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sldIdLst>
    <p:sldId id="256" r:id="rId2"/>
    <p:sldId id="275" r:id="rId3"/>
    <p:sldId id="282" r:id="rId4"/>
    <p:sldId id="273" r:id="rId5"/>
    <p:sldId id="288" r:id="rId6"/>
    <p:sldId id="281" r:id="rId7"/>
    <p:sldId id="283" r:id="rId8"/>
    <p:sldId id="284" r:id="rId9"/>
    <p:sldId id="289" r:id="rId10"/>
    <p:sldId id="287" r:id="rId11"/>
    <p:sldId id="291" r:id="rId12"/>
    <p:sldId id="293" r:id="rId13"/>
    <p:sldId id="294" r:id="rId14"/>
    <p:sldId id="295" r:id="rId1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774" userDrawn="1">
          <p15:clr>
            <a:srgbClr val="A4A3A4"/>
          </p15:clr>
        </p15:guide>
        <p15:guide id="2" pos="325" userDrawn="1">
          <p15:clr>
            <a:srgbClr val="A4A3A4"/>
          </p15:clr>
        </p15:guide>
        <p15:guide id="4" orient="horz" pos="2387" userDrawn="1">
          <p15:clr>
            <a:srgbClr val="A4A3A4"/>
          </p15:clr>
        </p15:guide>
        <p15:guide id="5" orient="horz" pos="3884" userDrawn="1">
          <p15:clr>
            <a:srgbClr val="A4A3A4"/>
          </p15:clr>
        </p15:guide>
        <p15:guide id="6" orient="horz" pos="187" userDrawn="1">
          <p15:clr>
            <a:srgbClr val="A4A3A4"/>
          </p15:clr>
        </p15:guide>
        <p15:guide id="9" pos="2026" userDrawn="1">
          <p15:clr>
            <a:srgbClr val="A4A3A4"/>
          </p15:clr>
        </p15:guide>
        <p15:guide id="10" pos="7355" userDrawn="1">
          <p15:clr>
            <a:srgbClr val="A4A3A4"/>
          </p15:clr>
        </p15:guide>
        <p15:guide id="11" orient="horz" pos="57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E9B49"/>
    <a:srgbClr val="2F313E"/>
    <a:srgbClr val="E3B26C"/>
    <a:srgbClr val="161616"/>
    <a:srgbClr val="FBE6C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163" autoAdjust="0"/>
    <p:restoredTop sz="93825" autoAdjust="0"/>
  </p:normalViewPr>
  <p:slideViewPr>
    <p:cSldViewPr snapToGrid="0">
      <p:cViewPr varScale="1">
        <p:scale>
          <a:sx n="89" d="100"/>
          <a:sy n="89" d="100"/>
        </p:scale>
        <p:origin x="108" y="408"/>
      </p:cViewPr>
      <p:guideLst>
        <p:guide orient="horz" pos="1774"/>
        <p:guide pos="325"/>
        <p:guide orient="horz" pos="2387"/>
        <p:guide orient="horz" pos="3884"/>
        <p:guide orient="horz" pos="187"/>
        <p:guide pos="2026"/>
        <p:guide pos="7355"/>
        <p:guide orient="horz" pos="57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Sheet1!$B$1</c:f>
              <c:strCache>
                <c:ptCount val="1"/>
                <c:pt idx="0">
                  <c:v>系列 1</c:v>
                </c:pt>
              </c:strCache>
            </c:strRef>
          </c:tx>
          <c:spPr>
            <a:solidFill>
              <a:schemeClr val="accent1"/>
            </a:solidFill>
            <a:ln>
              <a:noFill/>
            </a:ln>
            <a:effectLst/>
            <a:sp3d/>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E924-4D2E-87CA-602DF5842132}"/>
            </c:ext>
          </c:extLst>
        </c:ser>
        <c:dLbls>
          <c:showLegendKey val="0"/>
          <c:showVal val="0"/>
          <c:showCatName val="0"/>
          <c:showSerName val="0"/>
          <c:showPercent val="0"/>
          <c:showBubbleSize val="0"/>
        </c:dLbls>
        <c:gapWidth val="296"/>
        <c:gapDepth val="199"/>
        <c:shape val="box"/>
        <c:axId val="1887197935"/>
        <c:axId val="1887198351"/>
        <c:axId val="0"/>
      </c:bar3DChart>
      <c:catAx>
        <c:axId val="1887197935"/>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bg1"/>
                </a:solidFill>
                <a:latin typeface="OPPOSans M" panose="00020600040101010101" pitchFamily="18" charset="-122"/>
                <a:ea typeface="OPPOSans M" panose="00020600040101010101" pitchFamily="18" charset="-122"/>
                <a:cs typeface="OPPOSans M" panose="00020600040101010101" pitchFamily="18" charset="-122"/>
              </a:defRPr>
            </a:pPr>
            <a:endParaRPr lang="zh-CN"/>
          </a:p>
        </c:txPr>
        <c:crossAx val="1887198351"/>
        <c:crosses val="autoZero"/>
        <c:auto val="1"/>
        <c:lblAlgn val="ctr"/>
        <c:lblOffset val="100"/>
        <c:noMultiLvlLbl val="0"/>
      </c:catAx>
      <c:valAx>
        <c:axId val="1887198351"/>
        <c:scaling>
          <c:orientation val="minMax"/>
        </c:scaling>
        <c:delete val="0"/>
        <c:axPos val="l"/>
        <c:majorGridlines>
          <c:spPr>
            <a:ln w="3175" cap="flat" cmpd="sng" algn="ctr">
              <a:solidFill>
                <a:schemeClr val="bg1">
                  <a:lumMod val="5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bg1"/>
                </a:solidFill>
                <a:latin typeface="DIN" pitchFamily="50" charset="0"/>
                <a:ea typeface="+mn-ea"/>
                <a:cs typeface="+mn-cs"/>
              </a:defRPr>
            </a:pPr>
            <a:endParaRPr lang="zh-CN"/>
          </a:p>
        </c:txPr>
        <c:crossAx val="188719793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38DF4DD-30B2-496F-9358-C52998242212}" type="datetimeFigureOut">
              <a:rPr lang="zh-CN" altLang="en-US" smtClean="0"/>
              <a:t>2022/9/14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022805F-CFB3-42C5-9DD0-6AAA723FA88C}" type="slidenum">
              <a:rPr lang="zh-CN" altLang="en-US" smtClean="0"/>
              <a:t>‹#›</a:t>
            </a:fld>
            <a:endParaRPr lang="zh-CN" altLang="en-US"/>
          </a:p>
        </p:txBody>
      </p:sp>
    </p:spTree>
    <p:extLst>
      <p:ext uri="{BB962C8B-B14F-4D97-AF65-F5344CB8AC3E}">
        <p14:creationId xmlns:p14="http://schemas.microsoft.com/office/powerpoint/2010/main" val="20369217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022805F-CFB3-42C5-9DD0-6AAA723FA88C}" type="slidenum">
              <a:rPr lang="zh-CN" altLang="en-US" smtClean="0"/>
              <a:t>1</a:t>
            </a:fld>
            <a:endParaRPr lang="zh-CN" altLang="en-US"/>
          </a:p>
        </p:txBody>
      </p:sp>
    </p:spTree>
    <p:extLst>
      <p:ext uri="{BB962C8B-B14F-4D97-AF65-F5344CB8AC3E}">
        <p14:creationId xmlns:p14="http://schemas.microsoft.com/office/powerpoint/2010/main" val="4550787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022805F-CFB3-42C5-9DD0-6AAA723FA88C}" type="slidenum">
              <a:rPr lang="zh-CN" altLang="en-US" smtClean="0"/>
              <a:t>10</a:t>
            </a:fld>
            <a:endParaRPr lang="zh-CN" altLang="en-US"/>
          </a:p>
        </p:txBody>
      </p:sp>
    </p:spTree>
    <p:extLst>
      <p:ext uri="{BB962C8B-B14F-4D97-AF65-F5344CB8AC3E}">
        <p14:creationId xmlns:p14="http://schemas.microsoft.com/office/powerpoint/2010/main" val="7099650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022805F-CFB3-42C5-9DD0-6AAA723FA88C}" type="slidenum">
              <a:rPr lang="zh-CN" altLang="en-US" smtClean="0"/>
              <a:t>11</a:t>
            </a:fld>
            <a:endParaRPr lang="zh-CN" altLang="en-US"/>
          </a:p>
        </p:txBody>
      </p:sp>
    </p:spTree>
    <p:extLst>
      <p:ext uri="{BB962C8B-B14F-4D97-AF65-F5344CB8AC3E}">
        <p14:creationId xmlns:p14="http://schemas.microsoft.com/office/powerpoint/2010/main" val="37992611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022805F-CFB3-42C5-9DD0-6AAA723FA88C}" type="slidenum">
              <a:rPr lang="zh-CN" altLang="en-US" smtClean="0"/>
              <a:t>12</a:t>
            </a:fld>
            <a:endParaRPr lang="zh-CN" altLang="en-US"/>
          </a:p>
        </p:txBody>
      </p:sp>
    </p:spTree>
    <p:extLst>
      <p:ext uri="{BB962C8B-B14F-4D97-AF65-F5344CB8AC3E}">
        <p14:creationId xmlns:p14="http://schemas.microsoft.com/office/powerpoint/2010/main" val="648506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022805F-CFB3-42C5-9DD0-6AAA723FA88C}" type="slidenum">
              <a:rPr lang="zh-CN" altLang="en-US" smtClean="0"/>
              <a:t>13</a:t>
            </a:fld>
            <a:endParaRPr lang="zh-CN" altLang="en-US"/>
          </a:p>
        </p:txBody>
      </p:sp>
    </p:spTree>
    <p:extLst>
      <p:ext uri="{BB962C8B-B14F-4D97-AF65-F5344CB8AC3E}">
        <p14:creationId xmlns:p14="http://schemas.microsoft.com/office/powerpoint/2010/main" val="4838258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022805F-CFB3-42C5-9DD0-6AAA723FA88C}" type="slidenum">
              <a:rPr lang="zh-CN" altLang="en-US" smtClean="0"/>
              <a:t>14</a:t>
            </a:fld>
            <a:endParaRPr lang="zh-CN" altLang="en-US"/>
          </a:p>
        </p:txBody>
      </p:sp>
    </p:spTree>
    <p:extLst>
      <p:ext uri="{BB962C8B-B14F-4D97-AF65-F5344CB8AC3E}">
        <p14:creationId xmlns:p14="http://schemas.microsoft.com/office/powerpoint/2010/main" val="42857982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022805F-CFB3-42C5-9DD0-6AAA723FA88C}" type="slidenum">
              <a:rPr lang="zh-CN" altLang="en-US" smtClean="0"/>
              <a:t>2</a:t>
            </a:fld>
            <a:endParaRPr lang="zh-CN" altLang="en-US"/>
          </a:p>
        </p:txBody>
      </p:sp>
    </p:spTree>
    <p:extLst>
      <p:ext uri="{BB962C8B-B14F-4D97-AF65-F5344CB8AC3E}">
        <p14:creationId xmlns:p14="http://schemas.microsoft.com/office/powerpoint/2010/main" val="23475083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022805F-CFB3-42C5-9DD0-6AAA723FA88C}" type="slidenum">
              <a:rPr lang="zh-CN" altLang="en-US" smtClean="0"/>
              <a:t>3</a:t>
            </a:fld>
            <a:endParaRPr lang="zh-CN" altLang="en-US"/>
          </a:p>
        </p:txBody>
      </p:sp>
    </p:spTree>
    <p:extLst>
      <p:ext uri="{BB962C8B-B14F-4D97-AF65-F5344CB8AC3E}">
        <p14:creationId xmlns:p14="http://schemas.microsoft.com/office/powerpoint/2010/main" val="40269343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022805F-CFB3-42C5-9DD0-6AAA723FA88C}" type="slidenum">
              <a:rPr lang="zh-CN" altLang="en-US" smtClean="0"/>
              <a:t>4</a:t>
            </a:fld>
            <a:endParaRPr lang="zh-CN" altLang="en-US"/>
          </a:p>
        </p:txBody>
      </p:sp>
    </p:spTree>
    <p:extLst>
      <p:ext uri="{BB962C8B-B14F-4D97-AF65-F5344CB8AC3E}">
        <p14:creationId xmlns:p14="http://schemas.microsoft.com/office/powerpoint/2010/main" val="33839261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022805F-CFB3-42C5-9DD0-6AAA723FA88C}" type="slidenum">
              <a:rPr lang="zh-CN" altLang="en-US" smtClean="0"/>
              <a:t>5</a:t>
            </a:fld>
            <a:endParaRPr lang="zh-CN" altLang="en-US"/>
          </a:p>
        </p:txBody>
      </p:sp>
    </p:spTree>
    <p:extLst>
      <p:ext uri="{BB962C8B-B14F-4D97-AF65-F5344CB8AC3E}">
        <p14:creationId xmlns:p14="http://schemas.microsoft.com/office/powerpoint/2010/main" val="10438642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022805F-CFB3-42C5-9DD0-6AAA723FA88C}" type="slidenum">
              <a:rPr lang="zh-CN" altLang="en-US" smtClean="0"/>
              <a:t>6</a:t>
            </a:fld>
            <a:endParaRPr lang="zh-CN" altLang="en-US"/>
          </a:p>
        </p:txBody>
      </p:sp>
    </p:spTree>
    <p:extLst>
      <p:ext uri="{BB962C8B-B14F-4D97-AF65-F5344CB8AC3E}">
        <p14:creationId xmlns:p14="http://schemas.microsoft.com/office/powerpoint/2010/main" val="15235967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022805F-CFB3-42C5-9DD0-6AAA723FA88C}" type="slidenum">
              <a:rPr lang="zh-CN" altLang="en-US" smtClean="0"/>
              <a:t>7</a:t>
            </a:fld>
            <a:endParaRPr lang="zh-CN" altLang="en-US"/>
          </a:p>
        </p:txBody>
      </p:sp>
    </p:spTree>
    <p:extLst>
      <p:ext uri="{BB962C8B-B14F-4D97-AF65-F5344CB8AC3E}">
        <p14:creationId xmlns:p14="http://schemas.microsoft.com/office/powerpoint/2010/main" val="3938392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022805F-CFB3-42C5-9DD0-6AAA723FA88C}" type="slidenum">
              <a:rPr lang="zh-CN" altLang="en-US" smtClean="0"/>
              <a:t>8</a:t>
            </a:fld>
            <a:endParaRPr lang="zh-CN" altLang="en-US"/>
          </a:p>
        </p:txBody>
      </p:sp>
    </p:spTree>
    <p:extLst>
      <p:ext uri="{BB962C8B-B14F-4D97-AF65-F5344CB8AC3E}">
        <p14:creationId xmlns:p14="http://schemas.microsoft.com/office/powerpoint/2010/main" val="2193276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022805F-CFB3-42C5-9DD0-6AAA723FA88C}" type="slidenum">
              <a:rPr lang="zh-CN" altLang="en-US" smtClean="0"/>
              <a:t>9</a:t>
            </a:fld>
            <a:endParaRPr lang="zh-CN" altLang="en-US"/>
          </a:p>
        </p:txBody>
      </p:sp>
    </p:spTree>
    <p:extLst>
      <p:ext uri="{BB962C8B-B14F-4D97-AF65-F5344CB8AC3E}">
        <p14:creationId xmlns:p14="http://schemas.microsoft.com/office/powerpoint/2010/main" val="360468478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gradFill>
          <a:gsLst>
            <a:gs pos="0">
              <a:srgbClr val="2F313E"/>
            </a:gs>
            <a:gs pos="100000">
              <a:srgbClr val="161616"/>
            </a:gs>
          </a:gsLst>
          <a:lin ang="0" scaled="0"/>
        </a:gradFill>
        <a:effectLst/>
      </p:bgPr>
    </p:bg>
    <p:spTree>
      <p:nvGrpSpPr>
        <p:cNvPr id="1" name=""/>
        <p:cNvGrpSpPr/>
        <p:nvPr/>
      </p:nvGrpSpPr>
      <p:grpSpPr>
        <a:xfrm>
          <a:off x="0" y="0"/>
          <a:ext cx="0" cy="0"/>
          <a:chOff x="0" y="0"/>
          <a:chExt cx="0" cy="0"/>
        </a:xfrm>
      </p:grpSpPr>
      <p:pic>
        <p:nvPicPr>
          <p:cNvPr id="29" name="图片 28">
            <a:extLst>
              <a:ext uri="{FF2B5EF4-FFF2-40B4-BE49-F238E27FC236}">
                <a16:creationId xmlns:a16="http://schemas.microsoft.com/office/drawing/2014/main" id="{A34C1152-182D-EA10-6DBD-F4A67BFAC42A}"/>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Tree>
    <p:extLst>
      <p:ext uri="{BB962C8B-B14F-4D97-AF65-F5344CB8AC3E}">
        <p14:creationId xmlns:p14="http://schemas.microsoft.com/office/powerpoint/2010/main" val="8864772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bg>
      <p:bgPr>
        <a:gradFill>
          <a:gsLst>
            <a:gs pos="0">
              <a:srgbClr val="2F313E"/>
            </a:gs>
            <a:gs pos="100000">
              <a:srgbClr val="161616"/>
            </a:gs>
          </a:gsLst>
          <a:lin ang="5400000" scaled="0"/>
        </a:gradFill>
        <a:effectLst/>
      </p:bgPr>
    </p:bg>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E54C8D03-7735-4024-980D-7CC880E88350}"/>
              </a:ext>
            </a:extLst>
          </p:cNvPr>
          <p:cNvSpPr/>
          <p:nvPr userDrawn="1"/>
        </p:nvSpPr>
        <p:spPr>
          <a:xfrm>
            <a:off x="371475" y="296863"/>
            <a:ext cx="72000" cy="611187"/>
          </a:xfrm>
          <a:prstGeom prst="rect">
            <a:avLst/>
          </a:prstGeom>
          <a:gradFill>
            <a:gsLst>
              <a:gs pos="0">
                <a:srgbClr val="E3B26C"/>
              </a:gs>
              <a:gs pos="100000">
                <a:srgbClr val="CE9B49"/>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a:extLst>
              <a:ext uri="{FF2B5EF4-FFF2-40B4-BE49-F238E27FC236}">
                <a16:creationId xmlns:a16="http://schemas.microsoft.com/office/drawing/2014/main" id="{5B70F030-39AE-0FAB-D485-269CBE39164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997950" y="292101"/>
            <a:ext cx="572605" cy="615950"/>
          </a:xfrm>
          <a:prstGeom prst="rect">
            <a:avLst/>
          </a:prstGeom>
        </p:spPr>
      </p:pic>
    </p:spTree>
    <p:extLst>
      <p:ext uri="{BB962C8B-B14F-4D97-AF65-F5344CB8AC3E}">
        <p14:creationId xmlns:p14="http://schemas.microsoft.com/office/powerpoint/2010/main" val="12356368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297213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C6A18748-ED8F-4A78-885E-BC515BF4341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F50349B4-953F-4B73-98CF-A84AC33FAC0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586C711E-FF15-4547-9FD6-6B7F8D62545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C3B9AC4-AB0C-4388-9EC3-E27AB75EEE89}" type="datetimeFigureOut">
              <a:rPr lang="zh-CN" altLang="en-US" smtClean="0"/>
              <a:t>2022/9/14</a:t>
            </a:fld>
            <a:endParaRPr lang="zh-CN" altLang="en-US"/>
          </a:p>
        </p:txBody>
      </p:sp>
      <p:sp>
        <p:nvSpPr>
          <p:cNvPr id="5" name="页脚占位符 4">
            <a:extLst>
              <a:ext uri="{FF2B5EF4-FFF2-40B4-BE49-F238E27FC236}">
                <a16:creationId xmlns:a16="http://schemas.microsoft.com/office/drawing/2014/main" id="{B5DE4019-BFA7-487B-8561-34102747C31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8AB82657-C8C5-4375-9181-17263D21D70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92C70FD-DE37-452D-AADC-53B88D406495}" type="slidenum">
              <a:rPr lang="zh-CN" altLang="en-US" smtClean="0"/>
              <a:t>‹#›</a:t>
            </a:fld>
            <a:endParaRPr lang="zh-CN" altLang="en-US"/>
          </a:p>
        </p:txBody>
      </p:sp>
    </p:spTree>
    <p:extLst>
      <p:ext uri="{BB962C8B-B14F-4D97-AF65-F5344CB8AC3E}">
        <p14:creationId xmlns:p14="http://schemas.microsoft.com/office/powerpoint/2010/main" val="2624177701"/>
      </p:ext>
    </p:extLst>
  </p:cSld>
  <p:clrMap bg1="lt1" tx1="dk1" bg2="lt2" tx2="dk2" accent1="accent1" accent2="accent2" accent3="accent3" accent4="accent4" accent5="accent5" accent6="accent6" hlink="hlink" folHlink="folHlink"/>
  <p:sldLayoutIdLst>
    <p:sldLayoutId id="2147483649" r:id="rId1"/>
    <p:sldLayoutId id="2147483655" r:id="rId2"/>
    <p:sldLayoutId id="2147483656"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jpeg"/><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22.jpeg"/><Relationship Id="rId4" Type="http://schemas.openxmlformats.org/officeDocument/2006/relationships/image" Target="../media/image21.jpe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jpeg"/><Relationship Id="rId4" Type="http://schemas.openxmlformats.org/officeDocument/2006/relationships/image" Target="../media/image4.jpe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25.jpe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27.png"/></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5.svg"/><Relationship Id="rId5" Type="http://schemas.openxmlformats.org/officeDocument/2006/relationships/image" Target="../media/image14.png"/><Relationship Id="rId10" Type="http://schemas.openxmlformats.org/officeDocument/2006/relationships/image" Target="../media/image19.svg"/><Relationship Id="rId4" Type="http://schemas.openxmlformats.org/officeDocument/2006/relationships/image" Target="../media/image13.svg"/><Relationship Id="rId9"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rgbClr val="2F313E"/>
            </a:gs>
            <a:gs pos="100000">
              <a:srgbClr val="161616"/>
            </a:gs>
          </a:gsLst>
          <a:lin ang="0" scaled="0"/>
        </a:gradFill>
        <a:effectLst/>
      </p:bgPr>
    </p:bg>
    <p:spTree>
      <p:nvGrpSpPr>
        <p:cNvPr id="1" name=""/>
        <p:cNvGrpSpPr/>
        <p:nvPr/>
      </p:nvGrpSpPr>
      <p:grpSpPr>
        <a:xfrm>
          <a:off x="0" y="0"/>
          <a:ext cx="0" cy="0"/>
          <a:chOff x="0" y="0"/>
          <a:chExt cx="0" cy="0"/>
        </a:xfrm>
      </p:grpSpPr>
      <p:pic>
        <p:nvPicPr>
          <p:cNvPr id="47" name="图片 46">
            <a:extLst>
              <a:ext uri="{FF2B5EF4-FFF2-40B4-BE49-F238E27FC236}">
                <a16:creationId xmlns:a16="http://schemas.microsoft.com/office/drawing/2014/main" id="{E11FA073-5F7E-EFB5-93FE-969005976EE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0" y="0"/>
            <a:ext cx="7004911" cy="6858000"/>
          </a:xfrm>
          <a:custGeom>
            <a:avLst/>
            <a:gdLst>
              <a:gd name="connsiteX0" fmla="*/ 0 w 7004911"/>
              <a:gd name="connsiteY0" fmla="*/ 0 h 6858000"/>
              <a:gd name="connsiteX1" fmla="*/ 7004911 w 7004911"/>
              <a:gd name="connsiteY1" fmla="*/ 0 h 6858000"/>
              <a:gd name="connsiteX2" fmla="*/ 7004911 w 7004911"/>
              <a:gd name="connsiteY2" fmla="*/ 6858000 h 6858000"/>
              <a:gd name="connsiteX3" fmla="*/ 0 w 700491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7004911" h="6858000">
                <a:moveTo>
                  <a:pt x="0" y="0"/>
                </a:moveTo>
                <a:lnTo>
                  <a:pt x="7004911" y="0"/>
                </a:lnTo>
                <a:lnTo>
                  <a:pt x="7004911" y="6858000"/>
                </a:lnTo>
                <a:lnTo>
                  <a:pt x="0" y="6858000"/>
                </a:lnTo>
                <a:close/>
              </a:path>
            </a:pathLst>
          </a:custGeom>
        </p:spPr>
      </p:pic>
      <p:sp>
        <p:nvSpPr>
          <p:cNvPr id="39" name="任意多边形: 形状 38">
            <a:extLst>
              <a:ext uri="{FF2B5EF4-FFF2-40B4-BE49-F238E27FC236}">
                <a16:creationId xmlns:a16="http://schemas.microsoft.com/office/drawing/2014/main" id="{8FF4FE6D-8615-4A70-AC50-08BE94695CD9}"/>
              </a:ext>
            </a:extLst>
          </p:cNvPr>
          <p:cNvSpPr/>
          <p:nvPr/>
        </p:nvSpPr>
        <p:spPr>
          <a:xfrm>
            <a:off x="7328260" y="0"/>
            <a:ext cx="4863740" cy="6908800"/>
          </a:xfrm>
          <a:custGeom>
            <a:avLst/>
            <a:gdLst>
              <a:gd name="connsiteX0" fmla="*/ 61895 w 4863740"/>
              <a:gd name="connsiteY0" fmla="*/ 0 h 6908800"/>
              <a:gd name="connsiteX1" fmla="*/ 4863740 w 4863740"/>
              <a:gd name="connsiteY1" fmla="*/ 0 h 6908800"/>
              <a:gd name="connsiteX2" fmla="*/ 4863740 w 4863740"/>
              <a:gd name="connsiteY2" fmla="*/ 6908800 h 6908800"/>
              <a:gd name="connsiteX3" fmla="*/ 0 w 4863740"/>
              <a:gd name="connsiteY3" fmla="*/ 6908800 h 6908800"/>
              <a:gd name="connsiteX4" fmla="*/ 1192 w 4863740"/>
              <a:gd name="connsiteY4" fmla="*/ 6903483 h 6908800"/>
              <a:gd name="connsiteX5" fmla="*/ 1995809 w 4863740"/>
              <a:gd name="connsiteY5" fmla="*/ 5029021 h 6908800"/>
              <a:gd name="connsiteX6" fmla="*/ 2210336 w 4863740"/>
              <a:gd name="connsiteY6" fmla="*/ 4996279 h 6908800"/>
              <a:gd name="connsiteX7" fmla="*/ 2210336 w 4863740"/>
              <a:gd name="connsiteY7" fmla="*/ 1716151 h 6908800"/>
              <a:gd name="connsiteX8" fmla="*/ 1995809 w 4863740"/>
              <a:gd name="connsiteY8" fmla="*/ 1683409 h 6908800"/>
              <a:gd name="connsiteX9" fmla="*/ 69198 w 4863740"/>
              <a:gd name="connsiteY9" fmla="*/ 22985 h 690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63740" h="6908800">
                <a:moveTo>
                  <a:pt x="61895" y="0"/>
                </a:moveTo>
                <a:lnTo>
                  <a:pt x="4863740" y="0"/>
                </a:lnTo>
                <a:lnTo>
                  <a:pt x="4863740" y="6908800"/>
                </a:lnTo>
                <a:lnTo>
                  <a:pt x="0" y="6908800"/>
                </a:lnTo>
                <a:lnTo>
                  <a:pt x="1192" y="6903483"/>
                </a:lnTo>
                <a:cubicBezTo>
                  <a:pt x="256777" y="5959013"/>
                  <a:pt x="1028979" y="5226864"/>
                  <a:pt x="1995809" y="5029021"/>
                </a:cubicBezTo>
                <a:lnTo>
                  <a:pt x="2210336" y="4996279"/>
                </a:lnTo>
                <a:lnTo>
                  <a:pt x="2210336" y="1716151"/>
                </a:lnTo>
                <a:lnTo>
                  <a:pt x="1995809" y="1683409"/>
                </a:lnTo>
                <a:cubicBezTo>
                  <a:pt x="1103349" y="1500787"/>
                  <a:pt x="376730" y="862895"/>
                  <a:pt x="69198" y="22985"/>
                </a:cubicBezTo>
                <a:close/>
              </a:path>
            </a:pathLst>
          </a:custGeom>
          <a:gradFill>
            <a:gsLst>
              <a:gs pos="100000">
                <a:srgbClr val="CE9B49"/>
              </a:gs>
              <a:gs pos="0">
                <a:srgbClr val="E3B26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gradFill>
                <a:gsLst>
                  <a:gs pos="0">
                    <a:srgbClr val="FBE6C3"/>
                  </a:gs>
                  <a:gs pos="32000">
                    <a:srgbClr val="E3B26C"/>
                  </a:gs>
                  <a:gs pos="71000">
                    <a:srgbClr val="FBE6C3"/>
                  </a:gs>
                  <a:gs pos="100000">
                    <a:srgbClr val="E3B26C"/>
                  </a:gs>
                </a:gsLst>
                <a:lin ang="2700000" scaled="0"/>
              </a:gradFill>
            </a:endParaRPr>
          </a:p>
        </p:txBody>
      </p:sp>
      <p:pic>
        <p:nvPicPr>
          <p:cNvPr id="46" name="图片 45" descr="地上的食物&#10;&#10;描述已自动生成">
            <a:extLst>
              <a:ext uri="{FF2B5EF4-FFF2-40B4-BE49-F238E27FC236}">
                <a16:creationId xmlns:a16="http://schemas.microsoft.com/office/drawing/2014/main" id="{DBFE013D-E795-496A-8FBD-94FE6CE151F0}"/>
              </a:ext>
            </a:extLst>
          </p:cNvPr>
          <p:cNvPicPr>
            <a:picLocks noChangeAspect="1"/>
          </p:cNvPicPr>
          <p:nvPr/>
        </p:nvPicPr>
        <p:blipFill rotWithShape="1">
          <a:blip r:embed="rId4" cstate="screen">
            <a:alphaModFix amt="10000"/>
            <a:extLst>
              <a:ext uri="{28A0092B-C50C-407E-A947-70E740481C1C}">
                <a14:useLocalDpi xmlns:a14="http://schemas.microsoft.com/office/drawing/2010/main"/>
              </a:ext>
            </a:extLst>
          </a:blip>
          <a:srcRect/>
          <a:stretch/>
        </p:blipFill>
        <p:spPr>
          <a:xfrm>
            <a:off x="7328260" y="-25400"/>
            <a:ext cx="4863740" cy="6908800"/>
          </a:xfrm>
          <a:custGeom>
            <a:avLst/>
            <a:gdLst>
              <a:gd name="connsiteX0" fmla="*/ 61895 w 4863740"/>
              <a:gd name="connsiteY0" fmla="*/ 0 h 6908800"/>
              <a:gd name="connsiteX1" fmla="*/ 4863740 w 4863740"/>
              <a:gd name="connsiteY1" fmla="*/ 0 h 6908800"/>
              <a:gd name="connsiteX2" fmla="*/ 4863740 w 4863740"/>
              <a:gd name="connsiteY2" fmla="*/ 6908800 h 6908800"/>
              <a:gd name="connsiteX3" fmla="*/ 0 w 4863740"/>
              <a:gd name="connsiteY3" fmla="*/ 6908800 h 6908800"/>
              <a:gd name="connsiteX4" fmla="*/ 1192 w 4863740"/>
              <a:gd name="connsiteY4" fmla="*/ 6903483 h 6908800"/>
              <a:gd name="connsiteX5" fmla="*/ 1995809 w 4863740"/>
              <a:gd name="connsiteY5" fmla="*/ 5029021 h 6908800"/>
              <a:gd name="connsiteX6" fmla="*/ 2210336 w 4863740"/>
              <a:gd name="connsiteY6" fmla="*/ 4996279 h 6908800"/>
              <a:gd name="connsiteX7" fmla="*/ 2210336 w 4863740"/>
              <a:gd name="connsiteY7" fmla="*/ 1716151 h 6908800"/>
              <a:gd name="connsiteX8" fmla="*/ 1995809 w 4863740"/>
              <a:gd name="connsiteY8" fmla="*/ 1683409 h 6908800"/>
              <a:gd name="connsiteX9" fmla="*/ 69198 w 4863740"/>
              <a:gd name="connsiteY9" fmla="*/ 22985 h 690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63740" h="6908800">
                <a:moveTo>
                  <a:pt x="61895" y="0"/>
                </a:moveTo>
                <a:lnTo>
                  <a:pt x="4863740" y="0"/>
                </a:lnTo>
                <a:lnTo>
                  <a:pt x="4863740" y="6908800"/>
                </a:lnTo>
                <a:lnTo>
                  <a:pt x="0" y="6908800"/>
                </a:lnTo>
                <a:lnTo>
                  <a:pt x="1192" y="6903483"/>
                </a:lnTo>
                <a:cubicBezTo>
                  <a:pt x="256777" y="5959013"/>
                  <a:pt x="1028979" y="5226864"/>
                  <a:pt x="1995809" y="5029021"/>
                </a:cubicBezTo>
                <a:lnTo>
                  <a:pt x="2210336" y="4996279"/>
                </a:lnTo>
                <a:lnTo>
                  <a:pt x="2210336" y="1716151"/>
                </a:lnTo>
                <a:lnTo>
                  <a:pt x="1995809" y="1683409"/>
                </a:lnTo>
                <a:cubicBezTo>
                  <a:pt x="1103349" y="1500787"/>
                  <a:pt x="376730" y="862895"/>
                  <a:pt x="69198" y="22985"/>
                </a:cubicBezTo>
                <a:close/>
              </a:path>
            </a:pathLst>
          </a:custGeom>
        </p:spPr>
      </p:pic>
      <p:pic>
        <p:nvPicPr>
          <p:cNvPr id="15" name="图片 14" descr="碗里的食物&#10;&#10;描述已自动生成">
            <a:extLst>
              <a:ext uri="{FF2B5EF4-FFF2-40B4-BE49-F238E27FC236}">
                <a16:creationId xmlns:a16="http://schemas.microsoft.com/office/drawing/2014/main" id="{60ED78F0-E126-4236-8B80-49232F38B05E}"/>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5400000">
            <a:off x="6527798" y="1374774"/>
            <a:ext cx="4108454" cy="4108452"/>
          </a:xfrm>
          <a:custGeom>
            <a:avLst/>
            <a:gdLst>
              <a:gd name="connsiteX0" fmla="*/ 0 w 3727450"/>
              <a:gd name="connsiteY0" fmla="*/ 1863725 h 3727449"/>
              <a:gd name="connsiteX1" fmla="*/ 1863725 w 3727450"/>
              <a:gd name="connsiteY1" fmla="*/ 0 h 3727449"/>
              <a:gd name="connsiteX2" fmla="*/ 3727450 w 3727450"/>
              <a:gd name="connsiteY2" fmla="*/ 1863725 h 3727449"/>
              <a:gd name="connsiteX3" fmla="*/ 1863724 w 3727450"/>
              <a:gd name="connsiteY3" fmla="*/ 3727449 h 3727449"/>
              <a:gd name="connsiteX4" fmla="*/ 0 w 3727450"/>
              <a:gd name="connsiteY4" fmla="*/ 1863725 h 37274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27450" h="3727449">
                <a:moveTo>
                  <a:pt x="0" y="1863725"/>
                </a:moveTo>
                <a:cubicBezTo>
                  <a:pt x="0" y="834418"/>
                  <a:pt x="834418" y="0"/>
                  <a:pt x="1863725" y="0"/>
                </a:cubicBezTo>
                <a:cubicBezTo>
                  <a:pt x="2893031" y="0"/>
                  <a:pt x="3727450" y="834418"/>
                  <a:pt x="3727450" y="1863725"/>
                </a:cubicBezTo>
                <a:cubicBezTo>
                  <a:pt x="3727450" y="2893032"/>
                  <a:pt x="2893031" y="3727449"/>
                  <a:pt x="1863724" y="3727449"/>
                </a:cubicBezTo>
                <a:cubicBezTo>
                  <a:pt x="834417" y="3727449"/>
                  <a:pt x="0" y="2893032"/>
                  <a:pt x="0" y="1863725"/>
                </a:cubicBezTo>
                <a:close/>
              </a:path>
            </a:pathLst>
          </a:custGeom>
          <a:effectLst>
            <a:outerShdw blurRad="63500" sx="102000" sy="102000" algn="ctr" rotWithShape="0">
              <a:srgbClr val="CE9B49">
                <a:alpha val="40000"/>
              </a:srgbClr>
            </a:outerShdw>
          </a:effectLst>
        </p:spPr>
      </p:pic>
      <p:sp>
        <p:nvSpPr>
          <p:cNvPr id="40" name="椭圆 39">
            <a:extLst>
              <a:ext uri="{FF2B5EF4-FFF2-40B4-BE49-F238E27FC236}">
                <a16:creationId xmlns:a16="http://schemas.microsoft.com/office/drawing/2014/main" id="{74C9E6AF-5D20-450A-B31B-2549493DE22B}"/>
              </a:ext>
            </a:extLst>
          </p:cNvPr>
          <p:cNvSpPr/>
          <p:nvPr/>
        </p:nvSpPr>
        <p:spPr>
          <a:xfrm>
            <a:off x="6296025" y="1200150"/>
            <a:ext cx="4457700" cy="4457700"/>
          </a:xfrm>
          <a:prstGeom prst="ellipse">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弧形 55">
            <a:extLst>
              <a:ext uri="{FF2B5EF4-FFF2-40B4-BE49-F238E27FC236}">
                <a16:creationId xmlns:a16="http://schemas.microsoft.com/office/drawing/2014/main" id="{78BA8836-7B54-4D1D-9CDD-AC4C2AF89F86}"/>
              </a:ext>
            </a:extLst>
          </p:cNvPr>
          <p:cNvSpPr/>
          <p:nvPr/>
        </p:nvSpPr>
        <p:spPr>
          <a:xfrm flipH="1">
            <a:off x="6110514" y="1009306"/>
            <a:ext cx="4839388" cy="4839388"/>
          </a:xfrm>
          <a:prstGeom prst="arc">
            <a:avLst>
              <a:gd name="adj1" fmla="val 17321736"/>
              <a:gd name="adj2" fmla="val 20371904"/>
            </a:avLst>
          </a:prstGeom>
          <a:ln w="3175">
            <a:solidFill>
              <a:schemeClr val="bg1">
                <a:alpha val="86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9" name="弧形 58">
            <a:extLst>
              <a:ext uri="{FF2B5EF4-FFF2-40B4-BE49-F238E27FC236}">
                <a16:creationId xmlns:a16="http://schemas.microsoft.com/office/drawing/2014/main" id="{3BBE2656-0F53-4FC5-B424-62107F37573C}"/>
              </a:ext>
            </a:extLst>
          </p:cNvPr>
          <p:cNvSpPr/>
          <p:nvPr/>
        </p:nvSpPr>
        <p:spPr>
          <a:xfrm rot="20041592" flipH="1">
            <a:off x="6110514" y="1022914"/>
            <a:ext cx="4839388" cy="4839388"/>
          </a:xfrm>
          <a:prstGeom prst="arc">
            <a:avLst>
              <a:gd name="adj1" fmla="val 574944"/>
              <a:gd name="adj2" fmla="val 2880706"/>
            </a:avLst>
          </a:prstGeom>
          <a:ln w="3175">
            <a:solidFill>
              <a:schemeClr val="bg1">
                <a:alpha val="96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0" name="椭圆 59">
            <a:extLst>
              <a:ext uri="{FF2B5EF4-FFF2-40B4-BE49-F238E27FC236}">
                <a16:creationId xmlns:a16="http://schemas.microsoft.com/office/drawing/2014/main" id="{94E266FA-678E-4DB5-8492-614BFA47FED4}"/>
              </a:ext>
            </a:extLst>
          </p:cNvPr>
          <p:cNvSpPr>
            <a:spLocks noChangeAspect="1"/>
          </p:cNvSpPr>
          <p:nvPr/>
        </p:nvSpPr>
        <p:spPr>
          <a:xfrm flipH="1">
            <a:off x="6468721" y="4749800"/>
            <a:ext cx="108000" cy="108000"/>
          </a:xfrm>
          <a:prstGeom prst="ellipse">
            <a:avLst/>
          </a:prstGeom>
          <a:gradFill>
            <a:gsLst>
              <a:gs pos="0">
                <a:srgbClr val="E3B26C"/>
              </a:gs>
              <a:gs pos="100000">
                <a:srgbClr val="CE9B49">
                  <a:lumMod val="99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a:extLst>
              <a:ext uri="{FF2B5EF4-FFF2-40B4-BE49-F238E27FC236}">
                <a16:creationId xmlns:a16="http://schemas.microsoft.com/office/drawing/2014/main" id="{8F96F83A-9981-48D0-88AF-361A6D6050CB}"/>
              </a:ext>
            </a:extLst>
          </p:cNvPr>
          <p:cNvSpPr>
            <a:spLocks noChangeAspect="1"/>
          </p:cNvSpPr>
          <p:nvPr/>
        </p:nvSpPr>
        <p:spPr>
          <a:xfrm flipH="1">
            <a:off x="6220912" y="2552700"/>
            <a:ext cx="108000" cy="108000"/>
          </a:xfrm>
          <a:prstGeom prst="ellipse">
            <a:avLst/>
          </a:prstGeom>
          <a:gradFill>
            <a:gsLst>
              <a:gs pos="0">
                <a:srgbClr val="E3B26C"/>
              </a:gs>
              <a:gs pos="100000">
                <a:srgbClr val="CE9B49">
                  <a:lumMod val="99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a:extLst>
              <a:ext uri="{FF2B5EF4-FFF2-40B4-BE49-F238E27FC236}">
                <a16:creationId xmlns:a16="http://schemas.microsoft.com/office/drawing/2014/main" id="{ABECA82E-6C75-4359-B532-D459C5CF10BC}"/>
              </a:ext>
            </a:extLst>
          </p:cNvPr>
          <p:cNvSpPr>
            <a:spLocks noChangeAspect="1"/>
          </p:cNvSpPr>
          <p:nvPr/>
        </p:nvSpPr>
        <p:spPr>
          <a:xfrm flipH="1">
            <a:off x="7804035" y="5706738"/>
            <a:ext cx="108000" cy="108000"/>
          </a:xfrm>
          <a:prstGeom prst="ellipse">
            <a:avLst/>
          </a:prstGeom>
          <a:gradFill>
            <a:gsLst>
              <a:gs pos="0">
                <a:srgbClr val="E3B26C"/>
              </a:gs>
              <a:gs pos="100000">
                <a:srgbClr val="CE9B49">
                  <a:lumMod val="99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a:extLst>
              <a:ext uri="{FF2B5EF4-FFF2-40B4-BE49-F238E27FC236}">
                <a16:creationId xmlns:a16="http://schemas.microsoft.com/office/drawing/2014/main" id="{056295E9-1CE0-4C94-8BDC-5987609BA49B}"/>
              </a:ext>
            </a:extLst>
          </p:cNvPr>
          <p:cNvSpPr>
            <a:spLocks noChangeAspect="1"/>
          </p:cNvSpPr>
          <p:nvPr/>
        </p:nvSpPr>
        <p:spPr>
          <a:xfrm flipH="1">
            <a:off x="7705560" y="1087415"/>
            <a:ext cx="108000" cy="108000"/>
          </a:xfrm>
          <a:prstGeom prst="ellipse">
            <a:avLst/>
          </a:prstGeom>
          <a:gradFill>
            <a:gsLst>
              <a:gs pos="0">
                <a:srgbClr val="E3B26C"/>
              </a:gs>
              <a:gs pos="100000">
                <a:srgbClr val="CE9B49">
                  <a:lumMod val="99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a:extLst>
              <a:ext uri="{FF2B5EF4-FFF2-40B4-BE49-F238E27FC236}">
                <a16:creationId xmlns:a16="http://schemas.microsoft.com/office/drawing/2014/main" id="{E494A712-1AFA-4616-AC57-FF1A686A7569}"/>
              </a:ext>
            </a:extLst>
          </p:cNvPr>
          <p:cNvSpPr/>
          <p:nvPr/>
        </p:nvSpPr>
        <p:spPr>
          <a:xfrm>
            <a:off x="914400" y="4595255"/>
            <a:ext cx="4953435" cy="369332"/>
          </a:xfrm>
          <a:prstGeom prst="rect">
            <a:avLst/>
          </a:prstGeom>
        </p:spPr>
        <p:txBody>
          <a:bodyPr wrap="square">
            <a:spAutoFit/>
          </a:bodyPr>
          <a:lstStyle/>
          <a:p>
            <a:pPr algn="dist"/>
            <a:r>
              <a:rPr lang="zh-CN" altLang="en-US" dirty="0">
                <a:solidFill>
                  <a:schemeClr val="bg1">
                    <a:lumMod val="95000"/>
                  </a:schemeClr>
                </a:solidFill>
                <a:latin typeface="OPPOSans R" panose="00020600040101010101" pitchFamily="18" charset="-122"/>
                <a:ea typeface="OPPOSans R" panose="00020600040101010101" pitchFamily="18" charset="-122"/>
                <a:cs typeface="OPPOSans R" panose="00020600040101010101" pitchFamily="18" charset="-122"/>
              </a:rPr>
              <a:t>Brand introduction</a:t>
            </a:r>
          </a:p>
        </p:txBody>
      </p:sp>
      <p:sp>
        <p:nvSpPr>
          <p:cNvPr id="41" name="矩形 40">
            <a:extLst>
              <a:ext uri="{FF2B5EF4-FFF2-40B4-BE49-F238E27FC236}">
                <a16:creationId xmlns:a16="http://schemas.microsoft.com/office/drawing/2014/main" id="{BF9D9323-CDA4-4859-9CA5-37917FADDB46}"/>
              </a:ext>
            </a:extLst>
          </p:cNvPr>
          <p:cNvSpPr/>
          <p:nvPr/>
        </p:nvSpPr>
        <p:spPr>
          <a:xfrm>
            <a:off x="2590552" y="3553791"/>
            <a:ext cx="3306374" cy="830996"/>
          </a:xfrm>
          <a:prstGeom prst="rect">
            <a:avLst/>
          </a:prstGeom>
          <a:noFill/>
          <a:effectLst/>
        </p:spPr>
        <p:txBody>
          <a:bodyPr wrap="square">
            <a:spAutoFit/>
          </a:bodyPr>
          <a:lstStyle/>
          <a:p>
            <a:pPr algn="dist"/>
            <a:r>
              <a:rPr lang="zh-CN" altLang="en-US" sz="4800" dirty="0">
                <a:solidFill>
                  <a:schemeClr val="bg1"/>
                </a:solidFill>
                <a:effectLst/>
                <a:latin typeface="OPPOSans B" panose="00020600040101010101" pitchFamily="18" charset="-122"/>
                <a:ea typeface="OPPOSans B" panose="00020600040101010101" pitchFamily="18" charset="-122"/>
                <a:cs typeface="OPPOSans B" panose="00020600040101010101" pitchFamily="18" charset="-122"/>
              </a:rPr>
              <a:t>品牌介绍</a:t>
            </a:r>
          </a:p>
        </p:txBody>
      </p:sp>
      <p:sp>
        <p:nvSpPr>
          <p:cNvPr id="43" name="矩形 42">
            <a:extLst>
              <a:ext uri="{FF2B5EF4-FFF2-40B4-BE49-F238E27FC236}">
                <a16:creationId xmlns:a16="http://schemas.microsoft.com/office/drawing/2014/main" id="{2457D71A-1F9C-4630-AACB-C7158455018C}"/>
              </a:ext>
            </a:extLst>
          </p:cNvPr>
          <p:cNvSpPr/>
          <p:nvPr/>
        </p:nvSpPr>
        <p:spPr>
          <a:xfrm>
            <a:off x="2588839" y="2435874"/>
            <a:ext cx="3308087" cy="1323438"/>
          </a:xfrm>
          <a:prstGeom prst="rect">
            <a:avLst/>
          </a:prstGeom>
        </p:spPr>
        <p:txBody>
          <a:bodyPr wrap="square">
            <a:spAutoFit/>
          </a:bodyPr>
          <a:lstStyle/>
          <a:p>
            <a:pPr algn="dist"/>
            <a:r>
              <a:rPr lang="zh-CN" altLang="en-US" sz="8000" dirty="0">
                <a:gradFill>
                  <a:gsLst>
                    <a:gs pos="65000">
                      <a:srgbClr val="FBE6C3"/>
                    </a:gs>
                    <a:gs pos="31000">
                      <a:srgbClr val="E3B26C"/>
                    </a:gs>
                    <a:gs pos="0">
                      <a:srgbClr val="FBE6C3"/>
                    </a:gs>
                    <a:gs pos="100000">
                      <a:srgbClr val="CE9B49"/>
                    </a:gs>
                  </a:gsLst>
                  <a:lin ang="5400000" scaled="0"/>
                </a:gradFill>
                <a:effectLst>
                  <a:outerShdw blurRad="63500" sx="102000" sy="102000" algn="ctr" rotWithShape="0">
                    <a:srgbClr val="CE9B49">
                      <a:alpha val="40000"/>
                    </a:srgbClr>
                  </a:outerShdw>
                </a:effectLst>
                <a:latin typeface="思源宋体 CN Heavy" panose="02020900000000000000" pitchFamily="18" charset="-122"/>
                <a:ea typeface="思源宋体 CN Heavy" panose="02020900000000000000" pitchFamily="18" charset="-122"/>
              </a:rPr>
              <a:t>大面条</a:t>
            </a:r>
            <a:endParaRPr lang="zh-CN" altLang="en-US" sz="8000" dirty="0">
              <a:gradFill>
                <a:gsLst>
                  <a:gs pos="65000">
                    <a:srgbClr val="FBE6C3"/>
                  </a:gs>
                  <a:gs pos="31000">
                    <a:srgbClr val="E3B26C"/>
                  </a:gs>
                  <a:gs pos="0">
                    <a:srgbClr val="FBE6C3"/>
                  </a:gs>
                  <a:gs pos="100000">
                    <a:srgbClr val="CE9B49"/>
                  </a:gs>
                </a:gsLst>
                <a:lin ang="5400000" scaled="0"/>
              </a:gradFill>
              <a:latin typeface="思源宋体 CN Heavy" panose="02020900000000000000" pitchFamily="18" charset="-122"/>
              <a:ea typeface="思源宋体 CN Heavy" panose="02020900000000000000" pitchFamily="18" charset="-122"/>
            </a:endParaRPr>
          </a:p>
        </p:txBody>
      </p:sp>
      <p:sp>
        <p:nvSpPr>
          <p:cNvPr id="66" name="文本框 65">
            <a:extLst>
              <a:ext uri="{FF2B5EF4-FFF2-40B4-BE49-F238E27FC236}">
                <a16:creationId xmlns:a16="http://schemas.microsoft.com/office/drawing/2014/main" id="{B2C2C0F0-332E-4A97-A48F-052923C3C743}"/>
              </a:ext>
            </a:extLst>
          </p:cNvPr>
          <p:cNvSpPr txBox="1"/>
          <p:nvPr/>
        </p:nvSpPr>
        <p:spPr>
          <a:xfrm>
            <a:off x="884494" y="1583412"/>
            <a:ext cx="5042991" cy="1015663"/>
          </a:xfrm>
          <a:prstGeom prst="rect">
            <a:avLst/>
          </a:prstGeom>
          <a:noFill/>
        </p:spPr>
        <p:txBody>
          <a:bodyPr wrap="square" rtlCol="0">
            <a:spAutoFit/>
          </a:bodyPr>
          <a:lstStyle/>
          <a:p>
            <a:pPr algn="dist"/>
            <a:r>
              <a:rPr lang="en-US" altLang="zh-CN" sz="6000" dirty="0">
                <a:ln>
                  <a:gradFill>
                    <a:gsLst>
                      <a:gs pos="0">
                        <a:srgbClr val="CE9B49">
                          <a:alpha val="40000"/>
                        </a:srgbClr>
                      </a:gs>
                      <a:gs pos="52000">
                        <a:srgbClr val="CE9B49">
                          <a:alpha val="0"/>
                        </a:srgbClr>
                      </a:gs>
                      <a:gs pos="30000">
                        <a:srgbClr val="FBE6C3">
                          <a:alpha val="60000"/>
                        </a:srgbClr>
                      </a:gs>
                    </a:gsLst>
                    <a:lin ang="5400000" scaled="1"/>
                  </a:gradFill>
                </a:ln>
                <a:solidFill>
                  <a:schemeClr val="bg1">
                    <a:alpha val="2000"/>
                  </a:schemeClr>
                </a:solidFill>
                <a:latin typeface="DIN Black" pitchFamily="50" charset="0"/>
                <a:ea typeface="阿里巴巴普惠体 H" panose="00020600040101010101" pitchFamily="18" charset="-122"/>
                <a:cs typeface="阿里巴巴普惠体 H" panose="00020600040101010101" pitchFamily="18" charset="-122"/>
              </a:rPr>
              <a:t>DAMIANTIAO</a:t>
            </a:r>
            <a:endParaRPr lang="zh-CN" altLang="en-US" sz="6000" dirty="0">
              <a:ln>
                <a:gradFill>
                  <a:gsLst>
                    <a:gs pos="0">
                      <a:srgbClr val="CE9B49">
                        <a:alpha val="40000"/>
                      </a:srgbClr>
                    </a:gs>
                    <a:gs pos="52000">
                      <a:srgbClr val="CE9B49">
                        <a:alpha val="0"/>
                      </a:srgbClr>
                    </a:gs>
                    <a:gs pos="30000">
                      <a:srgbClr val="FBE6C3">
                        <a:alpha val="60000"/>
                      </a:srgbClr>
                    </a:gs>
                  </a:gsLst>
                  <a:lin ang="5400000" scaled="1"/>
                </a:gradFill>
              </a:ln>
              <a:solidFill>
                <a:schemeClr val="bg1">
                  <a:alpha val="2000"/>
                </a:schemeClr>
              </a:solidFill>
              <a:latin typeface="DIN Black" pitchFamily="50" charset="0"/>
              <a:ea typeface="阿里巴巴普惠体 H" panose="00020600040101010101" pitchFamily="18" charset="-122"/>
              <a:cs typeface="阿里巴巴普惠体 H" panose="00020600040101010101" pitchFamily="18" charset="-122"/>
            </a:endParaRPr>
          </a:p>
        </p:txBody>
      </p:sp>
      <p:pic>
        <p:nvPicPr>
          <p:cNvPr id="86" name="图片 85">
            <a:extLst>
              <a:ext uri="{FF2B5EF4-FFF2-40B4-BE49-F238E27FC236}">
                <a16:creationId xmlns:a16="http://schemas.microsoft.com/office/drawing/2014/main" id="{6387406E-4AD7-4083-BD76-516DF25D6667}"/>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210939" y="171229"/>
            <a:ext cx="662714" cy="662714"/>
          </a:xfrm>
          <a:prstGeom prst="rect">
            <a:avLst/>
          </a:prstGeom>
        </p:spPr>
      </p:pic>
      <p:grpSp>
        <p:nvGrpSpPr>
          <p:cNvPr id="14" name="组合 13">
            <a:extLst>
              <a:ext uri="{FF2B5EF4-FFF2-40B4-BE49-F238E27FC236}">
                <a16:creationId xmlns:a16="http://schemas.microsoft.com/office/drawing/2014/main" id="{99C83A09-9F29-578F-0A22-27E617B97E74}"/>
              </a:ext>
            </a:extLst>
          </p:cNvPr>
          <p:cNvGrpSpPr/>
          <p:nvPr/>
        </p:nvGrpSpPr>
        <p:grpSpPr>
          <a:xfrm>
            <a:off x="1026160" y="2559283"/>
            <a:ext cx="1533140" cy="1646839"/>
            <a:chOff x="1026160" y="2559283"/>
            <a:chExt cx="1533140" cy="1646839"/>
          </a:xfrm>
        </p:grpSpPr>
        <p:sp>
          <p:nvSpPr>
            <p:cNvPr id="2" name="矩形: 圆角 1">
              <a:extLst>
                <a:ext uri="{FF2B5EF4-FFF2-40B4-BE49-F238E27FC236}">
                  <a16:creationId xmlns:a16="http://schemas.microsoft.com/office/drawing/2014/main" id="{F56F350E-395E-CE90-B83C-DE2D86AC48B8}"/>
                </a:ext>
              </a:extLst>
            </p:cNvPr>
            <p:cNvSpPr/>
            <p:nvPr/>
          </p:nvSpPr>
          <p:spPr>
            <a:xfrm>
              <a:off x="1026160" y="2559283"/>
              <a:ext cx="1533140" cy="1646839"/>
            </a:xfrm>
            <a:prstGeom prst="roundRect">
              <a:avLst>
                <a:gd name="adj" fmla="val 8367"/>
              </a:avLst>
            </a:prstGeom>
            <a:solidFill>
              <a:srgbClr val="CE9B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id="{127055FE-47CD-F2CB-F1ED-66381F8DBA78}"/>
                </a:ext>
              </a:extLst>
            </p:cNvPr>
            <p:cNvSpPr txBox="1"/>
            <p:nvPr/>
          </p:nvSpPr>
          <p:spPr>
            <a:xfrm>
              <a:off x="1406342" y="3013370"/>
              <a:ext cx="772776" cy="738664"/>
            </a:xfrm>
            <a:prstGeom prst="rect">
              <a:avLst/>
            </a:prstGeom>
            <a:noFill/>
          </p:spPr>
          <p:txBody>
            <a:bodyPr wrap="none" lIns="0" tIns="0" rIns="0" bIns="0" rtlCol="0">
              <a:spAutoFit/>
            </a:bodyPr>
            <a:lstStyle/>
            <a:p>
              <a:r>
                <a:rPr lang="en-US" altLang="zh-CN" sz="2400" dirty="0">
                  <a:solidFill>
                    <a:schemeClr val="bg1"/>
                  </a:solidFill>
                  <a:latin typeface="DIN" pitchFamily="50" charset="0"/>
                </a:rPr>
                <a:t>YOUR</a:t>
              </a:r>
            </a:p>
            <a:p>
              <a:r>
                <a:rPr lang="en-US" altLang="zh-CN" sz="2400" dirty="0">
                  <a:solidFill>
                    <a:schemeClr val="bg1"/>
                  </a:solidFill>
                  <a:latin typeface="DIN" pitchFamily="50" charset="0"/>
                </a:rPr>
                <a:t>LOGO</a:t>
              </a:r>
              <a:endParaRPr lang="zh-CN" altLang="en-US" sz="2400" dirty="0">
                <a:solidFill>
                  <a:schemeClr val="bg1"/>
                </a:solidFill>
                <a:latin typeface="DIN" pitchFamily="50" charset="0"/>
              </a:endParaRPr>
            </a:p>
          </p:txBody>
        </p:sp>
      </p:grpSp>
    </p:spTree>
    <p:extLst>
      <p:ext uri="{BB962C8B-B14F-4D97-AF65-F5344CB8AC3E}">
        <p14:creationId xmlns:p14="http://schemas.microsoft.com/office/powerpoint/2010/main" val="44466673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任意多边形: 形状 19">
            <a:extLst>
              <a:ext uri="{FF2B5EF4-FFF2-40B4-BE49-F238E27FC236}">
                <a16:creationId xmlns:a16="http://schemas.microsoft.com/office/drawing/2014/main" id="{E9158E25-07BF-6FA5-5B21-38C4096A9979}"/>
              </a:ext>
            </a:extLst>
          </p:cNvPr>
          <p:cNvSpPr/>
          <p:nvPr/>
        </p:nvSpPr>
        <p:spPr>
          <a:xfrm>
            <a:off x="1" y="1722708"/>
            <a:ext cx="6123239" cy="3929025"/>
          </a:xfrm>
          <a:custGeom>
            <a:avLst/>
            <a:gdLst>
              <a:gd name="connsiteX0" fmla="*/ 0 w 6123239"/>
              <a:gd name="connsiteY0" fmla="*/ 0 h 3929025"/>
              <a:gd name="connsiteX1" fmla="*/ 5779940 w 6123239"/>
              <a:gd name="connsiteY1" fmla="*/ 0 h 3929025"/>
              <a:gd name="connsiteX2" fmla="*/ 6112823 w 6123239"/>
              <a:gd name="connsiteY2" fmla="*/ 426350 h 3929025"/>
              <a:gd name="connsiteX3" fmla="*/ 5302131 w 6123239"/>
              <a:gd name="connsiteY3" fmla="*/ 3669117 h 3929025"/>
              <a:gd name="connsiteX4" fmla="*/ 4969247 w 6123239"/>
              <a:gd name="connsiteY4" fmla="*/ 3929025 h 3929025"/>
              <a:gd name="connsiteX5" fmla="*/ 0 w 6123239"/>
              <a:gd name="connsiteY5" fmla="*/ 3929025 h 3929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23239" h="3929025">
                <a:moveTo>
                  <a:pt x="0" y="0"/>
                </a:moveTo>
                <a:lnTo>
                  <a:pt x="5779940" y="0"/>
                </a:lnTo>
                <a:cubicBezTo>
                  <a:pt x="6003191" y="0"/>
                  <a:pt x="6166970" y="209764"/>
                  <a:pt x="6112823" y="426350"/>
                </a:cubicBezTo>
                <a:lnTo>
                  <a:pt x="5302131" y="3669117"/>
                </a:lnTo>
                <a:cubicBezTo>
                  <a:pt x="5263924" y="3821943"/>
                  <a:pt x="5126776" y="3929025"/>
                  <a:pt x="4969247" y="3929025"/>
                </a:cubicBezTo>
                <a:lnTo>
                  <a:pt x="0" y="3929025"/>
                </a:lnTo>
                <a:close/>
              </a:path>
            </a:pathLst>
          </a:custGeom>
          <a:solidFill>
            <a:srgbClr val="2F313E"/>
          </a:solidFill>
          <a:ln>
            <a:gradFill>
              <a:gsLst>
                <a:gs pos="0">
                  <a:schemeClr val="accent1"/>
                </a:gs>
                <a:gs pos="45000">
                  <a:schemeClr val="accent1">
                    <a:alpha val="0"/>
                  </a:schemeClr>
                </a:gs>
              </a:gsLst>
              <a:lin ang="810000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pic>
        <p:nvPicPr>
          <p:cNvPr id="18" name="图片 17" descr="碗里有绳子&#10;&#10;中度可信度描述已自动生成">
            <a:extLst>
              <a:ext uri="{FF2B5EF4-FFF2-40B4-BE49-F238E27FC236}">
                <a16:creationId xmlns:a16="http://schemas.microsoft.com/office/drawing/2014/main" id="{1B88ACAB-CD44-8875-8895-02F49DE7C90E}"/>
              </a:ext>
            </a:extLst>
          </p:cNvPr>
          <p:cNvPicPr>
            <a:picLocks noChangeAspect="1"/>
          </p:cNvPicPr>
          <p:nvPr/>
        </p:nvPicPr>
        <p:blipFill>
          <a:blip r:embed="rId3" cstate="screen">
            <a:alphaModFix amt="10000"/>
            <a:extLst>
              <a:ext uri="{28A0092B-C50C-407E-A947-70E740481C1C}">
                <a14:useLocalDpi xmlns:a14="http://schemas.microsoft.com/office/drawing/2010/main"/>
              </a:ext>
            </a:extLst>
          </a:blip>
          <a:srcRect/>
          <a:stretch>
            <a:fillRect/>
          </a:stretch>
        </p:blipFill>
        <p:spPr>
          <a:xfrm rot="5400000">
            <a:off x="1097107" y="625601"/>
            <a:ext cx="3929025" cy="6123239"/>
          </a:xfrm>
          <a:custGeom>
            <a:avLst/>
            <a:gdLst>
              <a:gd name="connsiteX0" fmla="*/ 0 w 3929025"/>
              <a:gd name="connsiteY0" fmla="*/ 6123239 h 6123239"/>
              <a:gd name="connsiteX1" fmla="*/ 0 w 3929025"/>
              <a:gd name="connsiteY1" fmla="*/ 343300 h 6123239"/>
              <a:gd name="connsiteX2" fmla="*/ 426350 w 3929025"/>
              <a:gd name="connsiteY2" fmla="*/ 10417 h 6123239"/>
              <a:gd name="connsiteX3" fmla="*/ 3669117 w 3929025"/>
              <a:gd name="connsiteY3" fmla="*/ 821109 h 6123239"/>
              <a:gd name="connsiteX4" fmla="*/ 3929025 w 3929025"/>
              <a:gd name="connsiteY4" fmla="*/ 1153993 h 6123239"/>
              <a:gd name="connsiteX5" fmla="*/ 3929025 w 3929025"/>
              <a:gd name="connsiteY5" fmla="*/ 6123239 h 6123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29025" h="6123239">
                <a:moveTo>
                  <a:pt x="0" y="6123239"/>
                </a:moveTo>
                <a:lnTo>
                  <a:pt x="0" y="343300"/>
                </a:lnTo>
                <a:cubicBezTo>
                  <a:pt x="0" y="120049"/>
                  <a:pt x="209764" y="-43730"/>
                  <a:pt x="426350" y="10417"/>
                </a:cubicBezTo>
                <a:lnTo>
                  <a:pt x="3669117" y="821109"/>
                </a:lnTo>
                <a:cubicBezTo>
                  <a:pt x="3821943" y="859316"/>
                  <a:pt x="3929025" y="996464"/>
                  <a:pt x="3929025" y="1153993"/>
                </a:cubicBezTo>
                <a:lnTo>
                  <a:pt x="3929025" y="6123239"/>
                </a:lnTo>
                <a:close/>
              </a:path>
            </a:pathLst>
          </a:custGeom>
        </p:spPr>
      </p:pic>
      <p:sp>
        <p:nvSpPr>
          <p:cNvPr id="14" name="任意多边形: 形状 13">
            <a:extLst>
              <a:ext uri="{FF2B5EF4-FFF2-40B4-BE49-F238E27FC236}">
                <a16:creationId xmlns:a16="http://schemas.microsoft.com/office/drawing/2014/main" id="{1AEBFADB-E07D-DD66-E58F-BAB2CC419D26}"/>
              </a:ext>
            </a:extLst>
          </p:cNvPr>
          <p:cNvSpPr/>
          <p:nvPr/>
        </p:nvSpPr>
        <p:spPr>
          <a:xfrm>
            <a:off x="5494608" y="2374500"/>
            <a:ext cx="6697393" cy="3277234"/>
          </a:xfrm>
          <a:custGeom>
            <a:avLst/>
            <a:gdLst>
              <a:gd name="connsiteX0" fmla="*/ 962555 w 6697393"/>
              <a:gd name="connsiteY0" fmla="*/ 0 h 3277234"/>
              <a:gd name="connsiteX1" fmla="*/ 1752859 w 6697393"/>
              <a:gd name="connsiteY1" fmla="*/ 0 h 3277234"/>
              <a:gd name="connsiteX2" fmla="*/ 6428853 w 6697393"/>
              <a:gd name="connsiteY2" fmla="*/ 0 h 3277234"/>
              <a:gd name="connsiteX3" fmla="*/ 6697393 w 6697393"/>
              <a:gd name="connsiteY3" fmla="*/ 0 h 3277234"/>
              <a:gd name="connsiteX4" fmla="*/ 6697393 w 6697393"/>
              <a:gd name="connsiteY4" fmla="*/ 3277234 h 3277234"/>
              <a:gd name="connsiteX5" fmla="*/ 6207245 w 6697393"/>
              <a:gd name="connsiteY5" fmla="*/ 3277234 h 3277234"/>
              <a:gd name="connsiteX6" fmla="*/ 1752859 w 6697393"/>
              <a:gd name="connsiteY6" fmla="*/ 3277234 h 3277234"/>
              <a:gd name="connsiteX7" fmla="*/ 286349 w 6697393"/>
              <a:gd name="connsiteY7" fmla="*/ 3277234 h 3277234"/>
              <a:gd name="connsiteX8" fmla="*/ 8689 w 6697393"/>
              <a:gd name="connsiteY8" fmla="*/ 2921612 h 3277234"/>
              <a:gd name="connsiteX9" fmla="*/ 684893 w 6697393"/>
              <a:gd name="connsiteY9" fmla="*/ 216791 h 3277234"/>
              <a:gd name="connsiteX10" fmla="*/ 962555 w 6697393"/>
              <a:gd name="connsiteY10" fmla="*/ 0 h 3277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97393" h="3277234">
                <a:moveTo>
                  <a:pt x="962555" y="0"/>
                </a:moveTo>
                <a:lnTo>
                  <a:pt x="1752859" y="0"/>
                </a:lnTo>
                <a:lnTo>
                  <a:pt x="6428853" y="0"/>
                </a:lnTo>
                <a:lnTo>
                  <a:pt x="6697393" y="0"/>
                </a:lnTo>
                <a:lnTo>
                  <a:pt x="6697393" y="3277234"/>
                </a:lnTo>
                <a:lnTo>
                  <a:pt x="6207245" y="3277234"/>
                </a:lnTo>
                <a:lnTo>
                  <a:pt x="1752859" y="3277234"/>
                </a:lnTo>
                <a:lnTo>
                  <a:pt x="286349" y="3277234"/>
                </a:lnTo>
                <a:cubicBezTo>
                  <a:pt x="100133" y="3277234"/>
                  <a:pt x="-36476" y="3102268"/>
                  <a:pt x="8689" y="2921612"/>
                </a:cubicBezTo>
                <a:lnTo>
                  <a:pt x="684893" y="216791"/>
                </a:lnTo>
                <a:cubicBezTo>
                  <a:pt x="716761" y="89318"/>
                  <a:pt x="831158" y="0"/>
                  <a:pt x="962555"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sp>
        <p:nvSpPr>
          <p:cNvPr id="21" name="文本框 20">
            <a:extLst>
              <a:ext uri="{FF2B5EF4-FFF2-40B4-BE49-F238E27FC236}">
                <a16:creationId xmlns:a16="http://schemas.microsoft.com/office/drawing/2014/main" id="{691F1038-05E7-16A6-AD1D-3B1C9E45DDF5}"/>
              </a:ext>
            </a:extLst>
          </p:cNvPr>
          <p:cNvSpPr txBox="1"/>
          <p:nvPr/>
        </p:nvSpPr>
        <p:spPr>
          <a:xfrm>
            <a:off x="291992" y="1900804"/>
            <a:ext cx="997389" cy="2215991"/>
          </a:xfrm>
          <a:prstGeom prst="rect">
            <a:avLst/>
          </a:prstGeom>
          <a:noFill/>
        </p:spPr>
        <p:txBody>
          <a:bodyPr wrap="none" rtlCol="0">
            <a:spAutoFit/>
          </a:bodyPr>
          <a:lstStyle/>
          <a:p>
            <a:r>
              <a:rPr lang="en-US" altLang="zh-CN" sz="13800" dirty="0">
                <a:solidFill>
                  <a:schemeClr val="accent1"/>
                </a:solidFill>
                <a:latin typeface="DIN" pitchFamily="50" charset="0"/>
              </a:rPr>
              <a:t>“</a:t>
            </a:r>
            <a:endParaRPr lang="zh-CN" altLang="en-US" sz="13800" dirty="0">
              <a:solidFill>
                <a:schemeClr val="accent1"/>
              </a:solidFill>
              <a:latin typeface="DIN" pitchFamily="50" charset="0"/>
            </a:endParaRPr>
          </a:p>
        </p:txBody>
      </p:sp>
      <p:sp>
        <p:nvSpPr>
          <p:cNvPr id="22" name="矩形 21">
            <a:extLst>
              <a:ext uri="{FF2B5EF4-FFF2-40B4-BE49-F238E27FC236}">
                <a16:creationId xmlns:a16="http://schemas.microsoft.com/office/drawing/2014/main" id="{56800377-B362-D1A8-F3BF-36FC7ED0FD33}"/>
              </a:ext>
            </a:extLst>
          </p:cNvPr>
          <p:cNvSpPr/>
          <p:nvPr/>
        </p:nvSpPr>
        <p:spPr>
          <a:xfrm>
            <a:off x="474028" y="170948"/>
            <a:ext cx="4391617" cy="646331"/>
          </a:xfrm>
          <a:prstGeom prst="rect">
            <a:avLst/>
          </a:prstGeom>
        </p:spPr>
        <p:txBody>
          <a:bodyPr wrap="square">
            <a:spAutoFit/>
          </a:bodyPr>
          <a:lstStyle/>
          <a:p>
            <a:r>
              <a:rPr lang="en-US" altLang="zh-CN" sz="3600" dirty="0">
                <a:solidFill>
                  <a:schemeClr val="bg1">
                    <a:alpha val="20000"/>
                  </a:schemeClr>
                </a:solidFill>
                <a:latin typeface="DIN" pitchFamily="50" charset="0"/>
                <a:ea typeface="阿里巴巴普惠体 H" panose="00020600040101010101" pitchFamily="18" charset="-122"/>
              </a:rPr>
              <a:t>Your Title</a:t>
            </a:r>
            <a:endParaRPr lang="zh-CN" altLang="en-US" sz="3600" dirty="0">
              <a:solidFill>
                <a:schemeClr val="bg1">
                  <a:alpha val="20000"/>
                </a:schemeClr>
              </a:solidFill>
              <a:latin typeface="DIN" pitchFamily="50" charset="0"/>
              <a:ea typeface="阿里巴巴普惠体 H" panose="00020600040101010101" pitchFamily="18" charset="-122"/>
            </a:endParaRPr>
          </a:p>
        </p:txBody>
      </p:sp>
      <p:sp>
        <p:nvSpPr>
          <p:cNvPr id="23" name="矩形 22">
            <a:extLst>
              <a:ext uri="{FF2B5EF4-FFF2-40B4-BE49-F238E27FC236}">
                <a16:creationId xmlns:a16="http://schemas.microsoft.com/office/drawing/2014/main" id="{00157A0B-8391-9826-B830-9D5E96F05C7A}"/>
              </a:ext>
            </a:extLst>
          </p:cNvPr>
          <p:cNvSpPr/>
          <p:nvPr/>
        </p:nvSpPr>
        <p:spPr>
          <a:xfrm>
            <a:off x="474029" y="511764"/>
            <a:ext cx="1620957" cy="523220"/>
          </a:xfrm>
          <a:prstGeom prst="rect">
            <a:avLst/>
          </a:prstGeom>
        </p:spPr>
        <p:txBody>
          <a:bodyPr wrap="none">
            <a:spAutoFit/>
          </a:bodyPr>
          <a:lstStyle/>
          <a:p>
            <a:r>
              <a:rPr lang="zh-CN" altLang="en-US" sz="2800" dirty="0">
                <a:gradFill>
                  <a:gsLst>
                    <a:gs pos="0">
                      <a:srgbClr val="E3B26C"/>
                    </a:gs>
                    <a:gs pos="100000">
                      <a:srgbClr val="CE9B49"/>
                    </a:gs>
                  </a:gsLst>
                  <a:lin ang="0" scaled="0"/>
                </a:gradFill>
                <a:latin typeface="思源宋体 CN Heavy" panose="02020900000000000000" pitchFamily="18" charset="-122"/>
                <a:ea typeface="思源宋体 CN Heavy" panose="02020900000000000000" pitchFamily="18" charset="-122"/>
              </a:rPr>
              <a:t>你的标题</a:t>
            </a:r>
          </a:p>
        </p:txBody>
      </p:sp>
      <p:pic>
        <p:nvPicPr>
          <p:cNvPr id="33" name="图片 32" descr="碗里的食物&#10;&#10;描述已自动生成">
            <a:extLst>
              <a:ext uri="{FF2B5EF4-FFF2-40B4-BE49-F238E27FC236}">
                <a16:creationId xmlns:a16="http://schemas.microsoft.com/office/drawing/2014/main" id="{0803800D-4427-D403-CDD6-D146B40869F7}"/>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8707513" y="1771742"/>
            <a:ext cx="2959686" cy="3237513"/>
          </a:xfrm>
          <a:custGeom>
            <a:avLst/>
            <a:gdLst>
              <a:gd name="connsiteX0" fmla="*/ 854789 w 2959686"/>
              <a:gd name="connsiteY0" fmla="*/ 0 h 3237513"/>
              <a:gd name="connsiteX1" fmla="*/ 2779604 w 2959686"/>
              <a:gd name="connsiteY1" fmla="*/ 0 h 3237513"/>
              <a:gd name="connsiteX2" fmla="*/ 2954851 w 2959686"/>
              <a:gd name="connsiteY2" fmla="*/ 221091 h 3237513"/>
              <a:gd name="connsiteX3" fmla="*/ 2280144 w 2959686"/>
              <a:gd name="connsiteY3" fmla="*/ 3098604 h 3237513"/>
              <a:gd name="connsiteX4" fmla="*/ 2104897 w 2959686"/>
              <a:gd name="connsiteY4" fmla="*/ 3237513 h 3237513"/>
              <a:gd name="connsiteX5" fmla="*/ 180082 w 2959686"/>
              <a:gd name="connsiteY5" fmla="*/ 3237513 h 3237513"/>
              <a:gd name="connsiteX6" fmla="*/ 4836 w 2959686"/>
              <a:gd name="connsiteY6" fmla="*/ 3016422 h 3237513"/>
              <a:gd name="connsiteX7" fmla="*/ 679542 w 2959686"/>
              <a:gd name="connsiteY7" fmla="*/ 138909 h 3237513"/>
              <a:gd name="connsiteX8" fmla="*/ 854789 w 2959686"/>
              <a:gd name="connsiteY8" fmla="*/ 0 h 3237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59686" h="3237513">
                <a:moveTo>
                  <a:pt x="854789" y="0"/>
                </a:moveTo>
                <a:lnTo>
                  <a:pt x="2779604" y="0"/>
                </a:lnTo>
                <a:cubicBezTo>
                  <a:pt x="2895645" y="0"/>
                  <a:pt x="2981342" y="108114"/>
                  <a:pt x="2954851" y="221091"/>
                </a:cubicBezTo>
                <a:lnTo>
                  <a:pt x="2280144" y="3098604"/>
                </a:lnTo>
                <a:cubicBezTo>
                  <a:pt x="2261058" y="3180005"/>
                  <a:pt x="2188505" y="3237513"/>
                  <a:pt x="2104897" y="3237513"/>
                </a:cubicBezTo>
                <a:lnTo>
                  <a:pt x="180082" y="3237513"/>
                </a:lnTo>
                <a:cubicBezTo>
                  <a:pt x="64041" y="3237513"/>
                  <a:pt x="-21655" y="3129399"/>
                  <a:pt x="4836" y="3016422"/>
                </a:cubicBezTo>
                <a:lnTo>
                  <a:pt x="679542" y="138909"/>
                </a:lnTo>
                <a:cubicBezTo>
                  <a:pt x="698628" y="57508"/>
                  <a:pt x="771180" y="0"/>
                  <a:pt x="854789" y="0"/>
                </a:cubicBezTo>
                <a:close/>
              </a:path>
            </a:pathLst>
          </a:custGeom>
        </p:spPr>
      </p:pic>
      <p:pic>
        <p:nvPicPr>
          <p:cNvPr id="38" name="图片 37" descr="桌子上的碗里有食物&#10;&#10;描述已自动生成">
            <a:extLst>
              <a:ext uri="{FF2B5EF4-FFF2-40B4-BE49-F238E27FC236}">
                <a16:creationId xmlns:a16="http://schemas.microsoft.com/office/drawing/2014/main" id="{922A406E-3C70-25D4-0F4F-1436472B8B68}"/>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6161380" y="1771742"/>
            <a:ext cx="2959686" cy="3237513"/>
          </a:xfrm>
          <a:custGeom>
            <a:avLst/>
            <a:gdLst>
              <a:gd name="connsiteX0" fmla="*/ 854789 w 2959686"/>
              <a:gd name="connsiteY0" fmla="*/ 0 h 3237513"/>
              <a:gd name="connsiteX1" fmla="*/ 2779604 w 2959686"/>
              <a:gd name="connsiteY1" fmla="*/ 0 h 3237513"/>
              <a:gd name="connsiteX2" fmla="*/ 2954851 w 2959686"/>
              <a:gd name="connsiteY2" fmla="*/ 221091 h 3237513"/>
              <a:gd name="connsiteX3" fmla="*/ 2280144 w 2959686"/>
              <a:gd name="connsiteY3" fmla="*/ 3098604 h 3237513"/>
              <a:gd name="connsiteX4" fmla="*/ 2104897 w 2959686"/>
              <a:gd name="connsiteY4" fmla="*/ 3237513 h 3237513"/>
              <a:gd name="connsiteX5" fmla="*/ 180082 w 2959686"/>
              <a:gd name="connsiteY5" fmla="*/ 3237513 h 3237513"/>
              <a:gd name="connsiteX6" fmla="*/ 4836 w 2959686"/>
              <a:gd name="connsiteY6" fmla="*/ 3016422 h 3237513"/>
              <a:gd name="connsiteX7" fmla="*/ 679542 w 2959686"/>
              <a:gd name="connsiteY7" fmla="*/ 138909 h 3237513"/>
              <a:gd name="connsiteX8" fmla="*/ 854789 w 2959686"/>
              <a:gd name="connsiteY8" fmla="*/ 0 h 3237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59686" h="3237513">
                <a:moveTo>
                  <a:pt x="854789" y="0"/>
                </a:moveTo>
                <a:lnTo>
                  <a:pt x="2779604" y="0"/>
                </a:lnTo>
                <a:cubicBezTo>
                  <a:pt x="2895645" y="0"/>
                  <a:pt x="2981342" y="108114"/>
                  <a:pt x="2954851" y="221091"/>
                </a:cubicBezTo>
                <a:lnTo>
                  <a:pt x="2280144" y="3098604"/>
                </a:lnTo>
                <a:cubicBezTo>
                  <a:pt x="2261058" y="3180005"/>
                  <a:pt x="2188505" y="3237513"/>
                  <a:pt x="2104897" y="3237513"/>
                </a:cubicBezTo>
                <a:lnTo>
                  <a:pt x="180082" y="3237513"/>
                </a:lnTo>
                <a:cubicBezTo>
                  <a:pt x="64041" y="3237513"/>
                  <a:pt x="-21655" y="3129399"/>
                  <a:pt x="4836" y="3016422"/>
                </a:cubicBezTo>
                <a:lnTo>
                  <a:pt x="679542" y="138909"/>
                </a:lnTo>
                <a:cubicBezTo>
                  <a:pt x="698628" y="57508"/>
                  <a:pt x="771180" y="0"/>
                  <a:pt x="854789" y="0"/>
                </a:cubicBezTo>
                <a:close/>
              </a:path>
            </a:pathLst>
          </a:custGeom>
        </p:spPr>
      </p:pic>
      <p:grpSp>
        <p:nvGrpSpPr>
          <p:cNvPr id="43" name="组合 42">
            <a:extLst>
              <a:ext uri="{FF2B5EF4-FFF2-40B4-BE49-F238E27FC236}">
                <a16:creationId xmlns:a16="http://schemas.microsoft.com/office/drawing/2014/main" id="{120D45AF-8432-6458-341D-414EC5069CDC}"/>
              </a:ext>
            </a:extLst>
          </p:cNvPr>
          <p:cNvGrpSpPr/>
          <p:nvPr/>
        </p:nvGrpSpPr>
        <p:grpSpPr>
          <a:xfrm>
            <a:off x="491403" y="2764607"/>
            <a:ext cx="4457115" cy="2093516"/>
            <a:chOff x="491403" y="2820041"/>
            <a:chExt cx="4457115" cy="2093516"/>
          </a:xfrm>
        </p:grpSpPr>
        <p:cxnSp>
          <p:nvCxnSpPr>
            <p:cNvPr id="25" name="直接连接符 24">
              <a:extLst>
                <a:ext uri="{FF2B5EF4-FFF2-40B4-BE49-F238E27FC236}">
                  <a16:creationId xmlns:a16="http://schemas.microsoft.com/office/drawing/2014/main" id="{EDAE587F-3800-24DA-55D6-A6FA2877FBA4}"/>
                </a:ext>
              </a:extLst>
            </p:cNvPr>
            <p:cNvCxnSpPr/>
            <p:nvPr/>
          </p:nvCxnSpPr>
          <p:spPr>
            <a:xfrm>
              <a:off x="515938" y="2820041"/>
              <a:ext cx="4432580" cy="0"/>
            </a:xfrm>
            <a:prstGeom prst="line">
              <a:avLst/>
            </a:prstGeom>
          </p:spPr>
          <p:style>
            <a:lnRef idx="1">
              <a:schemeClr val="accent1"/>
            </a:lnRef>
            <a:fillRef idx="0">
              <a:schemeClr val="accent1"/>
            </a:fillRef>
            <a:effectRef idx="0">
              <a:schemeClr val="accent1"/>
            </a:effectRef>
            <a:fontRef idx="minor">
              <a:schemeClr val="tx1"/>
            </a:fontRef>
          </p:style>
        </p:cxnSp>
        <p:sp>
          <p:nvSpPr>
            <p:cNvPr id="26" name="矩形 25">
              <a:extLst>
                <a:ext uri="{FF2B5EF4-FFF2-40B4-BE49-F238E27FC236}">
                  <a16:creationId xmlns:a16="http://schemas.microsoft.com/office/drawing/2014/main" id="{ACCC5920-8A94-4544-EE5B-F42ACF016B94}"/>
                </a:ext>
              </a:extLst>
            </p:cNvPr>
            <p:cNvSpPr/>
            <p:nvPr/>
          </p:nvSpPr>
          <p:spPr>
            <a:xfrm>
              <a:off x="491403" y="2994300"/>
              <a:ext cx="4457115" cy="1645900"/>
            </a:xfrm>
            <a:prstGeom prst="rect">
              <a:avLst/>
            </a:prstGeom>
          </p:spPr>
          <p:txBody>
            <a:bodyPr wrap="square" lIns="0" tIns="0" rIns="0" bIns="0">
              <a:spAutoFit/>
            </a:bodyPr>
            <a:lstStyle/>
            <a:p>
              <a:pPr algn="just">
                <a:lnSpc>
                  <a:spcPct val="120000"/>
                </a:lnSpc>
              </a:pPr>
              <a:r>
                <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在这儿输入你的文字信息在这儿输入你的文字信息在这儿输入你的文字信息在这儿输入你的文字信息在这儿输入你的文字信息在这儿输入你的文字信息在这儿输入你的文字信息在这儿输入你的文字信息</a:t>
              </a:r>
            </a:p>
          </p:txBody>
        </p:sp>
        <p:grpSp>
          <p:nvGrpSpPr>
            <p:cNvPr id="42" name="组合 41">
              <a:extLst>
                <a:ext uri="{FF2B5EF4-FFF2-40B4-BE49-F238E27FC236}">
                  <a16:creationId xmlns:a16="http://schemas.microsoft.com/office/drawing/2014/main" id="{F1788F3A-3BA5-42E0-0BEB-B2FAB291201D}"/>
                </a:ext>
              </a:extLst>
            </p:cNvPr>
            <p:cNvGrpSpPr/>
            <p:nvPr/>
          </p:nvGrpSpPr>
          <p:grpSpPr>
            <a:xfrm>
              <a:off x="3059038" y="4814458"/>
              <a:ext cx="1889480" cy="99099"/>
              <a:chOff x="3059038" y="4786079"/>
              <a:chExt cx="1889480" cy="99099"/>
            </a:xfrm>
          </p:grpSpPr>
          <p:cxnSp>
            <p:nvCxnSpPr>
              <p:cNvPr id="39" name="直接连接符 38">
                <a:extLst>
                  <a:ext uri="{FF2B5EF4-FFF2-40B4-BE49-F238E27FC236}">
                    <a16:creationId xmlns:a16="http://schemas.microsoft.com/office/drawing/2014/main" id="{B1023358-EF30-E474-5D75-A28519BF76FF}"/>
                  </a:ext>
                </a:extLst>
              </p:cNvPr>
              <p:cNvCxnSpPr>
                <a:cxnSpLocks/>
              </p:cNvCxnSpPr>
              <p:nvPr/>
            </p:nvCxnSpPr>
            <p:spPr>
              <a:xfrm>
                <a:off x="3158138" y="4835628"/>
                <a:ext cx="1790380" cy="0"/>
              </a:xfrm>
              <a:prstGeom prst="line">
                <a:avLst/>
              </a:prstGeom>
            </p:spPr>
            <p:style>
              <a:lnRef idx="1">
                <a:schemeClr val="accent1"/>
              </a:lnRef>
              <a:fillRef idx="0">
                <a:schemeClr val="accent1"/>
              </a:fillRef>
              <a:effectRef idx="0">
                <a:schemeClr val="accent1"/>
              </a:effectRef>
              <a:fontRef idx="minor">
                <a:schemeClr val="tx1"/>
              </a:fontRef>
            </p:style>
          </p:cxnSp>
          <p:sp>
            <p:nvSpPr>
              <p:cNvPr id="41" name="圆: 空心 40">
                <a:extLst>
                  <a:ext uri="{FF2B5EF4-FFF2-40B4-BE49-F238E27FC236}">
                    <a16:creationId xmlns:a16="http://schemas.microsoft.com/office/drawing/2014/main" id="{63DE86F9-FF24-C0B0-3AD9-A92DFAC8CAE8}"/>
                  </a:ext>
                </a:extLst>
              </p:cNvPr>
              <p:cNvSpPr/>
              <p:nvPr/>
            </p:nvSpPr>
            <p:spPr>
              <a:xfrm>
                <a:off x="3059038" y="4786079"/>
                <a:ext cx="99099" cy="99099"/>
              </a:xfrm>
              <a:prstGeom prst="donut">
                <a:avLst>
                  <a:gd name="adj" fmla="val 1890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sp>
        <p:nvSpPr>
          <p:cNvPr id="44" name="矩形 43">
            <a:extLst>
              <a:ext uri="{FF2B5EF4-FFF2-40B4-BE49-F238E27FC236}">
                <a16:creationId xmlns:a16="http://schemas.microsoft.com/office/drawing/2014/main" id="{8CF5FBD8-F216-102E-3D4D-3D264E8D4767}"/>
              </a:ext>
            </a:extLst>
          </p:cNvPr>
          <p:cNvSpPr/>
          <p:nvPr/>
        </p:nvSpPr>
        <p:spPr>
          <a:xfrm>
            <a:off x="0" y="6822000"/>
            <a:ext cx="12192000" cy="360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493411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 name="图片 46">
            <a:extLst>
              <a:ext uri="{FF2B5EF4-FFF2-40B4-BE49-F238E27FC236}">
                <a16:creationId xmlns:a16="http://schemas.microsoft.com/office/drawing/2014/main" id="{E11FA073-5F7E-EFB5-93FE-969005976EE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0" y="0"/>
            <a:ext cx="7004911" cy="6858000"/>
          </a:xfrm>
          <a:custGeom>
            <a:avLst/>
            <a:gdLst>
              <a:gd name="connsiteX0" fmla="*/ 0 w 7004911"/>
              <a:gd name="connsiteY0" fmla="*/ 0 h 6858000"/>
              <a:gd name="connsiteX1" fmla="*/ 7004911 w 7004911"/>
              <a:gd name="connsiteY1" fmla="*/ 0 h 6858000"/>
              <a:gd name="connsiteX2" fmla="*/ 7004911 w 7004911"/>
              <a:gd name="connsiteY2" fmla="*/ 6858000 h 6858000"/>
              <a:gd name="connsiteX3" fmla="*/ 0 w 700491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7004911" h="6858000">
                <a:moveTo>
                  <a:pt x="0" y="0"/>
                </a:moveTo>
                <a:lnTo>
                  <a:pt x="7004911" y="0"/>
                </a:lnTo>
                <a:lnTo>
                  <a:pt x="7004911" y="6858000"/>
                </a:lnTo>
                <a:lnTo>
                  <a:pt x="0" y="6858000"/>
                </a:lnTo>
                <a:close/>
              </a:path>
            </a:pathLst>
          </a:custGeom>
        </p:spPr>
      </p:pic>
      <p:sp>
        <p:nvSpPr>
          <p:cNvPr id="39" name="任意多边形: 形状 38">
            <a:extLst>
              <a:ext uri="{FF2B5EF4-FFF2-40B4-BE49-F238E27FC236}">
                <a16:creationId xmlns:a16="http://schemas.microsoft.com/office/drawing/2014/main" id="{8FF4FE6D-8615-4A70-AC50-08BE94695CD9}"/>
              </a:ext>
            </a:extLst>
          </p:cNvPr>
          <p:cNvSpPr/>
          <p:nvPr/>
        </p:nvSpPr>
        <p:spPr>
          <a:xfrm>
            <a:off x="7328260" y="0"/>
            <a:ext cx="4863740" cy="6908800"/>
          </a:xfrm>
          <a:custGeom>
            <a:avLst/>
            <a:gdLst>
              <a:gd name="connsiteX0" fmla="*/ 61895 w 4863740"/>
              <a:gd name="connsiteY0" fmla="*/ 0 h 6908800"/>
              <a:gd name="connsiteX1" fmla="*/ 4863740 w 4863740"/>
              <a:gd name="connsiteY1" fmla="*/ 0 h 6908800"/>
              <a:gd name="connsiteX2" fmla="*/ 4863740 w 4863740"/>
              <a:gd name="connsiteY2" fmla="*/ 6908800 h 6908800"/>
              <a:gd name="connsiteX3" fmla="*/ 0 w 4863740"/>
              <a:gd name="connsiteY3" fmla="*/ 6908800 h 6908800"/>
              <a:gd name="connsiteX4" fmla="*/ 1192 w 4863740"/>
              <a:gd name="connsiteY4" fmla="*/ 6903483 h 6908800"/>
              <a:gd name="connsiteX5" fmla="*/ 1995809 w 4863740"/>
              <a:gd name="connsiteY5" fmla="*/ 5029021 h 6908800"/>
              <a:gd name="connsiteX6" fmla="*/ 2210336 w 4863740"/>
              <a:gd name="connsiteY6" fmla="*/ 4996279 h 6908800"/>
              <a:gd name="connsiteX7" fmla="*/ 2210336 w 4863740"/>
              <a:gd name="connsiteY7" fmla="*/ 1716151 h 6908800"/>
              <a:gd name="connsiteX8" fmla="*/ 1995809 w 4863740"/>
              <a:gd name="connsiteY8" fmla="*/ 1683409 h 6908800"/>
              <a:gd name="connsiteX9" fmla="*/ 69198 w 4863740"/>
              <a:gd name="connsiteY9" fmla="*/ 22985 h 690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63740" h="6908800">
                <a:moveTo>
                  <a:pt x="61895" y="0"/>
                </a:moveTo>
                <a:lnTo>
                  <a:pt x="4863740" y="0"/>
                </a:lnTo>
                <a:lnTo>
                  <a:pt x="4863740" y="6908800"/>
                </a:lnTo>
                <a:lnTo>
                  <a:pt x="0" y="6908800"/>
                </a:lnTo>
                <a:lnTo>
                  <a:pt x="1192" y="6903483"/>
                </a:lnTo>
                <a:cubicBezTo>
                  <a:pt x="256777" y="5959013"/>
                  <a:pt x="1028979" y="5226864"/>
                  <a:pt x="1995809" y="5029021"/>
                </a:cubicBezTo>
                <a:lnTo>
                  <a:pt x="2210336" y="4996279"/>
                </a:lnTo>
                <a:lnTo>
                  <a:pt x="2210336" y="1716151"/>
                </a:lnTo>
                <a:lnTo>
                  <a:pt x="1995809" y="1683409"/>
                </a:lnTo>
                <a:cubicBezTo>
                  <a:pt x="1103349" y="1500787"/>
                  <a:pt x="376730" y="862895"/>
                  <a:pt x="69198" y="22985"/>
                </a:cubicBezTo>
                <a:close/>
              </a:path>
            </a:pathLst>
          </a:custGeom>
          <a:gradFill>
            <a:gsLst>
              <a:gs pos="100000">
                <a:srgbClr val="CE9B49"/>
              </a:gs>
              <a:gs pos="0">
                <a:srgbClr val="E3B26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gradFill>
                <a:gsLst>
                  <a:gs pos="0">
                    <a:srgbClr val="FBE6C3"/>
                  </a:gs>
                  <a:gs pos="32000">
                    <a:srgbClr val="E3B26C"/>
                  </a:gs>
                  <a:gs pos="71000">
                    <a:srgbClr val="FBE6C3"/>
                  </a:gs>
                  <a:gs pos="100000">
                    <a:srgbClr val="E3B26C"/>
                  </a:gs>
                </a:gsLst>
                <a:lin ang="2700000" scaled="0"/>
              </a:gradFill>
            </a:endParaRPr>
          </a:p>
        </p:txBody>
      </p:sp>
      <p:pic>
        <p:nvPicPr>
          <p:cNvPr id="46" name="图片 45" descr="地上的食物&#10;&#10;描述已自动生成">
            <a:extLst>
              <a:ext uri="{FF2B5EF4-FFF2-40B4-BE49-F238E27FC236}">
                <a16:creationId xmlns:a16="http://schemas.microsoft.com/office/drawing/2014/main" id="{DBFE013D-E795-496A-8FBD-94FE6CE151F0}"/>
              </a:ext>
            </a:extLst>
          </p:cNvPr>
          <p:cNvPicPr>
            <a:picLocks noChangeAspect="1"/>
          </p:cNvPicPr>
          <p:nvPr/>
        </p:nvPicPr>
        <p:blipFill rotWithShape="1">
          <a:blip r:embed="rId4" cstate="screen">
            <a:alphaModFix amt="10000"/>
            <a:extLst>
              <a:ext uri="{28A0092B-C50C-407E-A947-70E740481C1C}">
                <a14:useLocalDpi xmlns:a14="http://schemas.microsoft.com/office/drawing/2010/main"/>
              </a:ext>
            </a:extLst>
          </a:blip>
          <a:srcRect/>
          <a:stretch/>
        </p:blipFill>
        <p:spPr>
          <a:xfrm>
            <a:off x="7328260" y="-25400"/>
            <a:ext cx="4863740" cy="6908800"/>
          </a:xfrm>
          <a:custGeom>
            <a:avLst/>
            <a:gdLst>
              <a:gd name="connsiteX0" fmla="*/ 61895 w 4863740"/>
              <a:gd name="connsiteY0" fmla="*/ 0 h 6908800"/>
              <a:gd name="connsiteX1" fmla="*/ 4863740 w 4863740"/>
              <a:gd name="connsiteY1" fmla="*/ 0 h 6908800"/>
              <a:gd name="connsiteX2" fmla="*/ 4863740 w 4863740"/>
              <a:gd name="connsiteY2" fmla="*/ 6908800 h 6908800"/>
              <a:gd name="connsiteX3" fmla="*/ 0 w 4863740"/>
              <a:gd name="connsiteY3" fmla="*/ 6908800 h 6908800"/>
              <a:gd name="connsiteX4" fmla="*/ 1192 w 4863740"/>
              <a:gd name="connsiteY4" fmla="*/ 6903483 h 6908800"/>
              <a:gd name="connsiteX5" fmla="*/ 1995809 w 4863740"/>
              <a:gd name="connsiteY5" fmla="*/ 5029021 h 6908800"/>
              <a:gd name="connsiteX6" fmla="*/ 2210336 w 4863740"/>
              <a:gd name="connsiteY6" fmla="*/ 4996279 h 6908800"/>
              <a:gd name="connsiteX7" fmla="*/ 2210336 w 4863740"/>
              <a:gd name="connsiteY7" fmla="*/ 1716151 h 6908800"/>
              <a:gd name="connsiteX8" fmla="*/ 1995809 w 4863740"/>
              <a:gd name="connsiteY8" fmla="*/ 1683409 h 6908800"/>
              <a:gd name="connsiteX9" fmla="*/ 69198 w 4863740"/>
              <a:gd name="connsiteY9" fmla="*/ 22985 h 690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63740" h="6908800">
                <a:moveTo>
                  <a:pt x="61895" y="0"/>
                </a:moveTo>
                <a:lnTo>
                  <a:pt x="4863740" y="0"/>
                </a:lnTo>
                <a:lnTo>
                  <a:pt x="4863740" y="6908800"/>
                </a:lnTo>
                <a:lnTo>
                  <a:pt x="0" y="6908800"/>
                </a:lnTo>
                <a:lnTo>
                  <a:pt x="1192" y="6903483"/>
                </a:lnTo>
                <a:cubicBezTo>
                  <a:pt x="256777" y="5959013"/>
                  <a:pt x="1028979" y="5226864"/>
                  <a:pt x="1995809" y="5029021"/>
                </a:cubicBezTo>
                <a:lnTo>
                  <a:pt x="2210336" y="4996279"/>
                </a:lnTo>
                <a:lnTo>
                  <a:pt x="2210336" y="1716151"/>
                </a:lnTo>
                <a:lnTo>
                  <a:pt x="1995809" y="1683409"/>
                </a:lnTo>
                <a:cubicBezTo>
                  <a:pt x="1103349" y="1500787"/>
                  <a:pt x="376730" y="862895"/>
                  <a:pt x="69198" y="22985"/>
                </a:cubicBezTo>
                <a:close/>
              </a:path>
            </a:pathLst>
          </a:custGeom>
        </p:spPr>
      </p:pic>
      <p:pic>
        <p:nvPicPr>
          <p:cNvPr id="15" name="图片 14" descr="碗里的食物&#10;&#10;描述已自动生成">
            <a:extLst>
              <a:ext uri="{FF2B5EF4-FFF2-40B4-BE49-F238E27FC236}">
                <a16:creationId xmlns:a16="http://schemas.microsoft.com/office/drawing/2014/main" id="{60ED78F0-E126-4236-8B80-49232F38B05E}"/>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5400000">
            <a:off x="6527798" y="1374774"/>
            <a:ext cx="4108454" cy="4108452"/>
          </a:xfrm>
          <a:custGeom>
            <a:avLst/>
            <a:gdLst>
              <a:gd name="connsiteX0" fmla="*/ 0 w 3727450"/>
              <a:gd name="connsiteY0" fmla="*/ 1863725 h 3727449"/>
              <a:gd name="connsiteX1" fmla="*/ 1863725 w 3727450"/>
              <a:gd name="connsiteY1" fmla="*/ 0 h 3727449"/>
              <a:gd name="connsiteX2" fmla="*/ 3727450 w 3727450"/>
              <a:gd name="connsiteY2" fmla="*/ 1863725 h 3727449"/>
              <a:gd name="connsiteX3" fmla="*/ 1863724 w 3727450"/>
              <a:gd name="connsiteY3" fmla="*/ 3727449 h 3727449"/>
              <a:gd name="connsiteX4" fmla="*/ 0 w 3727450"/>
              <a:gd name="connsiteY4" fmla="*/ 1863725 h 37274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27450" h="3727449">
                <a:moveTo>
                  <a:pt x="0" y="1863725"/>
                </a:moveTo>
                <a:cubicBezTo>
                  <a:pt x="0" y="834418"/>
                  <a:pt x="834418" y="0"/>
                  <a:pt x="1863725" y="0"/>
                </a:cubicBezTo>
                <a:cubicBezTo>
                  <a:pt x="2893031" y="0"/>
                  <a:pt x="3727450" y="834418"/>
                  <a:pt x="3727450" y="1863725"/>
                </a:cubicBezTo>
                <a:cubicBezTo>
                  <a:pt x="3727450" y="2893032"/>
                  <a:pt x="2893031" y="3727449"/>
                  <a:pt x="1863724" y="3727449"/>
                </a:cubicBezTo>
                <a:cubicBezTo>
                  <a:pt x="834417" y="3727449"/>
                  <a:pt x="0" y="2893032"/>
                  <a:pt x="0" y="1863725"/>
                </a:cubicBezTo>
                <a:close/>
              </a:path>
            </a:pathLst>
          </a:custGeom>
          <a:effectLst>
            <a:outerShdw blurRad="63500" sx="102000" sy="102000" algn="ctr" rotWithShape="0">
              <a:srgbClr val="CE9B49">
                <a:alpha val="40000"/>
              </a:srgbClr>
            </a:outerShdw>
          </a:effectLst>
        </p:spPr>
      </p:pic>
      <p:sp>
        <p:nvSpPr>
          <p:cNvPr id="40" name="椭圆 39">
            <a:extLst>
              <a:ext uri="{FF2B5EF4-FFF2-40B4-BE49-F238E27FC236}">
                <a16:creationId xmlns:a16="http://schemas.microsoft.com/office/drawing/2014/main" id="{74C9E6AF-5D20-450A-B31B-2549493DE22B}"/>
              </a:ext>
            </a:extLst>
          </p:cNvPr>
          <p:cNvSpPr/>
          <p:nvPr/>
        </p:nvSpPr>
        <p:spPr>
          <a:xfrm>
            <a:off x="6296025" y="1200150"/>
            <a:ext cx="4457700" cy="4457700"/>
          </a:xfrm>
          <a:prstGeom prst="ellipse">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弧形 55">
            <a:extLst>
              <a:ext uri="{FF2B5EF4-FFF2-40B4-BE49-F238E27FC236}">
                <a16:creationId xmlns:a16="http://schemas.microsoft.com/office/drawing/2014/main" id="{78BA8836-7B54-4D1D-9CDD-AC4C2AF89F86}"/>
              </a:ext>
            </a:extLst>
          </p:cNvPr>
          <p:cNvSpPr/>
          <p:nvPr/>
        </p:nvSpPr>
        <p:spPr>
          <a:xfrm flipH="1">
            <a:off x="6110514" y="1009306"/>
            <a:ext cx="4839388" cy="4839388"/>
          </a:xfrm>
          <a:prstGeom prst="arc">
            <a:avLst>
              <a:gd name="adj1" fmla="val 17321736"/>
              <a:gd name="adj2" fmla="val 20371904"/>
            </a:avLst>
          </a:prstGeom>
          <a:ln w="3175">
            <a:solidFill>
              <a:schemeClr val="bg1">
                <a:alpha val="86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9" name="弧形 58">
            <a:extLst>
              <a:ext uri="{FF2B5EF4-FFF2-40B4-BE49-F238E27FC236}">
                <a16:creationId xmlns:a16="http://schemas.microsoft.com/office/drawing/2014/main" id="{3BBE2656-0F53-4FC5-B424-62107F37573C}"/>
              </a:ext>
            </a:extLst>
          </p:cNvPr>
          <p:cNvSpPr/>
          <p:nvPr/>
        </p:nvSpPr>
        <p:spPr>
          <a:xfrm rot="20041592" flipH="1">
            <a:off x="6110514" y="1022914"/>
            <a:ext cx="4839388" cy="4839388"/>
          </a:xfrm>
          <a:prstGeom prst="arc">
            <a:avLst>
              <a:gd name="adj1" fmla="val 574944"/>
              <a:gd name="adj2" fmla="val 2880706"/>
            </a:avLst>
          </a:prstGeom>
          <a:ln w="3175">
            <a:solidFill>
              <a:schemeClr val="bg1">
                <a:alpha val="96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0" name="椭圆 59">
            <a:extLst>
              <a:ext uri="{FF2B5EF4-FFF2-40B4-BE49-F238E27FC236}">
                <a16:creationId xmlns:a16="http://schemas.microsoft.com/office/drawing/2014/main" id="{94E266FA-678E-4DB5-8492-614BFA47FED4}"/>
              </a:ext>
            </a:extLst>
          </p:cNvPr>
          <p:cNvSpPr>
            <a:spLocks noChangeAspect="1"/>
          </p:cNvSpPr>
          <p:nvPr/>
        </p:nvSpPr>
        <p:spPr>
          <a:xfrm flipH="1">
            <a:off x="6468721" y="4749800"/>
            <a:ext cx="108000" cy="108000"/>
          </a:xfrm>
          <a:prstGeom prst="ellipse">
            <a:avLst/>
          </a:prstGeom>
          <a:gradFill>
            <a:gsLst>
              <a:gs pos="0">
                <a:srgbClr val="E3B26C"/>
              </a:gs>
              <a:gs pos="100000">
                <a:srgbClr val="CE9B49">
                  <a:lumMod val="99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a:extLst>
              <a:ext uri="{FF2B5EF4-FFF2-40B4-BE49-F238E27FC236}">
                <a16:creationId xmlns:a16="http://schemas.microsoft.com/office/drawing/2014/main" id="{8F96F83A-9981-48D0-88AF-361A6D6050CB}"/>
              </a:ext>
            </a:extLst>
          </p:cNvPr>
          <p:cNvSpPr>
            <a:spLocks noChangeAspect="1"/>
          </p:cNvSpPr>
          <p:nvPr/>
        </p:nvSpPr>
        <p:spPr>
          <a:xfrm flipH="1">
            <a:off x="6220912" y="2552700"/>
            <a:ext cx="108000" cy="108000"/>
          </a:xfrm>
          <a:prstGeom prst="ellipse">
            <a:avLst/>
          </a:prstGeom>
          <a:gradFill>
            <a:gsLst>
              <a:gs pos="0">
                <a:srgbClr val="E3B26C"/>
              </a:gs>
              <a:gs pos="100000">
                <a:srgbClr val="CE9B49">
                  <a:lumMod val="99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a:extLst>
              <a:ext uri="{FF2B5EF4-FFF2-40B4-BE49-F238E27FC236}">
                <a16:creationId xmlns:a16="http://schemas.microsoft.com/office/drawing/2014/main" id="{ABECA82E-6C75-4359-B532-D459C5CF10BC}"/>
              </a:ext>
            </a:extLst>
          </p:cNvPr>
          <p:cNvSpPr>
            <a:spLocks noChangeAspect="1"/>
          </p:cNvSpPr>
          <p:nvPr/>
        </p:nvSpPr>
        <p:spPr>
          <a:xfrm flipH="1">
            <a:off x="7804035" y="5706738"/>
            <a:ext cx="108000" cy="108000"/>
          </a:xfrm>
          <a:prstGeom prst="ellipse">
            <a:avLst/>
          </a:prstGeom>
          <a:gradFill>
            <a:gsLst>
              <a:gs pos="0">
                <a:srgbClr val="E3B26C"/>
              </a:gs>
              <a:gs pos="100000">
                <a:srgbClr val="CE9B49">
                  <a:lumMod val="99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a:extLst>
              <a:ext uri="{FF2B5EF4-FFF2-40B4-BE49-F238E27FC236}">
                <a16:creationId xmlns:a16="http://schemas.microsoft.com/office/drawing/2014/main" id="{056295E9-1CE0-4C94-8BDC-5987609BA49B}"/>
              </a:ext>
            </a:extLst>
          </p:cNvPr>
          <p:cNvSpPr>
            <a:spLocks noChangeAspect="1"/>
          </p:cNvSpPr>
          <p:nvPr/>
        </p:nvSpPr>
        <p:spPr>
          <a:xfrm flipH="1">
            <a:off x="7705560" y="1087415"/>
            <a:ext cx="108000" cy="108000"/>
          </a:xfrm>
          <a:prstGeom prst="ellipse">
            <a:avLst/>
          </a:prstGeom>
          <a:gradFill>
            <a:gsLst>
              <a:gs pos="0">
                <a:srgbClr val="E3B26C"/>
              </a:gs>
              <a:gs pos="100000">
                <a:srgbClr val="CE9B49">
                  <a:lumMod val="99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a:extLst>
              <a:ext uri="{FF2B5EF4-FFF2-40B4-BE49-F238E27FC236}">
                <a16:creationId xmlns:a16="http://schemas.microsoft.com/office/drawing/2014/main" id="{E494A712-1AFA-4616-AC57-FF1A686A7569}"/>
              </a:ext>
            </a:extLst>
          </p:cNvPr>
          <p:cNvSpPr/>
          <p:nvPr/>
        </p:nvSpPr>
        <p:spPr>
          <a:xfrm>
            <a:off x="914400" y="4595255"/>
            <a:ext cx="4953435" cy="369332"/>
          </a:xfrm>
          <a:prstGeom prst="rect">
            <a:avLst/>
          </a:prstGeom>
        </p:spPr>
        <p:txBody>
          <a:bodyPr wrap="square">
            <a:spAutoFit/>
          </a:bodyPr>
          <a:lstStyle/>
          <a:p>
            <a:pPr algn="dist"/>
            <a:r>
              <a:rPr lang="en-US" altLang="zh-CN" dirty="0">
                <a:solidFill>
                  <a:schemeClr val="bg1">
                    <a:lumMod val="95000"/>
                  </a:schemeClr>
                </a:solidFill>
                <a:latin typeface="DIN" pitchFamily="50" charset="0"/>
                <a:ea typeface="OPPOSans R" panose="00020600040101010101" pitchFamily="18" charset="-122"/>
              </a:rPr>
              <a:t>Welcome To Taste</a:t>
            </a:r>
            <a:endParaRPr lang="zh-CN" altLang="en-US" dirty="0">
              <a:solidFill>
                <a:schemeClr val="bg1">
                  <a:lumMod val="95000"/>
                </a:schemeClr>
              </a:solidFill>
              <a:latin typeface="DIN" pitchFamily="50" charset="0"/>
              <a:ea typeface="OPPOSans R" panose="00020600040101010101" pitchFamily="18" charset="-122"/>
            </a:endParaRPr>
          </a:p>
        </p:txBody>
      </p:sp>
      <p:sp>
        <p:nvSpPr>
          <p:cNvPr id="41" name="矩形 40">
            <a:extLst>
              <a:ext uri="{FF2B5EF4-FFF2-40B4-BE49-F238E27FC236}">
                <a16:creationId xmlns:a16="http://schemas.microsoft.com/office/drawing/2014/main" id="{BF9D9323-CDA4-4859-9CA5-37917FADDB46}"/>
              </a:ext>
            </a:extLst>
          </p:cNvPr>
          <p:cNvSpPr/>
          <p:nvPr/>
        </p:nvSpPr>
        <p:spPr>
          <a:xfrm>
            <a:off x="2590552" y="3553791"/>
            <a:ext cx="3306374" cy="830997"/>
          </a:xfrm>
          <a:prstGeom prst="rect">
            <a:avLst/>
          </a:prstGeom>
          <a:noFill/>
          <a:effectLst/>
        </p:spPr>
        <p:txBody>
          <a:bodyPr wrap="square">
            <a:spAutoFit/>
          </a:bodyPr>
          <a:lstStyle/>
          <a:p>
            <a:pPr algn="dist"/>
            <a:r>
              <a:rPr lang="zh-CN" altLang="en-US" sz="4800" dirty="0">
                <a:solidFill>
                  <a:schemeClr val="bg1"/>
                </a:solidFill>
                <a:latin typeface="OPPOSans B" panose="00020600040101010101" pitchFamily="18" charset="-122"/>
                <a:ea typeface="OPPOSans B" panose="00020600040101010101" pitchFamily="18" charset="-122"/>
                <a:cs typeface="OPPOSans B" panose="00020600040101010101" pitchFamily="18" charset="-122"/>
              </a:rPr>
              <a:t>欢迎品鉴</a:t>
            </a:r>
            <a:endParaRPr lang="zh-CN" altLang="en-US" sz="4800" dirty="0">
              <a:solidFill>
                <a:schemeClr val="bg1"/>
              </a:solidFill>
              <a:effectLst/>
              <a:latin typeface="OPPOSans B" panose="00020600040101010101" pitchFamily="18" charset="-122"/>
              <a:ea typeface="OPPOSans B" panose="00020600040101010101" pitchFamily="18" charset="-122"/>
              <a:cs typeface="OPPOSans B" panose="00020600040101010101" pitchFamily="18" charset="-122"/>
            </a:endParaRPr>
          </a:p>
        </p:txBody>
      </p:sp>
      <p:sp>
        <p:nvSpPr>
          <p:cNvPr id="43" name="矩形 42">
            <a:extLst>
              <a:ext uri="{FF2B5EF4-FFF2-40B4-BE49-F238E27FC236}">
                <a16:creationId xmlns:a16="http://schemas.microsoft.com/office/drawing/2014/main" id="{2457D71A-1F9C-4630-AACB-C7158455018C}"/>
              </a:ext>
            </a:extLst>
          </p:cNvPr>
          <p:cNvSpPr/>
          <p:nvPr/>
        </p:nvSpPr>
        <p:spPr>
          <a:xfrm>
            <a:off x="2588839" y="2435874"/>
            <a:ext cx="3308087" cy="1323438"/>
          </a:xfrm>
          <a:prstGeom prst="rect">
            <a:avLst/>
          </a:prstGeom>
        </p:spPr>
        <p:txBody>
          <a:bodyPr wrap="square">
            <a:spAutoFit/>
          </a:bodyPr>
          <a:lstStyle/>
          <a:p>
            <a:pPr algn="dist"/>
            <a:r>
              <a:rPr lang="zh-CN" altLang="en-US" sz="8000" dirty="0">
                <a:gradFill>
                  <a:gsLst>
                    <a:gs pos="65000">
                      <a:srgbClr val="FBE6C3"/>
                    </a:gs>
                    <a:gs pos="31000">
                      <a:srgbClr val="E3B26C"/>
                    </a:gs>
                    <a:gs pos="0">
                      <a:srgbClr val="FBE6C3"/>
                    </a:gs>
                    <a:gs pos="100000">
                      <a:srgbClr val="CE9B49"/>
                    </a:gs>
                  </a:gsLst>
                  <a:lin ang="5400000" scaled="0"/>
                </a:gradFill>
                <a:effectLst>
                  <a:outerShdw blurRad="63500" sx="102000" sy="102000" algn="ctr" rotWithShape="0">
                    <a:srgbClr val="CE9B49">
                      <a:alpha val="40000"/>
                    </a:srgbClr>
                  </a:outerShdw>
                </a:effectLst>
                <a:latin typeface="思源宋体 CN Heavy" panose="02020900000000000000" pitchFamily="18" charset="-122"/>
                <a:ea typeface="思源宋体 CN Heavy" panose="02020900000000000000" pitchFamily="18" charset="-122"/>
              </a:rPr>
              <a:t>大面条</a:t>
            </a:r>
            <a:endParaRPr lang="zh-CN" altLang="en-US" sz="8000" dirty="0">
              <a:gradFill>
                <a:gsLst>
                  <a:gs pos="65000">
                    <a:srgbClr val="FBE6C3"/>
                  </a:gs>
                  <a:gs pos="31000">
                    <a:srgbClr val="E3B26C"/>
                  </a:gs>
                  <a:gs pos="0">
                    <a:srgbClr val="FBE6C3"/>
                  </a:gs>
                  <a:gs pos="100000">
                    <a:srgbClr val="CE9B49"/>
                  </a:gs>
                </a:gsLst>
                <a:lin ang="5400000" scaled="0"/>
              </a:gradFill>
              <a:latin typeface="思源宋体 CN Heavy" panose="02020900000000000000" pitchFamily="18" charset="-122"/>
              <a:ea typeface="思源宋体 CN Heavy" panose="02020900000000000000" pitchFamily="18" charset="-122"/>
            </a:endParaRPr>
          </a:p>
        </p:txBody>
      </p:sp>
      <p:sp>
        <p:nvSpPr>
          <p:cNvPr id="66" name="文本框 65">
            <a:extLst>
              <a:ext uri="{FF2B5EF4-FFF2-40B4-BE49-F238E27FC236}">
                <a16:creationId xmlns:a16="http://schemas.microsoft.com/office/drawing/2014/main" id="{B2C2C0F0-332E-4A97-A48F-052923C3C743}"/>
              </a:ext>
            </a:extLst>
          </p:cNvPr>
          <p:cNvSpPr txBox="1"/>
          <p:nvPr/>
        </p:nvSpPr>
        <p:spPr>
          <a:xfrm>
            <a:off x="884494" y="1583412"/>
            <a:ext cx="5042991" cy="1015663"/>
          </a:xfrm>
          <a:prstGeom prst="rect">
            <a:avLst/>
          </a:prstGeom>
          <a:noFill/>
        </p:spPr>
        <p:txBody>
          <a:bodyPr wrap="square" rtlCol="0">
            <a:spAutoFit/>
          </a:bodyPr>
          <a:lstStyle/>
          <a:p>
            <a:pPr algn="dist"/>
            <a:r>
              <a:rPr lang="en-US" altLang="zh-CN" sz="6000" dirty="0">
                <a:ln>
                  <a:gradFill>
                    <a:gsLst>
                      <a:gs pos="0">
                        <a:srgbClr val="CE9B49">
                          <a:alpha val="40000"/>
                        </a:srgbClr>
                      </a:gs>
                      <a:gs pos="52000">
                        <a:srgbClr val="CE9B49">
                          <a:alpha val="0"/>
                        </a:srgbClr>
                      </a:gs>
                      <a:gs pos="30000">
                        <a:srgbClr val="FBE6C3">
                          <a:alpha val="60000"/>
                        </a:srgbClr>
                      </a:gs>
                    </a:gsLst>
                    <a:lin ang="5400000" scaled="1"/>
                  </a:gradFill>
                </a:ln>
                <a:solidFill>
                  <a:schemeClr val="bg1">
                    <a:alpha val="2000"/>
                  </a:schemeClr>
                </a:solidFill>
                <a:latin typeface="DIN Black" pitchFamily="50" charset="0"/>
                <a:ea typeface="阿里巴巴普惠体 H" panose="00020600040101010101" pitchFamily="18" charset="-122"/>
                <a:cs typeface="阿里巴巴普惠体 H" panose="00020600040101010101" pitchFamily="18" charset="-122"/>
              </a:rPr>
              <a:t>DAMIANTIAO</a:t>
            </a:r>
            <a:endParaRPr lang="zh-CN" altLang="en-US" sz="6000" dirty="0">
              <a:ln>
                <a:gradFill>
                  <a:gsLst>
                    <a:gs pos="0">
                      <a:srgbClr val="CE9B49">
                        <a:alpha val="40000"/>
                      </a:srgbClr>
                    </a:gs>
                    <a:gs pos="52000">
                      <a:srgbClr val="CE9B49">
                        <a:alpha val="0"/>
                      </a:srgbClr>
                    </a:gs>
                    <a:gs pos="30000">
                      <a:srgbClr val="FBE6C3">
                        <a:alpha val="60000"/>
                      </a:srgbClr>
                    </a:gs>
                  </a:gsLst>
                  <a:lin ang="5400000" scaled="1"/>
                </a:gradFill>
              </a:ln>
              <a:solidFill>
                <a:schemeClr val="bg1">
                  <a:alpha val="2000"/>
                </a:schemeClr>
              </a:solidFill>
              <a:latin typeface="DIN Black" pitchFamily="50" charset="0"/>
              <a:ea typeface="阿里巴巴普惠体 H" panose="00020600040101010101" pitchFamily="18" charset="-122"/>
              <a:cs typeface="阿里巴巴普惠体 H" panose="00020600040101010101" pitchFamily="18" charset="-122"/>
            </a:endParaRPr>
          </a:p>
        </p:txBody>
      </p:sp>
      <p:pic>
        <p:nvPicPr>
          <p:cNvPr id="86" name="图片 85">
            <a:extLst>
              <a:ext uri="{FF2B5EF4-FFF2-40B4-BE49-F238E27FC236}">
                <a16:creationId xmlns:a16="http://schemas.microsoft.com/office/drawing/2014/main" id="{6387406E-4AD7-4083-BD76-516DF25D6667}"/>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210939" y="171229"/>
            <a:ext cx="662714" cy="662714"/>
          </a:xfrm>
          <a:prstGeom prst="rect">
            <a:avLst/>
          </a:prstGeom>
        </p:spPr>
      </p:pic>
      <p:grpSp>
        <p:nvGrpSpPr>
          <p:cNvPr id="14" name="组合 13">
            <a:extLst>
              <a:ext uri="{FF2B5EF4-FFF2-40B4-BE49-F238E27FC236}">
                <a16:creationId xmlns:a16="http://schemas.microsoft.com/office/drawing/2014/main" id="{99C83A09-9F29-578F-0A22-27E617B97E74}"/>
              </a:ext>
            </a:extLst>
          </p:cNvPr>
          <p:cNvGrpSpPr/>
          <p:nvPr/>
        </p:nvGrpSpPr>
        <p:grpSpPr>
          <a:xfrm>
            <a:off x="1026160" y="2559283"/>
            <a:ext cx="1533140" cy="1646839"/>
            <a:chOff x="1026160" y="2559283"/>
            <a:chExt cx="1533140" cy="1646839"/>
          </a:xfrm>
        </p:grpSpPr>
        <p:sp>
          <p:nvSpPr>
            <p:cNvPr id="2" name="矩形: 圆角 1">
              <a:extLst>
                <a:ext uri="{FF2B5EF4-FFF2-40B4-BE49-F238E27FC236}">
                  <a16:creationId xmlns:a16="http://schemas.microsoft.com/office/drawing/2014/main" id="{F56F350E-395E-CE90-B83C-DE2D86AC48B8}"/>
                </a:ext>
              </a:extLst>
            </p:cNvPr>
            <p:cNvSpPr/>
            <p:nvPr/>
          </p:nvSpPr>
          <p:spPr>
            <a:xfrm>
              <a:off x="1026160" y="2559283"/>
              <a:ext cx="1533140" cy="1646839"/>
            </a:xfrm>
            <a:prstGeom prst="roundRect">
              <a:avLst>
                <a:gd name="adj" fmla="val 8367"/>
              </a:avLst>
            </a:prstGeom>
            <a:solidFill>
              <a:srgbClr val="CE9B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id="{127055FE-47CD-F2CB-F1ED-66381F8DBA78}"/>
                </a:ext>
              </a:extLst>
            </p:cNvPr>
            <p:cNvSpPr txBox="1"/>
            <p:nvPr/>
          </p:nvSpPr>
          <p:spPr>
            <a:xfrm>
              <a:off x="1406342" y="3013370"/>
              <a:ext cx="772776" cy="738664"/>
            </a:xfrm>
            <a:prstGeom prst="rect">
              <a:avLst/>
            </a:prstGeom>
            <a:noFill/>
          </p:spPr>
          <p:txBody>
            <a:bodyPr wrap="none" lIns="0" tIns="0" rIns="0" bIns="0" rtlCol="0">
              <a:spAutoFit/>
            </a:bodyPr>
            <a:lstStyle/>
            <a:p>
              <a:r>
                <a:rPr lang="en-US" altLang="zh-CN" sz="2400" dirty="0">
                  <a:solidFill>
                    <a:schemeClr val="bg1"/>
                  </a:solidFill>
                  <a:latin typeface="DIN" pitchFamily="50" charset="0"/>
                </a:rPr>
                <a:t>YOUR</a:t>
              </a:r>
            </a:p>
            <a:p>
              <a:r>
                <a:rPr lang="en-US" altLang="zh-CN" sz="2400" dirty="0">
                  <a:solidFill>
                    <a:schemeClr val="bg1"/>
                  </a:solidFill>
                  <a:latin typeface="DIN" pitchFamily="50" charset="0"/>
                </a:rPr>
                <a:t>LOGO</a:t>
              </a:r>
              <a:endParaRPr lang="zh-CN" altLang="en-US" sz="2400" dirty="0">
                <a:solidFill>
                  <a:schemeClr val="bg1"/>
                </a:solidFill>
                <a:latin typeface="DIN" pitchFamily="50" charset="0"/>
              </a:endParaRPr>
            </a:p>
          </p:txBody>
        </p:sp>
      </p:grpSp>
    </p:spTree>
    <p:extLst>
      <p:ext uri="{BB962C8B-B14F-4D97-AF65-F5344CB8AC3E}">
        <p14:creationId xmlns:p14="http://schemas.microsoft.com/office/powerpoint/2010/main" val="12000148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 name="图片 46">
            <a:extLst>
              <a:ext uri="{FF2B5EF4-FFF2-40B4-BE49-F238E27FC236}">
                <a16:creationId xmlns:a16="http://schemas.microsoft.com/office/drawing/2014/main" id="{E11FA073-5F7E-EFB5-93FE-969005976EE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0" y="0"/>
            <a:ext cx="7004911" cy="6858000"/>
          </a:xfrm>
          <a:custGeom>
            <a:avLst/>
            <a:gdLst>
              <a:gd name="connsiteX0" fmla="*/ 0 w 7004911"/>
              <a:gd name="connsiteY0" fmla="*/ 0 h 6858000"/>
              <a:gd name="connsiteX1" fmla="*/ 7004911 w 7004911"/>
              <a:gd name="connsiteY1" fmla="*/ 0 h 6858000"/>
              <a:gd name="connsiteX2" fmla="*/ 7004911 w 7004911"/>
              <a:gd name="connsiteY2" fmla="*/ 6858000 h 6858000"/>
              <a:gd name="connsiteX3" fmla="*/ 0 w 700491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7004911" h="6858000">
                <a:moveTo>
                  <a:pt x="0" y="0"/>
                </a:moveTo>
                <a:lnTo>
                  <a:pt x="7004911" y="0"/>
                </a:lnTo>
                <a:lnTo>
                  <a:pt x="7004911" y="6858000"/>
                </a:lnTo>
                <a:lnTo>
                  <a:pt x="0" y="6858000"/>
                </a:lnTo>
                <a:close/>
              </a:path>
            </a:pathLst>
          </a:custGeom>
        </p:spPr>
      </p:pic>
      <p:pic>
        <p:nvPicPr>
          <p:cNvPr id="86" name="图片 85">
            <a:extLst>
              <a:ext uri="{FF2B5EF4-FFF2-40B4-BE49-F238E27FC236}">
                <a16:creationId xmlns:a16="http://schemas.microsoft.com/office/drawing/2014/main" id="{6387406E-4AD7-4083-BD76-516DF25D666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210939" y="171229"/>
            <a:ext cx="662714" cy="662714"/>
          </a:xfrm>
          <a:prstGeom prst="rect">
            <a:avLst/>
          </a:prstGeom>
        </p:spPr>
      </p:pic>
      <p:pic>
        <p:nvPicPr>
          <p:cNvPr id="27" name="图片 26">
            <a:extLst>
              <a:ext uri="{FF2B5EF4-FFF2-40B4-BE49-F238E27FC236}">
                <a16:creationId xmlns:a16="http://schemas.microsoft.com/office/drawing/2014/main" id="{9092138F-71E4-CE93-A9CE-34BD07A5AC34}"/>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flipH="1" flipV="1">
            <a:off x="11109960" y="0"/>
            <a:ext cx="1082036" cy="5046518"/>
          </a:xfrm>
          <a:custGeom>
            <a:avLst/>
            <a:gdLst>
              <a:gd name="connsiteX0" fmla="*/ 954434 w 1082036"/>
              <a:gd name="connsiteY0" fmla="*/ 5046518 h 5046518"/>
              <a:gd name="connsiteX1" fmla="*/ 0 w 1082036"/>
              <a:gd name="connsiteY1" fmla="*/ 5046518 h 5046518"/>
              <a:gd name="connsiteX2" fmla="*/ 0 w 1082036"/>
              <a:gd name="connsiteY2" fmla="*/ 0 h 5046518"/>
              <a:gd name="connsiteX3" fmla="*/ 45716 w 1082036"/>
              <a:gd name="connsiteY3" fmla="*/ 2078 h 5046518"/>
              <a:gd name="connsiteX4" fmla="*/ 426716 w 1082036"/>
              <a:gd name="connsiteY4" fmla="*/ 123998 h 5046518"/>
              <a:gd name="connsiteX5" fmla="*/ 1021076 w 1082036"/>
              <a:gd name="connsiteY5" fmla="*/ 840278 h 5046518"/>
              <a:gd name="connsiteX6" fmla="*/ 1082036 w 1082036"/>
              <a:gd name="connsiteY6" fmla="*/ 977438 h 5046518"/>
              <a:gd name="connsiteX7" fmla="*/ 954434 w 1082036"/>
              <a:gd name="connsiteY7" fmla="*/ 5046518 h 5046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2036" h="5046518">
                <a:moveTo>
                  <a:pt x="954434" y="5046518"/>
                </a:moveTo>
                <a:lnTo>
                  <a:pt x="0" y="5046518"/>
                </a:lnTo>
                <a:lnTo>
                  <a:pt x="0" y="0"/>
                </a:lnTo>
                <a:lnTo>
                  <a:pt x="45716" y="2078"/>
                </a:lnTo>
                <a:lnTo>
                  <a:pt x="426716" y="123998"/>
                </a:lnTo>
                <a:lnTo>
                  <a:pt x="1021076" y="840278"/>
                </a:lnTo>
                <a:lnTo>
                  <a:pt x="1082036" y="977438"/>
                </a:lnTo>
                <a:lnTo>
                  <a:pt x="954434" y="5046518"/>
                </a:lnTo>
                <a:close/>
              </a:path>
            </a:pathLst>
          </a:custGeom>
        </p:spPr>
      </p:pic>
      <p:pic>
        <p:nvPicPr>
          <p:cNvPr id="29" name="图片 28">
            <a:extLst>
              <a:ext uri="{FF2B5EF4-FFF2-40B4-BE49-F238E27FC236}">
                <a16:creationId xmlns:a16="http://schemas.microsoft.com/office/drawing/2014/main" id="{E846504B-A93D-6045-B7D9-6DBC7D64AD42}"/>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flipH="1" flipV="1">
            <a:off x="5720485" y="0"/>
            <a:ext cx="6471515" cy="6858000"/>
          </a:xfrm>
          <a:custGeom>
            <a:avLst/>
            <a:gdLst>
              <a:gd name="connsiteX0" fmla="*/ 6471515 w 6471515"/>
              <a:gd name="connsiteY0" fmla="*/ 6858000 h 6858000"/>
              <a:gd name="connsiteX1" fmla="*/ 421038 w 6471515"/>
              <a:gd name="connsiteY1" fmla="*/ 6858000 h 6858000"/>
              <a:gd name="connsiteX2" fmla="*/ 548640 w 6471515"/>
              <a:gd name="connsiteY2" fmla="*/ 2788920 h 6858000"/>
              <a:gd name="connsiteX3" fmla="*/ 487680 w 6471515"/>
              <a:gd name="connsiteY3" fmla="*/ 2651760 h 6858000"/>
              <a:gd name="connsiteX4" fmla="*/ 0 w 6471515"/>
              <a:gd name="connsiteY4" fmla="*/ 2064043 h 6858000"/>
              <a:gd name="connsiteX5" fmla="*/ 0 w 6471515"/>
              <a:gd name="connsiteY5" fmla="*/ 0 h 6858000"/>
              <a:gd name="connsiteX6" fmla="*/ 6471515 w 6471515"/>
              <a:gd name="connsiteY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71515" h="6858000">
                <a:moveTo>
                  <a:pt x="6471515" y="6858000"/>
                </a:moveTo>
                <a:lnTo>
                  <a:pt x="421038" y="6858000"/>
                </a:lnTo>
                <a:lnTo>
                  <a:pt x="548640" y="2788920"/>
                </a:lnTo>
                <a:lnTo>
                  <a:pt x="487680" y="2651760"/>
                </a:lnTo>
                <a:lnTo>
                  <a:pt x="0" y="2064043"/>
                </a:lnTo>
                <a:lnTo>
                  <a:pt x="0" y="0"/>
                </a:lnTo>
                <a:lnTo>
                  <a:pt x="6471515" y="0"/>
                </a:lnTo>
                <a:close/>
              </a:path>
            </a:pathLst>
          </a:custGeom>
        </p:spPr>
      </p:pic>
      <p:grpSp>
        <p:nvGrpSpPr>
          <p:cNvPr id="2" name="组合 1">
            <a:extLst>
              <a:ext uri="{FF2B5EF4-FFF2-40B4-BE49-F238E27FC236}">
                <a16:creationId xmlns:a16="http://schemas.microsoft.com/office/drawing/2014/main" id="{F21DB632-0F6A-69AC-EB3C-FC62132AC054}"/>
              </a:ext>
            </a:extLst>
          </p:cNvPr>
          <p:cNvGrpSpPr/>
          <p:nvPr/>
        </p:nvGrpSpPr>
        <p:grpSpPr>
          <a:xfrm>
            <a:off x="3764280" y="1097280"/>
            <a:ext cx="4663440" cy="4663440"/>
            <a:chOff x="3764280" y="723138"/>
            <a:chExt cx="4663440" cy="4663440"/>
          </a:xfrm>
        </p:grpSpPr>
        <p:sp>
          <p:nvSpPr>
            <p:cNvPr id="8" name="矩形: 圆角 7">
              <a:extLst>
                <a:ext uri="{FF2B5EF4-FFF2-40B4-BE49-F238E27FC236}">
                  <a16:creationId xmlns:a16="http://schemas.microsoft.com/office/drawing/2014/main" id="{962E7780-1829-9BA6-CAF3-AEF123434135}"/>
                </a:ext>
              </a:extLst>
            </p:cNvPr>
            <p:cNvSpPr/>
            <p:nvPr/>
          </p:nvSpPr>
          <p:spPr>
            <a:xfrm>
              <a:off x="3764280" y="723138"/>
              <a:ext cx="4663440" cy="4663440"/>
            </a:xfrm>
            <a:prstGeom prst="roundRect">
              <a:avLst>
                <a:gd name="adj" fmla="val 4249"/>
              </a:avLst>
            </a:prstGeom>
            <a:solidFill>
              <a:srgbClr val="CE9B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QR 代码&#10;&#10;描述已自动生成">
              <a:extLst>
                <a:ext uri="{FF2B5EF4-FFF2-40B4-BE49-F238E27FC236}">
                  <a16:creationId xmlns:a16="http://schemas.microsoft.com/office/drawing/2014/main" id="{1D1CD6DF-7E9B-14FF-85D1-8B94E6F92BDB}"/>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4096512" y="1055064"/>
              <a:ext cx="3998976" cy="3999588"/>
            </a:xfrm>
            <a:prstGeom prst="rect">
              <a:avLst/>
            </a:prstGeom>
          </p:spPr>
        </p:pic>
      </p:grpSp>
    </p:spTree>
    <p:extLst>
      <p:ext uri="{BB962C8B-B14F-4D97-AF65-F5344CB8AC3E}">
        <p14:creationId xmlns:p14="http://schemas.microsoft.com/office/powerpoint/2010/main" val="7584098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6" name="图片 135">
            <a:extLst>
              <a:ext uri="{FF2B5EF4-FFF2-40B4-BE49-F238E27FC236}">
                <a16:creationId xmlns:a16="http://schemas.microsoft.com/office/drawing/2014/main" id="{8085604A-A9FC-D9BB-BECB-64CEB6093D32}"/>
              </a:ext>
            </a:extLst>
          </p:cNvPr>
          <p:cNvPicPr>
            <a:picLocks noChangeAspect="1"/>
          </p:cNvPicPr>
          <p:nvPr/>
        </p:nvPicPr>
        <p:blipFill>
          <a:blip r:embed="rId3"/>
          <a:stretch>
            <a:fillRect/>
          </a:stretch>
        </p:blipFill>
        <p:spPr>
          <a:xfrm>
            <a:off x="-482089" y="-297"/>
            <a:ext cx="12674683" cy="6858594"/>
          </a:xfrm>
          <a:prstGeom prst="rect">
            <a:avLst/>
          </a:prstGeom>
        </p:spPr>
      </p:pic>
    </p:spTree>
    <p:extLst>
      <p:ext uri="{BB962C8B-B14F-4D97-AF65-F5344CB8AC3E}">
        <p14:creationId xmlns:p14="http://schemas.microsoft.com/office/powerpoint/2010/main" val="10544499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D1809D3C-ADF2-F6BF-4993-541680AFBB85}"/>
              </a:ext>
            </a:extLst>
          </p:cNvPr>
          <p:cNvSpPr/>
          <p:nvPr/>
        </p:nvSpPr>
        <p:spPr>
          <a:xfrm>
            <a:off x="695325" y="5110052"/>
            <a:ext cx="3927678" cy="933332"/>
          </a:xfrm>
          <a:prstGeom prst="rect">
            <a:avLst/>
          </a:prstGeom>
        </p:spPr>
        <p:txBody>
          <a:bodyPr wrap="none">
            <a:spAutoFit/>
          </a:bodyPr>
          <a:lstStyle/>
          <a:p>
            <a:r>
              <a:rPr kumimoji="0" lang="zh-CN" altLang="en-US" sz="1400" b="0" i="0" u="none" strike="noStrike" kern="1200" cap="none" spc="0" normalizeH="0" baseline="0" noProof="0" dirty="0">
                <a:ln>
                  <a:noFill/>
                </a:ln>
                <a:solidFill>
                  <a:srgbClr val="FF0000"/>
                </a:solidFill>
                <a:effectLst/>
                <a:uLnTx/>
                <a:uFillTx/>
                <a:latin typeface="OPPOSans H"/>
                <a:ea typeface="OPPOSans H"/>
                <a:cs typeface="+mn-cs"/>
              </a:rPr>
              <a:t>南墙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3">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B83681F2-5334-CE9D-6D9D-BD4F8F2DD81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09507" y="4610550"/>
            <a:ext cx="1572527" cy="360120"/>
          </a:xfrm>
          <a:prstGeom prst="rect">
            <a:avLst/>
          </a:prstGeom>
        </p:spPr>
      </p:pic>
    </p:spTree>
    <p:extLst>
      <p:ext uri="{BB962C8B-B14F-4D97-AF65-F5344CB8AC3E}">
        <p14:creationId xmlns:p14="http://schemas.microsoft.com/office/powerpoint/2010/main" val="34117146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rgbClr val="2F313E"/>
            </a:gs>
            <a:gs pos="100000">
              <a:srgbClr val="161616"/>
            </a:gs>
          </a:gsLst>
          <a:lin ang="5400000" scaled="0"/>
        </a:gradFill>
        <a:effectLst/>
      </p:bgPr>
    </p:bg>
    <p:spTree>
      <p:nvGrpSpPr>
        <p:cNvPr id="1" name=""/>
        <p:cNvGrpSpPr/>
        <p:nvPr/>
      </p:nvGrpSpPr>
      <p:grpSpPr>
        <a:xfrm>
          <a:off x="0" y="0"/>
          <a:ext cx="0" cy="0"/>
          <a:chOff x="0" y="0"/>
          <a:chExt cx="0" cy="0"/>
        </a:xfrm>
      </p:grpSpPr>
      <p:sp>
        <p:nvSpPr>
          <p:cNvPr id="52" name="矩形 51">
            <a:extLst>
              <a:ext uri="{FF2B5EF4-FFF2-40B4-BE49-F238E27FC236}">
                <a16:creationId xmlns:a16="http://schemas.microsoft.com/office/drawing/2014/main" id="{55893820-98CA-4CD4-AB29-45A1E80DBC53}"/>
              </a:ext>
            </a:extLst>
          </p:cNvPr>
          <p:cNvSpPr/>
          <p:nvPr/>
        </p:nvSpPr>
        <p:spPr>
          <a:xfrm>
            <a:off x="-1200" y="3228725"/>
            <a:ext cx="12193200" cy="122495"/>
          </a:xfrm>
          <a:prstGeom prst="rect">
            <a:avLst/>
          </a:prstGeom>
          <a:gradFill>
            <a:gsLst>
              <a:gs pos="0">
                <a:srgbClr val="E3B26C"/>
              </a:gs>
              <a:gs pos="100000">
                <a:srgbClr val="CE9B49"/>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a:extLst>
              <a:ext uri="{FF2B5EF4-FFF2-40B4-BE49-F238E27FC236}">
                <a16:creationId xmlns:a16="http://schemas.microsoft.com/office/drawing/2014/main" id="{EDE2CC67-6540-42BD-B9B2-F4B311626F88}"/>
              </a:ext>
            </a:extLst>
          </p:cNvPr>
          <p:cNvSpPr/>
          <p:nvPr/>
        </p:nvSpPr>
        <p:spPr>
          <a:xfrm>
            <a:off x="511314" y="5153478"/>
            <a:ext cx="1415772" cy="461665"/>
          </a:xfrm>
          <a:prstGeom prst="rect">
            <a:avLst/>
          </a:prstGeom>
        </p:spPr>
        <p:txBody>
          <a:bodyPr wrap="none">
            <a:spAutoFit/>
          </a:bodyPr>
          <a:lstStyle/>
          <a:p>
            <a:r>
              <a:rPr lang="zh-CN" altLang="en-US" sz="2400" dirty="0">
                <a:solidFill>
                  <a:schemeClr val="bg1"/>
                </a:solidFill>
                <a:latin typeface="思源宋体 CN Heavy" panose="02020900000000000000" pitchFamily="18" charset="-122"/>
                <a:ea typeface="思源宋体 CN Heavy" panose="02020900000000000000" pitchFamily="18" charset="-122"/>
              </a:rPr>
              <a:t>你的标题</a:t>
            </a:r>
          </a:p>
        </p:txBody>
      </p:sp>
      <p:sp>
        <p:nvSpPr>
          <p:cNvPr id="29" name="文本框 28">
            <a:extLst>
              <a:ext uri="{FF2B5EF4-FFF2-40B4-BE49-F238E27FC236}">
                <a16:creationId xmlns:a16="http://schemas.microsoft.com/office/drawing/2014/main" id="{EFD8E496-B53E-46B6-B7C0-6A1E13CD5744}"/>
              </a:ext>
            </a:extLst>
          </p:cNvPr>
          <p:cNvSpPr txBox="1"/>
          <p:nvPr/>
        </p:nvSpPr>
        <p:spPr>
          <a:xfrm>
            <a:off x="742147" y="4141877"/>
            <a:ext cx="954107" cy="923330"/>
          </a:xfrm>
          <a:prstGeom prst="rect">
            <a:avLst/>
          </a:prstGeom>
          <a:noFill/>
        </p:spPr>
        <p:txBody>
          <a:bodyPr wrap="none" rtlCol="0">
            <a:spAutoFit/>
          </a:bodyPr>
          <a:lstStyle/>
          <a:p>
            <a:r>
              <a:rPr lang="en-US" altLang="zh-CN" sz="5400" dirty="0">
                <a:solidFill>
                  <a:srgbClr val="E5C271"/>
                </a:solidFill>
                <a:latin typeface="DIN" pitchFamily="50" charset="0"/>
                <a:ea typeface="阿里巴巴普惠体 H" panose="00020600040101010101" pitchFamily="18" charset="-122"/>
                <a:cs typeface="阿里巴巴普惠体 H" panose="00020600040101010101" pitchFamily="18" charset="-122"/>
              </a:rPr>
              <a:t>01</a:t>
            </a:r>
            <a:endParaRPr lang="zh-CN" altLang="en-US" sz="5400" dirty="0">
              <a:solidFill>
                <a:srgbClr val="E5C271"/>
              </a:solidFill>
              <a:latin typeface="DIN" pitchFamily="50" charset="0"/>
              <a:ea typeface="阿里巴巴普惠体 H" panose="00020600040101010101" pitchFamily="18" charset="-122"/>
              <a:cs typeface="阿里巴巴普惠体 H" panose="00020600040101010101" pitchFamily="18" charset="-122"/>
            </a:endParaRPr>
          </a:p>
        </p:txBody>
      </p:sp>
      <p:sp>
        <p:nvSpPr>
          <p:cNvPr id="26" name="矩形 25">
            <a:extLst>
              <a:ext uri="{FF2B5EF4-FFF2-40B4-BE49-F238E27FC236}">
                <a16:creationId xmlns:a16="http://schemas.microsoft.com/office/drawing/2014/main" id="{3755EEDD-7E54-4468-8B99-5CD8F0019997}"/>
              </a:ext>
            </a:extLst>
          </p:cNvPr>
          <p:cNvSpPr/>
          <p:nvPr/>
        </p:nvSpPr>
        <p:spPr>
          <a:xfrm>
            <a:off x="2949714" y="5153478"/>
            <a:ext cx="1415772" cy="461665"/>
          </a:xfrm>
          <a:prstGeom prst="rect">
            <a:avLst/>
          </a:prstGeom>
        </p:spPr>
        <p:txBody>
          <a:bodyPr wrap="none">
            <a:spAutoFit/>
          </a:bodyPr>
          <a:lstStyle/>
          <a:p>
            <a:r>
              <a:rPr lang="zh-CN" altLang="en-US" sz="2400" dirty="0">
                <a:solidFill>
                  <a:schemeClr val="bg1"/>
                </a:solidFill>
                <a:latin typeface="思源宋体 CN Heavy" panose="02020900000000000000" pitchFamily="18" charset="-122"/>
                <a:ea typeface="思源宋体 CN Heavy" panose="02020900000000000000" pitchFamily="18" charset="-122"/>
              </a:rPr>
              <a:t>你的标题</a:t>
            </a:r>
          </a:p>
        </p:txBody>
      </p:sp>
      <p:sp>
        <p:nvSpPr>
          <p:cNvPr id="27" name="文本框 26">
            <a:extLst>
              <a:ext uri="{FF2B5EF4-FFF2-40B4-BE49-F238E27FC236}">
                <a16:creationId xmlns:a16="http://schemas.microsoft.com/office/drawing/2014/main" id="{95D786E2-C8E0-4115-AC57-84B47C4376E6}"/>
              </a:ext>
            </a:extLst>
          </p:cNvPr>
          <p:cNvSpPr txBox="1"/>
          <p:nvPr/>
        </p:nvSpPr>
        <p:spPr>
          <a:xfrm>
            <a:off x="3180547" y="4141877"/>
            <a:ext cx="954107" cy="923330"/>
          </a:xfrm>
          <a:prstGeom prst="rect">
            <a:avLst/>
          </a:prstGeom>
          <a:noFill/>
        </p:spPr>
        <p:txBody>
          <a:bodyPr wrap="none" rtlCol="0">
            <a:spAutoFit/>
          </a:bodyPr>
          <a:lstStyle/>
          <a:p>
            <a:r>
              <a:rPr lang="en-US" altLang="zh-CN" sz="5400" dirty="0">
                <a:solidFill>
                  <a:srgbClr val="E5C271"/>
                </a:solidFill>
                <a:latin typeface="DIN" pitchFamily="50" charset="0"/>
                <a:ea typeface="阿里巴巴普惠体 H" panose="00020600040101010101" pitchFamily="18" charset="-122"/>
                <a:cs typeface="阿里巴巴普惠体 H" panose="00020600040101010101" pitchFamily="18" charset="-122"/>
              </a:rPr>
              <a:t>02</a:t>
            </a:r>
            <a:endParaRPr lang="zh-CN" altLang="en-US" sz="5400" dirty="0">
              <a:solidFill>
                <a:srgbClr val="E5C271"/>
              </a:solidFill>
              <a:latin typeface="DIN" pitchFamily="50" charset="0"/>
              <a:ea typeface="阿里巴巴普惠体 H" panose="00020600040101010101" pitchFamily="18" charset="-122"/>
              <a:cs typeface="阿里巴巴普惠体 H" panose="00020600040101010101" pitchFamily="18" charset="-122"/>
            </a:endParaRPr>
          </a:p>
        </p:txBody>
      </p:sp>
      <p:sp>
        <p:nvSpPr>
          <p:cNvPr id="24" name="矩形 23">
            <a:extLst>
              <a:ext uri="{FF2B5EF4-FFF2-40B4-BE49-F238E27FC236}">
                <a16:creationId xmlns:a16="http://schemas.microsoft.com/office/drawing/2014/main" id="{FA0CCB6E-DF5A-4C54-A1C9-5A6329A3FA8B}"/>
              </a:ext>
            </a:extLst>
          </p:cNvPr>
          <p:cNvSpPr/>
          <p:nvPr/>
        </p:nvSpPr>
        <p:spPr>
          <a:xfrm>
            <a:off x="5388114" y="5153478"/>
            <a:ext cx="1415772" cy="461665"/>
          </a:xfrm>
          <a:prstGeom prst="rect">
            <a:avLst/>
          </a:prstGeom>
        </p:spPr>
        <p:txBody>
          <a:bodyPr wrap="none">
            <a:spAutoFit/>
          </a:bodyPr>
          <a:lstStyle/>
          <a:p>
            <a:r>
              <a:rPr lang="zh-CN" altLang="en-US" sz="2400" dirty="0">
                <a:solidFill>
                  <a:schemeClr val="bg1"/>
                </a:solidFill>
                <a:latin typeface="思源宋体 CN Heavy" panose="02020900000000000000" pitchFamily="18" charset="-122"/>
                <a:ea typeface="思源宋体 CN Heavy" panose="02020900000000000000" pitchFamily="18" charset="-122"/>
              </a:rPr>
              <a:t>你的标题</a:t>
            </a:r>
          </a:p>
        </p:txBody>
      </p:sp>
      <p:sp>
        <p:nvSpPr>
          <p:cNvPr id="25" name="文本框 24">
            <a:extLst>
              <a:ext uri="{FF2B5EF4-FFF2-40B4-BE49-F238E27FC236}">
                <a16:creationId xmlns:a16="http://schemas.microsoft.com/office/drawing/2014/main" id="{F0250711-320B-4DEB-A093-C8F9B60A5C37}"/>
              </a:ext>
            </a:extLst>
          </p:cNvPr>
          <p:cNvSpPr txBox="1"/>
          <p:nvPr/>
        </p:nvSpPr>
        <p:spPr>
          <a:xfrm>
            <a:off x="5618947" y="4141877"/>
            <a:ext cx="954107" cy="923330"/>
          </a:xfrm>
          <a:prstGeom prst="rect">
            <a:avLst/>
          </a:prstGeom>
          <a:noFill/>
        </p:spPr>
        <p:txBody>
          <a:bodyPr wrap="none" rtlCol="0">
            <a:spAutoFit/>
          </a:bodyPr>
          <a:lstStyle/>
          <a:p>
            <a:r>
              <a:rPr lang="en-US" altLang="zh-CN" sz="5400" dirty="0">
                <a:solidFill>
                  <a:srgbClr val="E5C271"/>
                </a:solidFill>
                <a:latin typeface="DIN" pitchFamily="50" charset="0"/>
                <a:ea typeface="阿里巴巴普惠体 H" panose="00020600040101010101" pitchFamily="18" charset="-122"/>
                <a:cs typeface="阿里巴巴普惠体 H" panose="00020600040101010101" pitchFamily="18" charset="-122"/>
              </a:rPr>
              <a:t>03</a:t>
            </a:r>
            <a:endParaRPr lang="zh-CN" altLang="en-US" sz="5400" dirty="0">
              <a:solidFill>
                <a:srgbClr val="E5C271"/>
              </a:solidFill>
              <a:latin typeface="DIN" pitchFamily="50" charset="0"/>
              <a:ea typeface="阿里巴巴普惠体 H" panose="00020600040101010101" pitchFamily="18" charset="-122"/>
              <a:cs typeface="阿里巴巴普惠体 H" panose="00020600040101010101" pitchFamily="18" charset="-122"/>
            </a:endParaRPr>
          </a:p>
        </p:txBody>
      </p:sp>
      <p:sp>
        <p:nvSpPr>
          <p:cNvPr id="22" name="矩形 21">
            <a:extLst>
              <a:ext uri="{FF2B5EF4-FFF2-40B4-BE49-F238E27FC236}">
                <a16:creationId xmlns:a16="http://schemas.microsoft.com/office/drawing/2014/main" id="{E2F222A1-8E4B-4069-87A3-CF5C3F979028}"/>
              </a:ext>
            </a:extLst>
          </p:cNvPr>
          <p:cNvSpPr/>
          <p:nvPr/>
        </p:nvSpPr>
        <p:spPr>
          <a:xfrm>
            <a:off x="7826514" y="5153478"/>
            <a:ext cx="1415772" cy="461665"/>
          </a:xfrm>
          <a:prstGeom prst="rect">
            <a:avLst/>
          </a:prstGeom>
        </p:spPr>
        <p:txBody>
          <a:bodyPr wrap="none">
            <a:spAutoFit/>
          </a:bodyPr>
          <a:lstStyle/>
          <a:p>
            <a:r>
              <a:rPr lang="zh-CN" altLang="en-US" sz="2400" dirty="0">
                <a:solidFill>
                  <a:schemeClr val="bg1"/>
                </a:solidFill>
                <a:latin typeface="思源宋体 CN Heavy" panose="02020900000000000000" pitchFamily="18" charset="-122"/>
                <a:ea typeface="思源宋体 CN Heavy" panose="02020900000000000000" pitchFamily="18" charset="-122"/>
              </a:rPr>
              <a:t>你的标题</a:t>
            </a:r>
          </a:p>
        </p:txBody>
      </p:sp>
      <p:sp>
        <p:nvSpPr>
          <p:cNvPr id="23" name="文本框 22">
            <a:extLst>
              <a:ext uri="{FF2B5EF4-FFF2-40B4-BE49-F238E27FC236}">
                <a16:creationId xmlns:a16="http://schemas.microsoft.com/office/drawing/2014/main" id="{B4118D96-0B56-4501-86A2-091A93194C33}"/>
              </a:ext>
            </a:extLst>
          </p:cNvPr>
          <p:cNvSpPr txBox="1"/>
          <p:nvPr/>
        </p:nvSpPr>
        <p:spPr>
          <a:xfrm>
            <a:off x="8057347" y="4141877"/>
            <a:ext cx="954107" cy="923330"/>
          </a:xfrm>
          <a:prstGeom prst="rect">
            <a:avLst/>
          </a:prstGeom>
          <a:noFill/>
        </p:spPr>
        <p:txBody>
          <a:bodyPr wrap="none" rtlCol="0">
            <a:spAutoFit/>
          </a:bodyPr>
          <a:lstStyle/>
          <a:p>
            <a:r>
              <a:rPr lang="en-US" altLang="zh-CN" sz="5400" dirty="0">
                <a:solidFill>
                  <a:srgbClr val="E5C271"/>
                </a:solidFill>
                <a:latin typeface="DIN" pitchFamily="50" charset="0"/>
                <a:ea typeface="阿里巴巴普惠体 H" panose="00020600040101010101" pitchFamily="18" charset="-122"/>
                <a:cs typeface="阿里巴巴普惠体 H" panose="00020600040101010101" pitchFamily="18" charset="-122"/>
              </a:rPr>
              <a:t>04</a:t>
            </a:r>
            <a:endParaRPr lang="zh-CN" altLang="en-US" sz="5400" dirty="0">
              <a:solidFill>
                <a:srgbClr val="E5C271"/>
              </a:solidFill>
              <a:latin typeface="DIN" pitchFamily="50" charset="0"/>
              <a:ea typeface="阿里巴巴普惠体 H" panose="00020600040101010101" pitchFamily="18" charset="-122"/>
              <a:cs typeface="阿里巴巴普惠体 H" panose="00020600040101010101" pitchFamily="18" charset="-122"/>
            </a:endParaRPr>
          </a:p>
        </p:txBody>
      </p:sp>
      <p:sp>
        <p:nvSpPr>
          <p:cNvPr id="20" name="矩形 19">
            <a:extLst>
              <a:ext uri="{FF2B5EF4-FFF2-40B4-BE49-F238E27FC236}">
                <a16:creationId xmlns:a16="http://schemas.microsoft.com/office/drawing/2014/main" id="{ECB956C8-8A14-4FAE-A62D-70774990F643}"/>
              </a:ext>
            </a:extLst>
          </p:cNvPr>
          <p:cNvSpPr/>
          <p:nvPr/>
        </p:nvSpPr>
        <p:spPr>
          <a:xfrm>
            <a:off x="10264914" y="5153478"/>
            <a:ext cx="1415772" cy="461665"/>
          </a:xfrm>
          <a:prstGeom prst="rect">
            <a:avLst/>
          </a:prstGeom>
        </p:spPr>
        <p:txBody>
          <a:bodyPr wrap="none">
            <a:spAutoFit/>
          </a:bodyPr>
          <a:lstStyle/>
          <a:p>
            <a:r>
              <a:rPr lang="zh-CN" altLang="en-US" sz="2400" dirty="0">
                <a:solidFill>
                  <a:schemeClr val="bg1"/>
                </a:solidFill>
                <a:latin typeface="思源宋体 CN Heavy" panose="02020900000000000000" pitchFamily="18" charset="-122"/>
                <a:ea typeface="思源宋体 CN Heavy" panose="02020900000000000000" pitchFamily="18" charset="-122"/>
              </a:rPr>
              <a:t>你的标题</a:t>
            </a:r>
          </a:p>
        </p:txBody>
      </p:sp>
      <p:sp>
        <p:nvSpPr>
          <p:cNvPr id="21" name="文本框 20">
            <a:extLst>
              <a:ext uri="{FF2B5EF4-FFF2-40B4-BE49-F238E27FC236}">
                <a16:creationId xmlns:a16="http://schemas.microsoft.com/office/drawing/2014/main" id="{526F609A-FA0D-406B-A658-377A6F2B3299}"/>
              </a:ext>
            </a:extLst>
          </p:cNvPr>
          <p:cNvSpPr txBox="1"/>
          <p:nvPr/>
        </p:nvSpPr>
        <p:spPr>
          <a:xfrm>
            <a:off x="10495747" y="4141877"/>
            <a:ext cx="954107" cy="923330"/>
          </a:xfrm>
          <a:prstGeom prst="rect">
            <a:avLst/>
          </a:prstGeom>
          <a:noFill/>
        </p:spPr>
        <p:txBody>
          <a:bodyPr wrap="none" rtlCol="0">
            <a:spAutoFit/>
          </a:bodyPr>
          <a:lstStyle/>
          <a:p>
            <a:r>
              <a:rPr lang="en-US" altLang="zh-CN" sz="5400" dirty="0">
                <a:solidFill>
                  <a:srgbClr val="E5C271"/>
                </a:solidFill>
                <a:latin typeface="DIN" pitchFamily="50" charset="0"/>
                <a:ea typeface="阿里巴巴普惠体 H" panose="00020600040101010101" pitchFamily="18" charset="-122"/>
                <a:cs typeface="阿里巴巴普惠体 H" panose="00020600040101010101" pitchFamily="18" charset="-122"/>
              </a:rPr>
              <a:t>05</a:t>
            </a:r>
            <a:endParaRPr lang="zh-CN" altLang="en-US" sz="5400" dirty="0">
              <a:solidFill>
                <a:srgbClr val="E5C271"/>
              </a:solidFill>
              <a:latin typeface="DIN" pitchFamily="50" charset="0"/>
              <a:ea typeface="阿里巴巴普惠体 H" panose="00020600040101010101" pitchFamily="18" charset="-122"/>
              <a:cs typeface="阿里巴巴普惠体 H" panose="00020600040101010101" pitchFamily="18" charset="-122"/>
            </a:endParaRPr>
          </a:p>
        </p:txBody>
      </p:sp>
      <p:pic>
        <p:nvPicPr>
          <p:cNvPr id="50" name="图片 49" descr="碗里的食物&#10;&#10;描述已自动生成">
            <a:extLst>
              <a:ext uri="{FF2B5EF4-FFF2-40B4-BE49-F238E27FC236}">
                <a16:creationId xmlns:a16="http://schemas.microsoft.com/office/drawing/2014/main" id="{BC1A6559-27BA-444C-9C34-D6900AA3733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192000" cy="3288559"/>
          </a:xfrm>
          <a:prstGeom prst="rect">
            <a:avLst/>
          </a:prstGeom>
        </p:spPr>
      </p:pic>
      <p:sp>
        <p:nvSpPr>
          <p:cNvPr id="51" name="矩形 50">
            <a:extLst>
              <a:ext uri="{FF2B5EF4-FFF2-40B4-BE49-F238E27FC236}">
                <a16:creationId xmlns:a16="http://schemas.microsoft.com/office/drawing/2014/main" id="{CF8D57E0-BE49-438F-AF30-6EC2D89FA4FE}"/>
              </a:ext>
            </a:extLst>
          </p:cNvPr>
          <p:cNvSpPr/>
          <p:nvPr/>
        </p:nvSpPr>
        <p:spPr>
          <a:xfrm>
            <a:off x="-600" y="0"/>
            <a:ext cx="12193200" cy="3290400"/>
          </a:xfrm>
          <a:prstGeom prst="rect">
            <a:avLst/>
          </a:prstGeom>
          <a:gradFill>
            <a:gsLst>
              <a:gs pos="14000">
                <a:srgbClr val="2F313E"/>
              </a:gs>
              <a:gs pos="100000">
                <a:srgbClr val="161616">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9FD3A257-7C09-4552-A17E-E98F91748E3C}"/>
              </a:ext>
            </a:extLst>
          </p:cNvPr>
          <p:cNvSpPr txBox="1"/>
          <p:nvPr/>
        </p:nvSpPr>
        <p:spPr>
          <a:xfrm>
            <a:off x="412288" y="775688"/>
            <a:ext cx="6144540" cy="1415772"/>
          </a:xfrm>
          <a:prstGeom prst="rect">
            <a:avLst/>
          </a:prstGeom>
          <a:noFill/>
        </p:spPr>
        <p:txBody>
          <a:bodyPr wrap="square" rtlCol="0">
            <a:spAutoFit/>
          </a:bodyPr>
          <a:lstStyle/>
          <a:p>
            <a:pPr algn="dist"/>
            <a:r>
              <a:rPr lang="en-US" altLang="zh-CN" sz="8600" dirty="0">
                <a:ln>
                  <a:gradFill>
                    <a:gsLst>
                      <a:gs pos="0">
                        <a:srgbClr val="CE9B49">
                          <a:alpha val="40000"/>
                        </a:srgbClr>
                      </a:gs>
                      <a:gs pos="52000">
                        <a:srgbClr val="CE9B49">
                          <a:alpha val="0"/>
                        </a:srgbClr>
                      </a:gs>
                      <a:gs pos="30000">
                        <a:srgbClr val="FBE6C3">
                          <a:alpha val="60000"/>
                        </a:srgbClr>
                      </a:gs>
                    </a:gsLst>
                    <a:lin ang="5400000" scaled="1"/>
                  </a:gradFill>
                </a:ln>
                <a:solidFill>
                  <a:schemeClr val="bg1">
                    <a:alpha val="2000"/>
                  </a:schemeClr>
                </a:solidFill>
                <a:latin typeface="DIN" pitchFamily="50" charset="0"/>
                <a:ea typeface="阿里巴巴普惠体 H" panose="00020600040101010101" pitchFamily="18" charset="-122"/>
                <a:cs typeface="阿里巴巴普惠体 H" panose="00020600040101010101" pitchFamily="18" charset="-122"/>
              </a:rPr>
              <a:t>CONTENTS</a:t>
            </a:r>
            <a:endParaRPr lang="zh-CN" altLang="en-US" sz="8600" dirty="0">
              <a:ln>
                <a:gradFill>
                  <a:gsLst>
                    <a:gs pos="0">
                      <a:srgbClr val="CE9B49">
                        <a:alpha val="40000"/>
                      </a:srgbClr>
                    </a:gs>
                    <a:gs pos="52000">
                      <a:srgbClr val="CE9B49">
                        <a:alpha val="0"/>
                      </a:srgbClr>
                    </a:gs>
                    <a:gs pos="30000">
                      <a:srgbClr val="FBE6C3">
                        <a:alpha val="60000"/>
                      </a:srgbClr>
                    </a:gs>
                  </a:gsLst>
                  <a:lin ang="5400000" scaled="1"/>
                </a:gradFill>
              </a:ln>
              <a:solidFill>
                <a:schemeClr val="bg1">
                  <a:alpha val="2000"/>
                </a:schemeClr>
              </a:solidFill>
              <a:latin typeface="DIN" pitchFamily="50" charset="0"/>
              <a:ea typeface="阿里巴巴普惠体 H" panose="00020600040101010101" pitchFamily="18" charset="-122"/>
              <a:cs typeface="阿里巴巴普惠体 H" panose="00020600040101010101" pitchFamily="18" charset="-122"/>
            </a:endParaRPr>
          </a:p>
        </p:txBody>
      </p:sp>
      <p:sp>
        <p:nvSpPr>
          <p:cNvPr id="11" name="文本框 10">
            <a:extLst>
              <a:ext uri="{FF2B5EF4-FFF2-40B4-BE49-F238E27FC236}">
                <a16:creationId xmlns:a16="http://schemas.microsoft.com/office/drawing/2014/main" id="{EBE0AC41-8997-488C-B02D-24EFF03E3CDA}"/>
              </a:ext>
            </a:extLst>
          </p:cNvPr>
          <p:cNvSpPr txBox="1"/>
          <p:nvPr/>
        </p:nvSpPr>
        <p:spPr>
          <a:xfrm>
            <a:off x="441512" y="1407737"/>
            <a:ext cx="2031325" cy="1200329"/>
          </a:xfrm>
          <a:prstGeom prst="rect">
            <a:avLst/>
          </a:prstGeom>
          <a:noFill/>
        </p:spPr>
        <p:txBody>
          <a:bodyPr wrap="none" rtlCol="0">
            <a:spAutoFit/>
          </a:bodyPr>
          <a:lstStyle/>
          <a:p>
            <a:r>
              <a:rPr lang="zh-CN" altLang="en-US" sz="7200" dirty="0">
                <a:gradFill>
                  <a:gsLst>
                    <a:gs pos="0">
                      <a:srgbClr val="E3B26C"/>
                    </a:gs>
                    <a:gs pos="100000">
                      <a:srgbClr val="CE9B49"/>
                    </a:gs>
                  </a:gsLst>
                  <a:lin ang="5400000" scaled="0"/>
                </a:gradFill>
                <a:latin typeface="思源宋体 CN Heavy" panose="02020900000000000000" pitchFamily="18" charset="-122"/>
                <a:ea typeface="思源宋体 CN Heavy" panose="02020900000000000000" pitchFamily="18" charset="-122"/>
              </a:rPr>
              <a:t>目录</a:t>
            </a:r>
          </a:p>
        </p:txBody>
      </p:sp>
      <p:cxnSp>
        <p:nvCxnSpPr>
          <p:cNvPr id="56" name="直接连接符 55">
            <a:extLst>
              <a:ext uri="{FF2B5EF4-FFF2-40B4-BE49-F238E27FC236}">
                <a16:creationId xmlns:a16="http://schemas.microsoft.com/office/drawing/2014/main" id="{184735B1-5E0F-47CF-9879-0C5F3F329DE8}"/>
              </a:ext>
            </a:extLst>
          </p:cNvPr>
          <p:cNvCxnSpPr/>
          <p:nvPr/>
        </p:nvCxnSpPr>
        <p:spPr>
          <a:xfrm>
            <a:off x="2435380" y="3862886"/>
            <a:ext cx="0" cy="2137864"/>
          </a:xfrm>
          <a:prstGeom prst="line">
            <a:avLst/>
          </a:prstGeom>
          <a:ln>
            <a:gradFill>
              <a:gsLst>
                <a:gs pos="0">
                  <a:srgbClr val="CE9B49">
                    <a:alpha val="0"/>
                  </a:srgbClr>
                </a:gs>
                <a:gs pos="20000">
                  <a:srgbClr val="E3B26C"/>
                </a:gs>
                <a:gs pos="80000">
                  <a:srgbClr val="E3B26C"/>
                </a:gs>
                <a:gs pos="100000">
                  <a:srgbClr val="CE9B49">
                    <a:alpha val="0"/>
                  </a:srgb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id="{E11DC5FB-0C36-4FEA-A7C0-BCF13053FDBD}"/>
              </a:ext>
            </a:extLst>
          </p:cNvPr>
          <p:cNvCxnSpPr/>
          <p:nvPr/>
        </p:nvCxnSpPr>
        <p:spPr>
          <a:xfrm>
            <a:off x="4875794" y="3862886"/>
            <a:ext cx="0" cy="2137864"/>
          </a:xfrm>
          <a:prstGeom prst="line">
            <a:avLst/>
          </a:prstGeom>
          <a:ln>
            <a:gradFill>
              <a:gsLst>
                <a:gs pos="0">
                  <a:srgbClr val="CE9B49">
                    <a:alpha val="0"/>
                  </a:srgbClr>
                </a:gs>
                <a:gs pos="20000">
                  <a:srgbClr val="E3B26C"/>
                </a:gs>
                <a:gs pos="80000">
                  <a:srgbClr val="E3B26C"/>
                </a:gs>
                <a:gs pos="100000">
                  <a:srgbClr val="CE9B49">
                    <a:alpha val="0"/>
                  </a:srgb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id="{5B58962D-02D4-4C5D-A8A0-FA5BB32EE54E}"/>
              </a:ext>
            </a:extLst>
          </p:cNvPr>
          <p:cNvCxnSpPr/>
          <p:nvPr/>
        </p:nvCxnSpPr>
        <p:spPr>
          <a:xfrm>
            <a:off x="7316208" y="3862886"/>
            <a:ext cx="0" cy="2137864"/>
          </a:xfrm>
          <a:prstGeom prst="line">
            <a:avLst/>
          </a:prstGeom>
          <a:ln>
            <a:gradFill>
              <a:gsLst>
                <a:gs pos="0">
                  <a:srgbClr val="CE9B49">
                    <a:alpha val="0"/>
                  </a:srgbClr>
                </a:gs>
                <a:gs pos="20000">
                  <a:srgbClr val="E3B26C"/>
                </a:gs>
                <a:gs pos="80000">
                  <a:srgbClr val="E3B26C"/>
                </a:gs>
                <a:gs pos="100000">
                  <a:srgbClr val="CE9B49">
                    <a:alpha val="0"/>
                  </a:srgb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id="{9A3D57DA-81AF-4C85-B1A2-F4804FD44AFB}"/>
              </a:ext>
            </a:extLst>
          </p:cNvPr>
          <p:cNvCxnSpPr/>
          <p:nvPr/>
        </p:nvCxnSpPr>
        <p:spPr>
          <a:xfrm>
            <a:off x="9756622" y="3862886"/>
            <a:ext cx="0" cy="2137864"/>
          </a:xfrm>
          <a:prstGeom prst="line">
            <a:avLst/>
          </a:prstGeom>
          <a:ln>
            <a:gradFill>
              <a:gsLst>
                <a:gs pos="0">
                  <a:srgbClr val="CE9B49">
                    <a:alpha val="0"/>
                  </a:srgbClr>
                </a:gs>
                <a:gs pos="20000">
                  <a:srgbClr val="E3B26C"/>
                </a:gs>
                <a:gs pos="80000">
                  <a:srgbClr val="E3B26C"/>
                </a:gs>
                <a:gs pos="100000">
                  <a:srgbClr val="CE9B49">
                    <a:alpha val="0"/>
                  </a:srgbClr>
                </a:gs>
              </a:gsLst>
              <a:lin ang="5400000" scaled="1"/>
            </a:gradFill>
          </a:ln>
        </p:spPr>
        <p:style>
          <a:lnRef idx="1">
            <a:schemeClr val="accent1"/>
          </a:lnRef>
          <a:fillRef idx="0">
            <a:schemeClr val="accent1"/>
          </a:fillRef>
          <a:effectRef idx="0">
            <a:schemeClr val="accent1"/>
          </a:effectRef>
          <a:fontRef idx="minor">
            <a:schemeClr val="tx1"/>
          </a:fontRef>
        </p:style>
      </p:cxnSp>
      <p:pic>
        <p:nvPicPr>
          <p:cNvPr id="30" name="图片 29">
            <a:extLst>
              <a:ext uri="{FF2B5EF4-FFF2-40B4-BE49-F238E27FC236}">
                <a16:creationId xmlns:a16="http://schemas.microsoft.com/office/drawing/2014/main" id="{9CFA0745-7E55-3EDC-BB50-5BFEA1351175}"/>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0" y="5620087"/>
            <a:ext cx="12192000" cy="1237913"/>
          </a:xfrm>
          <a:custGeom>
            <a:avLst/>
            <a:gdLst>
              <a:gd name="connsiteX0" fmla="*/ 0 w 12192000"/>
              <a:gd name="connsiteY0" fmla="*/ 0 h 1237913"/>
              <a:gd name="connsiteX1" fmla="*/ 12192000 w 12192000"/>
              <a:gd name="connsiteY1" fmla="*/ 0 h 1237913"/>
              <a:gd name="connsiteX2" fmla="*/ 12192000 w 12192000"/>
              <a:gd name="connsiteY2" fmla="*/ 1237913 h 1237913"/>
              <a:gd name="connsiteX3" fmla="*/ 0 w 12192000"/>
              <a:gd name="connsiteY3" fmla="*/ 1237913 h 1237913"/>
            </a:gdLst>
            <a:ahLst/>
            <a:cxnLst>
              <a:cxn ang="0">
                <a:pos x="connsiteX0" y="connsiteY0"/>
              </a:cxn>
              <a:cxn ang="0">
                <a:pos x="connsiteX1" y="connsiteY1"/>
              </a:cxn>
              <a:cxn ang="0">
                <a:pos x="connsiteX2" y="connsiteY2"/>
              </a:cxn>
              <a:cxn ang="0">
                <a:pos x="connsiteX3" y="connsiteY3"/>
              </a:cxn>
            </a:cxnLst>
            <a:rect l="l" t="t" r="r" b="b"/>
            <a:pathLst>
              <a:path w="12192000" h="1237913">
                <a:moveTo>
                  <a:pt x="0" y="0"/>
                </a:moveTo>
                <a:lnTo>
                  <a:pt x="12192000" y="0"/>
                </a:lnTo>
                <a:lnTo>
                  <a:pt x="12192000" y="1237913"/>
                </a:lnTo>
                <a:lnTo>
                  <a:pt x="0" y="1237913"/>
                </a:lnTo>
                <a:close/>
              </a:path>
            </a:pathLst>
          </a:custGeom>
        </p:spPr>
      </p:pic>
    </p:spTree>
    <p:extLst>
      <p:ext uri="{BB962C8B-B14F-4D97-AF65-F5344CB8AC3E}">
        <p14:creationId xmlns:p14="http://schemas.microsoft.com/office/powerpoint/2010/main" val="30265614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文本框 27">
            <a:extLst>
              <a:ext uri="{FF2B5EF4-FFF2-40B4-BE49-F238E27FC236}">
                <a16:creationId xmlns:a16="http://schemas.microsoft.com/office/drawing/2014/main" id="{8F0FE608-D9DE-C10D-22E2-E855E778C3D6}"/>
              </a:ext>
            </a:extLst>
          </p:cNvPr>
          <p:cNvSpPr txBox="1"/>
          <p:nvPr/>
        </p:nvSpPr>
        <p:spPr>
          <a:xfrm>
            <a:off x="4392008" y="340735"/>
            <a:ext cx="3407984" cy="3677930"/>
          </a:xfrm>
          <a:prstGeom prst="rect">
            <a:avLst/>
          </a:prstGeom>
          <a:noFill/>
        </p:spPr>
        <p:txBody>
          <a:bodyPr wrap="none" lIns="0" tIns="0" rIns="0" bIns="0" rtlCol="0">
            <a:spAutoFit/>
          </a:bodyPr>
          <a:lstStyle/>
          <a:p>
            <a:pPr algn="ctr"/>
            <a:r>
              <a:rPr lang="en-US" altLang="zh-CN" sz="23900" dirty="0">
                <a:gradFill>
                  <a:gsLst>
                    <a:gs pos="65000">
                      <a:srgbClr val="FBE6C3"/>
                    </a:gs>
                    <a:gs pos="31000">
                      <a:srgbClr val="E3B26C"/>
                    </a:gs>
                    <a:gs pos="0">
                      <a:srgbClr val="FBE6C3"/>
                    </a:gs>
                    <a:gs pos="100000">
                      <a:srgbClr val="CE9B49"/>
                    </a:gs>
                  </a:gsLst>
                  <a:lin ang="5400000" scaled="0"/>
                </a:gradFill>
                <a:effectLst>
                  <a:outerShdw blurRad="63500" sx="102000" sy="102000" algn="ctr" rotWithShape="0">
                    <a:srgbClr val="CE9B49">
                      <a:alpha val="40000"/>
                    </a:srgbClr>
                  </a:outerShdw>
                </a:effectLst>
                <a:latin typeface="DIN Black" pitchFamily="50" charset="0"/>
                <a:ea typeface="思源宋体 CN Heavy" panose="02020900000000000000" pitchFamily="18" charset="-122"/>
              </a:rPr>
              <a:t>01</a:t>
            </a:r>
            <a:endParaRPr lang="zh-CN" altLang="en-US" sz="23900" dirty="0">
              <a:gradFill>
                <a:gsLst>
                  <a:gs pos="65000">
                    <a:srgbClr val="FBE6C3"/>
                  </a:gs>
                  <a:gs pos="31000">
                    <a:srgbClr val="E3B26C"/>
                  </a:gs>
                  <a:gs pos="0">
                    <a:srgbClr val="FBE6C3"/>
                  </a:gs>
                  <a:gs pos="100000">
                    <a:srgbClr val="CE9B49"/>
                  </a:gs>
                </a:gsLst>
                <a:lin ang="5400000" scaled="0"/>
              </a:gradFill>
              <a:effectLst>
                <a:outerShdw blurRad="63500" sx="102000" sy="102000" algn="ctr" rotWithShape="0">
                  <a:srgbClr val="CE9B49">
                    <a:alpha val="40000"/>
                  </a:srgbClr>
                </a:outerShdw>
              </a:effectLst>
              <a:latin typeface="DIN Black" pitchFamily="50" charset="0"/>
              <a:ea typeface="思源宋体 CN Heavy" panose="02020900000000000000" pitchFamily="18" charset="-122"/>
            </a:endParaRPr>
          </a:p>
        </p:txBody>
      </p:sp>
      <p:sp>
        <p:nvSpPr>
          <p:cNvPr id="2" name="矩形 1">
            <a:extLst>
              <a:ext uri="{FF2B5EF4-FFF2-40B4-BE49-F238E27FC236}">
                <a16:creationId xmlns:a16="http://schemas.microsoft.com/office/drawing/2014/main" id="{CE96B737-90D5-D47E-46DB-1F149E59106F}"/>
              </a:ext>
            </a:extLst>
          </p:cNvPr>
          <p:cNvSpPr/>
          <p:nvPr/>
        </p:nvSpPr>
        <p:spPr>
          <a:xfrm>
            <a:off x="2197100" y="3918817"/>
            <a:ext cx="7797800" cy="1185334"/>
          </a:xfrm>
          <a:prstGeom prst="rect">
            <a:avLst/>
          </a:prstGeom>
          <a:gradFill>
            <a:gsLst>
              <a:gs pos="0">
                <a:schemeClr val="accent1">
                  <a:alpha val="0"/>
                </a:schemeClr>
              </a:gs>
              <a:gs pos="100000">
                <a:schemeClr val="accent1">
                  <a:alpha val="0"/>
                </a:schemeClr>
              </a:gs>
              <a:gs pos="50000">
                <a:schemeClr val="accent1">
                  <a:alpha val="10000"/>
                </a:schemeClr>
              </a:gs>
            </a:gsLst>
            <a:lin ang="0" scaled="0"/>
          </a:gradFill>
          <a:ln w="6350">
            <a:gradFill>
              <a:gsLst>
                <a:gs pos="0">
                  <a:schemeClr val="accent1">
                    <a:alpha val="0"/>
                  </a:schemeClr>
                </a:gs>
                <a:gs pos="5000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5F680253-B950-6F99-46B9-01FEA0DC452F}"/>
              </a:ext>
            </a:extLst>
          </p:cNvPr>
          <p:cNvSpPr/>
          <p:nvPr/>
        </p:nvSpPr>
        <p:spPr>
          <a:xfrm>
            <a:off x="4310896" y="3957486"/>
            <a:ext cx="3570208" cy="1107996"/>
          </a:xfrm>
          <a:prstGeom prst="rect">
            <a:avLst/>
          </a:prstGeom>
        </p:spPr>
        <p:txBody>
          <a:bodyPr wrap="none">
            <a:spAutoFit/>
          </a:bodyPr>
          <a:lstStyle/>
          <a:p>
            <a:pPr algn="dist"/>
            <a:r>
              <a:rPr lang="zh-CN" altLang="en-US" sz="6600" dirty="0">
                <a:gradFill>
                  <a:gsLst>
                    <a:gs pos="65000">
                      <a:srgbClr val="FBE6C3"/>
                    </a:gs>
                    <a:gs pos="31000">
                      <a:srgbClr val="E3B26C"/>
                    </a:gs>
                    <a:gs pos="0">
                      <a:srgbClr val="FBE6C3"/>
                    </a:gs>
                    <a:gs pos="100000">
                      <a:srgbClr val="CE9B49"/>
                    </a:gs>
                  </a:gsLst>
                  <a:lin ang="5400000" scaled="0"/>
                </a:gradFill>
                <a:effectLst>
                  <a:outerShdw blurRad="63500" sx="102000" sy="102000" algn="ctr" rotWithShape="0">
                    <a:srgbClr val="CE9B49">
                      <a:alpha val="40000"/>
                    </a:srgbClr>
                  </a:outerShdw>
                </a:effectLst>
                <a:latin typeface="思源宋体 CN Heavy" panose="02020900000000000000" pitchFamily="18" charset="-122"/>
                <a:ea typeface="思源宋体 CN Heavy" panose="02020900000000000000" pitchFamily="18" charset="-122"/>
              </a:rPr>
              <a:t>你的标题</a:t>
            </a:r>
          </a:p>
        </p:txBody>
      </p:sp>
    </p:spTree>
    <p:extLst>
      <p:ext uri="{BB962C8B-B14F-4D97-AF65-F5344CB8AC3E}">
        <p14:creationId xmlns:p14="http://schemas.microsoft.com/office/powerpoint/2010/main" val="34368459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 name="任意多边形: 形状 137">
            <a:extLst>
              <a:ext uri="{FF2B5EF4-FFF2-40B4-BE49-F238E27FC236}">
                <a16:creationId xmlns:a16="http://schemas.microsoft.com/office/drawing/2014/main" id="{39BEE719-D07B-FC89-FBCD-3B4E255C08BF}"/>
              </a:ext>
            </a:extLst>
          </p:cNvPr>
          <p:cNvSpPr/>
          <p:nvPr/>
        </p:nvSpPr>
        <p:spPr>
          <a:xfrm>
            <a:off x="6754043" y="0"/>
            <a:ext cx="3800572" cy="6858000"/>
          </a:xfrm>
          <a:custGeom>
            <a:avLst/>
            <a:gdLst>
              <a:gd name="connsiteX0" fmla="*/ 959098 w 5437959"/>
              <a:gd name="connsiteY0" fmla="*/ 0 h 6858000"/>
              <a:gd name="connsiteX1" fmla="*/ 5437959 w 5437959"/>
              <a:gd name="connsiteY1" fmla="*/ 0 h 6858000"/>
              <a:gd name="connsiteX2" fmla="*/ 5437959 w 5437959"/>
              <a:gd name="connsiteY2" fmla="*/ 6858000 h 6858000"/>
              <a:gd name="connsiteX3" fmla="*/ 959096 w 5437959"/>
              <a:gd name="connsiteY3" fmla="*/ 6858000 h 6858000"/>
              <a:gd name="connsiteX4" fmla="*/ 920526 w 5437959"/>
              <a:gd name="connsiteY4" fmla="*/ 6799472 h 6858000"/>
              <a:gd name="connsiteX5" fmla="*/ 0 w 5437959"/>
              <a:gd name="connsiteY5" fmla="*/ 3429001 h 6858000"/>
              <a:gd name="connsiteX6" fmla="*/ 920526 w 5437959"/>
              <a:gd name="connsiteY6" fmla="*/ 5853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37959" h="6858000">
                <a:moveTo>
                  <a:pt x="959098" y="0"/>
                </a:moveTo>
                <a:lnTo>
                  <a:pt x="5437959" y="0"/>
                </a:lnTo>
                <a:lnTo>
                  <a:pt x="5437959" y="6858000"/>
                </a:lnTo>
                <a:lnTo>
                  <a:pt x="959096" y="6858000"/>
                </a:lnTo>
                <a:lnTo>
                  <a:pt x="920526" y="6799472"/>
                </a:lnTo>
                <a:cubicBezTo>
                  <a:pt x="345454" y="5883543"/>
                  <a:pt x="0" y="4709300"/>
                  <a:pt x="0" y="3429001"/>
                </a:cubicBezTo>
                <a:cubicBezTo>
                  <a:pt x="0" y="2148703"/>
                  <a:pt x="345454" y="974460"/>
                  <a:pt x="920526" y="58531"/>
                </a:cubicBezTo>
                <a:close/>
              </a:path>
            </a:pathLst>
          </a:custGeom>
          <a:solidFill>
            <a:srgbClr val="CE9B49">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5" name="任意多边形: 形状 134">
            <a:extLst>
              <a:ext uri="{FF2B5EF4-FFF2-40B4-BE49-F238E27FC236}">
                <a16:creationId xmlns:a16="http://schemas.microsoft.com/office/drawing/2014/main" id="{E0A07AC3-EA9F-569C-1847-FEAA59D47B91}"/>
              </a:ext>
            </a:extLst>
          </p:cNvPr>
          <p:cNvSpPr/>
          <p:nvPr/>
        </p:nvSpPr>
        <p:spPr>
          <a:xfrm>
            <a:off x="6754042" y="0"/>
            <a:ext cx="5437959" cy="6858000"/>
          </a:xfrm>
          <a:custGeom>
            <a:avLst/>
            <a:gdLst>
              <a:gd name="connsiteX0" fmla="*/ 959098 w 5437959"/>
              <a:gd name="connsiteY0" fmla="*/ 0 h 6858000"/>
              <a:gd name="connsiteX1" fmla="*/ 5437959 w 5437959"/>
              <a:gd name="connsiteY1" fmla="*/ 0 h 6858000"/>
              <a:gd name="connsiteX2" fmla="*/ 5437959 w 5437959"/>
              <a:gd name="connsiteY2" fmla="*/ 6858000 h 6858000"/>
              <a:gd name="connsiteX3" fmla="*/ 959096 w 5437959"/>
              <a:gd name="connsiteY3" fmla="*/ 6858000 h 6858000"/>
              <a:gd name="connsiteX4" fmla="*/ 920526 w 5437959"/>
              <a:gd name="connsiteY4" fmla="*/ 6799472 h 6858000"/>
              <a:gd name="connsiteX5" fmla="*/ 0 w 5437959"/>
              <a:gd name="connsiteY5" fmla="*/ 3429001 h 6858000"/>
              <a:gd name="connsiteX6" fmla="*/ 920526 w 5437959"/>
              <a:gd name="connsiteY6" fmla="*/ 5853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37959" h="6858000">
                <a:moveTo>
                  <a:pt x="959098" y="0"/>
                </a:moveTo>
                <a:lnTo>
                  <a:pt x="5437959" y="0"/>
                </a:lnTo>
                <a:lnTo>
                  <a:pt x="5437959" y="6858000"/>
                </a:lnTo>
                <a:lnTo>
                  <a:pt x="959096" y="6858000"/>
                </a:lnTo>
                <a:lnTo>
                  <a:pt x="920526" y="6799472"/>
                </a:lnTo>
                <a:cubicBezTo>
                  <a:pt x="345454" y="5883543"/>
                  <a:pt x="0" y="4709300"/>
                  <a:pt x="0" y="3429001"/>
                </a:cubicBezTo>
                <a:cubicBezTo>
                  <a:pt x="0" y="2148703"/>
                  <a:pt x="345454" y="974460"/>
                  <a:pt x="920526" y="58531"/>
                </a:cubicBezTo>
                <a:close/>
              </a:path>
            </a:pathLst>
          </a:custGeom>
          <a:solidFill>
            <a:srgbClr val="CE9B4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4" name="矩形 33">
            <a:extLst>
              <a:ext uri="{FF2B5EF4-FFF2-40B4-BE49-F238E27FC236}">
                <a16:creationId xmlns:a16="http://schemas.microsoft.com/office/drawing/2014/main" id="{0A851593-6AD2-416A-B616-2203A793C3BA}"/>
              </a:ext>
            </a:extLst>
          </p:cNvPr>
          <p:cNvSpPr/>
          <p:nvPr/>
        </p:nvSpPr>
        <p:spPr>
          <a:xfrm>
            <a:off x="474028" y="170948"/>
            <a:ext cx="4391617" cy="646331"/>
          </a:xfrm>
          <a:prstGeom prst="rect">
            <a:avLst/>
          </a:prstGeom>
        </p:spPr>
        <p:txBody>
          <a:bodyPr wrap="square">
            <a:spAutoFit/>
          </a:bodyPr>
          <a:lstStyle/>
          <a:p>
            <a:r>
              <a:rPr lang="en-US" altLang="zh-CN" sz="3600" dirty="0">
                <a:solidFill>
                  <a:schemeClr val="bg1">
                    <a:alpha val="20000"/>
                  </a:schemeClr>
                </a:solidFill>
                <a:latin typeface="DIN" pitchFamily="50" charset="0"/>
                <a:ea typeface="阿里巴巴普惠体 H" panose="00020600040101010101" pitchFamily="18" charset="-122"/>
              </a:rPr>
              <a:t>Your Title</a:t>
            </a:r>
            <a:endParaRPr lang="zh-CN" altLang="en-US" sz="3600" dirty="0">
              <a:solidFill>
                <a:schemeClr val="bg1">
                  <a:alpha val="20000"/>
                </a:schemeClr>
              </a:solidFill>
              <a:latin typeface="DIN" pitchFamily="50" charset="0"/>
              <a:ea typeface="阿里巴巴普惠体 H" panose="00020600040101010101" pitchFamily="18" charset="-122"/>
            </a:endParaRPr>
          </a:p>
        </p:txBody>
      </p:sp>
      <p:sp>
        <p:nvSpPr>
          <p:cNvPr id="35" name="矩形 34">
            <a:extLst>
              <a:ext uri="{FF2B5EF4-FFF2-40B4-BE49-F238E27FC236}">
                <a16:creationId xmlns:a16="http://schemas.microsoft.com/office/drawing/2014/main" id="{FE79F6EC-4B98-4863-99D5-6707F6A5A67A}"/>
              </a:ext>
            </a:extLst>
          </p:cNvPr>
          <p:cNvSpPr/>
          <p:nvPr/>
        </p:nvSpPr>
        <p:spPr>
          <a:xfrm>
            <a:off x="474029" y="511764"/>
            <a:ext cx="1620957" cy="523220"/>
          </a:xfrm>
          <a:prstGeom prst="rect">
            <a:avLst/>
          </a:prstGeom>
        </p:spPr>
        <p:txBody>
          <a:bodyPr wrap="none">
            <a:spAutoFit/>
          </a:bodyPr>
          <a:lstStyle/>
          <a:p>
            <a:r>
              <a:rPr lang="zh-CN" altLang="en-US" sz="2800" dirty="0">
                <a:gradFill>
                  <a:gsLst>
                    <a:gs pos="0">
                      <a:srgbClr val="E3B26C"/>
                    </a:gs>
                    <a:gs pos="100000">
                      <a:srgbClr val="CE9B49"/>
                    </a:gs>
                  </a:gsLst>
                  <a:lin ang="0" scaled="0"/>
                </a:gradFill>
                <a:latin typeface="思源宋体 CN Heavy" panose="02020900000000000000" pitchFamily="18" charset="-122"/>
                <a:ea typeface="思源宋体 CN Heavy" panose="02020900000000000000" pitchFamily="18" charset="-122"/>
              </a:rPr>
              <a:t>你的标题</a:t>
            </a:r>
          </a:p>
        </p:txBody>
      </p:sp>
      <p:grpSp>
        <p:nvGrpSpPr>
          <p:cNvPr id="41" name="组合 40">
            <a:extLst>
              <a:ext uri="{FF2B5EF4-FFF2-40B4-BE49-F238E27FC236}">
                <a16:creationId xmlns:a16="http://schemas.microsoft.com/office/drawing/2014/main" id="{2E092082-77C2-B32A-6082-5C8F27D3C7C9}"/>
              </a:ext>
            </a:extLst>
          </p:cNvPr>
          <p:cNvGrpSpPr/>
          <p:nvPr/>
        </p:nvGrpSpPr>
        <p:grpSpPr>
          <a:xfrm>
            <a:off x="1538033" y="1733922"/>
            <a:ext cx="2539157" cy="660049"/>
            <a:chOff x="1445301" y="1736563"/>
            <a:chExt cx="2539157" cy="660049"/>
          </a:xfrm>
        </p:grpSpPr>
        <p:sp>
          <p:nvSpPr>
            <p:cNvPr id="6" name="矩形 5">
              <a:extLst>
                <a:ext uri="{FF2B5EF4-FFF2-40B4-BE49-F238E27FC236}">
                  <a16:creationId xmlns:a16="http://schemas.microsoft.com/office/drawing/2014/main" id="{43D54E97-E677-4B1B-90F3-ABD39A8DB4D5}"/>
                </a:ext>
              </a:extLst>
            </p:cNvPr>
            <p:cNvSpPr/>
            <p:nvPr/>
          </p:nvSpPr>
          <p:spPr>
            <a:xfrm>
              <a:off x="1445301" y="2119613"/>
              <a:ext cx="2539157" cy="276999"/>
            </a:xfrm>
            <a:prstGeom prst="rect">
              <a:avLst/>
            </a:prstGeom>
          </p:spPr>
          <p:txBody>
            <a:bodyPr wrap="none" lIns="0" tIns="0" rIns="0" bIns="0">
              <a:spAutoFit/>
            </a:bodyPr>
            <a:lstStyle/>
            <a:p>
              <a:r>
                <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在这儿输入你的文字信息</a:t>
              </a:r>
            </a:p>
          </p:txBody>
        </p:sp>
        <p:sp>
          <p:nvSpPr>
            <p:cNvPr id="7" name="矩形 6">
              <a:extLst>
                <a:ext uri="{FF2B5EF4-FFF2-40B4-BE49-F238E27FC236}">
                  <a16:creationId xmlns:a16="http://schemas.microsoft.com/office/drawing/2014/main" id="{A5127293-A318-4841-9FE0-7D7E803802B2}"/>
                </a:ext>
              </a:extLst>
            </p:cNvPr>
            <p:cNvSpPr/>
            <p:nvPr/>
          </p:nvSpPr>
          <p:spPr>
            <a:xfrm>
              <a:off x="1445301" y="1736563"/>
              <a:ext cx="763029" cy="369332"/>
            </a:xfrm>
            <a:prstGeom prst="rect">
              <a:avLst/>
            </a:prstGeom>
          </p:spPr>
          <p:txBody>
            <a:bodyPr wrap="none" lIns="0" tIns="0" rIns="0" bIns="0">
              <a:spAutoFit/>
            </a:bodyPr>
            <a:lstStyle/>
            <a:p>
              <a:r>
                <a:rPr lang="zh-CN" altLang="en-US" sz="2400" dirty="0">
                  <a:gradFill>
                    <a:gsLst>
                      <a:gs pos="0">
                        <a:srgbClr val="E5C271"/>
                      </a:gs>
                      <a:gs pos="100000">
                        <a:srgbClr val="CE9B49"/>
                      </a:gs>
                    </a:gsLst>
                    <a:lin ang="5400000" scaled="1"/>
                  </a:gradFill>
                  <a:latin typeface="OPPOSans B" panose="00020600040101010101" pitchFamily="18" charset="-122"/>
                  <a:ea typeface="OPPOSans B" panose="00020600040101010101" pitchFamily="18" charset="-122"/>
                  <a:cs typeface="OPPOSans B" panose="00020600040101010101" pitchFamily="18" charset="-122"/>
                </a:rPr>
                <a:t>分类</a:t>
              </a:r>
              <a:r>
                <a:rPr lang="en-US" altLang="zh-CN" sz="2400" dirty="0">
                  <a:gradFill>
                    <a:gsLst>
                      <a:gs pos="0">
                        <a:srgbClr val="E5C271"/>
                      </a:gs>
                      <a:gs pos="100000">
                        <a:srgbClr val="CE9B49"/>
                      </a:gs>
                    </a:gsLst>
                    <a:lin ang="5400000" scaled="1"/>
                  </a:gradFill>
                  <a:latin typeface="OPPOSans B" panose="00020600040101010101" pitchFamily="18" charset="-122"/>
                  <a:ea typeface="OPPOSans B" panose="00020600040101010101" pitchFamily="18" charset="-122"/>
                  <a:cs typeface="OPPOSans B" panose="00020600040101010101" pitchFamily="18" charset="-122"/>
                </a:rPr>
                <a:t>1</a:t>
              </a:r>
              <a:endParaRPr lang="zh-CN" altLang="en-US" sz="2400" dirty="0">
                <a:gradFill>
                  <a:gsLst>
                    <a:gs pos="0">
                      <a:srgbClr val="E5C271"/>
                    </a:gs>
                    <a:gs pos="100000">
                      <a:srgbClr val="CE9B49"/>
                    </a:gs>
                  </a:gsLst>
                  <a:lin ang="5400000" scaled="1"/>
                </a:gradFill>
                <a:latin typeface="OPPOSans B" panose="00020600040101010101" pitchFamily="18" charset="-122"/>
                <a:ea typeface="OPPOSans B" panose="00020600040101010101" pitchFamily="18" charset="-122"/>
                <a:cs typeface="OPPOSans B" panose="00020600040101010101" pitchFamily="18" charset="-122"/>
              </a:endParaRPr>
            </a:p>
          </p:txBody>
        </p:sp>
      </p:grpSp>
      <p:grpSp>
        <p:nvGrpSpPr>
          <p:cNvPr id="40" name="组合 39">
            <a:extLst>
              <a:ext uri="{FF2B5EF4-FFF2-40B4-BE49-F238E27FC236}">
                <a16:creationId xmlns:a16="http://schemas.microsoft.com/office/drawing/2014/main" id="{2F36B398-1C39-88B9-4F31-943C86C96167}"/>
              </a:ext>
            </a:extLst>
          </p:cNvPr>
          <p:cNvGrpSpPr/>
          <p:nvPr/>
        </p:nvGrpSpPr>
        <p:grpSpPr>
          <a:xfrm>
            <a:off x="1538033" y="3298079"/>
            <a:ext cx="2539157" cy="660049"/>
            <a:chOff x="4490919" y="1736563"/>
            <a:chExt cx="2539157" cy="660049"/>
          </a:xfrm>
        </p:grpSpPr>
        <p:sp>
          <p:nvSpPr>
            <p:cNvPr id="10" name="矩形 9">
              <a:extLst>
                <a:ext uri="{FF2B5EF4-FFF2-40B4-BE49-F238E27FC236}">
                  <a16:creationId xmlns:a16="http://schemas.microsoft.com/office/drawing/2014/main" id="{8529EBB4-AC5C-456C-817E-CF1908A95FFD}"/>
                </a:ext>
              </a:extLst>
            </p:cNvPr>
            <p:cNvSpPr/>
            <p:nvPr/>
          </p:nvSpPr>
          <p:spPr>
            <a:xfrm>
              <a:off x="4490919" y="2119613"/>
              <a:ext cx="2539157" cy="276999"/>
            </a:xfrm>
            <a:prstGeom prst="rect">
              <a:avLst/>
            </a:prstGeom>
          </p:spPr>
          <p:txBody>
            <a:bodyPr wrap="none" lIns="0" tIns="0" rIns="0" bIns="0">
              <a:spAutoFit/>
            </a:bodyPr>
            <a:lstStyle/>
            <a:p>
              <a:r>
                <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在这儿输入你的文字信息</a:t>
              </a:r>
            </a:p>
          </p:txBody>
        </p:sp>
        <p:sp>
          <p:nvSpPr>
            <p:cNvPr id="11" name="矩形 10">
              <a:extLst>
                <a:ext uri="{FF2B5EF4-FFF2-40B4-BE49-F238E27FC236}">
                  <a16:creationId xmlns:a16="http://schemas.microsoft.com/office/drawing/2014/main" id="{88A616AF-707E-4138-BC35-3A2DA0B79034}"/>
                </a:ext>
              </a:extLst>
            </p:cNvPr>
            <p:cNvSpPr/>
            <p:nvPr/>
          </p:nvSpPr>
          <p:spPr>
            <a:xfrm>
              <a:off x="4490919" y="1736563"/>
              <a:ext cx="817531" cy="369332"/>
            </a:xfrm>
            <a:prstGeom prst="rect">
              <a:avLst/>
            </a:prstGeom>
          </p:spPr>
          <p:txBody>
            <a:bodyPr wrap="none" lIns="0" tIns="0" rIns="0" bIns="0">
              <a:spAutoFit/>
            </a:bodyPr>
            <a:lstStyle/>
            <a:p>
              <a:r>
                <a:rPr lang="zh-CN" altLang="en-US" sz="2400" dirty="0">
                  <a:gradFill>
                    <a:gsLst>
                      <a:gs pos="0">
                        <a:srgbClr val="E5C271"/>
                      </a:gs>
                      <a:gs pos="100000">
                        <a:srgbClr val="CE9B49"/>
                      </a:gs>
                    </a:gsLst>
                    <a:lin ang="5400000" scaled="1"/>
                  </a:gradFill>
                  <a:latin typeface="OPPOSans B" panose="00020600040101010101" pitchFamily="18" charset="-122"/>
                  <a:ea typeface="OPPOSans B" panose="00020600040101010101" pitchFamily="18" charset="-122"/>
                  <a:cs typeface="OPPOSans B" panose="00020600040101010101" pitchFamily="18" charset="-122"/>
                </a:rPr>
                <a:t>分类</a:t>
              </a:r>
              <a:r>
                <a:rPr lang="en-US" altLang="zh-CN" sz="2400" dirty="0">
                  <a:gradFill>
                    <a:gsLst>
                      <a:gs pos="0">
                        <a:srgbClr val="E5C271"/>
                      </a:gs>
                      <a:gs pos="100000">
                        <a:srgbClr val="CE9B49"/>
                      </a:gs>
                    </a:gsLst>
                    <a:lin ang="5400000" scaled="1"/>
                  </a:gradFill>
                  <a:latin typeface="OPPOSans B" panose="00020600040101010101" pitchFamily="18" charset="-122"/>
                  <a:ea typeface="OPPOSans B" panose="00020600040101010101" pitchFamily="18" charset="-122"/>
                  <a:cs typeface="OPPOSans B" panose="00020600040101010101" pitchFamily="18" charset="-122"/>
                </a:rPr>
                <a:t>2</a:t>
              </a:r>
              <a:endParaRPr lang="zh-CN" altLang="en-US" sz="2400" dirty="0">
                <a:gradFill>
                  <a:gsLst>
                    <a:gs pos="0">
                      <a:srgbClr val="E5C271"/>
                    </a:gs>
                    <a:gs pos="100000">
                      <a:srgbClr val="CE9B49"/>
                    </a:gs>
                  </a:gsLst>
                  <a:lin ang="5400000" scaled="1"/>
                </a:gradFill>
                <a:latin typeface="OPPOSans B" panose="00020600040101010101" pitchFamily="18" charset="-122"/>
                <a:ea typeface="OPPOSans B" panose="00020600040101010101" pitchFamily="18" charset="-122"/>
                <a:cs typeface="OPPOSans B" panose="00020600040101010101" pitchFamily="18" charset="-122"/>
              </a:endParaRPr>
            </a:p>
          </p:txBody>
        </p:sp>
      </p:grpSp>
      <p:grpSp>
        <p:nvGrpSpPr>
          <p:cNvPr id="39" name="组合 38">
            <a:extLst>
              <a:ext uri="{FF2B5EF4-FFF2-40B4-BE49-F238E27FC236}">
                <a16:creationId xmlns:a16="http://schemas.microsoft.com/office/drawing/2014/main" id="{1B0DBFBB-635E-0FBC-6825-2B1A8657AEFA}"/>
              </a:ext>
            </a:extLst>
          </p:cNvPr>
          <p:cNvGrpSpPr/>
          <p:nvPr/>
        </p:nvGrpSpPr>
        <p:grpSpPr>
          <a:xfrm>
            <a:off x="1552035" y="4728263"/>
            <a:ext cx="2539157" cy="660049"/>
            <a:chOff x="7834447" y="1736563"/>
            <a:chExt cx="2539157" cy="660049"/>
          </a:xfrm>
        </p:grpSpPr>
        <p:sp>
          <p:nvSpPr>
            <p:cNvPr id="14" name="矩形 13">
              <a:extLst>
                <a:ext uri="{FF2B5EF4-FFF2-40B4-BE49-F238E27FC236}">
                  <a16:creationId xmlns:a16="http://schemas.microsoft.com/office/drawing/2014/main" id="{BF3F4397-5E4E-41E8-AD55-90F80AF2D1CF}"/>
                </a:ext>
              </a:extLst>
            </p:cNvPr>
            <p:cNvSpPr/>
            <p:nvPr/>
          </p:nvSpPr>
          <p:spPr>
            <a:xfrm>
              <a:off x="7834447" y="2119613"/>
              <a:ext cx="2539157" cy="276999"/>
            </a:xfrm>
            <a:prstGeom prst="rect">
              <a:avLst/>
            </a:prstGeom>
          </p:spPr>
          <p:txBody>
            <a:bodyPr wrap="none" lIns="0" tIns="0" rIns="0" bIns="0">
              <a:spAutoFit/>
            </a:bodyPr>
            <a:lstStyle/>
            <a:p>
              <a:r>
                <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在这儿输入你的文字信息</a:t>
              </a:r>
            </a:p>
          </p:txBody>
        </p:sp>
        <p:sp>
          <p:nvSpPr>
            <p:cNvPr id="15" name="矩形 14">
              <a:extLst>
                <a:ext uri="{FF2B5EF4-FFF2-40B4-BE49-F238E27FC236}">
                  <a16:creationId xmlns:a16="http://schemas.microsoft.com/office/drawing/2014/main" id="{6412157D-858F-4121-8013-DB3B03DF462E}"/>
                </a:ext>
              </a:extLst>
            </p:cNvPr>
            <p:cNvSpPr/>
            <p:nvPr/>
          </p:nvSpPr>
          <p:spPr>
            <a:xfrm>
              <a:off x="7834447" y="1736563"/>
              <a:ext cx="817531" cy="369332"/>
            </a:xfrm>
            <a:prstGeom prst="rect">
              <a:avLst/>
            </a:prstGeom>
          </p:spPr>
          <p:txBody>
            <a:bodyPr wrap="none" lIns="0" tIns="0" rIns="0" bIns="0">
              <a:spAutoFit/>
            </a:bodyPr>
            <a:lstStyle/>
            <a:p>
              <a:r>
                <a:rPr lang="zh-CN" altLang="en-US" sz="2400" dirty="0">
                  <a:gradFill>
                    <a:gsLst>
                      <a:gs pos="0">
                        <a:srgbClr val="E5C271"/>
                      </a:gs>
                      <a:gs pos="100000">
                        <a:srgbClr val="CE9B49"/>
                      </a:gs>
                    </a:gsLst>
                    <a:lin ang="5400000" scaled="1"/>
                  </a:gradFill>
                  <a:latin typeface="OPPOSans B" panose="00020600040101010101" pitchFamily="18" charset="-122"/>
                  <a:ea typeface="OPPOSans B" panose="00020600040101010101" pitchFamily="18" charset="-122"/>
                  <a:cs typeface="OPPOSans B" panose="00020600040101010101" pitchFamily="18" charset="-122"/>
                </a:rPr>
                <a:t>分类</a:t>
              </a:r>
              <a:r>
                <a:rPr lang="en-US" altLang="zh-CN" sz="2400" dirty="0">
                  <a:gradFill>
                    <a:gsLst>
                      <a:gs pos="0">
                        <a:srgbClr val="E5C271"/>
                      </a:gs>
                      <a:gs pos="100000">
                        <a:srgbClr val="CE9B49"/>
                      </a:gs>
                    </a:gsLst>
                    <a:lin ang="5400000" scaled="1"/>
                  </a:gradFill>
                  <a:latin typeface="OPPOSans B" panose="00020600040101010101" pitchFamily="18" charset="-122"/>
                  <a:ea typeface="OPPOSans B" panose="00020600040101010101" pitchFamily="18" charset="-122"/>
                  <a:cs typeface="OPPOSans B" panose="00020600040101010101" pitchFamily="18" charset="-122"/>
                </a:rPr>
                <a:t>3</a:t>
              </a:r>
              <a:endParaRPr lang="zh-CN" altLang="en-US" sz="2400" dirty="0">
                <a:gradFill>
                  <a:gsLst>
                    <a:gs pos="0">
                      <a:srgbClr val="E5C271"/>
                    </a:gs>
                    <a:gs pos="100000">
                      <a:srgbClr val="CE9B49"/>
                    </a:gs>
                  </a:gsLst>
                  <a:lin ang="5400000" scaled="1"/>
                </a:gradFill>
                <a:latin typeface="OPPOSans B" panose="00020600040101010101" pitchFamily="18" charset="-122"/>
                <a:ea typeface="OPPOSans B" panose="00020600040101010101" pitchFamily="18" charset="-122"/>
                <a:cs typeface="OPPOSans B" panose="00020600040101010101" pitchFamily="18" charset="-122"/>
              </a:endParaRPr>
            </a:p>
          </p:txBody>
        </p:sp>
      </p:grpSp>
      <p:grpSp>
        <p:nvGrpSpPr>
          <p:cNvPr id="18" name="组合 17">
            <a:extLst>
              <a:ext uri="{FF2B5EF4-FFF2-40B4-BE49-F238E27FC236}">
                <a16:creationId xmlns:a16="http://schemas.microsoft.com/office/drawing/2014/main" id="{BF353C38-C0AF-0C16-AC7A-3AAD78401E87}"/>
              </a:ext>
            </a:extLst>
          </p:cNvPr>
          <p:cNvGrpSpPr/>
          <p:nvPr/>
        </p:nvGrpSpPr>
        <p:grpSpPr>
          <a:xfrm>
            <a:off x="653889" y="1701730"/>
            <a:ext cx="724432" cy="724432"/>
            <a:chOff x="607261" y="1937832"/>
            <a:chExt cx="724432" cy="724432"/>
          </a:xfrm>
        </p:grpSpPr>
        <p:grpSp>
          <p:nvGrpSpPr>
            <p:cNvPr id="20" name="图形 24">
              <a:extLst>
                <a:ext uri="{FF2B5EF4-FFF2-40B4-BE49-F238E27FC236}">
                  <a16:creationId xmlns:a16="http://schemas.microsoft.com/office/drawing/2014/main" id="{F739F70B-BD76-4ACF-AFA3-56C96A4E7032}"/>
                </a:ext>
              </a:extLst>
            </p:cNvPr>
            <p:cNvGrpSpPr/>
            <p:nvPr/>
          </p:nvGrpSpPr>
          <p:grpSpPr>
            <a:xfrm>
              <a:off x="787146" y="2099934"/>
              <a:ext cx="364663" cy="400229"/>
              <a:chOff x="2949853" y="791441"/>
              <a:chExt cx="1552654" cy="1704085"/>
            </a:xfrm>
            <a:gradFill>
              <a:gsLst>
                <a:gs pos="0">
                  <a:srgbClr val="E5C271"/>
                </a:gs>
                <a:gs pos="100000">
                  <a:srgbClr val="CE9B49"/>
                </a:gs>
              </a:gsLst>
              <a:lin ang="5400000" scaled="1"/>
            </a:gradFill>
          </p:grpSpPr>
          <p:sp>
            <p:nvSpPr>
              <p:cNvPr id="21" name="任意多边形: 形状 20">
                <a:extLst>
                  <a:ext uri="{FF2B5EF4-FFF2-40B4-BE49-F238E27FC236}">
                    <a16:creationId xmlns:a16="http://schemas.microsoft.com/office/drawing/2014/main" id="{C63F50A5-5996-43C7-88DC-1578571AFF53}"/>
                  </a:ext>
                </a:extLst>
              </p:cNvPr>
              <p:cNvSpPr/>
              <p:nvPr/>
            </p:nvSpPr>
            <p:spPr>
              <a:xfrm>
                <a:off x="3101289" y="791441"/>
                <a:ext cx="1401218" cy="1211835"/>
              </a:xfrm>
              <a:custGeom>
                <a:avLst/>
                <a:gdLst>
                  <a:gd name="connsiteX0" fmla="*/ 1268574 w 1401216"/>
                  <a:gd name="connsiteY0" fmla="*/ 795300 h 1211833"/>
                  <a:gd name="connsiteX1" fmla="*/ 1002543 w 1401216"/>
                  <a:gd name="connsiteY1" fmla="*/ 795300 h 1211833"/>
                  <a:gd name="connsiteX2" fmla="*/ 945617 w 1401216"/>
                  <a:gd name="connsiteY2" fmla="*/ 738374 h 1211833"/>
                  <a:gd name="connsiteX3" fmla="*/ 1002543 w 1401216"/>
                  <a:gd name="connsiteY3" fmla="*/ 681447 h 1211833"/>
                  <a:gd name="connsiteX4" fmla="*/ 1268574 w 1401216"/>
                  <a:gd name="connsiteY4" fmla="*/ 681447 h 1211833"/>
                  <a:gd name="connsiteX5" fmla="*/ 1287363 w 1401216"/>
                  <a:gd name="connsiteY5" fmla="*/ 662657 h 1211833"/>
                  <a:gd name="connsiteX6" fmla="*/ 1287363 w 1401216"/>
                  <a:gd name="connsiteY6" fmla="*/ 132643 h 1211833"/>
                  <a:gd name="connsiteX7" fmla="*/ 1268574 w 1401216"/>
                  <a:gd name="connsiteY7" fmla="*/ 113854 h 1211833"/>
                  <a:gd name="connsiteX8" fmla="*/ 586941 w 1401216"/>
                  <a:gd name="connsiteY8" fmla="*/ 113854 h 1211833"/>
                  <a:gd name="connsiteX9" fmla="*/ 568151 w 1401216"/>
                  <a:gd name="connsiteY9" fmla="*/ 132643 h 1211833"/>
                  <a:gd name="connsiteX10" fmla="*/ 568151 w 1401216"/>
                  <a:gd name="connsiteY10" fmla="*/ 280727 h 1211833"/>
                  <a:gd name="connsiteX11" fmla="*/ 511225 w 1401216"/>
                  <a:gd name="connsiteY11" fmla="*/ 337654 h 1211833"/>
                  <a:gd name="connsiteX12" fmla="*/ 454298 w 1401216"/>
                  <a:gd name="connsiteY12" fmla="*/ 280727 h 1211833"/>
                  <a:gd name="connsiteX13" fmla="*/ 454298 w 1401216"/>
                  <a:gd name="connsiteY13" fmla="*/ 132643 h 1211833"/>
                  <a:gd name="connsiteX14" fmla="*/ 586941 w 1401216"/>
                  <a:gd name="connsiteY14" fmla="*/ 0 h 1211833"/>
                  <a:gd name="connsiteX15" fmla="*/ 1268574 w 1401216"/>
                  <a:gd name="connsiteY15" fmla="*/ 0 h 1211833"/>
                  <a:gd name="connsiteX16" fmla="*/ 1401217 w 1401216"/>
                  <a:gd name="connsiteY16" fmla="*/ 132643 h 1211833"/>
                  <a:gd name="connsiteX17" fmla="*/ 1401217 w 1401216"/>
                  <a:gd name="connsiteY17" fmla="*/ 662657 h 1211833"/>
                  <a:gd name="connsiteX18" fmla="*/ 1268574 w 1401216"/>
                  <a:gd name="connsiteY18" fmla="*/ 795300 h 1211833"/>
                  <a:gd name="connsiteX19" fmla="*/ 700608 w 1401216"/>
                  <a:gd name="connsiteY19" fmla="*/ 1211833 h 1211833"/>
                  <a:gd name="connsiteX20" fmla="*/ 56927 w 1401216"/>
                  <a:gd name="connsiteY20" fmla="*/ 1211833 h 1211833"/>
                  <a:gd name="connsiteX21" fmla="*/ 0 w 1401216"/>
                  <a:gd name="connsiteY21" fmla="*/ 1154906 h 1211833"/>
                  <a:gd name="connsiteX22" fmla="*/ 56927 w 1401216"/>
                  <a:gd name="connsiteY22" fmla="*/ 1097980 h 1211833"/>
                  <a:gd name="connsiteX23" fmla="*/ 700608 w 1401216"/>
                  <a:gd name="connsiteY23" fmla="*/ 1097980 h 1211833"/>
                  <a:gd name="connsiteX24" fmla="*/ 719398 w 1401216"/>
                  <a:gd name="connsiteY24" fmla="*/ 1079190 h 1211833"/>
                  <a:gd name="connsiteX25" fmla="*/ 776325 w 1401216"/>
                  <a:gd name="connsiteY25" fmla="*/ 1022263 h 1211833"/>
                  <a:gd name="connsiteX26" fmla="*/ 833251 w 1401216"/>
                  <a:gd name="connsiteY26" fmla="*/ 1079190 h 1211833"/>
                  <a:gd name="connsiteX27" fmla="*/ 700608 w 1401216"/>
                  <a:gd name="connsiteY27" fmla="*/ 1211833 h 1211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401216" h="1211833">
                    <a:moveTo>
                      <a:pt x="1268574" y="795300"/>
                    </a:moveTo>
                    <a:lnTo>
                      <a:pt x="1002543" y="795300"/>
                    </a:lnTo>
                    <a:cubicBezTo>
                      <a:pt x="971103" y="795300"/>
                      <a:pt x="945617" y="769813"/>
                      <a:pt x="945617" y="738374"/>
                    </a:cubicBezTo>
                    <a:cubicBezTo>
                      <a:pt x="945617" y="706934"/>
                      <a:pt x="971103" y="681447"/>
                      <a:pt x="1002543" y="681447"/>
                    </a:cubicBezTo>
                    <a:lnTo>
                      <a:pt x="1268574" y="681447"/>
                    </a:lnTo>
                    <a:cubicBezTo>
                      <a:pt x="1278992" y="681447"/>
                      <a:pt x="1287363" y="673075"/>
                      <a:pt x="1287363" y="662657"/>
                    </a:cubicBezTo>
                    <a:lnTo>
                      <a:pt x="1287363" y="132643"/>
                    </a:lnTo>
                    <a:cubicBezTo>
                      <a:pt x="1287363" y="122225"/>
                      <a:pt x="1278992" y="113854"/>
                      <a:pt x="1268574" y="113854"/>
                    </a:cubicBezTo>
                    <a:lnTo>
                      <a:pt x="586941" y="113854"/>
                    </a:lnTo>
                    <a:cubicBezTo>
                      <a:pt x="576523" y="113854"/>
                      <a:pt x="568151" y="122225"/>
                      <a:pt x="568151" y="132643"/>
                    </a:cubicBezTo>
                    <a:lnTo>
                      <a:pt x="568151" y="280727"/>
                    </a:lnTo>
                    <a:cubicBezTo>
                      <a:pt x="568151" y="312167"/>
                      <a:pt x="542665" y="337654"/>
                      <a:pt x="511225" y="337654"/>
                    </a:cubicBezTo>
                    <a:cubicBezTo>
                      <a:pt x="479785" y="337654"/>
                      <a:pt x="454298" y="312167"/>
                      <a:pt x="454298" y="280727"/>
                    </a:cubicBezTo>
                    <a:lnTo>
                      <a:pt x="454298" y="132643"/>
                    </a:lnTo>
                    <a:cubicBezTo>
                      <a:pt x="454298" y="59717"/>
                      <a:pt x="513643" y="0"/>
                      <a:pt x="586941" y="0"/>
                    </a:cubicBezTo>
                    <a:lnTo>
                      <a:pt x="1268574" y="0"/>
                    </a:lnTo>
                    <a:cubicBezTo>
                      <a:pt x="1341500" y="0"/>
                      <a:pt x="1401217" y="59345"/>
                      <a:pt x="1401217" y="132643"/>
                    </a:cubicBezTo>
                    <a:lnTo>
                      <a:pt x="1401217" y="662657"/>
                    </a:lnTo>
                    <a:cubicBezTo>
                      <a:pt x="1400845" y="735955"/>
                      <a:pt x="1341500" y="795300"/>
                      <a:pt x="1268574" y="795300"/>
                    </a:cubicBezTo>
                    <a:close/>
                    <a:moveTo>
                      <a:pt x="700608" y="1211833"/>
                    </a:moveTo>
                    <a:lnTo>
                      <a:pt x="56927" y="1211833"/>
                    </a:lnTo>
                    <a:cubicBezTo>
                      <a:pt x="25487" y="1211833"/>
                      <a:pt x="0" y="1186346"/>
                      <a:pt x="0" y="1154906"/>
                    </a:cubicBezTo>
                    <a:cubicBezTo>
                      <a:pt x="0" y="1123466"/>
                      <a:pt x="25487" y="1097980"/>
                      <a:pt x="56927" y="1097980"/>
                    </a:cubicBezTo>
                    <a:lnTo>
                      <a:pt x="700608" y="1097980"/>
                    </a:lnTo>
                    <a:cubicBezTo>
                      <a:pt x="711026" y="1097980"/>
                      <a:pt x="719398" y="1089608"/>
                      <a:pt x="719398" y="1079190"/>
                    </a:cubicBezTo>
                    <a:cubicBezTo>
                      <a:pt x="719398" y="1047750"/>
                      <a:pt x="744885" y="1022263"/>
                      <a:pt x="776325" y="1022263"/>
                    </a:cubicBezTo>
                    <a:cubicBezTo>
                      <a:pt x="807765" y="1022263"/>
                      <a:pt x="833251" y="1047750"/>
                      <a:pt x="833251" y="1079190"/>
                    </a:cubicBezTo>
                    <a:cubicBezTo>
                      <a:pt x="832879" y="1152488"/>
                      <a:pt x="773534" y="1211833"/>
                      <a:pt x="700608" y="1211833"/>
                    </a:cubicBezTo>
                    <a:close/>
                  </a:path>
                </a:pathLst>
              </a:custGeom>
              <a:grpFill/>
              <a:ln w="1860" cap="flat">
                <a:no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id="{FE0AE4FA-CCFF-4965-98C1-79897A04D3C6}"/>
                  </a:ext>
                </a:extLst>
              </p:cNvPr>
              <p:cNvSpPr/>
              <p:nvPr/>
            </p:nvSpPr>
            <p:spPr>
              <a:xfrm>
                <a:off x="3101289" y="1170208"/>
                <a:ext cx="833252" cy="189569"/>
              </a:xfrm>
              <a:custGeom>
                <a:avLst/>
                <a:gdLst>
                  <a:gd name="connsiteX0" fmla="*/ 700608 w 833251"/>
                  <a:gd name="connsiteY0" fmla="*/ 189570 h 189569"/>
                  <a:gd name="connsiteX1" fmla="*/ 56927 w 833251"/>
                  <a:gd name="connsiteY1" fmla="*/ 189570 h 189569"/>
                  <a:gd name="connsiteX2" fmla="*/ 0 w 833251"/>
                  <a:gd name="connsiteY2" fmla="*/ 132643 h 189569"/>
                  <a:gd name="connsiteX3" fmla="*/ 56927 w 833251"/>
                  <a:gd name="connsiteY3" fmla="*/ 75716 h 189569"/>
                  <a:gd name="connsiteX4" fmla="*/ 700608 w 833251"/>
                  <a:gd name="connsiteY4" fmla="*/ 75716 h 189569"/>
                  <a:gd name="connsiteX5" fmla="*/ 719398 w 833251"/>
                  <a:gd name="connsiteY5" fmla="*/ 56927 h 189569"/>
                  <a:gd name="connsiteX6" fmla="*/ 776325 w 833251"/>
                  <a:gd name="connsiteY6" fmla="*/ 0 h 189569"/>
                  <a:gd name="connsiteX7" fmla="*/ 833251 w 833251"/>
                  <a:gd name="connsiteY7" fmla="*/ 56927 h 189569"/>
                  <a:gd name="connsiteX8" fmla="*/ 700608 w 833251"/>
                  <a:gd name="connsiteY8" fmla="*/ 189570 h 189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33251" h="189569">
                    <a:moveTo>
                      <a:pt x="700608" y="189570"/>
                    </a:moveTo>
                    <a:lnTo>
                      <a:pt x="56927" y="189570"/>
                    </a:lnTo>
                    <a:cubicBezTo>
                      <a:pt x="25487" y="189570"/>
                      <a:pt x="0" y="164083"/>
                      <a:pt x="0" y="132643"/>
                    </a:cubicBezTo>
                    <a:cubicBezTo>
                      <a:pt x="0" y="101203"/>
                      <a:pt x="25487" y="75716"/>
                      <a:pt x="56927" y="75716"/>
                    </a:cubicBezTo>
                    <a:lnTo>
                      <a:pt x="700608" y="75716"/>
                    </a:lnTo>
                    <a:cubicBezTo>
                      <a:pt x="711026" y="75716"/>
                      <a:pt x="719398" y="67345"/>
                      <a:pt x="719398" y="56927"/>
                    </a:cubicBezTo>
                    <a:cubicBezTo>
                      <a:pt x="719398" y="25487"/>
                      <a:pt x="744885" y="0"/>
                      <a:pt x="776325" y="0"/>
                    </a:cubicBezTo>
                    <a:cubicBezTo>
                      <a:pt x="807765" y="0"/>
                      <a:pt x="833251" y="25487"/>
                      <a:pt x="833251" y="56927"/>
                    </a:cubicBezTo>
                    <a:cubicBezTo>
                      <a:pt x="832879" y="129853"/>
                      <a:pt x="773534" y="189570"/>
                      <a:pt x="700608" y="189570"/>
                    </a:cubicBezTo>
                    <a:close/>
                  </a:path>
                </a:pathLst>
              </a:custGeom>
              <a:grpFill/>
              <a:ln w="1860" cap="flat">
                <a:noFill/>
                <a:prstDash val="solid"/>
                <a:miter/>
              </a:ln>
            </p:spPr>
            <p:txBody>
              <a:bodyPr rtlCol="0" anchor="ctr"/>
              <a:lstStyle/>
              <a:p>
                <a:endParaRPr lang="zh-CN" altLang="en-US"/>
              </a:p>
            </p:txBody>
          </p:sp>
          <p:sp>
            <p:nvSpPr>
              <p:cNvPr id="23" name="任意多边形: 形状 22">
                <a:extLst>
                  <a:ext uri="{FF2B5EF4-FFF2-40B4-BE49-F238E27FC236}">
                    <a16:creationId xmlns:a16="http://schemas.microsoft.com/office/drawing/2014/main" id="{E242FC2F-F375-4692-86F4-9A82774301B1}"/>
                  </a:ext>
                </a:extLst>
              </p:cNvPr>
              <p:cNvSpPr/>
              <p:nvPr/>
            </p:nvSpPr>
            <p:spPr>
              <a:xfrm>
                <a:off x="3063340" y="1132446"/>
                <a:ext cx="871201" cy="1363080"/>
              </a:xfrm>
              <a:custGeom>
                <a:avLst/>
                <a:gdLst>
                  <a:gd name="connsiteX0" fmla="*/ 814276 w 871202"/>
                  <a:gd name="connsiteY0" fmla="*/ 794928 h 1363079"/>
                  <a:gd name="connsiteX1" fmla="*/ 757349 w 871202"/>
                  <a:gd name="connsiteY1" fmla="*/ 738001 h 1363079"/>
                  <a:gd name="connsiteX2" fmla="*/ 757349 w 871202"/>
                  <a:gd name="connsiteY2" fmla="*/ 56927 h 1363079"/>
                  <a:gd name="connsiteX3" fmla="*/ 814276 w 871202"/>
                  <a:gd name="connsiteY3" fmla="*/ 0 h 1363079"/>
                  <a:gd name="connsiteX4" fmla="*/ 871203 w 871202"/>
                  <a:gd name="connsiteY4" fmla="*/ 56927 h 1363079"/>
                  <a:gd name="connsiteX5" fmla="*/ 871203 w 871202"/>
                  <a:gd name="connsiteY5" fmla="*/ 738374 h 1363079"/>
                  <a:gd name="connsiteX6" fmla="*/ 814276 w 871202"/>
                  <a:gd name="connsiteY6" fmla="*/ 794928 h 1363079"/>
                  <a:gd name="connsiteX7" fmla="*/ 56927 w 871202"/>
                  <a:gd name="connsiteY7" fmla="*/ 1363080 h 1363079"/>
                  <a:gd name="connsiteX8" fmla="*/ 0 w 871202"/>
                  <a:gd name="connsiteY8" fmla="*/ 1306153 h 1363079"/>
                  <a:gd name="connsiteX9" fmla="*/ 0 w 871202"/>
                  <a:gd name="connsiteY9" fmla="*/ 170408 h 1363079"/>
                  <a:gd name="connsiteX10" fmla="*/ 56927 w 871202"/>
                  <a:gd name="connsiteY10" fmla="*/ 113481 h 1363079"/>
                  <a:gd name="connsiteX11" fmla="*/ 113854 w 871202"/>
                  <a:gd name="connsiteY11" fmla="*/ 170408 h 1363079"/>
                  <a:gd name="connsiteX12" fmla="*/ 113854 w 871202"/>
                  <a:gd name="connsiteY12" fmla="*/ 1306153 h 1363079"/>
                  <a:gd name="connsiteX13" fmla="*/ 56927 w 871202"/>
                  <a:gd name="connsiteY13" fmla="*/ 1363080 h 1363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71202" h="1363079">
                    <a:moveTo>
                      <a:pt x="814276" y="794928"/>
                    </a:moveTo>
                    <a:cubicBezTo>
                      <a:pt x="782836" y="794928"/>
                      <a:pt x="757349" y="769441"/>
                      <a:pt x="757349" y="738001"/>
                    </a:cubicBezTo>
                    <a:lnTo>
                      <a:pt x="757349" y="56927"/>
                    </a:lnTo>
                    <a:cubicBezTo>
                      <a:pt x="757349" y="25487"/>
                      <a:pt x="782836" y="0"/>
                      <a:pt x="814276" y="0"/>
                    </a:cubicBezTo>
                    <a:cubicBezTo>
                      <a:pt x="845716" y="0"/>
                      <a:pt x="871203" y="25487"/>
                      <a:pt x="871203" y="56927"/>
                    </a:cubicBezTo>
                    <a:lnTo>
                      <a:pt x="871203" y="738374"/>
                    </a:lnTo>
                    <a:cubicBezTo>
                      <a:pt x="870831" y="769813"/>
                      <a:pt x="845530" y="794928"/>
                      <a:pt x="814276" y="794928"/>
                    </a:cubicBezTo>
                    <a:close/>
                    <a:moveTo>
                      <a:pt x="56927" y="1363080"/>
                    </a:moveTo>
                    <a:cubicBezTo>
                      <a:pt x="25487" y="1363080"/>
                      <a:pt x="0" y="1337593"/>
                      <a:pt x="0" y="1306153"/>
                    </a:cubicBezTo>
                    <a:lnTo>
                      <a:pt x="0" y="170408"/>
                    </a:lnTo>
                    <a:cubicBezTo>
                      <a:pt x="0" y="138968"/>
                      <a:pt x="25487" y="113481"/>
                      <a:pt x="56927" y="113481"/>
                    </a:cubicBezTo>
                    <a:cubicBezTo>
                      <a:pt x="88367" y="113481"/>
                      <a:pt x="113854" y="138968"/>
                      <a:pt x="113854" y="170408"/>
                    </a:cubicBezTo>
                    <a:lnTo>
                      <a:pt x="113854" y="1306153"/>
                    </a:lnTo>
                    <a:cubicBezTo>
                      <a:pt x="113854" y="1337593"/>
                      <a:pt x="88367" y="1363080"/>
                      <a:pt x="56927" y="1363080"/>
                    </a:cubicBezTo>
                    <a:close/>
                  </a:path>
                </a:pathLst>
              </a:custGeom>
              <a:grpFill/>
              <a:ln w="1860" cap="flat">
                <a:no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5E2E56CD-2D2F-4CDF-9F07-84747937DE51}"/>
                  </a:ext>
                </a:extLst>
              </p:cNvPr>
              <p:cNvSpPr/>
              <p:nvPr/>
            </p:nvSpPr>
            <p:spPr>
              <a:xfrm>
                <a:off x="2949853" y="981010"/>
                <a:ext cx="340818" cy="340818"/>
              </a:xfrm>
              <a:custGeom>
                <a:avLst/>
                <a:gdLst>
                  <a:gd name="connsiteX0" fmla="*/ 170408 w 340816"/>
                  <a:gd name="connsiteY0" fmla="*/ 340816 h 340816"/>
                  <a:gd name="connsiteX1" fmla="*/ 0 w 340816"/>
                  <a:gd name="connsiteY1" fmla="*/ 170408 h 340816"/>
                  <a:gd name="connsiteX2" fmla="*/ 170408 w 340816"/>
                  <a:gd name="connsiteY2" fmla="*/ 0 h 340816"/>
                  <a:gd name="connsiteX3" fmla="*/ 340816 w 340816"/>
                  <a:gd name="connsiteY3" fmla="*/ 170408 h 340816"/>
                  <a:gd name="connsiteX4" fmla="*/ 170408 w 340816"/>
                  <a:gd name="connsiteY4" fmla="*/ 340816 h 340816"/>
                  <a:gd name="connsiteX5" fmla="*/ 170408 w 340816"/>
                  <a:gd name="connsiteY5" fmla="*/ 113667 h 340816"/>
                  <a:gd name="connsiteX6" fmla="*/ 113481 w 340816"/>
                  <a:gd name="connsiteY6" fmla="*/ 170594 h 340816"/>
                  <a:gd name="connsiteX7" fmla="*/ 170408 w 340816"/>
                  <a:gd name="connsiteY7" fmla="*/ 227521 h 340816"/>
                  <a:gd name="connsiteX8" fmla="*/ 227335 w 340816"/>
                  <a:gd name="connsiteY8" fmla="*/ 170594 h 340816"/>
                  <a:gd name="connsiteX9" fmla="*/ 170408 w 340816"/>
                  <a:gd name="connsiteY9" fmla="*/ 113667 h 340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0816" h="340816">
                    <a:moveTo>
                      <a:pt x="170408" y="340816"/>
                    </a:moveTo>
                    <a:cubicBezTo>
                      <a:pt x="76460" y="340816"/>
                      <a:pt x="0" y="264356"/>
                      <a:pt x="0" y="170408"/>
                    </a:cubicBezTo>
                    <a:cubicBezTo>
                      <a:pt x="0" y="76460"/>
                      <a:pt x="76460" y="0"/>
                      <a:pt x="170408" y="0"/>
                    </a:cubicBezTo>
                    <a:cubicBezTo>
                      <a:pt x="264356" y="0"/>
                      <a:pt x="340816" y="76460"/>
                      <a:pt x="340816" y="170408"/>
                    </a:cubicBezTo>
                    <a:cubicBezTo>
                      <a:pt x="340816" y="264356"/>
                      <a:pt x="264356" y="340816"/>
                      <a:pt x="170408" y="340816"/>
                    </a:cubicBezTo>
                    <a:close/>
                    <a:moveTo>
                      <a:pt x="170408" y="113667"/>
                    </a:moveTo>
                    <a:cubicBezTo>
                      <a:pt x="138968" y="113667"/>
                      <a:pt x="113481" y="139154"/>
                      <a:pt x="113481" y="170594"/>
                    </a:cubicBezTo>
                    <a:cubicBezTo>
                      <a:pt x="113481" y="202034"/>
                      <a:pt x="138968" y="227521"/>
                      <a:pt x="170408" y="227521"/>
                    </a:cubicBezTo>
                    <a:cubicBezTo>
                      <a:pt x="201848" y="227521"/>
                      <a:pt x="227335" y="202034"/>
                      <a:pt x="227335" y="170594"/>
                    </a:cubicBezTo>
                    <a:cubicBezTo>
                      <a:pt x="227335" y="139154"/>
                      <a:pt x="201848" y="113667"/>
                      <a:pt x="170408" y="113667"/>
                    </a:cubicBezTo>
                    <a:close/>
                  </a:path>
                </a:pathLst>
              </a:custGeom>
              <a:grpFill/>
              <a:ln w="1860" cap="flat">
                <a:noFill/>
                <a:prstDash val="solid"/>
                <a:miter/>
              </a:ln>
            </p:spPr>
            <p:txBody>
              <a:bodyPr rtlCol="0" anchor="ctr"/>
              <a:lstStyle/>
              <a:p>
                <a:endParaRPr lang="zh-CN" altLang="en-US"/>
              </a:p>
            </p:txBody>
          </p:sp>
        </p:grpSp>
        <p:sp>
          <p:nvSpPr>
            <p:cNvPr id="28" name="椭圆 27">
              <a:extLst>
                <a:ext uri="{FF2B5EF4-FFF2-40B4-BE49-F238E27FC236}">
                  <a16:creationId xmlns:a16="http://schemas.microsoft.com/office/drawing/2014/main" id="{472FC2D0-4D95-4569-A4D3-1745092F524A}"/>
                </a:ext>
              </a:extLst>
            </p:cNvPr>
            <p:cNvSpPr/>
            <p:nvPr/>
          </p:nvSpPr>
          <p:spPr>
            <a:xfrm>
              <a:off x="607261" y="1937832"/>
              <a:ext cx="724432" cy="724432"/>
            </a:xfrm>
            <a:prstGeom prst="ellipse">
              <a:avLst/>
            </a:prstGeom>
            <a:noFill/>
            <a:ln>
              <a:gradFill>
                <a:gsLst>
                  <a:gs pos="0">
                    <a:srgbClr val="E5C271"/>
                  </a:gs>
                  <a:gs pos="100000">
                    <a:srgbClr val="CE9B49"/>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a:extLst>
              <a:ext uri="{FF2B5EF4-FFF2-40B4-BE49-F238E27FC236}">
                <a16:creationId xmlns:a16="http://schemas.microsoft.com/office/drawing/2014/main" id="{6F0E77B6-029C-EEFC-2D29-E39ED3627F29}"/>
              </a:ext>
            </a:extLst>
          </p:cNvPr>
          <p:cNvGrpSpPr/>
          <p:nvPr/>
        </p:nvGrpSpPr>
        <p:grpSpPr>
          <a:xfrm>
            <a:off x="653889" y="3265887"/>
            <a:ext cx="724432" cy="724432"/>
            <a:chOff x="607261" y="3406456"/>
            <a:chExt cx="724432" cy="724432"/>
          </a:xfrm>
        </p:grpSpPr>
        <p:grpSp>
          <p:nvGrpSpPr>
            <p:cNvPr id="25" name="图形 26">
              <a:extLst>
                <a:ext uri="{FF2B5EF4-FFF2-40B4-BE49-F238E27FC236}">
                  <a16:creationId xmlns:a16="http://schemas.microsoft.com/office/drawing/2014/main" id="{998215A9-ADCB-4605-882B-B0F421E2BE2F}"/>
                </a:ext>
              </a:extLst>
            </p:cNvPr>
            <p:cNvGrpSpPr>
              <a:grpSpLocks noChangeAspect="1"/>
            </p:cNvGrpSpPr>
            <p:nvPr/>
          </p:nvGrpSpPr>
          <p:grpSpPr>
            <a:xfrm>
              <a:off x="754102" y="3551052"/>
              <a:ext cx="430750" cy="435240"/>
              <a:chOff x="1987753" y="2755949"/>
              <a:chExt cx="1838215" cy="1857377"/>
            </a:xfrm>
            <a:gradFill>
              <a:gsLst>
                <a:gs pos="0">
                  <a:srgbClr val="E5C271"/>
                </a:gs>
                <a:gs pos="100000">
                  <a:srgbClr val="CE9B49"/>
                </a:gs>
              </a:gsLst>
              <a:lin ang="5400000" scaled="1"/>
            </a:gradFill>
          </p:grpSpPr>
          <p:sp>
            <p:nvSpPr>
              <p:cNvPr id="26" name="任意多边形: 形状 25">
                <a:extLst>
                  <a:ext uri="{FF2B5EF4-FFF2-40B4-BE49-F238E27FC236}">
                    <a16:creationId xmlns:a16="http://schemas.microsoft.com/office/drawing/2014/main" id="{F4CBE5E1-0F39-417D-916A-A600FDA0F697}"/>
                  </a:ext>
                </a:extLst>
              </p:cNvPr>
              <p:cNvSpPr/>
              <p:nvPr/>
            </p:nvSpPr>
            <p:spPr>
              <a:xfrm>
                <a:off x="1987753" y="2755949"/>
                <a:ext cx="1838215" cy="1857377"/>
              </a:xfrm>
              <a:custGeom>
                <a:avLst/>
                <a:gdLst>
                  <a:gd name="connsiteX0" fmla="*/ 909086 w 1838212"/>
                  <a:gd name="connsiteY0" fmla="*/ 286855 h 1857375"/>
                  <a:gd name="connsiteX1" fmla="*/ 308019 w 1838212"/>
                  <a:gd name="connsiteY1" fmla="*/ 902408 h 1857375"/>
                  <a:gd name="connsiteX2" fmla="*/ 496309 w 1838212"/>
                  <a:gd name="connsiteY2" fmla="*/ 1351397 h 1857375"/>
                  <a:gd name="connsiteX3" fmla="*/ 510797 w 1838212"/>
                  <a:gd name="connsiteY3" fmla="*/ 1365885 h 1857375"/>
                  <a:gd name="connsiteX4" fmla="*/ 1307402 w 1838212"/>
                  <a:gd name="connsiteY4" fmla="*/ 1365885 h 1857375"/>
                  <a:gd name="connsiteX5" fmla="*/ 1321879 w 1838212"/>
                  <a:gd name="connsiteY5" fmla="*/ 1351397 h 1857375"/>
                  <a:gd name="connsiteX6" fmla="*/ 1510180 w 1838212"/>
                  <a:gd name="connsiteY6" fmla="*/ 902408 h 1857375"/>
                  <a:gd name="connsiteX7" fmla="*/ 909086 w 1838212"/>
                  <a:gd name="connsiteY7" fmla="*/ 286855 h 1857375"/>
                  <a:gd name="connsiteX8" fmla="*/ 1271177 w 1838212"/>
                  <a:gd name="connsiteY8" fmla="*/ 1271759 h 1857375"/>
                  <a:gd name="connsiteX9" fmla="*/ 539754 w 1838212"/>
                  <a:gd name="connsiteY9" fmla="*/ 1271759 h 1857375"/>
                  <a:gd name="connsiteX10" fmla="*/ 394916 w 1838212"/>
                  <a:gd name="connsiteY10" fmla="*/ 902427 h 1857375"/>
                  <a:gd name="connsiteX11" fmla="*/ 909076 w 1838212"/>
                  <a:gd name="connsiteY11" fmla="*/ 381000 h 1857375"/>
                  <a:gd name="connsiteX12" fmla="*/ 1423235 w 1838212"/>
                  <a:gd name="connsiteY12" fmla="*/ 902418 h 1857375"/>
                  <a:gd name="connsiteX13" fmla="*/ 1271177 w 1838212"/>
                  <a:gd name="connsiteY13" fmla="*/ 1271759 h 1857375"/>
                  <a:gd name="connsiteX14" fmla="*/ 561490 w 1838212"/>
                  <a:gd name="connsiteY14" fmla="*/ 1390269 h 1857375"/>
                  <a:gd name="connsiteX15" fmla="*/ 1256700 w 1838212"/>
                  <a:gd name="connsiteY15" fmla="*/ 1390269 h 1857375"/>
                  <a:gd name="connsiteX16" fmla="*/ 1256700 w 1838212"/>
                  <a:gd name="connsiteY16" fmla="*/ 1477175 h 1857375"/>
                  <a:gd name="connsiteX17" fmla="*/ 561490 w 1838212"/>
                  <a:gd name="connsiteY17" fmla="*/ 1477175 h 1857375"/>
                  <a:gd name="connsiteX18" fmla="*/ 604942 w 1838212"/>
                  <a:gd name="connsiteY18" fmla="*/ 1502511 h 1857375"/>
                  <a:gd name="connsiteX19" fmla="*/ 1213238 w 1838212"/>
                  <a:gd name="connsiteY19" fmla="*/ 1502511 h 1857375"/>
                  <a:gd name="connsiteX20" fmla="*/ 1213238 w 1838212"/>
                  <a:gd name="connsiteY20" fmla="*/ 1589399 h 1857375"/>
                  <a:gd name="connsiteX21" fmla="*/ 604942 w 1838212"/>
                  <a:gd name="connsiteY21" fmla="*/ 1589399 h 1857375"/>
                  <a:gd name="connsiteX22" fmla="*/ 633908 w 1838212"/>
                  <a:gd name="connsiteY22" fmla="*/ 1618392 h 1857375"/>
                  <a:gd name="connsiteX23" fmla="*/ 742540 w 1838212"/>
                  <a:gd name="connsiteY23" fmla="*/ 1857375 h 1857375"/>
                  <a:gd name="connsiteX24" fmla="*/ 1061171 w 1838212"/>
                  <a:gd name="connsiteY24" fmla="*/ 1857375 h 1857375"/>
                  <a:gd name="connsiteX25" fmla="*/ 1177053 w 1838212"/>
                  <a:gd name="connsiteY25" fmla="*/ 1618392 h 1857375"/>
                  <a:gd name="connsiteX26" fmla="*/ 633908 w 1838212"/>
                  <a:gd name="connsiteY26" fmla="*/ 1618392 h 1857375"/>
                  <a:gd name="connsiteX27" fmla="*/ 1010479 w 1838212"/>
                  <a:gd name="connsiteY27" fmla="*/ 1763211 h 1857375"/>
                  <a:gd name="connsiteX28" fmla="*/ 800471 w 1838212"/>
                  <a:gd name="connsiteY28" fmla="*/ 1763211 h 1857375"/>
                  <a:gd name="connsiteX29" fmla="*/ 771505 w 1838212"/>
                  <a:gd name="connsiteY29" fmla="*/ 1705289 h 1857375"/>
                  <a:gd name="connsiteX30" fmla="*/ 1039444 w 1838212"/>
                  <a:gd name="connsiteY30" fmla="*/ 1705289 h 1857375"/>
                  <a:gd name="connsiteX31" fmla="*/ 1010479 w 1838212"/>
                  <a:gd name="connsiteY31" fmla="*/ 1763211 h 1857375"/>
                  <a:gd name="connsiteX32" fmla="*/ 938070 w 1838212"/>
                  <a:gd name="connsiteY32" fmla="*/ 251564 h 1857375"/>
                  <a:gd name="connsiteX33" fmla="*/ 938070 w 1838212"/>
                  <a:gd name="connsiteY33" fmla="*/ 36214 h 1857375"/>
                  <a:gd name="connsiteX34" fmla="*/ 901856 w 1838212"/>
                  <a:gd name="connsiteY34" fmla="*/ 0 h 1857375"/>
                  <a:gd name="connsiteX35" fmla="*/ 865650 w 1838212"/>
                  <a:gd name="connsiteY35" fmla="*/ 36214 h 1857375"/>
                  <a:gd name="connsiteX36" fmla="*/ 865650 w 1838212"/>
                  <a:gd name="connsiteY36" fmla="*/ 251564 h 1857375"/>
                  <a:gd name="connsiteX37" fmla="*/ 938070 w 1838212"/>
                  <a:gd name="connsiteY37" fmla="*/ 251564 h 1857375"/>
                  <a:gd name="connsiteX38" fmla="*/ 36195 w 1838212"/>
                  <a:gd name="connsiteY38" fmla="*/ 973864 h 1857375"/>
                  <a:gd name="connsiteX39" fmla="*/ 0 w 1838212"/>
                  <a:gd name="connsiteY39" fmla="*/ 1010059 h 1857375"/>
                  <a:gd name="connsiteX40" fmla="*/ 36195 w 1838212"/>
                  <a:gd name="connsiteY40" fmla="*/ 1046264 h 1857375"/>
                  <a:gd name="connsiteX41" fmla="*/ 251184 w 1838212"/>
                  <a:gd name="connsiteY41" fmla="*/ 1046264 h 1857375"/>
                  <a:gd name="connsiteX42" fmla="*/ 243936 w 1838212"/>
                  <a:gd name="connsiteY42" fmla="*/ 973846 h 1857375"/>
                  <a:gd name="connsiteX43" fmla="*/ 36195 w 1838212"/>
                  <a:gd name="connsiteY43" fmla="*/ 973846 h 1857375"/>
                  <a:gd name="connsiteX44" fmla="*/ 36195 w 1838212"/>
                  <a:gd name="connsiteY44" fmla="*/ 973864 h 1857375"/>
                  <a:gd name="connsiteX45" fmla="*/ 105251 w 1838212"/>
                  <a:gd name="connsiteY45" fmla="*/ 488651 h 1857375"/>
                  <a:gd name="connsiteX46" fmla="*/ 54559 w 1838212"/>
                  <a:gd name="connsiteY46" fmla="*/ 503130 h 1857375"/>
                  <a:gd name="connsiteX47" fmla="*/ 61798 w 1838212"/>
                  <a:gd name="connsiteY47" fmla="*/ 553830 h 1857375"/>
                  <a:gd name="connsiteX48" fmla="*/ 250088 w 1838212"/>
                  <a:gd name="connsiteY48" fmla="*/ 662464 h 1857375"/>
                  <a:gd name="connsiteX49" fmla="*/ 279053 w 1838212"/>
                  <a:gd name="connsiteY49" fmla="*/ 590037 h 1857375"/>
                  <a:gd name="connsiteX50" fmla="*/ 105251 w 1838212"/>
                  <a:gd name="connsiteY50" fmla="*/ 488651 h 1857375"/>
                  <a:gd name="connsiteX51" fmla="*/ 445228 w 1838212"/>
                  <a:gd name="connsiteY51" fmla="*/ 130740 h 1857375"/>
                  <a:gd name="connsiteX52" fmla="*/ 394535 w 1838212"/>
                  <a:gd name="connsiteY52" fmla="*/ 116262 h 1857375"/>
                  <a:gd name="connsiteX53" fmla="*/ 380058 w 1838212"/>
                  <a:gd name="connsiteY53" fmla="*/ 166964 h 1857375"/>
                  <a:gd name="connsiteX54" fmla="*/ 481841 w 1838212"/>
                  <a:gd name="connsiteY54" fmla="*/ 351073 h 1857375"/>
                  <a:gd name="connsiteX55" fmla="*/ 510807 w 1838212"/>
                  <a:gd name="connsiteY55" fmla="*/ 336595 h 1857375"/>
                  <a:gd name="connsiteX56" fmla="*/ 547011 w 1838212"/>
                  <a:gd name="connsiteY56" fmla="*/ 314868 h 1857375"/>
                  <a:gd name="connsiteX57" fmla="*/ 445228 w 1838212"/>
                  <a:gd name="connsiteY57" fmla="*/ 130740 h 1857375"/>
                  <a:gd name="connsiteX58" fmla="*/ 1744581 w 1838212"/>
                  <a:gd name="connsiteY58" fmla="*/ 563367 h 1857375"/>
                  <a:gd name="connsiteX59" fmla="*/ 1759058 w 1838212"/>
                  <a:gd name="connsiteY59" fmla="*/ 512665 h 1857375"/>
                  <a:gd name="connsiteX60" fmla="*/ 1708375 w 1838212"/>
                  <a:gd name="connsiteY60" fmla="*/ 498185 h 1857375"/>
                  <a:gd name="connsiteX61" fmla="*/ 1517389 w 1838212"/>
                  <a:gd name="connsiteY61" fmla="*/ 611771 h 1857375"/>
                  <a:gd name="connsiteX62" fmla="*/ 1546385 w 1838212"/>
                  <a:gd name="connsiteY62" fmla="*/ 684200 h 1857375"/>
                  <a:gd name="connsiteX63" fmla="*/ 1744581 w 1838212"/>
                  <a:gd name="connsiteY63" fmla="*/ 563367 h 1857375"/>
                  <a:gd name="connsiteX64" fmla="*/ 1794777 w 1838212"/>
                  <a:gd name="connsiteY64" fmla="*/ 973864 h 1857375"/>
                  <a:gd name="connsiteX65" fmla="*/ 1572569 w 1838212"/>
                  <a:gd name="connsiteY65" fmla="*/ 973864 h 1857375"/>
                  <a:gd name="connsiteX66" fmla="*/ 1565329 w 1838212"/>
                  <a:gd name="connsiteY66" fmla="*/ 1046273 h 1857375"/>
                  <a:gd name="connsiteX67" fmla="*/ 1802006 w 1838212"/>
                  <a:gd name="connsiteY67" fmla="*/ 1046273 h 1857375"/>
                  <a:gd name="connsiteX68" fmla="*/ 1838212 w 1838212"/>
                  <a:gd name="connsiteY68" fmla="*/ 1010078 h 1857375"/>
                  <a:gd name="connsiteX69" fmla="*/ 1794777 w 1838212"/>
                  <a:gd name="connsiteY69" fmla="*/ 973864 h 1857375"/>
                  <a:gd name="connsiteX70" fmla="*/ 1416415 w 1838212"/>
                  <a:gd name="connsiteY70" fmla="*/ 166954 h 1857375"/>
                  <a:gd name="connsiteX71" fmla="*/ 1401928 w 1838212"/>
                  <a:gd name="connsiteY71" fmla="*/ 116253 h 1857375"/>
                  <a:gd name="connsiteX72" fmla="*/ 1358474 w 1838212"/>
                  <a:gd name="connsiteY72" fmla="*/ 130731 h 1857375"/>
                  <a:gd name="connsiteX73" fmla="*/ 1256672 w 1838212"/>
                  <a:gd name="connsiteY73" fmla="*/ 314850 h 1857375"/>
                  <a:gd name="connsiteX74" fmla="*/ 1321870 w 1838212"/>
                  <a:gd name="connsiteY74" fmla="*/ 351054 h 1857375"/>
                  <a:gd name="connsiteX75" fmla="*/ 1416415 w 1838212"/>
                  <a:gd name="connsiteY75" fmla="*/ 166954 h 1857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1838212" h="1857375">
                    <a:moveTo>
                      <a:pt x="909086" y="286855"/>
                    </a:moveTo>
                    <a:cubicBezTo>
                      <a:pt x="575967" y="286855"/>
                      <a:pt x="308019" y="562042"/>
                      <a:pt x="308019" y="902408"/>
                    </a:cubicBezTo>
                    <a:cubicBezTo>
                      <a:pt x="308019" y="1076230"/>
                      <a:pt x="373198" y="1235545"/>
                      <a:pt x="496309" y="1351397"/>
                    </a:cubicBezTo>
                    <a:lnTo>
                      <a:pt x="510797" y="1365885"/>
                    </a:lnTo>
                    <a:lnTo>
                      <a:pt x="1307402" y="1365885"/>
                    </a:lnTo>
                    <a:lnTo>
                      <a:pt x="1321879" y="1351397"/>
                    </a:lnTo>
                    <a:cubicBezTo>
                      <a:pt x="1444999" y="1228297"/>
                      <a:pt x="1510180" y="1076200"/>
                      <a:pt x="1510180" y="902408"/>
                    </a:cubicBezTo>
                    <a:cubicBezTo>
                      <a:pt x="1510169" y="562051"/>
                      <a:pt x="1242223" y="286855"/>
                      <a:pt x="909086" y="286855"/>
                    </a:cubicBezTo>
                    <a:close/>
                    <a:moveTo>
                      <a:pt x="1271177" y="1271759"/>
                    </a:moveTo>
                    <a:lnTo>
                      <a:pt x="539754" y="1271759"/>
                    </a:lnTo>
                    <a:cubicBezTo>
                      <a:pt x="445609" y="1177605"/>
                      <a:pt x="394916" y="1047246"/>
                      <a:pt x="394916" y="902427"/>
                    </a:cubicBezTo>
                    <a:cubicBezTo>
                      <a:pt x="394916" y="612733"/>
                      <a:pt x="626660" y="381000"/>
                      <a:pt x="909076" y="381000"/>
                    </a:cubicBezTo>
                    <a:cubicBezTo>
                      <a:pt x="1191493" y="381000"/>
                      <a:pt x="1423235" y="612733"/>
                      <a:pt x="1423235" y="902418"/>
                    </a:cubicBezTo>
                    <a:cubicBezTo>
                      <a:pt x="1423263" y="1040005"/>
                      <a:pt x="1365324" y="1170366"/>
                      <a:pt x="1271177" y="1271759"/>
                    </a:cubicBezTo>
                    <a:close/>
                    <a:moveTo>
                      <a:pt x="561490" y="1390269"/>
                    </a:moveTo>
                    <a:lnTo>
                      <a:pt x="1256700" y="1390269"/>
                    </a:lnTo>
                    <a:lnTo>
                      <a:pt x="1256700" y="1477175"/>
                    </a:lnTo>
                    <a:lnTo>
                      <a:pt x="561490" y="1477175"/>
                    </a:lnTo>
                    <a:close/>
                    <a:moveTo>
                      <a:pt x="604942" y="1502511"/>
                    </a:moveTo>
                    <a:lnTo>
                      <a:pt x="1213238" y="1502511"/>
                    </a:lnTo>
                    <a:lnTo>
                      <a:pt x="1213238" y="1589399"/>
                    </a:lnTo>
                    <a:lnTo>
                      <a:pt x="604942" y="1589399"/>
                    </a:lnTo>
                    <a:close/>
                    <a:moveTo>
                      <a:pt x="633908" y="1618392"/>
                    </a:moveTo>
                    <a:lnTo>
                      <a:pt x="742540" y="1857375"/>
                    </a:lnTo>
                    <a:lnTo>
                      <a:pt x="1061171" y="1857375"/>
                    </a:lnTo>
                    <a:lnTo>
                      <a:pt x="1177053" y="1618392"/>
                    </a:lnTo>
                    <a:lnTo>
                      <a:pt x="633908" y="1618392"/>
                    </a:lnTo>
                    <a:close/>
                    <a:moveTo>
                      <a:pt x="1010479" y="1763211"/>
                    </a:moveTo>
                    <a:lnTo>
                      <a:pt x="800471" y="1763211"/>
                    </a:lnTo>
                    <a:lnTo>
                      <a:pt x="771505" y="1705289"/>
                    </a:lnTo>
                    <a:lnTo>
                      <a:pt x="1039444" y="1705289"/>
                    </a:lnTo>
                    <a:lnTo>
                      <a:pt x="1010479" y="1763211"/>
                    </a:lnTo>
                    <a:close/>
                    <a:moveTo>
                      <a:pt x="938070" y="251564"/>
                    </a:moveTo>
                    <a:lnTo>
                      <a:pt x="938070" y="36214"/>
                    </a:lnTo>
                    <a:cubicBezTo>
                      <a:pt x="938070" y="14487"/>
                      <a:pt x="923582" y="0"/>
                      <a:pt x="901856" y="0"/>
                    </a:cubicBezTo>
                    <a:cubicBezTo>
                      <a:pt x="880129" y="0"/>
                      <a:pt x="865650" y="14487"/>
                      <a:pt x="865650" y="36214"/>
                    </a:cubicBezTo>
                    <a:lnTo>
                      <a:pt x="865650" y="251564"/>
                    </a:lnTo>
                    <a:lnTo>
                      <a:pt x="938070" y="251564"/>
                    </a:lnTo>
                    <a:close/>
                    <a:moveTo>
                      <a:pt x="36195" y="973864"/>
                    </a:moveTo>
                    <a:cubicBezTo>
                      <a:pt x="14478" y="973864"/>
                      <a:pt x="0" y="988343"/>
                      <a:pt x="0" y="1010059"/>
                    </a:cubicBezTo>
                    <a:cubicBezTo>
                      <a:pt x="0" y="1031805"/>
                      <a:pt x="14478" y="1046264"/>
                      <a:pt x="36195" y="1046264"/>
                    </a:cubicBezTo>
                    <a:lnTo>
                      <a:pt x="251184" y="1046264"/>
                    </a:lnTo>
                    <a:cubicBezTo>
                      <a:pt x="243936" y="1024538"/>
                      <a:pt x="243936" y="995573"/>
                      <a:pt x="243936" y="973846"/>
                    </a:cubicBezTo>
                    <a:lnTo>
                      <a:pt x="36195" y="973846"/>
                    </a:lnTo>
                    <a:lnTo>
                      <a:pt x="36195" y="973864"/>
                    </a:lnTo>
                    <a:close/>
                    <a:moveTo>
                      <a:pt x="105251" y="488651"/>
                    </a:moveTo>
                    <a:cubicBezTo>
                      <a:pt x="83534" y="481413"/>
                      <a:pt x="61789" y="488651"/>
                      <a:pt x="54559" y="503130"/>
                    </a:cubicBezTo>
                    <a:cubicBezTo>
                      <a:pt x="40072" y="524855"/>
                      <a:pt x="47311" y="546582"/>
                      <a:pt x="61798" y="553830"/>
                    </a:cubicBezTo>
                    <a:lnTo>
                      <a:pt x="250088" y="662464"/>
                    </a:lnTo>
                    <a:cubicBezTo>
                      <a:pt x="257328" y="640746"/>
                      <a:pt x="271806" y="619012"/>
                      <a:pt x="279053" y="590037"/>
                    </a:cubicBezTo>
                    <a:lnTo>
                      <a:pt x="105251" y="488651"/>
                    </a:lnTo>
                    <a:close/>
                    <a:moveTo>
                      <a:pt x="445228" y="130740"/>
                    </a:moveTo>
                    <a:cubicBezTo>
                      <a:pt x="437978" y="109023"/>
                      <a:pt x="409014" y="109023"/>
                      <a:pt x="394535" y="116262"/>
                    </a:cubicBezTo>
                    <a:cubicBezTo>
                      <a:pt x="380058" y="123501"/>
                      <a:pt x="372819" y="152457"/>
                      <a:pt x="380058" y="166964"/>
                    </a:cubicBezTo>
                    <a:lnTo>
                      <a:pt x="481841" y="351073"/>
                    </a:lnTo>
                    <a:cubicBezTo>
                      <a:pt x="489080" y="343825"/>
                      <a:pt x="503559" y="343825"/>
                      <a:pt x="510807" y="336595"/>
                    </a:cubicBezTo>
                    <a:cubicBezTo>
                      <a:pt x="525295" y="329345"/>
                      <a:pt x="532534" y="322107"/>
                      <a:pt x="547011" y="314868"/>
                    </a:cubicBezTo>
                    <a:lnTo>
                      <a:pt x="445228" y="130740"/>
                    </a:lnTo>
                    <a:close/>
                    <a:moveTo>
                      <a:pt x="1744581" y="563367"/>
                    </a:moveTo>
                    <a:cubicBezTo>
                      <a:pt x="1759058" y="556117"/>
                      <a:pt x="1766306" y="527160"/>
                      <a:pt x="1759058" y="512665"/>
                    </a:cubicBezTo>
                    <a:cubicBezTo>
                      <a:pt x="1751819" y="498185"/>
                      <a:pt x="1722872" y="490947"/>
                      <a:pt x="1708375" y="498185"/>
                    </a:cubicBezTo>
                    <a:lnTo>
                      <a:pt x="1517389" y="611771"/>
                    </a:lnTo>
                    <a:cubicBezTo>
                      <a:pt x="1524667" y="633489"/>
                      <a:pt x="1539125" y="655225"/>
                      <a:pt x="1546385" y="684200"/>
                    </a:cubicBezTo>
                    <a:lnTo>
                      <a:pt x="1744581" y="563367"/>
                    </a:lnTo>
                    <a:close/>
                    <a:moveTo>
                      <a:pt x="1794777" y="973864"/>
                    </a:moveTo>
                    <a:lnTo>
                      <a:pt x="1572569" y="973864"/>
                    </a:lnTo>
                    <a:cubicBezTo>
                      <a:pt x="1572569" y="1002821"/>
                      <a:pt x="1565329" y="1024538"/>
                      <a:pt x="1565329" y="1046273"/>
                    </a:cubicBezTo>
                    <a:lnTo>
                      <a:pt x="1802006" y="1046273"/>
                    </a:lnTo>
                    <a:cubicBezTo>
                      <a:pt x="1823739" y="1046273"/>
                      <a:pt x="1838212" y="1031805"/>
                      <a:pt x="1838212" y="1010078"/>
                    </a:cubicBezTo>
                    <a:cubicBezTo>
                      <a:pt x="1838212" y="973846"/>
                      <a:pt x="1809265" y="973864"/>
                      <a:pt x="1794777" y="973864"/>
                    </a:cubicBezTo>
                    <a:close/>
                    <a:moveTo>
                      <a:pt x="1416415" y="166954"/>
                    </a:moveTo>
                    <a:cubicBezTo>
                      <a:pt x="1423653" y="152467"/>
                      <a:pt x="1423653" y="123501"/>
                      <a:pt x="1401928" y="116253"/>
                    </a:cubicBezTo>
                    <a:cubicBezTo>
                      <a:pt x="1387470" y="109004"/>
                      <a:pt x="1365733" y="109004"/>
                      <a:pt x="1358474" y="130731"/>
                    </a:cubicBezTo>
                    <a:lnTo>
                      <a:pt x="1256672" y="314850"/>
                    </a:lnTo>
                    <a:cubicBezTo>
                      <a:pt x="1278418" y="329327"/>
                      <a:pt x="1300133" y="336566"/>
                      <a:pt x="1321870" y="351054"/>
                    </a:cubicBezTo>
                    <a:lnTo>
                      <a:pt x="1416415" y="166954"/>
                    </a:lnTo>
                    <a:close/>
                  </a:path>
                </a:pathLst>
              </a:custGeom>
              <a:grpFill/>
              <a:ln w="1860" cap="flat">
                <a:noFill/>
                <a:prstDash val="solid"/>
                <a:miter/>
              </a:ln>
            </p:spPr>
            <p:txBody>
              <a:bodyPr rtlCol="0" anchor="ctr"/>
              <a:lstStyle/>
              <a:p>
                <a:endParaRPr lang="zh-CN" altLang="en-US" dirty="0"/>
              </a:p>
            </p:txBody>
          </p:sp>
          <p:sp>
            <p:nvSpPr>
              <p:cNvPr id="27" name="任意多边形: 形状 26">
                <a:extLst>
                  <a:ext uri="{FF2B5EF4-FFF2-40B4-BE49-F238E27FC236}">
                    <a16:creationId xmlns:a16="http://schemas.microsoft.com/office/drawing/2014/main" id="{FD39693A-C58B-4DA6-9644-E06D00494C3C}"/>
                  </a:ext>
                </a:extLst>
              </p:cNvPr>
              <p:cNvSpPr/>
              <p:nvPr/>
            </p:nvSpPr>
            <p:spPr>
              <a:xfrm>
                <a:off x="2445410" y="3207346"/>
                <a:ext cx="434715" cy="478717"/>
              </a:xfrm>
              <a:custGeom>
                <a:avLst/>
                <a:gdLst>
                  <a:gd name="connsiteX0" fmla="*/ 83182 w 434716"/>
                  <a:gd name="connsiteY0" fmla="*/ 344015 h 478717"/>
                  <a:gd name="connsiteX1" fmla="*/ 65142 w 434716"/>
                  <a:gd name="connsiteY1" fmla="*/ 340177 h 478717"/>
                  <a:gd name="connsiteX2" fmla="*/ 41540 w 434716"/>
                  <a:gd name="connsiteY2" fmla="*/ 315421 h 478717"/>
                  <a:gd name="connsiteX3" fmla="*/ 42358 w 434716"/>
                  <a:gd name="connsiteY3" fmla="*/ 281235 h 478717"/>
                  <a:gd name="connsiteX4" fmla="*/ 375810 w 434716"/>
                  <a:gd name="connsiteY4" fmla="*/ 1648 h 478717"/>
                  <a:gd name="connsiteX5" fmla="*/ 382019 w 434716"/>
                  <a:gd name="connsiteY5" fmla="*/ 742 h 478717"/>
                  <a:gd name="connsiteX6" fmla="*/ 390164 w 434716"/>
                  <a:gd name="connsiteY6" fmla="*/ 0 h 478717"/>
                  <a:gd name="connsiteX7" fmla="*/ 432731 w 434716"/>
                  <a:gd name="connsiteY7" fmla="*/ 31442 h 478717"/>
                  <a:gd name="connsiteX8" fmla="*/ 403765 w 434716"/>
                  <a:gd name="connsiteY8" fmla="*/ 87115 h 478717"/>
                  <a:gd name="connsiteX9" fmla="*/ 124255 w 434716"/>
                  <a:gd name="connsiteY9" fmla="*/ 316963 h 478717"/>
                  <a:gd name="connsiteX10" fmla="*/ 83182 w 434716"/>
                  <a:gd name="connsiteY10" fmla="*/ 344015 h 478717"/>
                  <a:gd name="connsiteX11" fmla="*/ 46873 w 434716"/>
                  <a:gd name="connsiteY11" fmla="*/ 478717 h 478717"/>
                  <a:gd name="connsiteX12" fmla="*/ 0 w 434716"/>
                  <a:gd name="connsiteY12" fmla="*/ 431864 h 478717"/>
                  <a:gd name="connsiteX13" fmla="*/ 46873 w 434716"/>
                  <a:gd name="connsiteY13" fmla="*/ 384991 h 478717"/>
                  <a:gd name="connsiteX14" fmla="*/ 93736 w 434716"/>
                  <a:gd name="connsiteY14" fmla="*/ 431864 h 478717"/>
                  <a:gd name="connsiteX15" fmla="*/ 46873 w 434716"/>
                  <a:gd name="connsiteY15" fmla="*/ 478717 h 478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34716" h="478717">
                    <a:moveTo>
                      <a:pt x="83182" y="344015"/>
                    </a:moveTo>
                    <a:cubicBezTo>
                      <a:pt x="76963" y="344015"/>
                      <a:pt x="70896" y="342720"/>
                      <a:pt x="65142" y="340177"/>
                    </a:cubicBezTo>
                    <a:cubicBezTo>
                      <a:pt x="54285" y="335407"/>
                      <a:pt x="45785" y="326494"/>
                      <a:pt x="41540" y="315421"/>
                    </a:cubicBezTo>
                    <a:cubicBezTo>
                      <a:pt x="37244" y="304372"/>
                      <a:pt x="37540" y="292066"/>
                      <a:pt x="42358" y="281235"/>
                    </a:cubicBezTo>
                    <a:cubicBezTo>
                      <a:pt x="105928" y="141923"/>
                      <a:pt x="227467" y="39987"/>
                      <a:pt x="375810" y="1648"/>
                    </a:cubicBezTo>
                    <a:lnTo>
                      <a:pt x="382019" y="742"/>
                    </a:lnTo>
                    <a:cubicBezTo>
                      <a:pt x="384916" y="238"/>
                      <a:pt x="387554" y="0"/>
                      <a:pt x="390164" y="0"/>
                    </a:cubicBezTo>
                    <a:cubicBezTo>
                      <a:pt x="409735" y="-57"/>
                      <a:pt x="427033" y="12718"/>
                      <a:pt x="432731" y="31442"/>
                    </a:cubicBezTo>
                    <a:cubicBezTo>
                      <a:pt x="439932" y="54711"/>
                      <a:pt x="426930" y="79677"/>
                      <a:pt x="403765" y="87115"/>
                    </a:cubicBezTo>
                    <a:cubicBezTo>
                      <a:pt x="280055" y="116920"/>
                      <a:pt x="177928" y="200777"/>
                      <a:pt x="124255" y="316963"/>
                    </a:cubicBezTo>
                    <a:cubicBezTo>
                      <a:pt x="116968" y="333451"/>
                      <a:pt x="100870" y="344015"/>
                      <a:pt x="83182" y="344015"/>
                    </a:cubicBezTo>
                    <a:close/>
                    <a:moveTo>
                      <a:pt x="46873" y="478717"/>
                    </a:moveTo>
                    <a:cubicBezTo>
                      <a:pt x="21005" y="478691"/>
                      <a:pt x="37" y="457732"/>
                      <a:pt x="0" y="431864"/>
                    </a:cubicBezTo>
                    <a:cubicBezTo>
                      <a:pt x="32" y="405990"/>
                      <a:pt x="21000" y="385022"/>
                      <a:pt x="46873" y="384991"/>
                    </a:cubicBezTo>
                    <a:cubicBezTo>
                      <a:pt x="72714" y="384991"/>
                      <a:pt x="93736" y="406022"/>
                      <a:pt x="93736" y="431864"/>
                    </a:cubicBezTo>
                    <a:cubicBezTo>
                      <a:pt x="93736" y="457704"/>
                      <a:pt x="72714" y="478717"/>
                      <a:pt x="46873" y="478717"/>
                    </a:cubicBezTo>
                    <a:close/>
                  </a:path>
                </a:pathLst>
              </a:custGeom>
              <a:grpFill/>
              <a:ln w="1860" cap="flat">
                <a:noFill/>
                <a:prstDash val="solid"/>
                <a:miter/>
              </a:ln>
            </p:spPr>
            <p:txBody>
              <a:bodyPr rtlCol="0" anchor="ctr"/>
              <a:lstStyle/>
              <a:p>
                <a:endParaRPr lang="zh-CN" altLang="en-US"/>
              </a:p>
            </p:txBody>
          </p:sp>
        </p:grpSp>
        <p:sp>
          <p:nvSpPr>
            <p:cNvPr id="29" name="椭圆 28">
              <a:extLst>
                <a:ext uri="{FF2B5EF4-FFF2-40B4-BE49-F238E27FC236}">
                  <a16:creationId xmlns:a16="http://schemas.microsoft.com/office/drawing/2014/main" id="{9D2F6AE2-2CE6-4FCD-BF7E-F02E34751849}"/>
                </a:ext>
              </a:extLst>
            </p:cNvPr>
            <p:cNvSpPr/>
            <p:nvPr/>
          </p:nvSpPr>
          <p:spPr>
            <a:xfrm>
              <a:off x="607261" y="3406456"/>
              <a:ext cx="724432" cy="724432"/>
            </a:xfrm>
            <a:prstGeom prst="ellipse">
              <a:avLst/>
            </a:prstGeom>
            <a:noFill/>
            <a:ln>
              <a:gradFill>
                <a:gsLst>
                  <a:gs pos="0">
                    <a:srgbClr val="E5C271"/>
                  </a:gs>
                  <a:gs pos="100000">
                    <a:srgbClr val="CE9B49"/>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a:extLst>
              <a:ext uri="{FF2B5EF4-FFF2-40B4-BE49-F238E27FC236}">
                <a16:creationId xmlns:a16="http://schemas.microsoft.com/office/drawing/2014/main" id="{FB8A4F75-AED9-77E3-BC44-EA3DBEAD5970}"/>
              </a:ext>
            </a:extLst>
          </p:cNvPr>
          <p:cNvGrpSpPr/>
          <p:nvPr/>
        </p:nvGrpSpPr>
        <p:grpSpPr>
          <a:xfrm>
            <a:off x="653889" y="4696071"/>
            <a:ext cx="724432" cy="724432"/>
            <a:chOff x="607261" y="4831538"/>
            <a:chExt cx="724432" cy="724432"/>
          </a:xfrm>
        </p:grpSpPr>
        <p:sp>
          <p:nvSpPr>
            <p:cNvPr id="30" name="椭圆 29">
              <a:extLst>
                <a:ext uri="{FF2B5EF4-FFF2-40B4-BE49-F238E27FC236}">
                  <a16:creationId xmlns:a16="http://schemas.microsoft.com/office/drawing/2014/main" id="{6DFE4B89-1AF3-4481-B65C-AC947A5FFC7A}"/>
                </a:ext>
              </a:extLst>
            </p:cNvPr>
            <p:cNvSpPr/>
            <p:nvPr/>
          </p:nvSpPr>
          <p:spPr>
            <a:xfrm>
              <a:off x="607261" y="4831538"/>
              <a:ext cx="724432" cy="724432"/>
            </a:xfrm>
            <a:prstGeom prst="ellipse">
              <a:avLst/>
            </a:prstGeom>
            <a:noFill/>
            <a:ln>
              <a:gradFill>
                <a:gsLst>
                  <a:gs pos="0">
                    <a:srgbClr val="E5C271"/>
                  </a:gs>
                  <a:gs pos="100000">
                    <a:srgbClr val="CE9B49"/>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iconfont-11157-5276536">
              <a:extLst>
                <a:ext uri="{FF2B5EF4-FFF2-40B4-BE49-F238E27FC236}">
                  <a16:creationId xmlns:a16="http://schemas.microsoft.com/office/drawing/2014/main" id="{479888C2-6AF6-4BB6-A79E-8D4BE38C3C3C}"/>
                </a:ext>
              </a:extLst>
            </p:cNvPr>
            <p:cNvSpPr>
              <a:spLocks noChangeAspect="1"/>
            </p:cNvSpPr>
            <p:nvPr/>
          </p:nvSpPr>
          <p:spPr bwMode="auto">
            <a:xfrm>
              <a:off x="734871" y="4977754"/>
              <a:ext cx="469212" cy="432000"/>
            </a:xfrm>
            <a:custGeom>
              <a:avLst/>
              <a:gdLst>
                <a:gd name="T0" fmla="*/ 9277 w 12765"/>
                <a:gd name="T1" fmla="*/ 5444 h 11753"/>
                <a:gd name="T2" fmla="*/ 10837 w 12765"/>
                <a:gd name="T3" fmla="*/ 2888 h 11753"/>
                <a:gd name="T4" fmla="*/ 7947 w 12765"/>
                <a:gd name="T5" fmla="*/ 6 h 11753"/>
                <a:gd name="T6" fmla="*/ 6787 w 12765"/>
                <a:gd name="T7" fmla="*/ 249 h 11753"/>
                <a:gd name="T8" fmla="*/ 5546 w 12765"/>
                <a:gd name="T9" fmla="*/ 0 h 11753"/>
                <a:gd name="T10" fmla="*/ 2325 w 12765"/>
                <a:gd name="T11" fmla="*/ 3211 h 11753"/>
                <a:gd name="T12" fmla="*/ 4106 w 12765"/>
                <a:gd name="T13" fmla="*/ 6083 h 11753"/>
                <a:gd name="T14" fmla="*/ 0 w 12765"/>
                <a:gd name="T15" fmla="*/ 11421 h 11753"/>
                <a:gd name="T16" fmla="*/ 332 w 12765"/>
                <a:gd name="T17" fmla="*/ 11753 h 11753"/>
                <a:gd name="T18" fmla="*/ 665 w 12765"/>
                <a:gd name="T19" fmla="*/ 11421 h 11753"/>
                <a:gd name="T20" fmla="*/ 5546 w 12765"/>
                <a:gd name="T21" fmla="*/ 6555 h 11753"/>
                <a:gd name="T22" fmla="*/ 10427 w 12765"/>
                <a:gd name="T23" fmla="*/ 11421 h 11753"/>
                <a:gd name="T24" fmla="*/ 10760 w 12765"/>
                <a:gd name="T25" fmla="*/ 11753 h 11753"/>
                <a:gd name="T26" fmla="*/ 11092 w 12765"/>
                <a:gd name="T27" fmla="*/ 11421 h 11753"/>
                <a:gd name="T28" fmla="*/ 6986 w 12765"/>
                <a:gd name="T29" fmla="*/ 6083 h 11753"/>
                <a:gd name="T30" fmla="*/ 7288 w 12765"/>
                <a:gd name="T31" fmla="*/ 5910 h 11753"/>
                <a:gd name="T32" fmla="*/ 7351 w 12765"/>
                <a:gd name="T33" fmla="*/ 5910 h 11753"/>
                <a:gd name="T34" fmla="*/ 7816 w 12765"/>
                <a:gd name="T35" fmla="*/ 5885 h 11753"/>
                <a:gd name="T36" fmla="*/ 12100 w 12765"/>
                <a:gd name="T37" fmla="*/ 10155 h 11753"/>
                <a:gd name="T38" fmla="*/ 12432 w 12765"/>
                <a:gd name="T39" fmla="*/ 10486 h 11753"/>
                <a:gd name="T40" fmla="*/ 12765 w 12765"/>
                <a:gd name="T41" fmla="*/ 10155 h 11753"/>
                <a:gd name="T42" fmla="*/ 9277 w 12765"/>
                <a:gd name="T43" fmla="*/ 5444 h 11753"/>
                <a:gd name="T44" fmla="*/ 7947 w 12765"/>
                <a:gd name="T45" fmla="*/ 669 h 11753"/>
                <a:gd name="T46" fmla="*/ 10173 w 12765"/>
                <a:gd name="T47" fmla="*/ 2888 h 11753"/>
                <a:gd name="T48" fmla="*/ 8152 w 12765"/>
                <a:gd name="T49" fmla="*/ 5096 h 11753"/>
                <a:gd name="T50" fmla="*/ 8768 w 12765"/>
                <a:gd name="T51" fmla="*/ 3211 h 11753"/>
                <a:gd name="T52" fmla="*/ 7555 w 12765"/>
                <a:gd name="T53" fmla="*/ 703 h 11753"/>
                <a:gd name="T54" fmla="*/ 7947 w 12765"/>
                <a:gd name="T55" fmla="*/ 669 h 11753"/>
                <a:gd name="T56" fmla="*/ 2988 w 12765"/>
                <a:gd name="T57" fmla="*/ 3211 h 11753"/>
                <a:gd name="T58" fmla="*/ 5546 w 12765"/>
                <a:gd name="T59" fmla="*/ 662 h 11753"/>
                <a:gd name="T60" fmla="*/ 8103 w 12765"/>
                <a:gd name="T61" fmla="*/ 3211 h 11753"/>
                <a:gd name="T62" fmla="*/ 5546 w 12765"/>
                <a:gd name="T63" fmla="*/ 5760 h 11753"/>
                <a:gd name="T64" fmla="*/ 2988 w 12765"/>
                <a:gd name="T65" fmla="*/ 3211 h 11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765" h="11753">
                  <a:moveTo>
                    <a:pt x="9277" y="5444"/>
                  </a:moveTo>
                  <a:cubicBezTo>
                    <a:pt x="10203" y="4963"/>
                    <a:pt x="10837" y="3998"/>
                    <a:pt x="10837" y="2888"/>
                  </a:cubicBezTo>
                  <a:cubicBezTo>
                    <a:pt x="10837" y="1299"/>
                    <a:pt x="9541" y="6"/>
                    <a:pt x="7947" y="6"/>
                  </a:cubicBezTo>
                  <a:cubicBezTo>
                    <a:pt x="7543" y="6"/>
                    <a:pt x="7153" y="89"/>
                    <a:pt x="6787" y="249"/>
                  </a:cubicBezTo>
                  <a:cubicBezTo>
                    <a:pt x="6405" y="89"/>
                    <a:pt x="5985" y="0"/>
                    <a:pt x="5546" y="0"/>
                  </a:cubicBezTo>
                  <a:cubicBezTo>
                    <a:pt x="3770" y="0"/>
                    <a:pt x="2325" y="1441"/>
                    <a:pt x="2325" y="3211"/>
                  </a:cubicBezTo>
                  <a:cubicBezTo>
                    <a:pt x="2325" y="4466"/>
                    <a:pt x="3051" y="5555"/>
                    <a:pt x="4106" y="6083"/>
                  </a:cubicBezTo>
                  <a:cubicBezTo>
                    <a:pt x="1743" y="6716"/>
                    <a:pt x="0" y="8869"/>
                    <a:pt x="0" y="11421"/>
                  </a:cubicBezTo>
                  <a:cubicBezTo>
                    <a:pt x="0" y="11604"/>
                    <a:pt x="148" y="11753"/>
                    <a:pt x="332" y="11753"/>
                  </a:cubicBezTo>
                  <a:cubicBezTo>
                    <a:pt x="516" y="11753"/>
                    <a:pt x="665" y="11604"/>
                    <a:pt x="665" y="11421"/>
                  </a:cubicBezTo>
                  <a:cubicBezTo>
                    <a:pt x="665" y="8738"/>
                    <a:pt x="2854" y="6555"/>
                    <a:pt x="5546" y="6555"/>
                  </a:cubicBezTo>
                  <a:cubicBezTo>
                    <a:pt x="8237" y="6555"/>
                    <a:pt x="10427" y="8738"/>
                    <a:pt x="10427" y="11421"/>
                  </a:cubicBezTo>
                  <a:cubicBezTo>
                    <a:pt x="10427" y="11604"/>
                    <a:pt x="10576" y="11753"/>
                    <a:pt x="10760" y="11753"/>
                  </a:cubicBezTo>
                  <a:cubicBezTo>
                    <a:pt x="10943" y="11753"/>
                    <a:pt x="11092" y="11604"/>
                    <a:pt x="11092" y="11421"/>
                  </a:cubicBezTo>
                  <a:cubicBezTo>
                    <a:pt x="11092" y="8869"/>
                    <a:pt x="9348" y="6716"/>
                    <a:pt x="6986" y="6083"/>
                  </a:cubicBezTo>
                  <a:cubicBezTo>
                    <a:pt x="7090" y="6030"/>
                    <a:pt x="7191" y="5973"/>
                    <a:pt x="7288" y="5910"/>
                  </a:cubicBezTo>
                  <a:cubicBezTo>
                    <a:pt x="7308" y="5911"/>
                    <a:pt x="7330" y="5911"/>
                    <a:pt x="7351" y="5910"/>
                  </a:cubicBezTo>
                  <a:cubicBezTo>
                    <a:pt x="7505" y="5894"/>
                    <a:pt x="7661" y="5885"/>
                    <a:pt x="7816" y="5885"/>
                  </a:cubicBezTo>
                  <a:cubicBezTo>
                    <a:pt x="10178" y="5885"/>
                    <a:pt x="12100" y="7801"/>
                    <a:pt x="12100" y="10155"/>
                  </a:cubicBezTo>
                  <a:cubicBezTo>
                    <a:pt x="12100" y="10338"/>
                    <a:pt x="12248" y="10486"/>
                    <a:pt x="12432" y="10486"/>
                  </a:cubicBezTo>
                  <a:cubicBezTo>
                    <a:pt x="12616" y="10486"/>
                    <a:pt x="12765" y="10338"/>
                    <a:pt x="12765" y="10155"/>
                  </a:cubicBezTo>
                  <a:cubicBezTo>
                    <a:pt x="12762" y="7944"/>
                    <a:pt x="11293" y="6068"/>
                    <a:pt x="9277" y="5444"/>
                  </a:cubicBezTo>
                  <a:close/>
                  <a:moveTo>
                    <a:pt x="7947" y="669"/>
                  </a:moveTo>
                  <a:cubicBezTo>
                    <a:pt x="9175" y="669"/>
                    <a:pt x="10173" y="1664"/>
                    <a:pt x="10173" y="2888"/>
                  </a:cubicBezTo>
                  <a:cubicBezTo>
                    <a:pt x="10173" y="4043"/>
                    <a:pt x="9283" y="4994"/>
                    <a:pt x="8152" y="5096"/>
                  </a:cubicBezTo>
                  <a:cubicBezTo>
                    <a:pt x="8538" y="4566"/>
                    <a:pt x="8768" y="3915"/>
                    <a:pt x="8768" y="3211"/>
                  </a:cubicBezTo>
                  <a:cubicBezTo>
                    <a:pt x="8768" y="2198"/>
                    <a:pt x="8293" y="1292"/>
                    <a:pt x="7555" y="703"/>
                  </a:cubicBezTo>
                  <a:cubicBezTo>
                    <a:pt x="7682" y="680"/>
                    <a:pt x="7813" y="669"/>
                    <a:pt x="7947" y="669"/>
                  </a:cubicBezTo>
                  <a:close/>
                  <a:moveTo>
                    <a:pt x="2988" y="3211"/>
                  </a:moveTo>
                  <a:cubicBezTo>
                    <a:pt x="2988" y="1806"/>
                    <a:pt x="4136" y="662"/>
                    <a:pt x="5546" y="662"/>
                  </a:cubicBezTo>
                  <a:cubicBezTo>
                    <a:pt x="6956" y="662"/>
                    <a:pt x="8103" y="1806"/>
                    <a:pt x="8103" y="3211"/>
                  </a:cubicBezTo>
                  <a:cubicBezTo>
                    <a:pt x="8103" y="4616"/>
                    <a:pt x="6956" y="5760"/>
                    <a:pt x="5546" y="5760"/>
                  </a:cubicBezTo>
                  <a:cubicBezTo>
                    <a:pt x="4136" y="5760"/>
                    <a:pt x="2988" y="4618"/>
                    <a:pt x="2988" y="3211"/>
                  </a:cubicBezTo>
                  <a:close/>
                </a:path>
              </a:pathLst>
            </a:custGeom>
            <a:gradFill>
              <a:gsLst>
                <a:gs pos="0">
                  <a:srgbClr val="E3B26C"/>
                </a:gs>
                <a:gs pos="100000">
                  <a:srgbClr val="CE9B49"/>
                </a:gs>
              </a:gsLst>
              <a:lin ang="5400000" scaled="0"/>
            </a:gradFill>
            <a:ln>
              <a:noFill/>
            </a:ln>
          </p:spPr>
        </p:sp>
      </p:grpSp>
      <p:grpSp>
        <p:nvGrpSpPr>
          <p:cNvPr id="42" name="组合 41">
            <a:extLst>
              <a:ext uri="{FF2B5EF4-FFF2-40B4-BE49-F238E27FC236}">
                <a16:creationId xmlns:a16="http://schemas.microsoft.com/office/drawing/2014/main" id="{B7C9A708-E3D1-4D6B-94BB-285A3DE2EED3}"/>
              </a:ext>
            </a:extLst>
          </p:cNvPr>
          <p:cNvGrpSpPr/>
          <p:nvPr/>
        </p:nvGrpSpPr>
        <p:grpSpPr>
          <a:xfrm rot="5400000">
            <a:off x="27458" y="5322587"/>
            <a:ext cx="577607" cy="2047296"/>
            <a:chOff x="-459119" y="1248354"/>
            <a:chExt cx="749298" cy="2655844"/>
          </a:xfrm>
        </p:grpSpPr>
        <p:grpSp>
          <p:nvGrpSpPr>
            <p:cNvPr id="43" name="组合 42">
              <a:extLst>
                <a:ext uri="{FF2B5EF4-FFF2-40B4-BE49-F238E27FC236}">
                  <a16:creationId xmlns:a16="http://schemas.microsoft.com/office/drawing/2014/main" id="{D73516F1-1101-4E95-AABD-9253D5BB1A81}"/>
                </a:ext>
              </a:extLst>
            </p:cNvPr>
            <p:cNvGrpSpPr/>
            <p:nvPr/>
          </p:nvGrpSpPr>
          <p:grpSpPr>
            <a:xfrm>
              <a:off x="-459119" y="1248354"/>
              <a:ext cx="749298" cy="48419"/>
              <a:chOff x="3911600" y="-24831"/>
              <a:chExt cx="749298" cy="48419"/>
            </a:xfrm>
            <a:solidFill>
              <a:srgbClr val="CE9B49">
                <a:alpha val="69000"/>
              </a:srgbClr>
            </a:solidFill>
          </p:grpSpPr>
          <p:sp>
            <p:nvSpPr>
              <p:cNvPr id="121" name="椭圆 120">
                <a:extLst>
                  <a:ext uri="{FF2B5EF4-FFF2-40B4-BE49-F238E27FC236}">
                    <a16:creationId xmlns:a16="http://schemas.microsoft.com/office/drawing/2014/main" id="{9E86C89E-A2F5-413C-BCE7-8C04A5734E89}"/>
                  </a:ext>
                </a:extLst>
              </p:cNvPr>
              <p:cNvSpPr/>
              <p:nvPr/>
            </p:nvSpPr>
            <p:spPr>
              <a:xfrm>
                <a:off x="3911600" y="-24831"/>
                <a:ext cx="48419" cy="484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椭圆 121">
                <a:extLst>
                  <a:ext uri="{FF2B5EF4-FFF2-40B4-BE49-F238E27FC236}">
                    <a16:creationId xmlns:a16="http://schemas.microsoft.com/office/drawing/2014/main" id="{F8556DFD-A486-499B-B70E-E7A01AB614BE}"/>
                  </a:ext>
                </a:extLst>
              </p:cNvPr>
              <p:cNvSpPr/>
              <p:nvPr/>
            </p:nvSpPr>
            <p:spPr>
              <a:xfrm>
                <a:off x="4051776" y="-24831"/>
                <a:ext cx="48419" cy="484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椭圆 122">
                <a:extLst>
                  <a:ext uri="{FF2B5EF4-FFF2-40B4-BE49-F238E27FC236}">
                    <a16:creationId xmlns:a16="http://schemas.microsoft.com/office/drawing/2014/main" id="{11F351B9-FAC8-4539-B256-04AE0B334F20}"/>
                  </a:ext>
                </a:extLst>
              </p:cNvPr>
              <p:cNvSpPr/>
              <p:nvPr/>
            </p:nvSpPr>
            <p:spPr>
              <a:xfrm>
                <a:off x="4191952" y="-24831"/>
                <a:ext cx="48419" cy="484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椭圆 123">
                <a:extLst>
                  <a:ext uri="{FF2B5EF4-FFF2-40B4-BE49-F238E27FC236}">
                    <a16:creationId xmlns:a16="http://schemas.microsoft.com/office/drawing/2014/main" id="{E43F7F69-486F-4B5A-963D-EC93F35A73EF}"/>
                  </a:ext>
                </a:extLst>
              </p:cNvPr>
              <p:cNvSpPr/>
              <p:nvPr/>
            </p:nvSpPr>
            <p:spPr>
              <a:xfrm>
                <a:off x="4332128" y="-24831"/>
                <a:ext cx="48419" cy="484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椭圆 124">
                <a:extLst>
                  <a:ext uri="{FF2B5EF4-FFF2-40B4-BE49-F238E27FC236}">
                    <a16:creationId xmlns:a16="http://schemas.microsoft.com/office/drawing/2014/main" id="{7B907393-8C50-4D11-9483-00FBF885F366}"/>
                  </a:ext>
                </a:extLst>
              </p:cNvPr>
              <p:cNvSpPr/>
              <p:nvPr/>
            </p:nvSpPr>
            <p:spPr>
              <a:xfrm>
                <a:off x="4472304" y="-24831"/>
                <a:ext cx="48419" cy="484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椭圆 125">
                <a:extLst>
                  <a:ext uri="{FF2B5EF4-FFF2-40B4-BE49-F238E27FC236}">
                    <a16:creationId xmlns:a16="http://schemas.microsoft.com/office/drawing/2014/main" id="{08797943-51F7-4E39-9E48-7B43C6957BF8}"/>
                  </a:ext>
                </a:extLst>
              </p:cNvPr>
              <p:cNvSpPr/>
              <p:nvPr/>
            </p:nvSpPr>
            <p:spPr>
              <a:xfrm>
                <a:off x="4612479" y="-24831"/>
                <a:ext cx="48419" cy="484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4" name="组合 43">
              <a:extLst>
                <a:ext uri="{FF2B5EF4-FFF2-40B4-BE49-F238E27FC236}">
                  <a16:creationId xmlns:a16="http://schemas.microsoft.com/office/drawing/2014/main" id="{FF7671A0-4993-4C04-92C5-9BC8F51D68FF}"/>
                </a:ext>
              </a:extLst>
            </p:cNvPr>
            <p:cNvGrpSpPr/>
            <p:nvPr/>
          </p:nvGrpSpPr>
          <p:grpSpPr>
            <a:xfrm>
              <a:off x="-459119" y="1485393"/>
              <a:ext cx="749298" cy="48419"/>
              <a:chOff x="3911600" y="-24831"/>
              <a:chExt cx="749298" cy="48419"/>
            </a:xfrm>
            <a:solidFill>
              <a:srgbClr val="CE9B49">
                <a:alpha val="69000"/>
              </a:srgbClr>
            </a:solidFill>
          </p:grpSpPr>
          <p:sp>
            <p:nvSpPr>
              <p:cNvPr id="115" name="椭圆 114">
                <a:extLst>
                  <a:ext uri="{FF2B5EF4-FFF2-40B4-BE49-F238E27FC236}">
                    <a16:creationId xmlns:a16="http://schemas.microsoft.com/office/drawing/2014/main" id="{FB064CCC-E7DE-4DE4-99BD-3FECDB6C9B97}"/>
                  </a:ext>
                </a:extLst>
              </p:cNvPr>
              <p:cNvSpPr/>
              <p:nvPr/>
            </p:nvSpPr>
            <p:spPr>
              <a:xfrm>
                <a:off x="3911600" y="-24831"/>
                <a:ext cx="48419" cy="484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椭圆 115">
                <a:extLst>
                  <a:ext uri="{FF2B5EF4-FFF2-40B4-BE49-F238E27FC236}">
                    <a16:creationId xmlns:a16="http://schemas.microsoft.com/office/drawing/2014/main" id="{4F5DD951-0A65-4570-A35A-D029CAC733FA}"/>
                  </a:ext>
                </a:extLst>
              </p:cNvPr>
              <p:cNvSpPr/>
              <p:nvPr/>
            </p:nvSpPr>
            <p:spPr>
              <a:xfrm>
                <a:off x="4051776" y="-24831"/>
                <a:ext cx="48419" cy="484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椭圆 116">
                <a:extLst>
                  <a:ext uri="{FF2B5EF4-FFF2-40B4-BE49-F238E27FC236}">
                    <a16:creationId xmlns:a16="http://schemas.microsoft.com/office/drawing/2014/main" id="{280C32BD-AAD4-4B20-BD38-9F77A274B507}"/>
                  </a:ext>
                </a:extLst>
              </p:cNvPr>
              <p:cNvSpPr/>
              <p:nvPr/>
            </p:nvSpPr>
            <p:spPr>
              <a:xfrm>
                <a:off x="4191952" y="-24831"/>
                <a:ext cx="48419" cy="484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椭圆 117">
                <a:extLst>
                  <a:ext uri="{FF2B5EF4-FFF2-40B4-BE49-F238E27FC236}">
                    <a16:creationId xmlns:a16="http://schemas.microsoft.com/office/drawing/2014/main" id="{0AA3FB38-5AB1-4813-AD6A-F2337F6C8EB1}"/>
                  </a:ext>
                </a:extLst>
              </p:cNvPr>
              <p:cNvSpPr/>
              <p:nvPr/>
            </p:nvSpPr>
            <p:spPr>
              <a:xfrm>
                <a:off x="4332128" y="-24831"/>
                <a:ext cx="48419" cy="484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椭圆 118">
                <a:extLst>
                  <a:ext uri="{FF2B5EF4-FFF2-40B4-BE49-F238E27FC236}">
                    <a16:creationId xmlns:a16="http://schemas.microsoft.com/office/drawing/2014/main" id="{5655FB06-875E-4AF3-BD39-F9911FCFA0B2}"/>
                  </a:ext>
                </a:extLst>
              </p:cNvPr>
              <p:cNvSpPr/>
              <p:nvPr/>
            </p:nvSpPr>
            <p:spPr>
              <a:xfrm>
                <a:off x="4472304" y="-24831"/>
                <a:ext cx="48419" cy="484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椭圆 119">
                <a:extLst>
                  <a:ext uri="{FF2B5EF4-FFF2-40B4-BE49-F238E27FC236}">
                    <a16:creationId xmlns:a16="http://schemas.microsoft.com/office/drawing/2014/main" id="{DE2A9591-FE93-4F57-875E-8643E09D69AA}"/>
                  </a:ext>
                </a:extLst>
              </p:cNvPr>
              <p:cNvSpPr/>
              <p:nvPr/>
            </p:nvSpPr>
            <p:spPr>
              <a:xfrm>
                <a:off x="4612479" y="-24831"/>
                <a:ext cx="48419" cy="484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组合 44">
              <a:extLst>
                <a:ext uri="{FF2B5EF4-FFF2-40B4-BE49-F238E27FC236}">
                  <a16:creationId xmlns:a16="http://schemas.microsoft.com/office/drawing/2014/main" id="{B1080F7A-C119-485B-A5CF-CD044A8E4C06}"/>
                </a:ext>
              </a:extLst>
            </p:cNvPr>
            <p:cNvGrpSpPr/>
            <p:nvPr/>
          </p:nvGrpSpPr>
          <p:grpSpPr>
            <a:xfrm>
              <a:off x="-459119" y="1722432"/>
              <a:ext cx="749298" cy="48419"/>
              <a:chOff x="3911600" y="-24831"/>
              <a:chExt cx="749298" cy="48419"/>
            </a:xfrm>
            <a:solidFill>
              <a:srgbClr val="CE9B49">
                <a:alpha val="69000"/>
              </a:srgbClr>
            </a:solidFill>
          </p:grpSpPr>
          <p:sp>
            <p:nvSpPr>
              <p:cNvPr id="109" name="椭圆 108">
                <a:extLst>
                  <a:ext uri="{FF2B5EF4-FFF2-40B4-BE49-F238E27FC236}">
                    <a16:creationId xmlns:a16="http://schemas.microsoft.com/office/drawing/2014/main" id="{F3B28D30-D592-4187-BCE8-B52E4CA34F39}"/>
                  </a:ext>
                </a:extLst>
              </p:cNvPr>
              <p:cNvSpPr/>
              <p:nvPr/>
            </p:nvSpPr>
            <p:spPr>
              <a:xfrm>
                <a:off x="3911600" y="-24831"/>
                <a:ext cx="48419" cy="484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a:extLst>
                  <a:ext uri="{FF2B5EF4-FFF2-40B4-BE49-F238E27FC236}">
                    <a16:creationId xmlns:a16="http://schemas.microsoft.com/office/drawing/2014/main" id="{BD8908CA-9F9E-4BBF-97E3-AFF754B719D2}"/>
                  </a:ext>
                </a:extLst>
              </p:cNvPr>
              <p:cNvSpPr/>
              <p:nvPr/>
            </p:nvSpPr>
            <p:spPr>
              <a:xfrm>
                <a:off x="4051776" y="-24831"/>
                <a:ext cx="48419" cy="484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椭圆 110">
                <a:extLst>
                  <a:ext uri="{FF2B5EF4-FFF2-40B4-BE49-F238E27FC236}">
                    <a16:creationId xmlns:a16="http://schemas.microsoft.com/office/drawing/2014/main" id="{B3554E46-4C6B-460A-819A-89434A9FED16}"/>
                  </a:ext>
                </a:extLst>
              </p:cNvPr>
              <p:cNvSpPr/>
              <p:nvPr/>
            </p:nvSpPr>
            <p:spPr>
              <a:xfrm>
                <a:off x="4191952" y="-24831"/>
                <a:ext cx="48419" cy="484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椭圆 111">
                <a:extLst>
                  <a:ext uri="{FF2B5EF4-FFF2-40B4-BE49-F238E27FC236}">
                    <a16:creationId xmlns:a16="http://schemas.microsoft.com/office/drawing/2014/main" id="{AE9F3CD2-254E-488A-90D8-69F92AD09E98}"/>
                  </a:ext>
                </a:extLst>
              </p:cNvPr>
              <p:cNvSpPr/>
              <p:nvPr/>
            </p:nvSpPr>
            <p:spPr>
              <a:xfrm>
                <a:off x="4332128" y="-24831"/>
                <a:ext cx="48419" cy="484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椭圆 112">
                <a:extLst>
                  <a:ext uri="{FF2B5EF4-FFF2-40B4-BE49-F238E27FC236}">
                    <a16:creationId xmlns:a16="http://schemas.microsoft.com/office/drawing/2014/main" id="{47E1B67F-D409-4ACA-B884-DC68AE6106D9}"/>
                  </a:ext>
                </a:extLst>
              </p:cNvPr>
              <p:cNvSpPr/>
              <p:nvPr/>
            </p:nvSpPr>
            <p:spPr>
              <a:xfrm>
                <a:off x="4472304" y="-24831"/>
                <a:ext cx="48419" cy="484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椭圆 113">
                <a:extLst>
                  <a:ext uri="{FF2B5EF4-FFF2-40B4-BE49-F238E27FC236}">
                    <a16:creationId xmlns:a16="http://schemas.microsoft.com/office/drawing/2014/main" id="{B4A838BB-6497-4BF0-B1C2-73CBD684B978}"/>
                  </a:ext>
                </a:extLst>
              </p:cNvPr>
              <p:cNvSpPr/>
              <p:nvPr/>
            </p:nvSpPr>
            <p:spPr>
              <a:xfrm>
                <a:off x="4612479" y="-24831"/>
                <a:ext cx="48419" cy="484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6" name="组合 45">
              <a:extLst>
                <a:ext uri="{FF2B5EF4-FFF2-40B4-BE49-F238E27FC236}">
                  <a16:creationId xmlns:a16="http://schemas.microsoft.com/office/drawing/2014/main" id="{9EA7A264-8841-4C3E-9968-642C43BB77EE}"/>
                </a:ext>
              </a:extLst>
            </p:cNvPr>
            <p:cNvGrpSpPr/>
            <p:nvPr/>
          </p:nvGrpSpPr>
          <p:grpSpPr>
            <a:xfrm>
              <a:off x="-459119" y="1959471"/>
              <a:ext cx="749298" cy="48419"/>
              <a:chOff x="3911600" y="-24831"/>
              <a:chExt cx="749298" cy="48419"/>
            </a:xfrm>
            <a:solidFill>
              <a:srgbClr val="CE9B49">
                <a:alpha val="69000"/>
              </a:srgbClr>
            </a:solidFill>
          </p:grpSpPr>
          <p:sp>
            <p:nvSpPr>
              <p:cNvPr id="103" name="椭圆 102">
                <a:extLst>
                  <a:ext uri="{FF2B5EF4-FFF2-40B4-BE49-F238E27FC236}">
                    <a16:creationId xmlns:a16="http://schemas.microsoft.com/office/drawing/2014/main" id="{C3651E3F-34CA-4BCA-BFEC-E0E7C0DCD3A0}"/>
                  </a:ext>
                </a:extLst>
              </p:cNvPr>
              <p:cNvSpPr/>
              <p:nvPr/>
            </p:nvSpPr>
            <p:spPr>
              <a:xfrm>
                <a:off x="3911600" y="-24831"/>
                <a:ext cx="48419" cy="484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a:extLst>
                  <a:ext uri="{FF2B5EF4-FFF2-40B4-BE49-F238E27FC236}">
                    <a16:creationId xmlns:a16="http://schemas.microsoft.com/office/drawing/2014/main" id="{998F36E9-3F2C-4CB4-A9E1-AEC29A9199AE}"/>
                  </a:ext>
                </a:extLst>
              </p:cNvPr>
              <p:cNvSpPr/>
              <p:nvPr/>
            </p:nvSpPr>
            <p:spPr>
              <a:xfrm>
                <a:off x="4051776" y="-24831"/>
                <a:ext cx="48419" cy="484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a:extLst>
                  <a:ext uri="{FF2B5EF4-FFF2-40B4-BE49-F238E27FC236}">
                    <a16:creationId xmlns:a16="http://schemas.microsoft.com/office/drawing/2014/main" id="{780B0040-7A94-4C76-8D5C-FA3D6AB51D0F}"/>
                  </a:ext>
                </a:extLst>
              </p:cNvPr>
              <p:cNvSpPr/>
              <p:nvPr/>
            </p:nvSpPr>
            <p:spPr>
              <a:xfrm>
                <a:off x="4191952" y="-24831"/>
                <a:ext cx="48419" cy="484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a:extLst>
                  <a:ext uri="{FF2B5EF4-FFF2-40B4-BE49-F238E27FC236}">
                    <a16:creationId xmlns:a16="http://schemas.microsoft.com/office/drawing/2014/main" id="{BAD6DEE7-556B-41FB-B85A-321908153E12}"/>
                  </a:ext>
                </a:extLst>
              </p:cNvPr>
              <p:cNvSpPr/>
              <p:nvPr/>
            </p:nvSpPr>
            <p:spPr>
              <a:xfrm>
                <a:off x="4332128" y="-24831"/>
                <a:ext cx="48419" cy="484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a:extLst>
                  <a:ext uri="{FF2B5EF4-FFF2-40B4-BE49-F238E27FC236}">
                    <a16:creationId xmlns:a16="http://schemas.microsoft.com/office/drawing/2014/main" id="{F69B9F02-9070-45C0-AC85-F07F81EF8440}"/>
                  </a:ext>
                </a:extLst>
              </p:cNvPr>
              <p:cNvSpPr/>
              <p:nvPr/>
            </p:nvSpPr>
            <p:spPr>
              <a:xfrm>
                <a:off x="4472304" y="-24831"/>
                <a:ext cx="48419" cy="484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a:extLst>
                  <a:ext uri="{FF2B5EF4-FFF2-40B4-BE49-F238E27FC236}">
                    <a16:creationId xmlns:a16="http://schemas.microsoft.com/office/drawing/2014/main" id="{B7A8F45F-9B3C-4408-A382-867C93BBEAFD}"/>
                  </a:ext>
                </a:extLst>
              </p:cNvPr>
              <p:cNvSpPr/>
              <p:nvPr/>
            </p:nvSpPr>
            <p:spPr>
              <a:xfrm>
                <a:off x="4612479" y="-24831"/>
                <a:ext cx="48419" cy="484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7" name="组合 46">
              <a:extLst>
                <a:ext uri="{FF2B5EF4-FFF2-40B4-BE49-F238E27FC236}">
                  <a16:creationId xmlns:a16="http://schemas.microsoft.com/office/drawing/2014/main" id="{F790A87D-DEFE-4AED-A039-5B448EF838AB}"/>
                </a:ext>
              </a:extLst>
            </p:cNvPr>
            <p:cNvGrpSpPr/>
            <p:nvPr/>
          </p:nvGrpSpPr>
          <p:grpSpPr>
            <a:xfrm>
              <a:off x="-459119" y="2196510"/>
              <a:ext cx="749298" cy="48419"/>
              <a:chOff x="3911600" y="-24831"/>
              <a:chExt cx="749298" cy="48419"/>
            </a:xfrm>
            <a:solidFill>
              <a:srgbClr val="CE9B49">
                <a:alpha val="69000"/>
              </a:srgbClr>
            </a:solidFill>
          </p:grpSpPr>
          <p:sp>
            <p:nvSpPr>
              <p:cNvPr id="97" name="椭圆 96">
                <a:extLst>
                  <a:ext uri="{FF2B5EF4-FFF2-40B4-BE49-F238E27FC236}">
                    <a16:creationId xmlns:a16="http://schemas.microsoft.com/office/drawing/2014/main" id="{19572607-C334-4C58-A9E1-8B546C9A9D88}"/>
                  </a:ext>
                </a:extLst>
              </p:cNvPr>
              <p:cNvSpPr/>
              <p:nvPr/>
            </p:nvSpPr>
            <p:spPr>
              <a:xfrm>
                <a:off x="3911600" y="-24831"/>
                <a:ext cx="48419" cy="484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a:extLst>
                  <a:ext uri="{FF2B5EF4-FFF2-40B4-BE49-F238E27FC236}">
                    <a16:creationId xmlns:a16="http://schemas.microsoft.com/office/drawing/2014/main" id="{46A729D6-615B-4EAC-85FF-2E1EA690AEAE}"/>
                  </a:ext>
                </a:extLst>
              </p:cNvPr>
              <p:cNvSpPr/>
              <p:nvPr/>
            </p:nvSpPr>
            <p:spPr>
              <a:xfrm>
                <a:off x="4051776" y="-24831"/>
                <a:ext cx="48419" cy="484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a:extLst>
                  <a:ext uri="{FF2B5EF4-FFF2-40B4-BE49-F238E27FC236}">
                    <a16:creationId xmlns:a16="http://schemas.microsoft.com/office/drawing/2014/main" id="{A27BD8F1-D89C-4759-BA7E-EE074DACC6CA}"/>
                  </a:ext>
                </a:extLst>
              </p:cNvPr>
              <p:cNvSpPr/>
              <p:nvPr/>
            </p:nvSpPr>
            <p:spPr>
              <a:xfrm>
                <a:off x="4191952" y="-24831"/>
                <a:ext cx="48419" cy="484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a:extLst>
                  <a:ext uri="{FF2B5EF4-FFF2-40B4-BE49-F238E27FC236}">
                    <a16:creationId xmlns:a16="http://schemas.microsoft.com/office/drawing/2014/main" id="{7BB27CA1-C7B0-4479-A311-03BA6B633592}"/>
                  </a:ext>
                </a:extLst>
              </p:cNvPr>
              <p:cNvSpPr/>
              <p:nvPr/>
            </p:nvSpPr>
            <p:spPr>
              <a:xfrm>
                <a:off x="4332128" y="-24831"/>
                <a:ext cx="48419" cy="484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椭圆 100">
                <a:extLst>
                  <a:ext uri="{FF2B5EF4-FFF2-40B4-BE49-F238E27FC236}">
                    <a16:creationId xmlns:a16="http://schemas.microsoft.com/office/drawing/2014/main" id="{17BAE703-51CB-4276-9960-AEB242E0DFA4}"/>
                  </a:ext>
                </a:extLst>
              </p:cNvPr>
              <p:cNvSpPr/>
              <p:nvPr/>
            </p:nvSpPr>
            <p:spPr>
              <a:xfrm>
                <a:off x="4472304" y="-24831"/>
                <a:ext cx="48419" cy="484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a:extLst>
                  <a:ext uri="{FF2B5EF4-FFF2-40B4-BE49-F238E27FC236}">
                    <a16:creationId xmlns:a16="http://schemas.microsoft.com/office/drawing/2014/main" id="{A4A08796-166A-44E7-A92D-5F77CF80CA4D}"/>
                  </a:ext>
                </a:extLst>
              </p:cNvPr>
              <p:cNvSpPr/>
              <p:nvPr/>
            </p:nvSpPr>
            <p:spPr>
              <a:xfrm>
                <a:off x="4612479" y="-24831"/>
                <a:ext cx="48419" cy="484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8" name="组合 47">
              <a:extLst>
                <a:ext uri="{FF2B5EF4-FFF2-40B4-BE49-F238E27FC236}">
                  <a16:creationId xmlns:a16="http://schemas.microsoft.com/office/drawing/2014/main" id="{AECCB730-30DC-4CA5-88D6-773472840F42}"/>
                </a:ext>
              </a:extLst>
            </p:cNvPr>
            <p:cNvGrpSpPr/>
            <p:nvPr/>
          </p:nvGrpSpPr>
          <p:grpSpPr>
            <a:xfrm>
              <a:off x="-459119" y="2433549"/>
              <a:ext cx="749298" cy="48419"/>
              <a:chOff x="3911600" y="-24831"/>
              <a:chExt cx="749298" cy="48419"/>
            </a:xfrm>
            <a:solidFill>
              <a:srgbClr val="CE9B49">
                <a:alpha val="69000"/>
              </a:srgbClr>
            </a:solidFill>
          </p:grpSpPr>
          <p:sp>
            <p:nvSpPr>
              <p:cNvPr id="91" name="椭圆 90">
                <a:extLst>
                  <a:ext uri="{FF2B5EF4-FFF2-40B4-BE49-F238E27FC236}">
                    <a16:creationId xmlns:a16="http://schemas.microsoft.com/office/drawing/2014/main" id="{60BC9DC4-2C9C-46A6-8430-6BC83E09CA96}"/>
                  </a:ext>
                </a:extLst>
              </p:cNvPr>
              <p:cNvSpPr/>
              <p:nvPr/>
            </p:nvSpPr>
            <p:spPr>
              <a:xfrm>
                <a:off x="3911600" y="-24831"/>
                <a:ext cx="48419" cy="484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a:extLst>
                  <a:ext uri="{FF2B5EF4-FFF2-40B4-BE49-F238E27FC236}">
                    <a16:creationId xmlns:a16="http://schemas.microsoft.com/office/drawing/2014/main" id="{B995B6C8-4DD5-4DD8-8D8D-00F262567D5E}"/>
                  </a:ext>
                </a:extLst>
              </p:cNvPr>
              <p:cNvSpPr/>
              <p:nvPr/>
            </p:nvSpPr>
            <p:spPr>
              <a:xfrm>
                <a:off x="4051776" y="-24831"/>
                <a:ext cx="48419" cy="484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a:extLst>
                  <a:ext uri="{FF2B5EF4-FFF2-40B4-BE49-F238E27FC236}">
                    <a16:creationId xmlns:a16="http://schemas.microsoft.com/office/drawing/2014/main" id="{41CF89C0-BB11-48A8-9C46-299BD682E48E}"/>
                  </a:ext>
                </a:extLst>
              </p:cNvPr>
              <p:cNvSpPr/>
              <p:nvPr/>
            </p:nvSpPr>
            <p:spPr>
              <a:xfrm>
                <a:off x="4191952" y="-24831"/>
                <a:ext cx="48419" cy="484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a:extLst>
                  <a:ext uri="{FF2B5EF4-FFF2-40B4-BE49-F238E27FC236}">
                    <a16:creationId xmlns:a16="http://schemas.microsoft.com/office/drawing/2014/main" id="{C068E6EC-EC6C-4217-960A-779BBB349FC9}"/>
                  </a:ext>
                </a:extLst>
              </p:cNvPr>
              <p:cNvSpPr/>
              <p:nvPr/>
            </p:nvSpPr>
            <p:spPr>
              <a:xfrm>
                <a:off x="4332128" y="-24831"/>
                <a:ext cx="48419" cy="484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a:extLst>
                  <a:ext uri="{FF2B5EF4-FFF2-40B4-BE49-F238E27FC236}">
                    <a16:creationId xmlns:a16="http://schemas.microsoft.com/office/drawing/2014/main" id="{EFF0AE0F-668E-408B-92E6-4A79381E3A47}"/>
                  </a:ext>
                </a:extLst>
              </p:cNvPr>
              <p:cNvSpPr/>
              <p:nvPr/>
            </p:nvSpPr>
            <p:spPr>
              <a:xfrm>
                <a:off x="4472304" y="-24831"/>
                <a:ext cx="48419" cy="484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a:extLst>
                  <a:ext uri="{FF2B5EF4-FFF2-40B4-BE49-F238E27FC236}">
                    <a16:creationId xmlns:a16="http://schemas.microsoft.com/office/drawing/2014/main" id="{CE5E7FCA-C260-41D0-849D-782C3E16789F}"/>
                  </a:ext>
                </a:extLst>
              </p:cNvPr>
              <p:cNvSpPr/>
              <p:nvPr/>
            </p:nvSpPr>
            <p:spPr>
              <a:xfrm>
                <a:off x="4612479" y="-24831"/>
                <a:ext cx="48419" cy="484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9" name="组合 48">
              <a:extLst>
                <a:ext uri="{FF2B5EF4-FFF2-40B4-BE49-F238E27FC236}">
                  <a16:creationId xmlns:a16="http://schemas.microsoft.com/office/drawing/2014/main" id="{C6CB605E-3931-4FAB-A253-82C946C727C2}"/>
                </a:ext>
              </a:extLst>
            </p:cNvPr>
            <p:cNvGrpSpPr/>
            <p:nvPr/>
          </p:nvGrpSpPr>
          <p:grpSpPr>
            <a:xfrm>
              <a:off x="-459119" y="3144666"/>
              <a:ext cx="749298" cy="48419"/>
              <a:chOff x="3911600" y="-24831"/>
              <a:chExt cx="749298" cy="48419"/>
            </a:xfrm>
            <a:solidFill>
              <a:srgbClr val="CE9B49">
                <a:alpha val="69000"/>
              </a:srgbClr>
            </a:solidFill>
          </p:grpSpPr>
          <p:sp>
            <p:nvSpPr>
              <p:cNvPr id="85" name="椭圆 84">
                <a:extLst>
                  <a:ext uri="{FF2B5EF4-FFF2-40B4-BE49-F238E27FC236}">
                    <a16:creationId xmlns:a16="http://schemas.microsoft.com/office/drawing/2014/main" id="{396E23EE-B12C-4070-8D24-5851907FD6A5}"/>
                  </a:ext>
                </a:extLst>
              </p:cNvPr>
              <p:cNvSpPr/>
              <p:nvPr/>
            </p:nvSpPr>
            <p:spPr>
              <a:xfrm>
                <a:off x="3911600" y="-24831"/>
                <a:ext cx="48419" cy="484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a:extLst>
                  <a:ext uri="{FF2B5EF4-FFF2-40B4-BE49-F238E27FC236}">
                    <a16:creationId xmlns:a16="http://schemas.microsoft.com/office/drawing/2014/main" id="{F89125F6-01CA-49C4-BFB9-ED7B80A96B3D}"/>
                  </a:ext>
                </a:extLst>
              </p:cNvPr>
              <p:cNvSpPr/>
              <p:nvPr/>
            </p:nvSpPr>
            <p:spPr>
              <a:xfrm>
                <a:off x="4051776" y="-24831"/>
                <a:ext cx="48419" cy="484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a:extLst>
                  <a:ext uri="{FF2B5EF4-FFF2-40B4-BE49-F238E27FC236}">
                    <a16:creationId xmlns:a16="http://schemas.microsoft.com/office/drawing/2014/main" id="{849B92B0-D465-4712-9BE4-86D63156F350}"/>
                  </a:ext>
                </a:extLst>
              </p:cNvPr>
              <p:cNvSpPr/>
              <p:nvPr/>
            </p:nvSpPr>
            <p:spPr>
              <a:xfrm>
                <a:off x="4191952" y="-24831"/>
                <a:ext cx="48419" cy="484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a:extLst>
                  <a:ext uri="{FF2B5EF4-FFF2-40B4-BE49-F238E27FC236}">
                    <a16:creationId xmlns:a16="http://schemas.microsoft.com/office/drawing/2014/main" id="{5522C645-FE5E-4470-BCBC-261200AA0E9E}"/>
                  </a:ext>
                </a:extLst>
              </p:cNvPr>
              <p:cNvSpPr/>
              <p:nvPr/>
            </p:nvSpPr>
            <p:spPr>
              <a:xfrm>
                <a:off x="4332128" y="-24831"/>
                <a:ext cx="48419" cy="484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a:extLst>
                  <a:ext uri="{FF2B5EF4-FFF2-40B4-BE49-F238E27FC236}">
                    <a16:creationId xmlns:a16="http://schemas.microsoft.com/office/drawing/2014/main" id="{EACC623D-4EE7-4FBA-8B6F-38CC2F3096A5}"/>
                  </a:ext>
                </a:extLst>
              </p:cNvPr>
              <p:cNvSpPr/>
              <p:nvPr/>
            </p:nvSpPr>
            <p:spPr>
              <a:xfrm>
                <a:off x="4472304" y="-24831"/>
                <a:ext cx="48419" cy="484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a:extLst>
                  <a:ext uri="{FF2B5EF4-FFF2-40B4-BE49-F238E27FC236}">
                    <a16:creationId xmlns:a16="http://schemas.microsoft.com/office/drawing/2014/main" id="{DAC7DFE2-E2F1-4232-8FCD-234FA9886D09}"/>
                  </a:ext>
                </a:extLst>
              </p:cNvPr>
              <p:cNvSpPr/>
              <p:nvPr/>
            </p:nvSpPr>
            <p:spPr>
              <a:xfrm>
                <a:off x="4612479" y="-24831"/>
                <a:ext cx="48419" cy="484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0" name="组合 49">
              <a:extLst>
                <a:ext uri="{FF2B5EF4-FFF2-40B4-BE49-F238E27FC236}">
                  <a16:creationId xmlns:a16="http://schemas.microsoft.com/office/drawing/2014/main" id="{4E2A341C-3B65-4450-B32F-2D6D10D03D35}"/>
                </a:ext>
              </a:extLst>
            </p:cNvPr>
            <p:cNvGrpSpPr/>
            <p:nvPr/>
          </p:nvGrpSpPr>
          <p:grpSpPr>
            <a:xfrm>
              <a:off x="-459119" y="3855779"/>
              <a:ext cx="749298" cy="48419"/>
              <a:chOff x="3911600" y="-24831"/>
              <a:chExt cx="749298" cy="48419"/>
            </a:xfrm>
            <a:solidFill>
              <a:srgbClr val="CE9B49">
                <a:alpha val="69000"/>
              </a:srgbClr>
            </a:solidFill>
          </p:grpSpPr>
          <p:sp>
            <p:nvSpPr>
              <p:cNvPr id="79" name="椭圆 78">
                <a:extLst>
                  <a:ext uri="{FF2B5EF4-FFF2-40B4-BE49-F238E27FC236}">
                    <a16:creationId xmlns:a16="http://schemas.microsoft.com/office/drawing/2014/main" id="{A7B83E00-59E1-47AF-829D-EA3D4302938E}"/>
                  </a:ext>
                </a:extLst>
              </p:cNvPr>
              <p:cNvSpPr/>
              <p:nvPr/>
            </p:nvSpPr>
            <p:spPr>
              <a:xfrm>
                <a:off x="3911600" y="-24831"/>
                <a:ext cx="48419" cy="484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a:extLst>
                  <a:ext uri="{FF2B5EF4-FFF2-40B4-BE49-F238E27FC236}">
                    <a16:creationId xmlns:a16="http://schemas.microsoft.com/office/drawing/2014/main" id="{B18391C6-C9A7-46EB-AC11-74D7BCC8B25F}"/>
                  </a:ext>
                </a:extLst>
              </p:cNvPr>
              <p:cNvSpPr/>
              <p:nvPr/>
            </p:nvSpPr>
            <p:spPr>
              <a:xfrm>
                <a:off x="4051776" y="-24831"/>
                <a:ext cx="48419" cy="484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a:extLst>
                  <a:ext uri="{FF2B5EF4-FFF2-40B4-BE49-F238E27FC236}">
                    <a16:creationId xmlns:a16="http://schemas.microsoft.com/office/drawing/2014/main" id="{0C885F81-FDE7-4AEC-9D74-8D345C501FB7}"/>
                  </a:ext>
                </a:extLst>
              </p:cNvPr>
              <p:cNvSpPr/>
              <p:nvPr/>
            </p:nvSpPr>
            <p:spPr>
              <a:xfrm>
                <a:off x="4191952" y="-24831"/>
                <a:ext cx="48419" cy="484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a:extLst>
                  <a:ext uri="{FF2B5EF4-FFF2-40B4-BE49-F238E27FC236}">
                    <a16:creationId xmlns:a16="http://schemas.microsoft.com/office/drawing/2014/main" id="{76E21C5E-625A-4155-8BE2-AA48F95992FA}"/>
                  </a:ext>
                </a:extLst>
              </p:cNvPr>
              <p:cNvSpPr/>
              <p:nvPr/>
            </p:nvSpPr>
            <p:spPr>
              <a:xfrm>
                <a:off x="4332128" y="-24831"/>
                <a:ext cx="48419" cy="484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a:extLst>
                  <a:ext uri="{FF2B5EF4-FFF2-40B4-BE49-F238E27FC236}">
                    <a16:creationId xmlns:a16="http://schemas.microsoft.com/office/drawing/2014/main" id="{1B9E05B8-B8B8-4056-AC44-CD32D2EC0177}"/>
                  </a:ext>
                </a:extLst>
              </p:cNvPr>
              <p:cNvSpPr/>
              <p:nvPr/>
            </p:nvSpPr>
            <p:spPr>
              <a:xfrm>
                <a:off x="4472304" y="-24831"/>
                <a:ext cx="48419" cy="484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a:extLst>
                  <a:ext uri="{FF2B5EF4-FFF2-40B4-BE49-F238E27FC236}">
                    <a16:creationId xmlns:a16="http://schemas.microsoft.com/office/drawing/2014/main" id="{48477C3B-E18D-4BE7-8B86-8D5E84DD5BF6}"/>
                  </a:ext>
                </a:extLst>
              </p:cNvPr>
              <p:cNvSpPr/>
              <p:nvPr/>
            </p:nvSpPr>
            <p:spPr>
              <a:xfrm>
                <a:off x="4612479" y="-24831"/>
                <a:ext cx="48419" cy="484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1" name="组合 50">
              <a:extLst>
                <a:ext uri="{FF2B5EF4-FFF2-40B4-BE49-F238E27FC236}">
                  <a16:creationId xmlns:a16="http://schemas.microsoft.com/office/drawing/2014/main" id="{39C04B46-1695-4BCF-9BED-A5F58284D404}"/>
                </a:ext>
              </a:extLst>
            </p:cNvPr>
            <p:cNvGrpSpPr/>
            <p:nvPr/>
          </p:nvGrpSpPr>
          <p:grpSpPr>
            <a:xfrm>
              <a:off x="-459119" y="3618744"/>
              <a:ext cx="749298" cy="48419"/>
              <a:chOff x="3911600" y="-24831"/>
              <a:chExt cx="749298" cy="48419"/>
            </a:xfrm>
            <a:solidFill>
              <a:srgbClr val="CE9B49">
                <a:alpha val="69000"/>
              </a:srgbClr>
            </a:solidFill>
          </p:grpSpPr>
          <p:sp>
            <p:nvSpPr>
              <p:cNvPr id="73" name="椭圆 72">
                <a:extLst>
                  <a:ext uri="{FF2B5EF4-FFF2-40B4-BE49-F238E27FC236}">
                    <a16:creationId xmlns:a16="http://schemas.microsoft.com/office/drawing/2014/main" id="{2A8D766D-707B-4E30-8977-9BCA69BFAA9F}"/>
                  </a:ext>
                </a:extLst>
              </p:cNvPr>
              <p:cNvSpPr/>
              <p:nvPr/>
            </p:nvSpPr>
            <p:spPr>
              <a:xfrm>
                <a:off x="3911600" y="-24831"/>
                <a:ext cx="48419" cy="484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a:extLst>
                  <a:ext uri="{FF2B5EF4-FFF2-40B4-BE49-F238E27FC236}">
                    <a16:creationId xmlns:a16="http://schemas.microsoft.com/office/drawing/2014/main" id="{EBDD108F-1203-4CFD-A6C3-5904E0C24D01}"/>
                  </a:ext>
                </a:extLst>
              </p:cNvPr>
              <p:cNvSpPr/>
              <p:nvPr/>
            </p:nvSpPr>
            <p:spPr>
              <a:xfrm>
                <a:off x="4051776" y="-24831"/>
                <a:ext cx="48419" cy="484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a:extLst>
                  <a:ext uri="{FF2B5EF4-FFF2-40B4-BE49-F238E27FC236}">
                    <a16:creationId xmlns:a16="http://schemas.microsoft.com/office/drawing/2014/main" id="{0F88C11B-C912-42F0-8978-0783D7882CA7}"/>
                  </a:ext>
                </a:extLst>
              </p:cNvPr>
              <p:cNvSpPr/>
              <p:nvPr/>
            </p:nvSpPr>
            <p:spPr>
              <a:xfrm>
                <a:off x="4191952" y="-24831"/>
                <a:ext cx="48419" cy="484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a:extLst>
                  <a:ext uri="{FF2B5EF4-FFF2-40B4-BE49-F238E27FC236}">
                    <a16:creationId xmlns:a16="http://schemas.microsoft.com/office/drawing/2014/main" id="{61D7A955-CB6F-4050-AA79-DC1B2CB5B1C1}"/>
                  </a:ext>
                </a:extLst>
              </p:cNvPr>
              <p:cNvSpPr/>
              <p:nvPr/>
            </p:nvSpPr>
            <p:spPr>
              <a:xfrm>
                <a:off x="4332128" y="-24831"/>
                <a:ext cx="48419" cy="484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a:extLst>
                  <a:ext uri="{FF2B5EF4-FFF2-40B4-BE49-F238E27FC236}">
                    <a16:creationId xmlns:a16="http://schemas.microsoft.com/office/drawing/2014/main" id="{7E6E5C51-A522-4947-A31C-00A07305D102}"/>
                  </a:ext>
                </a:extLst>
              </p:cNvPr>
              <p:cNvSpPr/>
              <p:nvPr/>
            </p:nvSpPr>
            <p:spPr>
              <a:xfrm>
                <a:off x="4472304" y="-24831"/>
                <a:ext cx="48419" cy="484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a:extLst>
                  <a:ext uri="{FF2B5EF4-FFF2-40B4-BE49-F238E27FC236}">
                    <a16:creationId xmlns:a16="http://schemas.microsoft.com/office/drawing/2014/main" id="{861B399C-8E79-41AA-9D77-40B2DC86B909}"/>
                  </a:ext>
                </a:extLst>
              </p:cNvPr>
              <p:cNvSpPr/>
              <p:nvPr/>
            </p:nvSpPr>
            <p:spPr>
              <a:xfrm>
                <a:off x="4612479" y="-24831"/>
                <a:ext cx="48419" cy="484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2" name="组合 51">
              <a:extLst>
                <a:ext uri="{FF2B5EF4-FFF2-40B4-BE49-F238E27FC236}">
                  <a16:creationId xmlns:a16="http://schemas.microsoft.com/office/drawing/2014/main" id="{88C5C334-01E5-4559-9183-CBDD58A8775E}"/>
                </a:ext>
              </a:extLst>
            </p:cNvPr>
            <p:cNvGrpSpPr/>
            <p:nvPr/>
          </p:nvGrpSpPr>
          <p:grpSpPr>
            <a:xfrm>
              <a:off x="-459119" y="3381705"/>
              <a:ext cx="749298" cy="48419"/>
              <a:chOff x="3911600" y="-24831"/>
              <a:chExt cx="749298" cy="48419"/>
            </a:xfrm>
            <a:solidFill>
              <a:srgbClr val="CE9B49">
                <a:alpha val="69000"/>
              </a:srgbClr>
            </a:solidFill>
          </p:grpSpPr>
          <p:sp>
            <p:nvSpPr>
              <p:cNvPr id="67" name="椭圆 66">
                <a:extLst>
                  <a:ext uri="{FF2B5EF4-FFF2-40B4-BE49-F238E27FC236}">
                    <a16:creationId xmlns:a16="http://schemas.microsoft.com/office/drawing/2014/main" id="{B674772A-AEC5-46B5-9B13-2E5B9EDDAFD2}"/>
                  </a:ext>
                </a:extLst>
              </p:cNvPr>
              <p:cNvSpPr/>
              <p:nvPr/>
            </p:nvSpPr>
            <p:spPr>
              <a:xfrm>
                <a:off x="3911600" y="-24831"/>
                <a:ext cx="48419" cy="484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a:extLst>
                  <a:ext uri="{FF2B5EF4-FFF2-40B4-BE49-F238E27FC236}">
                    <a16:creationId xmlns:a16="http://schemas.microsoft.com/office/drawing/2014/main" id="{0DB6F13B-9516-4595-806A-A88C73BA5144}"/>
                  </a:ext>
                </a:extLst>
              </p:cNvPr>
              <p:cNvSpPr/>
              <p:nvPr/>
            </p:nvSpPr>
            <p:spPr>
              <a:xfrm>
                <a:off x="4051776" y="-24831"/>
                <a:ext cx="48419" cy="484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a:extLst>
                  <a:ext uri="{FF2B5EF4-FFF2-40B4-BE49-F238E27FC236}">
                    <a16:creationId xmlns:a16="http://schemas.microsoft.com/office/drawing/2014/main" id="{5776B5A2-06C6-497E-892F-1E8C6BFEB7BD}"/>
                  </a:ext>
                </a:extLst>
              </p:cNvPr>
              <p:cNvSpPr/>
              <p:nvPr/>
            </p:nvSpPr>
            <p:spPr>
              <a:xfrm>
                <a:off x="4191952" y="-24831"/>
                <a:ext cx="48419" cy="484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a:extLst>
                  <a:ext uri="{FF2B5EF4-FFF2-40B4-BE49-F238E27FC236}">
                    <a16:creationId xmlns:a16="http://schemas.microsoft.com/office/drawing/2014/main" id="{79322EFC-F7B7-430E-909C-6DAE4689BAF1}"/>
                  </a:ext>
                </a:extLst>
              </p:cNvPr>
              <p:cNvSpPr/>
              <p:nvPr/>
            </p:nvSpPr>
            <p:spPr>
              <a:xfrm>
                <a:off x="4332128" y="-24831"/>
                <a:ext cx="48419" cy="484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a:extLst>
                  <a:ext uri="{FF2B5EF4-FFF2-40B4-BE49-F238E27FC236}">
                    <a16:creationId xmlns:a16="http://schemas.microsoft.com/office/drawing/2014/main" id="{906BD863-1CA9-4A8F-B0C7-7ED1DEA60554}"/>
                  </a:ext>
                </a:extLst>
              </p:cNvPr>
              <p:cNvSpPr/>
              <p:nvPr/>
            </p:nvSpPr>
            <p:spPr>
              <a:xfrm>
                <a:off x="4472304" y="-24831"/>
                <a:ext cx="48419" cy="484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a:extLst>
                  <a:ext uri="{FF2B5EF4-FFF2-40B4-BE49-F238E27FC236}">
                    <a16:creationId xmlns:a16="http://schemas.microsoft.com/office/drawing/2014/main" id="{D1ED1FFE-9A19-48BB-9F1A-7F51B5CFCF85}"/>
                  </a:ext>
                </a:extLst>
              </p:cNvPr>
              <p:cNvSpPr/>
              <p:nvPr/>
            </p:nvSpPr>
            <p:spPr>
              <a:xfrm>
                <a:off x="4612479" y="-24831"/>
                <a:ext cx="48419" cy="484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3" name="组合 52">
              <a:extLst>
                <a:ext uri="{FF2B5EF4-FFF2-40B4-BE49-F238E27FC236}">
                  <a16:creationId xmlns:a16="http://schemas.microsoft.com/office/drawing/2014/main" id="{4E5FD9E6-00B1-47D6-9737-4851D4557663}"/>
                </a:ext>
              </a:extLst>
            </p:cNvPr>
            <p:cNvGrpSpPr/>
            <p:nvPr/>
          </p:nvGrpSpPr>
          <p:grpSpPr>
            <a:xfrm>
              <a:off x="-459119" y="2907627"/>
              <a:ext cx="749298" cy="48419"/>
              <a:chOff x="3911600" y="-24831"/>
              <a:chExt cx="749298" cy="48419"/>
            </a:xfrm>
            <a:solidFill>
              <a:srgbClr val="CE9B49">
                <a:alpha val="69000"/>
              </a:srgbClr>
            </a:solidFill>
          </p:grpSpPr>
          <p:sp>
            <p:nvSpPr>
              <p:cNvPr id="61" name="椭圆 60">
                <a:extLst>
                  <a:ext uri="{FF2B5EF4-FFF2-40B4-BE49-F238E27FC236}">
                    <a16:creationId xmlns:a16="http://schemas.microsoft.com/office/drawing/2014/main" id="{3F9899BB-891B-4433-9956-944ADF88B1AD}"/>
                  </a:ext>
                </a:extLst>
              </p:cNvPr>
              <p:cNvSpPr/>
              <p:nvPr/>
            </p:nvSpPr>
            <p:spPr>
              <a:xfrm>
                <a:off x="3911600" y="-24831"/>
                <a:ext cx="48419" cy="484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a:extLst>
                  <a:ext uri="{FF2B5EF4-FFF2-40B4-BE49-F238E27FC236}">
                    <a16:creationId xmlns:a16="http://schemas.microsoft.com/office/drawing/2014/main" id="{3AE12275-F325-4F6E-A982-E7B09B722466}"/>
                  </a:ext>
                </a:extLst>
              </p:cNvPr>
              <p:cNvSpPr/>
              <p:nvPr/>
            </p:nvSpPr>
            <p:spPr>
              <a:xfrm>
                <a:off x="4051776" y="-24831"/>
                <a:ext cx="48419" cy="484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a:extLst>
                  <a:ext uri="{FF2B5EF4-FFF2-40B4-BE49-F238E27FC236}">
                    <a16:creationId xmlns:a16="http://schemas.microsoft.com/office/drawing/2014/main" id="{9B8EC8E8-CF06-49DF-96A2-BE56BB12DAA1}"/>
                  </a:ext>
                </a:extLst>
              </p:cNvPr>
              <p:cNvSpPr/>
              <p:nvPr/>
            </p:nvSpPr>
            <p:spPr>
              <a:xfrm>
                <a:off x="4191952" y="-24831"/>
                <a:ext cx="48419" cy="484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a:extLst>
                  <a:ext uri="{FF2B5EF4-FFF2-40B4-BE49-F238E27FC236}">
                    <a16:creationId xmlns:a16="http://schemas.microsoft.com/office/drawing/2014/main" id="{3D542817-2255-47BB-BAA6-563D6F493612}"/>
                  </a:ext>
                </a:extLst>
              </p:cNvPr>
              <p:cNvSpPr/>
              <p:nvPr/>
            </p:nvSpPr>
            <p:spPr>
              <a:xfrm>
                <a:off x="4332128" y="-24831"/>
                <a:ext cx="48419" cy="484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a:extLst>
                  <a:ext uri="{FF2B5EF4-FFF2-40B4-BE49-F238E27FC236}">
                    <a16:creationId xmlns:a16="http://schemas.microsoft.com/office/drawing/2014/main" id="{B4CEA494-41D2-49CC-96E8-597832066630}"/>
                  </a:ext>
                </a:extLst>
              </p:cNvPr>
              <p:cNvSpPr/>
              <p:nvPr/>
            </p:nvSpPr>
            <p:spPr>
              <a:xfrm>
                <a:off x="4472304" y="-24831"/>
                <a:ext cx="48419" cy="484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a:extLst>
                  <a:ext uri="{FF2B5EF4-FFF2-40B4-BE49-F238E27FC236}">
                    <a16:creationId xmlns:a16="http://schemas.microsoft.com/office/drawing/2014/main" id="{CC3A8974-F77E-4AE3-861A-8F810CEEB431}"/>
                  </a:ext>
                </a:extLst>
              </p:cNvPr>
              <p:cNvSpPr/>
              <p:nvPr/>
            </p:nvSpPr>
            <p:spPr>
              <a:xfrm>
                <a:off x="4612479" y="-24831"/>
                <a:ext cx="48419" cy="484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4" name="组合 53">
              <a:extLst>
                <a:ext uri="{FF2B5EF4-FFF2-40B4-BE49-F238E27FC236}">
                  <a16:creationId xmlns:a16="http://schemas.microsoft.com/office/drawing/2014/main" id="{6A2EC525-AC93-4BEA-9E64-EC12CA1A730B}"/>
                </a:ext>
              </a:extLst>
            </p:cNvPr>
            <p:cNvGrpSpPr/>
            <p:nvPr/>
          </p:nvGrpSpPr>
          <p:grpSpPr>
            <a:xfrm>
              <a:off x="-459119" y="2670588"/>
              <a:ext cx="749298" cy="48419"/>
              <a:chOff x="3911600" y="-24831"/>
              <a:chExt cx="749298" cy="48419"/>
            </a:xfrm>
            <a:solidFill>
              <a:srgbClr val="CE9B49">
                <a:alpha val="69000"/>
              </a:srgbClr>
            </a:solidFill>
          </p:grpSpPr>
          <p:sp>
            <p:nvSpPr>
              <p:cNvPr id="55" name="椭圆 54">
                <a:extLst>
                  <a:ext uri="{FF2B5EF4-FFF2-40B4-BE49-F238E27FC236}">
                    <a16:creationId xmlns:a16="http://schemas.microsoft.com/office/drawing/2014/main" id="{ED64A556-2858-489A-B752-0320BA5947BB}"/>
                  </a:ext>
                </a:extLst>
              </p:cNvPr>
              <p:cNvSpPr/>
              <p:nvPr/>
            </p:nvSpPr>
            <p:spPr>
              <a:xfrm>
                <a:off x="3911600" y="-24831"/>
                <a:ext cx="48419" cy="484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a:extLst>
                  <a:ext uri="{FF2B5EF4-FFF2-40B4-BE49-F238E27FC236}">
                    <a16:creationId xmlns:a16="http://schemas.microsoft.com/office/drawing/2014/main" id="{5FD603D6-12E2-40FF-B8A3-7BC496015564}"/>
                  </a:ext>
                </a:extLst>
              </p:cNvPr>
              <p:cNvSpPr/>
              <p:nvPr/>
            </p:nvSpPr>
            <p:spPr>
              <a:xfrm>
                <a:off x="4051776" y="-24831"/>
                <a:ext cx="48419" cy="484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a:extLst>
                  <a:ext uri="{FF2B5EF4-FFF2-40B4-BE49-F238E27FC236}">
                    <a16:creationId xmlns:a16="http://schemas.microsoft.com/office/drawing/2014/main" id="{5641A27C-674B-4FA1-977E-FBA8B9C83148}"/>
                  </a:ext>
                </a:extLst>
              </p:cNvPr>
              <p:cNvSpPr/>
              <p:nvPr/>
            </p:nvSpPr>
            <p:spPr>
              <a:xfrm>
                <a:off x="4191952" y="-24831"/>
                <a:ext cx="48419" cy="484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a:extLst>
                  <a:ext uri="{FF2B5EF4-FFF2-40B4-BE49-F238E27FC236}">
                    <a16:creationId xmlns:a16="http://schemas.microsoft.com/office/drawing/2014/main" id="{3306FF61-E77F-4F6A-9604-CAF97896CF8E}"/>
                  </a:ext>
                </a:extLst>
              </p:cNvPr>
              <p:cNvSpPr/>
              <p:nvPr/>
            </p:nvSpPr>
            <p:spPr>
              <a:xfrm>
                <a:off x="4332128" y="-24831"/>
                <a:ext cx="48419" cy="484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a:extLst>
                  <a:ext uri="{FF2B5EF4-FFF2-40B4-BE49-F238E27FC236}">
                    <a16:creationId xmlns:a16="http://schemas.microsoft.com/office/drawing/2014/main" id="{DA58C5E7-9FCB-4EDF-AD44-759A2F6A2211}"/>
                  </a:ext>
                </a:extLst>
              </p:cNvPr>
              <p:cNvSpPr/>
              <p:nvPr/>
            </p:nvSpPr>
            <p:spPr>
              <a:xfrm>
                <a:off x="4472304" y="-24831"/>
                <a:ext cx="48419" cy="484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a:extLst>
                  <a:ext uri="{FF2B5EF4-FFF2-40B4-BE49-F238E27FC236}">
                    <a16:creationId xmlns:a16="http://schemas.microsoft.com/office/drawing/2014/main" id="{BEF19912-C367-4003-A019-DE7223B1EA8D}"/>
                  </a:ext>
                </a:extLst>
              </p:cNvPr>
              <p:cNvSpPr/>
              <p:nvPr/>
            </p:nvSpPr>
            <p:spPr>
              <a:xfrm>
                <a:off x="4612479" y="-24831"/>
                <a:ext cx="48419" cy="484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137" name="图片 136" descr="碗里的食物&#10;&#10;描述已自动生成">
            <a:extLst>
              <a:ext uri="{FF2B5EF4-FFF2-40B4-BE49-F238E27FC236}">
                <a16:creationId xmlns:a16="http://schemas.microsoft.com/office/drawing/2014/main" id="{C1B3F583-57A9-B7C8-F0BD-F3A0162E531E}"/>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720364" y="986037"/>
            <a:ext cx="6760892" cy="4905176"/>
          </a:xfrm>
          <a:prstGeom prst="rect">
            <a:avLst/>
          </a:prstGeom>
        </p:spPr>
      </p:pic>
    </p:spTree>
    <p:custDataLst>
      <p:tags r:id="rId1"/>
    </p:custDataLst>
    <p:extLst>
      <p:ext uri="{BB962C8B-B14F-4D97-AF65-F5344CB8AC3E}">
        <p14:creationId xmlns:p14="http://schemas.microsoft.com/office/powerpoint/2010/main" val="4658004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D836E682-58C3-451C-0658-A444DD7B664E}"/>
              </a:ext>
            </a:extLst>
          </p:cNvPr>
          <p:cNvSpPr/>
          <p:nvPr/>
        </p:nvSpPr>
        <p:spPr>
          <a:xfrm>
            <a:off x="474028" y="170948"/>
            <a:ext cx="4391617" cy="646331"/>
          </a:xfrm>
          <a:prstGeom prst="rect">
            <a:avLst/>
          </a:prstGeom>
        </p:spPr>
        <p:txBody>
          <a:bodyPr wrap="square">
            <a:spAutoFit/>
          </a:bodyPr>
          <a:lstStyle/>
          <a:p>
            <a:r>
              <a:rPr lang="en-US" altLang="zh-CN" sz="3600" dirty="0">
                <a:solidFill>
                  <a:schemeClr val="bg1">
                    <a:alpha val="20000"/>
                  </a:schemeClr>
                </a:solidFill>
                <a:latin typeface="DIN" pitchFamily="50" charset="0"/>
                <a:ea typeface="阿里巴巴普惠体 H" panose="00020600040101010101" pitchFamily="18" charset="-122"/>
              </a:rPr>
              <a:t>Your Title</a:t>
            </a:r>
            <a:endParaRPr lang="zh-CN" altLang="en-US" sz="3600" dirty="0">
              <a:solidFill>
                <a:schemeClr val="bg1">
                  <a:alpha val="20000"/>
                </a:schemeClr>
              </a:solidFill>
              <a:latin typeface="DIN" pitchFamily="50" charset="0"/>
              <a:ea typeface="阿里巴巴普惠体 H" panose="00020600040101010101" pitchFamily="18" charset="-122"/>
            </a:endParaRPr>
          </a:p>
        </p:txBody>
      </p:sp>
      <p:sp>
        <p:nvSpPr>
          <p:cNvPr id="10" name="矩形 9">
            <a:extLst>
              <a:ext uri="{FF2B5EF4-FFF2-40B4-BE49-F238E27FC236}">
                <a16:creationId xmlns:a16="http://schemas.microsoft.com/office/drawing/2014/main" id="{DF1D26B4-3D2A-FC09-1153-E99CD1A20496}"/>
              </a:ext>
            </a:extLst>
          </p:cNvPr>
          <p:cNvSpPr/>
          <p:nvPr/>
        </p:nvSpPr>
        <p:spPr>
          <a:xfrm>
            <a:off x="474029" y="511764"/>
            <a:ext cx="1620957" cy="523220"/>
          </a:xfrm>
          <a:prstGeom prst="rect">
            <a:avLst/>
          </a:prstGeom>
        </p:spPr>
        <p:txBody>
          <a:bodyPr wrap="none">
            <a:spAutoFit/>
          </a:bodyPr>
          <a:lstStyle/>
          <a:p>
            <a:r>
              <a:rPr lang="zh-CN" altLang="en-US" sz="2800" dirty="0">
                <a:gradFill>
                  <a:gsLst>
                    <a:gs pos="0">
                      <a:srgbClr val="E3B26C"/>
                    </a:gs>
                    <a:gs pos="100000">
                      <a:srgbClr val="CE9B49"/>
                    </a:gs>
                  </a:gsLst>
                  <a:lin ang="0" scaled="0"/>
                </a:gradFill>
                <a:latin typeface="思源宋体 CN Heavy" panose="02020900000000000000" pitchFamily="18" charset="-122"/>
                <a:ea typeface="思源宋体 CN Heavy" panose="02020900000000000000" pitchFamily="18" charset="-122"/>
              </a:rPr>
              <a:t>你的标题</a:t>
            </a:r>
          </a:p>
        </p:txBody>
      </p:sp>
      <p:grpSp>
        <p:nvGrpSpPr>
          <p:cNvPr id="34" name="组合 33">
            <a:extLst>
              <a:ext uri="{FF2B5EF4-FFF2-40B4-BE49-F238E27FC236}">
                <a16:creationId xmlns:a16="http://schemas.microsoft.com/office/drawing/2014/main" id="{659E47B3-9131-7798-4EBF-E958D0B42E4B}"/>
              </a:ext>
            </a:extLst>
          </p:cNvPr>
          <p:cNvGrpSpPr/>
          <p:nvPr/>
        </p:nvGrpSpPr>
        <p:grpSpPr>
          <a:xfrm>
            <a:off x="-9005" y="3228972"/>
            <a:ext cx="12210010" cy="1365800"/>
            <a:chOff x="-18010" y="2934759"/>
            <a:chExt cx="12210010" cy="1365800"/>
          </a:xfrm>
        </p:grpSpPr>
        <p:sp>
          <p:nvSpPr>
            <p:cNvPr id="5" name="任意多边形: 形状 4">
              <a:extLst>
                <a:ext uri="{FF2B5EF4-FFF2-40B4-BE49-F238E27FC236}">
                  <a16:creationId xmlns:a16="http://schemas.microsoft.com/office/drawing/2014/main" id="{18FF75EC-0A67-5E92-764B-9DC3E398B612}"/>
                </a:ext>
              </a:extLst>
            </p:cNvPr>
            <p:cNvSpPr/>
            <p:nvPr/>
          </p:nvSpPr>
          <p:spPr>
            <a:xfrm>
              <a:off x="-18010" y="2934759"/>
              <a:ext cx="12210010" cy="1178263"/>
            </a:xfrm>
            <a:custGeom>
              <a:avLst/>
              <a:gdLst>
                <a:gd name="connsiteX0" fmla="*/ 0 w 12210010"/>
                <a:gd name="connsiteY0" fmla="*/ 848220 h 1178263"/>
                <a:gd name="connsiteX1" fmla="*/ 19571 w 12210010"/>
                <a:gd name="connsiteY1" fmla="*/ 840848 h 1178263"/>
                <a:gd name="connsiteX2" fmla="*/ 39799 w 12210010"/>
                <a:gd name="connsiteY2" fmla="*/ 833236 h 1178263"/>
                <a:gd name="connsiteX3" fmla="*/ 60677 w 12210010"/>
                <a:gd name="connsiteY3" fmla="*/ 825390 h 1178263"/>
                <a:gd name="connsiteX4" fmla="*/ 82195 w 12210010"/>
                <a:gd name="connsiteY4" fmla="*/ 817316 h 1178263"/>
                <a:gd name="connsiteX5" fmla="*/ 104345 w 12210010"/>
                <a:gd name="connsiteY5" fmla="*/ 809023 h 1178263"/>
                <a:gd name="connsiteX6" fmla="*/ 127116 w 12210010"/>
                <a:gd name="connsiteY6" fmla="*/ 800517 h 1178263"/>
                <a:gd name="connsiteX7" fmla="*/ 150501 w 12210010"/>
                <a:gd name="connsiteY7" fmla="*/ 791803 h 1178263"/>
                <a:gd name="connsiteX8" fmla="*/ 174489 w 12210010"/>
                <a:gd name="connsiteY8" fmla="*/ 782889 h 1178263"/>
                <a:gd name="connsiteX9" fmla="*/ 199073 w 12210010"/>
                <a:gd name="connsiteY9" fmla="*/ 773782 h 1178263"/>
                <a:gd name="connsiteX10" fmla="*/ 224242 w 12210010"/>
                <a:gd name="connsiteY10" fmla="*/ 764488 h 1178263"/>
                <a:gd name="connsiteX11" fmla="*/ 249989 w 12210010"/>
                <a:gd name="connsiteY11" fmla="*/ 755014 h 1178263"/>
                <a:gd name="connsiteX12" fmla="*/ 276304 w 12210010"/>
                <a:gd name="connsiteY12" fmla="*/ 745367 h 1178263"/>
                <a:gd name="connsiteX13" fmla="*/ 303177 w 12210010"/>
                <a:gd name="connsiteY13" fmla="*/ 735553 h 1178263"/>
                <a:gd name="connsiteX14" fmla="*/ 330601 w 12210010"/>
                <a:gd name="connsiteY14" fmla="*/ 725579 h 1178263"/>
                <a:gd name="connsiteX15" fmla="*/ 358566 w 12210010"/>
                <a:gd name="connsiteY15" fmla="*/ 715451 h 1178263"/>
                <a:gd name="connsiteX16" fmla="*/ 387062 w 12210010"/>
                <a:gd name="connsiteY16" fmla="*/ 705178 h 1178263"/>
                <a:gd name="connsiteX17" fmla="*/ 416081 w 12210010"/>
                <a:gd name="connsiteY17" fmla="*/ 694764 h 1178263"/>
                <a:gd name="connsiteX18" fmla="*/ 445614 w 12210010"/>
                <a:gd name="connsiteY18" fmla="*/ 684216 h 1178263"/>
                <a:gd name="connsiteX19" fmla="*/ 475652 w 12210010"/>
                <a:gd name="connsiteY19" fmla="*/ 673543 h 1178263"/>
                <a:gd name="connsiteX20" fmla="*/ 506187 w 12210010"/>
                <a:gd name="connsiteY20" fmla="*/ 662749 h 1178263"/>
                <a:gd name="connsiteX21" fmla="*/ 537208 w 12210010"/>
                <a:gd name="connsiteY21" fmla="*/ 651843 h 1178263"/>
                <a:gd name="connsiteX22" fmla="*/ 568707 w 12210010"/>
                <a:gd name="connsiteY22" fmla="*/ 640829 h 1178263"/>
                <a:gd name="connsiteX23" fmla="*/ 600675 w 12210010"/>
                <a:gd name="connsiteY23" fmla="*/ 629716 h 1178263"/>
                <a:gd name="connsiteX24" fmla="*/ 633103 w 12210010"/>
                <a:gd name="connsiteY24" fmla="*/ 618510 h 1178263"/>
                <a:gd name="connsiteX25" fmla="*/ 665982 w 12210010"/>
                <a:gd name="connsiteY25" fmla="*/ 607218 h 1178263"/>
                <a:gd name="connsiteX26" fmla="*/ 699303 w 12210010"/>
                <a:gd name="connsiteY26" fmla="*/ 595845 h 1178263"/>
                <a:gd name="connsiteX27" fmla="*/ 733056 w 12210010"/>
                <a:gd name="connsiteY27" fmla="*/ 584400 h 1178263"/>
                <a:gd name="connsiteX28" fmla="*/ 767235 w 12210010"/>
                <a:gd name="connsiteY28" fmla="*/ 572888 h 1178263"/>
                <a:gd name="connsiteX29" fmla="*/ 801828 w 12210010"/>
                <a:gd name="connsiteY29" fmla="*/ 561316 h 1178263"/>
                <a:gd name="connsiteX30" fmla="*/ 836827 w 12210010"/>
                <a:gd name="connsiteY30" fmla="*/ 549692 h 1178263"/>
                <a:gd name="connsiteX31" fmla="*/ 872223 w 12210010"/>
                <a:gd name="connsiteY31" fmla="*/ 538021 h 1178263"/>
                <a:gd name="connsiteX32" fmla="*/ 908007 w 12210010"/>
                <a:gd name="connsiteY32" fmla="*/ 526310 h 1178263"/>
                <a:gd name="connsiteX33" fmla="*/ 944171 w 12210010"/>
                <a:gd name="connsiteY33" fmla="*/ 514566 h 1178263"/>
                <a:gd name="connsiteX34" fmla="*/ 980704 w 12210010"/>
                <a:gd name="connsiteY34" fmla="*/ 502796 h 1178263"/>
                <a:gd name="connsiteX35" fmla="*/ 1017599 w 12210010"/>
                <a:gd name="connsiteY35" fmla="*/ 491006 h 1178263"/>
                <a:gd name="connsiteX36" fmla="*/ 1054846 w 12210010"/>
                <a:gd name="connsiteY36" fmla="*/ 479203 h 1178263"/>
                <a:gd name="connsiteX37" fmla="*/ 1092437 w 12210010"/>
                <a:gd name="connsiteY37" fmla="*/ 467394 h 1178263"/>
                <a:gd name="connsiteX38" fmla="*/ 1130361 w 12210010"/>
                <a:gd name="connsiteY38" fmla="*/ 455585 h 1178263"/>
                <a:gd name="connsiteX39" fmla="*/ 1168611 w 12210010"/>
                <a:gd name="connsiteY39" fmla="*/ 443783 h 1178263"/>
                <a:gd name="connsiteX40" fmla="*/ 1207177 w 12210010"/>
                <a:gd name="connsiteY40" fmla="*/ 431995 h 1178263"/>
                <a:gd name="connsiteX41" fmla="*/ 1246051 w 12210010"/>
                <a:gd name="connsiteY41" fmla="*/ 420228 h 1178263"/>
                <a:gd name="connsiteX42" fmla="*/ 1285223 w 12210010"/>
                <a:gd name="connsiteY42" fmla="*/ 408487 h 1178263"/>
                <a:gd name="connsiteX43" fmla="*/ 1324684 w 12210010"/>
                <a:gd name="connsiteY43" fmla="*/ 396781 h 1178263"/>
                <a:gd name="connsiteX44" fmla="*/ 1364426 w 12210010"/>
                <a:gd name="connsiteY44" fmla="*/ 385114 h 1178263"/>
                <a:gd name="connsiteX45" fmla="*/ 1404440 w 12210010"/>
                <a:gd name="connsiteY45" fmla="*/ 373495 h 1178263"/>
                <a:gd name="connsiteX46" fmla="*/ 1444715 w 12210010"/>
                <a:gd name="connsiteY46" fmla="*/ 361930 h 1178263"/>
                <a:gd name="connsiteX47" fmla="*/ 1485245 w 12210010"/>
                <a:gd name="connsiteY47" fmla="*/ 350425 h 1178263"/>
                <a:gd name="connsiteX48" fmla="*/ 1526019 w 12210010"/>
                <a:gd name="connsiteY48" fmla="*/ 338987 h 1178263"/>
                <a:gd name="connsiteX49" fmla="*/ 1567028 w 12210010"/>
                <a:gd name="connsiteY49" fmla="*/ 327623 h 1178263"/>
                <a:gd name="connsiteX50" fmla="*/ 1608264 w 12210010"/>
                <a:gd name="connsiteY50" fmla="*/ 316340 h 1178263"/>
                <a:gd name="connsiteX51" fmla="*/ 1649719 w 12210010"/>
                <a:gd name="connsiteY51" fmla="*/ 305143 h 1178263"/>
                <a:gd name="connsiteX52" fmla="*/ 1691381 w 12210010"/>
                <a:gd name="connsiteY52" fmla="*/ 294041 h 1178263"/>
                <a:gd name="connsiteX53" fmla="*/ 1733244 w 12210010"/>
                <a:gd name="connsiteY53" fmla="*/ 283039 h 1178263"/>
                <a:gd name="connsiteX54" fmla="*/ 1775297 w 12210010"/>
                <a:gd name="connsiteY54" fmla="*/ 272145 h 1178263"/>
                <a:gd name="connsiteX55" fmla="*/ 1817532 w 12210010"/>
                <a:gd name="connsiteY55" fmla="*/ 261364 h 1178263"/>
                <a:gd name="connsiteX56" fmla="*/ 1859940 w 12210010"/>
                <a:gd name="connsiteY56" fmla="*/ 250704 h 1178263"/>
                <a:gd name="connsiteX57" fmla="*/ 1902512 w 12210010"/>
                <a:gd name="connsiteY57" fmla="*/ 240171 h 1178263"/>
                <a:gd name="connsiteX58" fmla="*/ 1945239 w 12210010"/>
                <a:gd name="connsiteY58" fmla="*/ 229773 h 1178263"/>
                <a:gd name="connsiteX59" fmla="*/ 1988112 w 12210010"/>
                <a:gd name="connsiteY59" fmla="*/ 219515 h 1178263"/>
                <a:gd name="connsiteX60" fmla="*/ 2031122 w 12210010"/>
                <a:gd name="connsiteY60" fmla="*/ 209404 h 1178263"/>
                <a:gd name="connsiteX61" fmla="*/ 2074261 w 12210010"/>
                <a:gd name="connsiteY61" fmla="*/ 199447 h 1178263"/>
                <a:gd name="connsiteX62" fmla="*/ 2117518 w 12210010"/>
                <a:gd name="connsiteY62" fmla="*/ 189651 h 1178263"/>
                <a:gd name="connsiteX63" fmla="*/ 2160886 w 12210010"/>
                <a:gd name="connsiteY63" fmla="*/ 180022 h 1178263"/>
                <a:gd name="connsiteX64" fmla="*/ 2204354 w 12210010"/>
                <a:gd name="connsiteY64" fmla="*/ 170568 h 1178263"/>
                <a:gd name="connsiteX65" fmla="*/ 2247916 w 12210010"/>
                <a:gd name="connsiteY65" fmla="*/ 161294 h 1178263"/>
                <a:gd name="connsiteX66" fmla="*/ 2291560 w 12210010"/>
                <a:gd name="connsiteY66" fmla="*/ 152208 h 1178263"/>
                <a:gd name="connsiteX67" fmla="*/ 2335280 w 12210010"/>
                <a:gd name="connsiteY67" fmla="*/ 143315 h 1178263"/>
                <a:gd name="connsiteX68" fmla="*/ 2379064 w 12210010"/>
                <a:gd name="connsiteY68" fmla="*/ 134624 h 1178263"/>
                <a:gd name="connsiteX69" fmla="*/ 2422905 w 12210010"/>
                <a:gd name="connsiteY69" fmla="*/ 126140 h 1178263"/>
                <a:gd name="connsiteX70" fmla="*/ 2466794 w 12210010"/>
                <a:gd name="connsiteY70" fmla="*/ 117870 h 1178263"/>
                <a:gd name="connsiteX71" fmla="*/ 2510721 w 12210010"/>
                <a:gd name="connsiteY71" fmla="*/ 109821 h 1178263"/>
                <a:gd name="connsiteX72" fmla="*/ 2554678 w 12210010"/>
                <a:gd name="connsiteY72" fmla="*/ 102000 h 1178263"/>
                <a:gd name="connsiteX73" fmla="*/ 2598656 w 12210010"/>
                <a:gd name="connsiteY73" fmla="*/ 94413 h 1178263"/>
                <a:gd name="connsiteX74" fmla="*/ 2642646 w 12210010"/>
                <a:gd name="connsiteY74" fmla="*/ 87067 h 1178263"/>
                <a:gd name="connsiteX75" fmla="*/ 2686639 w 12210010"/>
                <a:gd name="connsiteY75" fmla="*/ 79969 h 1178263"/>
                <a:gd name="connsiteX76" fmla="*/ 2730626 w 12210010"/>
                <a:gd name="connsiteY76" fmla="*/ 73125 h 1178263"/>
                <a:gd name="connsiteX77" fmla="*/ 2774598 w 12210010"/>
                <a:gd name="connsiteY77" fmla="*/ 66542 h 1178263"/>
                <a:gd name="connsiteX78" fmla="*/ 2818546 w 12210010"/>
                <a:gd name="connsiteY78" fmla="*/ 60227 h 1178263"/>
                <a:gd name="connsiteX79" fmla="*/ 2862462 w 12210010"/>
                <a:gd name="connsiteY79" fmla="*/ 54186 h 1178263"/>
                <a:gd name="connsiteX80" fmla="*/ 2906336 w 12210010"/>
                <a:gd name="connsiteY80" fmla="*/ 48427 h 1178263"/>
                <a:gd name="connsiteX81" fmla="*/ 2950159 w 12210010"/>
                <a:gd name="connsiteY81" fmla="*/ 42955 h 1178263"/>
                <a:gd name="connsiteX82" fmla="*/ 2993922 w 12210010"/>
                <a:gd name="connsiteY82" fmla="*/ 37778 h 1178263"/>
                <a:gd name="connsiteX83" fmla="*/ 3037618 w 12210010"/>
                <a:gd name="connsiteY83" fmla="*/ 32903 h 1178263"/>
                <a:gd name="connsiteX84" fmla="*/ 3081235 w 12210010"/>
                <a:gd name="connsiteY84" fmla="*/ 28335 h 1178263"/>
                <a:gd name="connsiteX85" fmla="*/ 3124767 w 12210010"/>
                <a:gd name="connsiteY85" fmla="*/ 24082 h 1178263"/>
                <a:gd name="connsiteX86" fmla="*/ 3168204 w 12210010"/>
                <a:gd name="connsiteY86" fmla="*/ 20151 h 1178263"/>
                <a:gd name="connsiteX87" fmla="*/ 3211536 w 12210010"/>
                <a:gd name="connsiteY87" fmla="*/ 16548 h 1178263"/>
                <a:gd name="connsiteX88" fmla="*/ 3254756 w 12210010"/>
                <a:gd name="connsiteY88" fmla="*/ 13279 h 1178263"/>
                <a:gd name="connsiteX89" fmla="*/ 3297854 w 12210010"/>
                <a:gd name="connsiteY89" fmla="*/ 10353 h 1178263"/>
                <a:gd name="connsiteX90" fmla="*/ 3340821 w 12210010"/>
                <a:gd name="connsiteY90" fmla="*/ 7774 h 1178263"/>
                <a:gd name="connsiteX91" fmla="*/ 3383648 w 12210010"/>
                <a:gd name="connsiteY91" fmla="*/ 5551 h 1178263"/>
                <a:gd name="connsiteX92" fmla="*/ 3426327 w 12210010"/>
                <a:gd name="connsiteY92" fmla="*/ 3690 h 1178263"/>
                <a:gd name="connsiteX93" fmla="*/ 3468849 w 12210010"/>
                <a:gd name="connsiteY93" fmla="*/ 2198 h 1178263"/>
                <a:gd name="connsiteX94" fmla="*/ 3511203 w 12210010"/>
                <a:gd name="connsiteY94" fmla="*/ 1081 h 1178263"/>
                <a:gd name="connsiteX95" fmla="*/ 3553383 w 12210010"/>
                <a:gd name="connsiteY95" fmla="*/ 346 h 1178263"/>
                <a:gd name="connsiteX96" fmla="*/ 3595379 w 12210010"/>
                <a:gd name="connsiteY96" fmla="*/ 0 h 1178263"/>
                <a:gd name="connsiteX97" fmla="*/ 3637182 w 12210010"/>
                <a:gd name="connsiteY97" fmla="*/ 49 h 1178263"/>
                <a:gd name="connsiteX98" fmla="*/ 3678783 w 12210010"/>
                <a:gd name="connsiteY98" fmla="*/ 502 h 1178263"/>
                <a:gd name="connsiteX99" fmla="*/ 3761271 w 12210010"/>
                <a:gd name="connsiteY99" fmla="*/ 2638 h 1178263"/>
                <a:gd name="connsiteX100" fmla="*/ 3802475 w 12210010"/>
                <a:gd name="connsiteY100" fmla="*/ 4424 h 1178263"/>
                <a:gd name="connsiteX101" fmla="*/ 3843567 w 12210010"/>
                <a:gd name="connsiteY101" fmla="*/ 6782 h 1178263"/>
                <a:gd name="connsiteX102" fmla="*/ 3884650 w 12210010"/>
                <a:gd name="connsiteY102" fmla="*/ 9704 h 1178263"/>
                <a:gd name="connsiteX103" fmla="*/ 3925728 w 12210010"/>
                <a:gd name="connsiteY103" fmla="*/ 13178 h 1178263"/>
                <a:gd name="connsiteX104" fmla="*/ 3966802 w 12210010"/>
                <a:gd name="connsiteY104" fmla="*/ 17193 h 1178263"/>
                <a:gd name="connsiteX105" fmla="*/ 4007874 w 12210010"/>
                <a:gd name="connsiteY105" fmla="*/ 21736 h 1178263"/>
                <a:gd name="connsiteX106" fmla="*/ 4048946 w 12210010"/>
                <a:gd name="connsiteY106" fmla="*/ 26797 h 1178263"/>
                <a:gd name="connsiteX107" fmla="*/ 4090022 w 12210010"/>
                <a:gd name="connsiteY107" fmla="*/ 32362 h 1178263"/>
                <a:gd name="connsiteX108" fmla="*/ 4131102 w 12210010"/>
                <a:gd name="connsiteY108" fmla="*/ 38421 h 1178263"/>
                <a:gd name="connsiteX109" fmla="*/ 4172189 w 12210010"/>
                <a:gd name="connsiteY109" fmla="*/ 44961 h 1178263"/>
                <a:gd name="connsiteX110" fmla="*/ 4213286 w 12210010"/>
                <a:gd name="connsiteY110" fmla="*/ 51971 h 1178263"/>
                <a:gd name="connsiteX111" fmla="*/ 4254394 w 12210010"/>
                <a:gd name="connsiteY111" fmla="*/ 59440 h 1178263"/>
                <a:gd name="connsiteX112" fmla="*/ 4295517 w 12210010"/>
                <a:gd name="connsiteY112" fmla="*/ 67355 h 1178263"/>
                <a:gd name="connsiteX113" fmla="*/ 4336656 w 12210010"/>
                <a:gd name="connsiteY113" fmla="*/ 75705 h 1178263"/>
                <a:gd name="connsiteX114" fmla="*/ 4377813 w 12210010"/>
                <a:gd name="connsiteY114" fmla="*/ 84477 h 1178263"/>
                <a:gd name="connsiteX115" fmla="*/ 4418991 w 12210010"/>
                <a:gd name="connsiteY115" fmla="*/ 93661 h 1178263"/>
                <a:gd name="connsiteX116" fmla="*/ 4460192 w 12210010"/>
                <a:gd name="connsiteY116" fmla="*/ 103244 h 1178263"/>
                <a:gd name="connsiteX117" fmla="*/ 4501419 w 12210010"/>
                <a:gd name="connsiteY117" fmla="*/ 113215 h 1178263"/>
                <a:gd name="connsiteX118" fmla="*/ 4542673 w 12210010"/>
                <a:gd name="connsiteY118" fmla="*/ 123562 h 1178263"/>
                <a:gd name="connsiteX119" fmla="*/ 4583957 w 12210010"/>
                <a:gd name="connsiteY119" fmla="*/ 134273 h 1178263"/>
                <a:gd name="connsiteX120" fmla="*/ 4625273 w 12210010"/>
                <a:gd name="connsiteY120" fmla="*/ 145338 h 1178263"/>
                <a:gd name="connsiteX121" fmla="*/ 4666625 w 12210010"/>
                <a:gd name="connsiteY121" fmla="*/ 156743 h 1178263"/>
                <a:gd name="connsiteX122" fmla="*/ 4708013 w 12210010"/>
                <a:gd name="connsiteY122" fmla="*/ 168477 h 1178263"/>
                <a:gd name="connsiteX123" fmla="*/ 4749441 w 12210010"/>
                <a:gd name="connsiteY123" fmla="*/ 180530 h 1178263"/>
                <a:gd name="connsiteX124" fmla="*/ 4790909 w 12210010"/>
                <a:gd name="connsiteY124" fmla="*/ 192888 h 1178263"/>
                <a:gd name="connsiteX125" fmla="*/ 4832422 w 12210010"/>
                <a:gd name="connsiteY125" fmla="*/ 205541 h 1178263"/>
                <a:gd name="connsiteX126" fmla="*/ 4873980 w 12210010"/>
                <a:gd name="connsiteY126" fmla="*/ 218476 h 1178263"/>
                <a:gd name="connsiteX127" fmla="*/ 4915587 w 12210010"/>
                <a:gd name="connsiteY127" fmla="*/ 231683 h 1178263"/>
                <a:gd name="connsiteX128" fmla="*/ 4957245 w 12210010"/>
                <a:gd name="connsiteY128" fmla="*/ 245148 h 1178263"/>
                <a:gd name="connsiteX129" fmla="*/ 4998957 w 12210010"/>
                <a:gd name="connsiteY129" fmla="*/ 258862 h 1178263"/>
                <a:gd name="connsiteX130" fmla="*/ 5040723 w 12210010"/>
                <a:gd name="connsiteY130" fmla="*/ 272812 h 1178263"/>
                <a:gd name="connsiteX131" fmla="*/ 5082547 w 12210010"/>
                <a:gd name="connsiteY131" fmla="*/ 286986 h 1178263"/>
                <a:gd name="connsiteX132" fmla="*/ 5124432 w 12210010"/>
                <a:gd name="connsiteY132" fmla="*/ 301373 h 1178263"/>
                <a:gd name="connsiteX133" fmla="*/ 5166378 w 12210010"/>
                <a:gd name="connsiteY133" fmla="*/ 315962 h 1178263"/>
                <a:gd name="connsiteX134" fmla="*/ 5208389 w 12210010"/>
                <a:gd name="connsiteY134" fmla="*/ 330740 h 1178263"/>
                <a:gd name="connsiteX135" fmla="*/ 5250467 w 12210010"/>
                <a:gd name="connsiteY135" fmla="*/ 345696 h 1178263"/>
                <a:gd name="connsiteX136" fmla="*/ 5292615 w 12210010"/>
                <a:gd name="connsiteY136" fmla="*/ 360819 h 1178263"/>
                <a:gd name="connsiteX137" fmla="*/ 5334834 w 12210010"/>
                <a:gd name="connsiteY137" fmla="*/ 376096 h 1178263"/>
                <a:gd name="connsiteX138" fmla="*/ 5377126 w 12210010"/>
                <a:gd name="connsiteY138" fmla="*/ 391517 h 1178263"/>
                <a:gd name="connsiteX139" fmla="*/ 5419495 w 12210010"/>
                <a:gd name="connsiteY139" fmla="*/ 407069 h 1178263"/>
                <a:gd name="connsiteX140" fmla="*/ 5461942 w 12210010"/>
                <a:gd name="connsiteY140" fmla="*/ 422741 h 1178263"/>
                <a:gd name="connsiteX141" fmla="*/ 5504470 w 12210010"/>
                <a:gd name="connsiteY141" fmla="*/ 438522 h 1178263"/>
                <a:gd name="connsiteX142" fmla="*/ 5547081 w 12210010"/>
                <a:gd name="connsiteY142" fmla="*/ 454400 h 1178263"/>
                <a:gd name="connsiteX143" fmla="*/ 5589777 w 12210010"/>
                <a:gd name="connsiteY143" fmla="*/ 470363 h 1178263"/>
                <a:gd name="connsiteX144" fmla="*/ 5632561 w 12210010"/>
                <a:gd name="connsiteY144" fmla="*/ 486399 h 1178263"/>
                <a:gd name="connsiteX145" fmla="*/ 5675434 w 12210010"/>
                <a:gd name="connsiteY145" fmla="*/ 502498 h 1178263"/>
                <a:gd name="connsiteX146" fmla="*/ 5718400 w 12210010"/>
                <a:gd name="connsiteY146" fmla="*/ 518647 h 1178263"/>
                <a:gd name="connsiteX147" fmla="*/ 5761460 w 12210010"/>
                <a:gd name="connsiteY147" fmla="*/ 534835 h 1178263"/>
                <a:gd name="connsiteX148" fmla="*/ 5804616 w 12210010"/>
                <a:gd name="connsiteY148" fmla="*/ 551050 h 1178263"/>
                <a:gd name="connsiteX149" fmla="*/ 5847872 w 12210010"/>
                <a:gd name="connsiteY149" fmla="*/ 567281 h 1178263"/>
                <a:gd name="connsiteX150" fmla="*/ 5891229 w 12210010"/>
                <a:gd name="connsiteY150" fmla="*/ 583516 h 1178263"/>
                <a:gd name="connsiteX151" fmla="*/ 5934689 w 12210010"/>
                <a:gd name="connsiteY151" fmla="*/ 599744 h 1178263"/>
                <a:gd name="connsiteX152" fmla="*/ 5978255 w 12210010"/>
                <a:gd name="connsiteY152" fmla="*/ 615952 h 1178263"/>
                <a:gd name="connsiteX153" fmla="*/ 6021930 w 12210010"/>
                <a:gd name="connsiteY153" fmla="*/ 632131 h 1178263"/>
                <a:gd name="connsiteX154" fmla="*/ 6065714 w 12210010"/>
                <a:gd name="connsiteY154" fmla="*/ 648267 h 1178263"/>
                <a:gd name="connsiteX155" fmla="*/ 6109611 w 12210010"/>
                <a:gd name="connsiteY155" fmla="*/ 664349 h 1178263"/>
                <a:gd name="connsiteX156" fmla="*/ 6153622 w 12210010"/>
                <a:gd name="connsiteY156" fmla="*/ 680367 h 1178263"/>
                <a:gd name="connsiteX157" fmla="*/ 6197751 w 12210010"/>
                <a:gd name="connsiteY157" fmla="*/ 696307 h 1178263"/>
                <a:gd name="connsiteX158" fmla="*/ 6241999 w 12210010"/>
                <a:gd name="connsiteY158" fmla="*/ 712159 h 1178263"/>
                <a:gd name="connsiteX159" fmla="*/ 6286368 w 12210010"/>
                <a:gd name="connsiteY159" fmla="*/ 727911 h 1178263"/>
                <a:gd name="connsiteX160" fmla="*/ 6330862 w 12210010"/>
                <a:gd name="connsiteY160" fmla="*/ 743552 h 1178263"/>
                <a:gd name="connsiteX161" fmla="*/ 6375482 w 12210010"/>
                <a:gd name="connsiteY161" fmla="*/ 759070 h 1178263"/>
                <a:gd name="connsiteX162" fmla="*/ 6420230 w 12210010"/>
                <a:gd name="connsiteY162" fmla="*/ 774453 h 1178263"/>
                <a:gd name="connsiteX163" fmla="*/ 6465108 w 12210010"/>
                <a:gd name="connsiteY163" fmla="*/ 789690 h 1178263"/>
                <a:gd name="connsiteX164" fmla="*/ 6510119 w 12210010"/>
                <a:gd name="connsiteY164" fmla="*/ 804769 h 1178263"/>
                <a:gd name="connsiteX165" fmla="*/ 6555266 w 12210010"/>
                <a:gd name="connsiteY165" fmla="*/ 819679 h 1178263"/>
                <a:gd name="connsiteX166" fmla="*/ 6600550 w 12210010"/>
                <a:gd name="connsiteY166" fmla="*/ 834408 h 1178263"/>
                <a:gd name="connsiteX167" fmla="*/ 6645973 w 12210010"/>
                <a:gd name="connsiteY167" fmla="*/ 848945 h 1178263"/>
                <a:gd name="connsiteX168" fmla="*/ 6691538 w 12210010"/>
                <a:gd name="connsiteY168" fmla="*/ 863278 h 1178263"/>
                <a:gd name="connsiteX169" fmla="*/ 6737248 w 12210010"/>
                <a:gd name="connsiteY169" fmla="*/ 877396 h 1178263"/>
                <a:gd name="connsiteX170" fmla="*/ 6783104 w 12210010"/>
                <a:gd name="connsiteY170" fmla="*/ 891287 h 1178263"/>
                <a:gd name="connsiteX171" fmla="*/ 6829108 w 12210010"/>
                <a:gd name="connsiteY171" fmla="*/ 904939 h 1178263"/>
                <a:gd name="connsiteX172" fmla="*/ 6875262 w 12210010"/>
                <a:gd name="connsiteY172" fmla="*/ 918342 h 1178263"/>
                <a:gd name="connsiteX173" fmla="*/ 6921570 w 12210010"/>
                <a:gd name="connsiteY173" fmla="*/ 931483 h 1178263"/>
                <a:gd name="connsiteX174" fmla="*/ 6968034 w 12210010"/>
                <a:gd name="connsiteY174" fmla="*/ 944351 h 1178263"/>
                <a:gd name="connsiteX175" fmla="*/ 7014655 w 12210010"/>
                <a:gd name="connsiteY175" fmla="*/ 956934 h 1178263"/>
                <a:gd name="connsiteX176" fmla="*/ 7061437 w 12210010"/>
                <a:gd name="connsiteY176" fmla="*/ 969221 h 1178263"/>
                <a:gd name="connsiteX177" fmla="*/ 7108381 w 12210010"/>
                <a:gd name="connsiteY177" fmla="*/ 981201 h 1178263"/>
                <a:gd name="connsiteX178" fmla="*/ 7155488 w 12210010"/>
                <a:gd name="connsiteY178" fmla="*/ 992862 h 1178263"/>
                <a:gd name="connsiteX179" fmla="*/ 7202763 w 12210010"/>
                <a:gd name="connsiteY179" fmla="*/ 1004191 h 1178263"/>
                <a:gd name="connsiteX180" fmla="*/ 7250205 w 12210010"/>
                <a:gd name="connsiteY180" fmla="*/ 1015179 h 1178263"/>
                <a:gd name="connsiteX181" fmla="*/ 7297820 w 12210010"/>
                <a:gd name="connsiteY181" fmla="*/ 1025813 h 1178263"/>
                <a:gd name="connsiteX182" fmla="*/ 7345608 w 12210010"/>
                <a:gd name="connsiteY182" fmla="*/ 1036082 h 1178263"/>
                <a:gd name="connsiteX183" fmla="*/ 7393573 w 12210010"/>
                <a:gd name="connsiteY183" fmla="*/ 1045975 h 1178263"/>
                <a:gd name="connsiteX184" fmla="*/ 7441715 w 12210010"/>
                <a:gd name="connsiteY184" fmla="*/ 1055479 h 1178263"/>
                <a:gd name="connsiteX185" fmla="*/ 7490036 w 12210010"/>
                <a:gd name="connsiteY185" fmla="*/ 1064583 h 1178263"/>
                <a:gd name="connsiteX186" fmla="*/ 7538541 w 12210010"/>
                <a:gd name="connsiteY186" fmla="*/ 1073277 h 1178263"/>
                <a:gd name="connsiteX187" fmla="*/ 7587231 w 12210010"/>
                <a:gd name="connsiteY187" fmla="*/ 1081547 h 1178263"/>
                <a:gd name="connsiteX188" fmla="*/ 7636107 w 12210010"/>
                <a:gd name="connsiteY188" fmla="*/ 1089383 h 1178263"/>
                <a:gd name="connsiteX189" fmla="*/ 7685175 w 12210010"/>
                <a:gd name="connsiteY189" fmla="*/ 1096774 h 1178263"/>
                <a:gd name="connsiteX190" fmla="*/ 7734433 w 12210010"/>
                <a:gd name="connsiteY190" fmla="*/ 1103707 h 1178263"/>
                <a:gd name="connsiteX191" fmla="*/ 7783885 w 12210010"/>
                <a:gd name="connsiteY191" fmla="*/ 1110172 h 1178263"/>
                <a:gd name="connsiteX192" fmla="*/ 7833536 w 12210010"/>
                <a:gd name="connsiteY192" fmla="*/ 1116156 h 1178263"/>
                <a:gd name="connsiteX193" fmla="*/ 7883383 w 12210010"/>
                <a:gd name="connsiteY193" fmla="*/ 1121650 h 1178263"/>
                <a:gd name="connsiteX194" fmla="*/ 7933431 w 12210010"/>
                <a:gd name="connsiteY194" fmla="*/ 1126639 h 1178263"/>
                <a:gd name="connsiteX195" fmla="*/ 7983684 w 12210010"/>
                <a:gd name="connsiteY195" fmla="*/ 1131114 h 1178263"/>
                <a:gd name="connsiteX196" fmla="*/ 8034143 w 12210010"/>
                <a:gd name="connsiteY196" fmla="*/ 1135062 h 1178263"/>
                <a:gd name="connsiteX197" fmla="*/ 8084807 w 12210010"/>
                <a:gd name="connsiteY197" fmla="*/ 1138473 h 1178263"/>
                <a:gd name="connsiteX198" fmla="*/ 8186858 w 12210010"/>
                <a:gd name="connsiteY198" fmla="*/ 1143638 h 1178263"/>
                <a:gd name="connsiteX199" fmla="*/ 8237851 w 12210010"/>
                <a:gd name="connsiteY199" fmla="*/ 1145484 h 1178263"/>
                <a:gd name="connsiteX200" fmla="*/ 8288434 w 12210010"/>
                <a:gd name="connsiteY200" fmla="*/ 1146991 h 1178263"/>
                <a:gd name="connsiteX201" fmla="*/ 8338568 w 12210010"/>
                <a:gd name="connsiteY201" fmla="*/ 1148161 h 1178263"/>
                <a:gd name="connsiteX202" fmla="*/ 8388261 w 12210010"/>
                <a:gd name="connsiteY202" fmla="*/ 1148997 h 1178263"/>
                <a:gd name="connsiteX203" fmla="*/ 8437520 w 12210010"/>
                <a:gd name="connsiteY203" fmla="*/ 1149505 h 1178263"/>
                <a:gd name="connsiteX204" fmla="*/ 8486352 w 12210010"/>
                <a:gd name="connsiteY204" fmla="*/ 1149688 h 1178263"/>
                <a:gd name="connsiteX205" fmla="*/ 8534765 w 12210010"/>
                <a:gd name="connsiteY205" fmla="*/ 1149549 h 1178263"/>
                <a:gd name="connsiteX206" fmla="*/ 8582766 w 12210010"/>
                <a:gd name="connsiteY206" fmla="*/ 1149092 h 1178263"/>
                <a:gd name="connsiteX207" fmla="*/ 8630361 w 12210010"/>
                <a:gd name="connsiteY207" fmla="*/ 1148321 h 1178263"/>
                <a:gd name="connsiteX208" fmla="*/ 8677559 w 12210010"/>
                <a:gd name="connsiteY208" fmla="*/ 1147240 h 1178263"/>
                <a:gd name="connsiteX209" fmla="*/ 8724364 w 12210010"/>
                <a:gd name="connsiteY209" fmla="*/ 1145852 h 1178263"/>
                <a:gd name="connsiteX210" fmla="*/ 8770787 w 12210010"/>
                <a:gd name="connsiteY210" fmla="*/ 1144162 h 1178263"/>
                <a:gd name="connsiteX211" fmla="*/ 8816835 w 12210010"/>
                <a:gd name="connsiteY211" fmla="*/ 1142172 h 1178263"/>
                <a:gd name="connsiteX212" fmla="*/ 8862512 w 12210010"/>
                <a:gd name="connsiteY212" fmla="*/ 1139888 h 1178263"/>
                <a:gd name="connsiteX213" fmla="*/ 8907829 w 12210010"/>
                <a:gd name="connsiteY213" fmla="*/ 1137312 h 1178263"/>
                <a:gd name="connsiteX214" fmla="*/ 8952791 w 12210010"/>
                <a:gd name="connsiteY214" fmla="*/ 1134449 h 1178263"/>
                <a:gd name="connsiteX215" fmla="*/ 8997403 w 12210010"/>
                <a:gd name="connsiteY215" fmla="*/ 1131301 h 1178263"/>
                <a:gd name="connsiteX216" fmla="*/ 9041677 w 12210010"/>
                <a:gd name="connsiteY216" fmla="*/ 1127874 h 1178263"/>
                <a:gd name="connsiteX217" fmla="*/ 9085617 w 12210010"/>
                <a:gd name="connsiteY217" fmla="*/ 1124170 h 1178263"/>
                <a:gd name="connsiteX218" fmla="*/ 9129231 w 12210010"/>
                <a:gd name="connsiteY218" fmla="*/ 1120194 h 1178263"/>
                <a:gd name="connsiteX219" fmla="*/ 9172528 w 12210010"/>
                <a:gd name="connsiteY219" fmla="*/ 1115949 h 1178263"/>
                <a:gd name="connsiteX220" fmla="*/ 9215513 w 12210010"/>
                <a:gd name="connsiteY220" fmla="*/ 1111439 h 1178263"/>
                <a:gd name="connsiteX221" fmla="*/ 9258194 w 12210010"/>
                <a:gd name="connsiteY221" fmla="*/ 1106668 h 1178263"/>
                <a:gd name="connsiteX222" fmla="*/ 9300578 w 12210010"/>
                <a:gd name="connsiteY222" fmla="*/ 1101639 h 1178263"/>
                <a:gd name="connsiteX223" fmla="*/ 9342671 w 12210010"/>
                <a:gd name="connsiteY223" fmla="*/ 1096356 h 1178263"/>
                <a:gd name="connsiteX224" fmla="*/ 9384484 w 12210010"/>
                <a:gd name="connsiteY224" fmla="*/ 1090824 h 1178263"/>
                <a:gd name="connsiteX225" fmla="*/ 9426020 w 12210010"/>
                <a:gd name="connsiteY225" fmla="*/ 1085045 h 1178263"/>
                <a:gd name="connsiteX226" fmla="*/ 9467288 w 12210010"/>
                <a:gd name="connsiteY226" fmla="*/ 1079024 h 1178263"/>
                <a:gd name="connsiteX227" fmla="*/ 9508295 w 12210010"/>
                <a:gd name="connsiteY227" fmla="*/ 1072764 h 1178263"/>
                <a:gd name="connsiteX228" fmla="*/ 9549049 w 12210010"/>
                <a:gd name="connsiteY228" fmla="*/ 1066269 h 1178263"/>
                <a:gd name="connsiteX229" fmla="*/ 9589556 w 12210010"/>
                <a:gd name="connsiteY229" fmla="*/ 1059542 h 1178263"/>
                <a:gd name="connsiteX230" fmla="*/ 9629825 w 12210010"/>
                <a:gd name="connsiteY230" fmla="*/ 1052588 h 1178263"/>
                <a:gd name="connsiteX231" fmla="*/ 9669862 w 12210010"/>
                <a:gd name="connsiteY231" fmla="*/ 1045411 h 1178263"/>
                <a:gd name="connsiteX232" fmla="*/ 9709673 w 12210010"/>
                <a:gd name="connsiteY232" fmla="*/ 1038013 h 1178263"/>
                <a:gd name="connsiteX233" fmla="*/ 9749268 w 12210010"/>
                <a:gd name="connsiteY233" fmla="*/ 1030399 h 1178263"/>
                <a:gd name="connsiteX234" fmla="*/ 9788652 w 12210010"/>
                <a:gd name="connsiteY234" fmla="*/ 1022572 h 1178263"/>
                <a:gd name="connsiteX235" fmla="*/ 9827833 w 12210010"/>
                <a:gd name="connsiteY235" fmla="*/ 1014537 h 1178263"/>
                <a:gd name="connsiteX236" fmla="*/ 9866819 w 12210010"/>
                <a:gd name="connsiteY236" fmla="*/ 1006297 h 1178263"/>
                <a:gd name="connsiteX237" fmla="*/ 9905616 w 12210010"/>
                <a:gd name="connsiteY237" fmla="*/ 997855 h 1178263"/>
                <a:gd name="connsiteX238" fmla="*/ 9944231 w 12210010"/>
                <a:gd name="connsiteY238" fmla="*/ 989216 h 1178263"/>
                <a:gd name="connsiteX239" fmla="*/ 9982673 w 12210010"/>
                <a:gd name="connsiteY239" fmla="*/ 980382 h 1178263"/>
                <a:gd name="connsiteX240" fmla="*/ 10020947 w 12210010"/>
                <a:gd name="connsiteY240" fmla="*/ 971359 h 1178263"/>
                <a:gd name="connsiteX241" fmla="*/ 10059062 w 12210010"/>
                <a:gd name="connsiteY241" fmla="*/ 962149 h 1178263"/>
                <a:gd name="connsiteX242" fmla="*/ 10097023 w 12210010"/>
                <a:gd name="connsiteY242" fmla="*/ 952756 h 1178263"/>
                <a:gd name="connsiteX243" fmla="*/ 10134840 w 12210010"/>
                <a:gd name="connsiteY243" fmla="*/ 943185 h 1178263"/>
                <a:gd name="connsiteX244" fmla="*/ 10172519 w 12210010"/>
                <a:gd name="connsiteY244" fmla="*/ 933438 h 1178263"/>
                <a:gd name="connsiteX245" fmla="*/ 10210067 w 12210010"/>
                <a:gd name="connsiteY245" fmla="*/ 923520 h 1178263"/>
                <a:gd name="connsiteX246" fmla="*/ 10247491 w 12210010"/>
                <a:gd name="connsiteY246" fmla="*/ 913434 h 1178263"/>
                <a:gd name="connsiteX247" fmla="*/ 10284799 w 12210010"/>
                <a:gd name="connsiteY247" fmla="*/ 903184 h 1178263"/>
                <a:gd name="connsiteX248" fmla="*/ 10321997 w 12210010"/>
                <a:gd name="connsiteY248" fmla="*/ 892774 h 1178263"/>
                <a:gd name="connsiteX249" fmla="*/ 10359092 w 12210010"/>
                <a:gd name="connsiteY249" fmla="*/ 882207 h 1178263"/>
                <a:gd name="connsiteX250" fmla="*/ 10396094 w 12210010"/>
                <a:gd name="connsiteY250" fmla="*/ 871487 h 1178263"/>
                <a:gd name="connsiteX251" fmla="*/ 10433007 w 12210010"/>
                <a:gd name="connsiteY251" fmla="*/ 860619 h 1178263"/>
                <a:gd name="connsiteX252" fmla="*/ 10469840 w 12210010"/>
                <a:gd name="connsiteY252" fmla="*/ 849605 h 1178263"/>
                <a:gd name="connsiteX253" fmla="*/ 10506600 w 12210010"/>
                <a:gd name="connsiteY253" fmla="*/ 838449 h 1178263"/>
                <a:gd name="connsiteX254" fmla="*/ 10543294 w 12210010"/>
                <a:gd name="connsiteY254" fmla="*/ 827156 h 1178263"/>
                <a:gd name="connsiteX255" fmla="*/ 10579928 w 12210010"/>
                <a:gd name="connsiteY255" fmla="*/ 815728 h 1178263"/>
                <a:gd name="connsiteX256" fmla="*/ 10616511 w 12210010"/>
                <a:gd name="connsiteY256" fmla="*/ 804170 h 1178263"/>
                <a:gd name="connsiteX257" fmla="*/ 10653049 w 12210010"/>
                <a:gd name="connsiteY257" fmla="*/ 792486 h 1178263"/>
                <a:gd name="connsiteX258" fmla="*/ 10689549 w 12210010"/>
                <a:gd name="connsiteY258" fmla="*/ 780678 h 1178263"/>
                <a:gd name="connsiteX259" fmla="*/ 10726020 w 12210010"/>
                <a:gd name="connsiteY259" fmla="*/ 768752 h 1178263"/>
                <a:gd name="connsiteX260" fmla="*/ 10762467 w 12210010"/>
                <a:gd name="connsiteY260" fmla="*/ 756710 h 1178263"/>
                <a:gd name="connsiteX261" fmla="*/ 10798898 w 12210010"/>
                <a:gd name="connsiteY261" fmla="*/ 744556 h 1178263"/>
                <a:gd name="connsiteX262" fmla="*/ 10835320 w 12210010"/>
                <a:gd name="connsiteY262" fmla="*/ 732294 h 1178263"/>
                <a:gd name="connsiteX263" fmla="*/ 10871741 w 12210010"/>
                <a:gd name="connsiteY263" fmla="*/ 719929 h 1178263"/>
                <a:gd name="connsiteX264" fmla="*/ 10908167 w 12210010"/>
                <a:gd name="connsiteY264" fmla="*/ 707463 h 1178263"/>
                <a:gd name="connsiteX265" fmla="*/ 10944606 w 12210010"/>
                <a:gd name="connsiteY265" fmla="*/ 694900 h 1178263"/>
                <a:gd name="connsiteX266" fmla="*/ 10981064 w 12210010"/>
                <a:gd name="connsiteY266" fmla="*/ 682244 h 1178263"/>
                <a:gd name="connsiteX267" fmla="*/ 11017551 w 12210010"/>
                <a:gd name="connsiteY267" fmla="*/ 669499 h 1178263"/>
                <a:gd name="connsiteX268" fmla="*/ 11054071 w 12210010"/>
                <a:gd name="connsiteY268" fmla="*/ 656669 h 1178263"/>
                <a:gd name="connsiteX269" fmla="*/ 11090633 w 12210010"/>
                <a:gd name="connsiteY269" fmla="*/ 643757 h 1178263"/>
                <a:gd name="connsiteX270" fmla="*/ 11127243 w 12210010"/>
                <a:gd name="connsiteY270" fmla="*/ 630767 h 1178263"/>
                <a:gd name="connsiteX271" fmla="*/ 11163908 w 12210010"/>
                <a:gd name="connsiteY271" fmla="*/ 617703 h 1178263"/>
                <a:gd name="connsiteX272" fmla="*/ 11200636 w 12210010"/>
                <a:gd name="connsiteY272" fmla="*/ 604569 h 1178263"/>
                <a:gd name="connsiteX273" fmla="*/ 11237436 w 12210010"/>
                <a:gd name="connsiteY273" fmla="*/ 591368 h 1178263"/>
                <a:gd name="connsiteX274" fmla="*/ 11274310 w 12210010"/>
                <a:gd name="connsiteY274" fmla="*/ 578105 h 1178263"/>
                <a:gd name="connsiteX275" fmla="*/ 11311269 w 12210010"/>
                <a:gd name="connsiteY275" fmla="*/ 564782 h 1178263"/>
                <a:gd name="connsiteX276" fmla="*/ 11348321 w 12210010"/>
                <a:gd name="connsiteY276" fmla="*/ 551404 h 1178263"/>
                <a:gd name="connsiteX277" fmla="*/ 11385472 w 12210010"/>
                <a:gd name="connsiteY277" fmla="*/ 537975 h 1178263"/>
                <a:gd name="connsiteX278" fmla="*/ 11422726 w 12210010"/>
                <a:gd name="connsiteY278" fmla="*/ 524498 h 1178263"/>
                <a:gd name="connsiteX279" fmla="*/ 11460094 w 12210010"/>
                <a:gd name="connsiteY279" fmla="*/ 510977 h 1178263"/>
                <a:gd name="connsiteX280" fmla="*/ 11497582 w 12210010"/>
                <a:gd name="connsiteY280" fmla="*/ 497416 h 1178263"/>
                <a:gd name="connsiteX281" fmla="*/ 11535197 w 12210010"/>
                <a:gd name="connsiteY281" fmla="*/ 483819 h 1178263"/>
                <a:gd name="connsiteX282" fmla="*/ 11572947 w 12210010"/>
                <a:gd name="connsiteY282" fmla="*/ 470189 h 1178263"/>
                <a:gd name="connsiteX283" fmla="*/ 11610838 w 12210010"/>
                <a:gd name="connsiteY283" fmla="*/ 456530 h 1178263"/>
                <a:gd name="connsiteX284" fmla="*/ 11648876 w 12210010"/>
                <a:gd name="connsiteY284" fmla="*/ 442846 h 1178263"/>
                <a:gd name="connsiteX285" fmla="*/ 11687072 w 12210010"/>
                <a:gd name="connsiteY285" fmla="*/ 429141 h 1178263"/>
                <a:gd name="connsiteX286" fmla="*/ 11725429 w 12210010"/>
                <a:gd name="connsiteY286" fmla="*/ 415418 h 1178263"/>
                <a:gd name="connsiteX287" fmla="*/ 11763956 w 12210010"/>
                <a:gd name="connsiteY287" fmla="*/ 401682 h 1178263"/>
                <a:gd name="connsiteX288" fmla="*/ 11802661 w 12210010"/>
                <a:gd name="connsiteY288" fmla="*/ 387936 h 1178263"/>
                <a:gd name="connsiteX289" fmla="*/ 11841551 w 12210010"/>
                <a:gd name="connsiteY289" fmla="*/ 374183 h 1178263"/>
                <a:gd name="connsiteX290" fmla="*/ 11880630 w 12210010"/>
                <a:gd name="connsiteY290" fmla="*/ 360429 h 1178263"/>
                <a:gd name="connsiteX291" fmla="*/ 11919909 w 12210010"/>
                <a:gd name="connsiteY291" fmla="*/ 346676 h 1178263"/>
                <a:gd name="connsiteX292" fmla="*/ 11959393 w 12210010"/>
                <a:gd name="connsiteY292" fmla="*/ 332928 h 1178263"/>
                <a:gd name="connsiteX293" fmla="*/ 11999090 w 12210010"/>
                <a:gd name="connsiteY293" fmla="*/ 319189 h 1178263"/>
                <a:gd name="connsiteX294" fmla="*/ 12039007 w 12210010"/>
                <a:gd name="connsiteY294" fmla="*/ 305463 h 1178263"/>
                <a:gd name="connsiteX295" fmla="*/ 12079151 w 12210010"/>
                <a:gd name="connsiteY295" fmla="*/ 291754 h 1178263"/>
                <a:gd name="connsiteX296" fmla="*/ 12119528 w 12210010"/>
                <a:gd name="connsiteY296" fmla="*/ 278065 h 1178263"/>
                <a:gd name="connsiteX297" fmla="*/ 12201000 w 12210010"/>
                <a:gd name="connsiteY297" fmla="*/ 250769 h 1178263"/>
                <a:gd name="connsiteX298" fmla="*/ 12210010 w 12210010"/>
                <a:gd name="connsiteY298" fmla="*/ 277887 h 1178263"/>
                <a:gd name="connsiteX299" fmla="*/ 12128639 w 12210010"/>
                <a:gd name="connsiteY299" fmla="*/ 305149 h 1178263"/>
                <a:gd name="connsiteX300" fmla="*/ 12088326 w 12210010"/>
                <a:gd name="connsiteY300" fmla="*/ 318816 h 1178263"/>
                <a:gd name="connsiteX301" fmla="*/ 12048242 w 12210010"/>
                <a:gd name="connsiteY301" fmla="*/ 332505 h 1178263"/>
                <a:gd name="connsiteX302" fmla="*/ 12008381 w 12210010"/>
                <a:gd name="connsiteY302" fmla="*/ 346211 h 1178263"/>
                <a:gd name="connsiteX303" fmla="*/ 11968738 w 12210010"/>
                <a:gd name="connsiteY303" fmla="*/ 359931 h 1178263"/>
                <a:gd name="connsiteX304" fmla="*/ 11929306 w 12210010"/>
                <a:gd name="connsiteY304" fmla="*/ 373662 h 1178263"/>
                <a:gd name="connsiteX305" fmla="*/ 11890073 w 12210010"/>
                <a:gd name="connsiteY305" fmla="*/ 387398 h 1178263"/>
                <a:gd name="connsiteX306" fmla="*/ 11851037 w 12210010"/>
                <a:gd name="connsiteY306" fmla="*/ 401137 h 1178263"/>
                <a:gd name="connsiteX307" fmla="*/ 11812187 w 12210010"/>
                <a:gd name="connsiteY307" fmla="*/ 414876 h 1178263"/>
                <a:gd name="connsiteX308" fmla="*/ 11773520 w 12210010"/>
                <a:gd name="connsiteY308" fmla="*/ 428609 h 1178263"/>
                <a:gd name="connsiteX309" fmla="*/ 11735025 w 12210010"/>
                <a:gd name="connsiteY309" fmla="*/ 442333 h 1178263"/>
                <a:gd name="connsiteX310" fmla="*/ 11696698 w 12210010"/>
                <a:gd name="connsiteY310" fmla="*/ 456046 h 1178263"/>
                <a:gd name="connsiteX311" fmla="*/ 11658527 w 12210010"/>
                <a:gd name="connsiteY311" fmla="*/ 469742 h 1178263"/>
                <a:gd name="connsiteX312" fmla="*/ 11620510 w 12210010"/>
                <a:gd name="connsiteY312" fmla="*/ 483418 h 1178263"/>
                <a:gd name="connsiteX313" fmla="*/ 11582638 w 12210010"/>
                <a:gd name="connsiteY313" fmla="*/ 497070 h 1178263"/>
                <a:gd name="connsiteX314" fmla="*/ 11544902 w 12210010"/>
                <a:gd name="connsiteY314" fmla="*/ 510695 h 1178263"/>
                <a:gd name="connsiteX315" fmla="*/ 11507296 w 12210010"/>
                <a:gd name="connsiteY315" fmla="*/ 524289 h 1178263"/>
                <a:gd name="connsiteX316" fmla="*/ 11469814 w 12210010"/>
                <a:gd name="connsiteY316" fmla="*/ 537848 h 1178263"/>
                <a:gd name="connsiteX317" fmla="*/ 11432448 w 12210010"/>
                <a:gd name="connsiteY317" fmla="*/ 551368 h 1178263"/>
                <a:gd name="connsiteX318" fmla="*/ 11395192 w 12210010"/>
                <a:gd name="connsiteY318" fmla="*/ 564846 h 1178263"/>
                <a:gd name="connsiteX319" fmla="*/ 11358035 w 12210010"/>
                <a:gd name="connsiteY319" fmla="*/ 578278 h 1178263"/>
                <a:gd name="connsiteX320" fmla="*/ 11320974 w 12210010"/>
                <a:gd name="connsiteY320" fmla="*/ 591659 h 1178263"/>
                <a:gd name="connsiteX321" fmla="*/ 11284001 w 12210010"/>
                <a:gd name="connsiteY321" fmla="*/ 604987 h 1178263"/>
                <a:gd name="connsiteX322" fmla="*/ 11247106 w 12210010"/>
                <a:gd name="connsiteY322" fmla="*/ 618257 h 1178263"/>
                <a:gd name="connsiteX323" fmla="*/ 11210285 w 12210010"/>
                <a:gd name="connsiteY323" fmla="*/ 631466 h 1178263"/>
                <a:gd name="connsiteX324" fmla="*/ 11173529 w 12210010"/>
                <a:gd name="connsiteY324" fmla="*/ 644610 h 1178263"/>
                <a:gd name="connsiteX325" fmla="*/ 11136833 w 12210010"/>
                <a:gd name="connsiteY325" fmla="*/ 657685 h 1178263"/>
                <a:gd name="connsiteX326" fmla="*/ 11100187 w 12210010"/>
                <a:gd name="connsiteY326" fmla="*/ 670687 h 1178263"/>
                <a:gd name="connsiteX327" fmla="*/ 11063587 w 12210010"/>
                <a:gd name="connsiteY327" fmla="*/ 683613 h 1178263"/>
                <a:gd name="connsiteX328" fmla="*/ 11027021 w 12210010"/>
                <a:gd name="connsiteY328" fmla="*/ 696459 h 1178263"/>
                <a:gd name="connsiteX329" fmla="*/ 10990487 w 12210010"/>
                <a:gd name="connsiteY329" fmla="*/ 709221 h 1178263"/>
                <a:gd name="connsiteX330" fmla="*/ 10953978 w 12210010"/>
                <a:gd name="connsiteY330" fmla="*/ 721895 h 1178263"/>
                <a:gd name="connsiteX331" fmla="*/ 10917481 w 12210010"/>
                <a:gd name="connsiteY331" fmla="*/ 734477 h 1178263"/>
                <a:gd name="connsiteX332" fmla="*/ 10880993 w 12210010"/>
                <a:gd name="connsiteY332" fmla="*/ 746964 h 1178263"/>
                <a:gd name="connsiteX333" fmla="*/ 10844507 w 12210010"/>
                <a:gd name="connsiteY333" fmla="*/ 759352 h 1178263"/>
                <a:gd name="connsiteX334" fmla="*/ 10808015 w 12210010"/>
                <a:gd name="connsiteY334" fmla="*/ 771638 h 1178263"/>
                <a:gd name="connsiteX335" fmla="*/ 10771510 w 12210010"/>
                <a:gd name="connsiteY335" fmla="*/ 783816 h 1178263"/>
                <a:gd name="connsiteX336" fmla="*/ 10734983 w 12210010"/>
                <a:gd name="connsiteY336" fmla="*/ 795884 h 1178263"/>
                <a:gd name="connsiteX337" fmla="*/ 10698431 w 12210010"/>
                <a:gd name="connsiteY337" fmla="*/ 807838 h 1178263"/>
                <a:gd name="connsiteX338" fmla="*/ 10661844 w 12210010"/>
                <a:gd name="connsiteY338" fmla="*/ 819674 h 1178263"/>
                <a:gd name="connsiteX339" fmla="*/ 10625214 w 12210010"/>
                <a:gd name="connsiteY339" fmla="*/ 831388 h 1178263"/>
                <a:gd name="connsiteX340" fmla="*/ 10588536 w 12210010"/>
                <a:gd name="connsiteY340" fmla="*/ 842976 h 1178263"/>
                <a:gd name="connsiteX341" fmla="*/ 10551803 w 12210010"/>
                <a:gd name="connsiteY341" fmla="*/ 854435 h 1178263"/>
                <a:gd name="connsiteX342" fmla="*/ 10515006 w 12210010"/>
                <a:gd name="connsiteY342" fmla="*/ 865760 h 1178263"/>
                <a:gd name="connsiteX343" fmla="*/ 10478139 w 12210010"/>
                <a:gd name="connsiteY343" fmla="*/ 876949 h 1178263"/>
                <a:gd name="connsiteX344" fmla="*/ 10441194 w 12210010"/>
                <a:gd name="connsiteY344" fmla="*/ 887996 h 1178263"/>
                <a:gd name="connsiteX345" fmla="*/ 10404165 w 12210010"/>
                <a:gd name="connsiteY345" fmla="*/ 898899 h 1178263"/>
                <a:gd name="connsiteX346" fmla="*/ 10367044 w 12210010"/>
                <a:gd name="connsiteY346" fmla="*/ 909654 h 1178263"/>
                <a:gd name="connsiteX347" fmla="*/ 10329826 w 12210010"/>
                <a:gd name="connsiteY347" fmla="*/ 920256 h 1178263"/>
                <a:gd name="connsiteX348" fmla="*/ 10292500 w 12210010"/>
                <a:gd name="connsiteY348" fmla="*/ 930702 h 1178263"/>
                <a:gd name="connsiteX349" fmla="*/ 10255061 w 12210010"/>
                <a:gd name="connsiteY349" fmla="*/ 940988 h 1178263"/>
                <a:gd name="connsiteX350" fmla="*/ 10217503 w 12210010"/>
                <a:gd name="connsiteY350" fmla="*/ 951111 h 1178263"/>
                <a:gd name="connsiteX351" fmla="*/ 10179816 w 12210010"/>
                <a:gd name="connsiteY351" fmla="*/ 961066 h 1178263"/>
                <a:gd name="connsiteX352" fmla="*/ 10141996 w 12210010"/>
                <a:gd name="connsiteY352" fmla="*/ 970849 h 1178263"/>
                <a:gd name="connsiteX353" fmla="*/ 10104035 w 12210010"/>
                <a:gd name="connsiteY353" fmla="*/ 980458 h 1178263"/>
                <a:gd name="connsiteX354" fmla="*/ 10065925 w 12210010"/>
                <a:gd name="connsiteY354" fmla="*/ 989887 h 1178263"/>
                <a:gd name="connsiteX355" fmla="*/ 10027658 w 12210010"/>
                <a:gd name="connsiteY355" fmla="*/ 999134 h 1178263"/>
                <a:gd name="connsiteX356" fmla="*/ 9989230 w 12210010"/>
                <a:gd name="connsiteY356" fmla="*/ 1008195 h 1178263"/>
                <a:gd name="connsiteX357" fmla="*/ 9950630 w 12210010"/>
                <a:gd name="connsiteY357" fmla="*/ 1017065 h 1178263"/>
                <a:gd name="connsiteX358" fmla="*/ 9911855 w 12210010"/>
                <a:gd name="connsiteY358" fmla="*/ 1025740 h 1178263"/>
                <a:gd name="connsiteX359" fmla="*/ 9872895 w 12210010"/>
                <a:gd name="connsiteY359" fmla="*/ 1034218 h 1178263"/>
                <a:gd name="connsiteX360" fmla="*/ 9833743 w 12210010"/>
                <a:gd name="connsiteY360" fmla="*/ 1042494 h 1178263"/>
                <a:gd name="connsiteX361" fmla="*/ 9794393 w 12210010"/>
                <a:gd name="connsiteY361" fmla="*/ 1050565 h 1178263"/>
                <a:gd name="connsiteX362" fmla="*/ 9754838 w 12210010"/>
                <a:gd name="connsiteY362" fmla="*/ 1058426 h 1178263"/>
                <a:gd name="connsiteX363" fmla="*/ 9715070 w 12210010"/>
                <a:gd name="connsiteY363" fmla="*/ 1066074 h 1178263"/>
                <a:gd name="connsiteX364" fmla="*/ 9675081 w 12210010"/>
                <a:gd name="connsiteY364" fmla="*/ 1073505 h 1178263"/>
                <a:gd name="connsiteX365" fmla="*/ 9634868 w 12210010"/>
                <a:gd name="connsiteY365" fmla="*/ 1080715 h 1178263"/>
                <a:gd name="connsiteX366" fmla="*/ 9594420 w 12210010"/>
                <a:gd name="connsiteY366" fmla="*/ 1087700 h 1178263"/>
                <a:gd name="connsiteX367" fmla="*/ 9553731 w 12210010"/>
                <a:gd name="connsiteY367" fmla="*/ 1094458 h 1178263"/>
                <a:gd name="connsiteX368" fmla="*/ 9512793 w 12210010"/>
                <a:gd name="connsiteY368" fmla="*/ 1100983 h 1178263"/>
                <a:gd name="connsiteX369" fmla="*/ 9471601 w 12210010"/>
                <a:gd name="connsiteY369" fmla="*/ 1107272 h 1178263"/>
                <a:gd name="connsiteX370" fmla="*/ 9430145 w 12210010"/>
                <a:gd name="connsiteY370" fmla="*/ 1113321 h 1178263"/>
                <a:gd name="connsiteX371" fmla="*/ 9388421 w 12210010"/>
                <a:gd name="connsiteY371" fmla="*/ 1119126 h 1178263"/>
                <a:gd name="connsiteX372" fmla="*/ 9346420 w 12210010"/>
                <a:gd name="connsiteY372" fmla="*/ 1124685 h 1178263"/>
                <a:gd name="connsiteX373" fmla="*/ 9304136 w 12210010"/>
                <a:gd name="connsiteY373" fmla="*/ 1129992 h 1178263"/>
                <a:gd name="connsiteX374" fmla="*/ 9261561 w 12210010"/>
                <a:gd name="connsiteY374" fmla="*/ 1135044 h 1178263"/>
                <a:gd name="connsiteX375" fmla="*/ 9218688 w 12210010"/>
                <a:gd name="connsiteY375" fmla="*/ 1139837 h 1178263"/>
                <a:gd name="connsiteX376" fmla="*/ 9175509 w 12210010"/>
                <a:gd name="connsiteY376" fmla="*/ 1144368 h 1178263"/>
                <a:gd name="connsiteX377" fmla="*/ 9132020 w 12210010"/>
                <a:gd name="connsiteY377" fmla="*/ 1148632 h 1178263"/>
                <a:gd name="connsiteX378" fmla="*/ 9088213 w 12210010"/>
                <a:gd name="connsiteY378" fmla="*/ 1152627 h 1178263"/>
                <a:gd name="connsiteX379" fmla="*/ 9044076 w 12210010"/>
                <a:gd name="connsiteY379" fmla="*/ 1156348 h 1178263"/>
                <a:gd name="connsiteX380" fmla="*/ 8999609 w 12210010"/>
                <a:gd name="connsiteY380" fmla="*/ 1159791 h 1178263"/>
                <a:gd name="connsiteX381" fmla="*/ 8954801 w 12210010"/>
                <a:gd name="connsiteY381" fmla="*/ 1162953 h 1178263"/>
                <a:gd name="connsiteX382" fmla="*/ 8909646 w 12210010"/>
                <a:gd name="connsiteY382" fmla="*/ 1165830 h 1178263"/>
                <a:gd name="connsiteX383" fmla="*/ 8864134 w 12210010"/>
                <a:gd name="connsiteY383" fmla="*/ 1168417 h 1178263"/>
                <a:gd name="connsiteX384" fmla="*/ 8818262 w 12210010"/>
                <a:gd name="connsiteY384" fmla="*/ 1170712 h 1178263"/>
                <a:gd name="connsiteX385" fmla="*/ 8772021 w 12210010"/>
                <a:gd name="connsiteY385" fmla="*/ 1172710 h 1178263"/>
                <a:gd name="connsiteX386" fmla="*/ 8725404 w 12210010"/>
                <a:gd name="connsiteY386" fmla="*/ 1174408 h 1178263"/>
                <a:gd name="connsiteX387" fmla="*/ 8678406 w 12210010"/>
                <a:gd name="connsiteY387" fmla="*/ 1175802 h 1178263"/>
                <a:gd name="connsiteX388" fmla="*/ 8631016 w 12210010"/>
                <a:gd name="connsiteY388" fmla="*/ 1176889 h 1178263"/>
                <a:gd name="connsiteX389" fmla="*/ 8583229 w 12210010"/>
                <a:gd name="connsiteY389" fmla="*/ 1177663 h 1178263"/>
                <a:gd name="connsiteX390" fmla="*/ 8535038 w 12210010"/>
                <a:gd name="connsiteY390" fmla="*/ 1178123 h 1178263"/>
                <a:gd name="connsiteX391" fmla="*/ 8486435 w 12210010"/>
                <a:gd name="connsiteY391" fmla="*/ 1178263 h 1178263"/>
                <a:gd name="connsiteX392" fmla="*/ 8437413 w 12210010"/>
                <a:gd name="connsiteY392" fmla="*/ 1178080 h 1178263"/>
                <a:gd name="connsiteX393" fmla="*/ 8387966 w 12210010"/>
                <a:gd name="connsiteY393" fmla="*/ 1177571 h 1178263"/>
                <a:gd name="connsiteX394" fmla="*/ 8338088 w 12210010"/>
                <a:gd name="connsiteY394" fmla="*/ 1176732 h 1178263"/>
                <a:gd name="connsiteX395" fmla="*/ 8287768 w 12210010"/>
                <a:gd name="connsiteY395" fmla="*/ 1175558 h 1178263"/>
                <a:gd name="connsiteX396" fmla="*/ 8237000 w 12210010"/>
                <a:gd name="connsiteY396" fmla="*/ 1174046 h 1178263"/>
                <a:gd name="connsiteX397" fmla="*/ 8185734 w 12210010"/>
                <a:gd name="connsiteY397" fmla="*/ 1172191 h 1178263"/>
                <a:gd name="connsiteX398" fmla="*/ 8083203 w 12210010"/>
                <a:gd name="connsiteY398" fmla="*/ 1167003 h 1178263"/>
                <a:gd name="connsiteX399" fmla="*/ 8032224 w 12210010"/>
                <a:gd name="connsiteY399" fmla="*/ 1163573 h 1178263"/>
                <a:gd name="connsiteX400" fmla="*/ 7981455 w 12210010"/>
                <a:gd name="connsiteY400" fmla="*/ 1159602 h 1178263"/>
                <a:gd name="connsiteX401" fmla="*/ 7930896 w 12210010"/>
                <a:gd name="connsiteY401" fmla="*/ 1155102 h 1178263"/>
                <a:gd name="connsiteX402" fmla="*/ 7880549 w 12210010"/>
                <a:gd name="connsiteY402" fmla="*/ 1150083 h 1178263"/>
                <a:gd name="connsiteX403" fmla="*/ 7830406 w 12210010"/>
                <a:gd name="connsiteY403" fmla="*/ 1144560 h 1178263"/>
                <a:gd name="connsiteX404" fmla="*/ 7780467 w 12210010"/>
                <a:gd name="connsiteY404" fmla="*/ 1138542 h 1178263"/>
                <a:gd name="connsiteX405" fmla="*/ 7730730 w 12210010"/>
                <a:gd name="connsiteY405" fmla="*/ 1132041 h 1178263"/>
                <a:gd name="connsiteX406" fmla="*/ 7681192 w 12210010"/>
                <a:gd name="connsiteY406" fmla="*/ 1125070 h 1178263"/>
                <a:gd name="connsiteX407" fmla="*/ 7631852 w 12210010"/>
                <a:gd name="connsiteY407" fmla="*/ 1117640 h 1178263"/>
                <a:gd name="connsiteX408" fmla="*/ 7582708 w 12210010"/>
                <a:gd name="connsiteY408" fmla="*/ 1109762 h 1178263"/>
                <a:gd name="connsiteX409" fmla="*/ 7533757 w 12210010"/>
                <a:gd name="connsiteY409" fmla="*/ 1101448 h 1178263"/>
                <a:gd name="connsiteX410" fmla="*/ 7484996 w 12210010"/>
                <a:gd name="connsiteY410" fmla="*/ 1092710 h 1178263"/>
                <a:gd name="connsiteX411" fmla="*/ 7436423 w 12210010"/>
                <a:gd name="connsiteY411" fmla="*/ 1083560 h 1178263"/>
                <a:gd name="connsiteX412" fmla="*/ 7388038 w 12210010"/>
                <a:gd name="connsiteY412" fmla="*/ 1074009 h 1178263"/>
                <a:gd name="connsiteX413" fmla="*/ 7339836 w 12210010"/>
                <a:gd name="connsiteY413" fmla="*/ 1064068 h 1178263"/>
                <a:gd name="connsiteX414" fmla="*/ 7291818 w 12210010"/>
                <a:gd name="connsiteY414" fmla="*/ 1053751 h 1178263"/>
                <a:gd name="connsiteX415" fmla="*/ 7243978 w 12210010"/>
                <a:gd name="connsiteY415" fmla="*/ 1043067 h 1178263"/>
                <a:gd name="connsiteX416" fmla="*/ 7196315 w 12210010"/>
                <a:gd name="connsiteY416" fmla="*/ 1032030 h 1178263"/>
                <a:gd name="connsiteX417" fmla="*/ 7148828 w 12210010"/>
                <a:gd name="connsiteY417" fmla="*/ 1020650 h 1178263"/>
                <a:gd name="connsiteX418" fmla="*/ 7101514 w 12210010"/>
                <a:gd name="connsiteY418" fmla="*/ 1008939 h 1178263"/>
                <a:gd name="connsiteX419" fmla="*/ 7054371 w 12210010"/>
                <a:gd name="connsiteY419" fmla="*/ 996909 h 1178263"/>
                <a:gd name="connsiteX420" fmla="*/ 7007397 w 12210010"/>
                <a:gd name="connsiteY420" fmla="*/ 984572 h 1178263"/>
                <a:gd name="connsiteX421" fmla="*/ 6960588 w 12210010"/>
                <a:gd name="connsiteY421" fmla="*/ 971939 h 1178263"/>
                <a:gd name="connsiteX422" fmla="*/ 6913944 w 12210010"/>
                <a:gd name="connsiteY422" fmla="*/ 959021 h 1178263"/>
                <a:gd name="connsiteX423" fmla="*/ 6867461 w 12210010"/>
                <a:gd name="connsiteY423" fmla="*/ 945831 h 1178263"/>
                <a:gd name="connsiteX424" fmla="*/ 6821139 w 12210010"/>
                <a:gd name="connsiteY424" fmla="*/ 932381 h 1178263"/>
                <a:gd name="connsiteX425" fmla="*/ 6774974 w 12210010"/>
                <a:gd name="connsiteY425" fmla="*/ 918681 h 1178263"/>
                <a:gd name="connsiteX426" fmla="*/ 6728963 w 12210010"/>
                <a:gd name="connsiteY426" fmla="*/ 904744 h 1178263"/>
                <a:gd name="connsiteX427" fmla="*/ 6683106 w 12210010"/>
                <a:gd name="connsiteY427" fmla="*/ 890580 h 1178263"/>
                <a:gd name="connsiteX428" fmla="*/ 6637399 w 12210010"/>
                <a:gd name="connsiteY428" fmla="*/ 876204 h 1178263"/>
                <a:gd name="connsiteX429" fmla="*/ 6591840 w 12210010"/>
                <a:gd name="connsiteY429" fmla="*/ 861624 h 1178263"/>
                <a:gd name="connsiteX430" fmla="*/ 6546427 w 12210010"/>
                <a:gd name="connsiteY430" fmla="*/ 846853 h 1178263"/>
                <a:gd name="connsiteX431" fmla="*/ 6501158 w 12210010"/>
                <a:gd name="connsiteY431" fmla="*/ 831903 h 1178263"/>
                <a:gd name="connsiteX432" fmla="*/ 6456031 w 12210010"/>
                <a:gd name="connsiteY432" fmla="*/ 816784 h 1178263"/>
                <a:gd name="connsiteX433" fmla="*/ 6411043 w 12210010"/>
                <a:gd name="connsiteY433" fmla="*/ 801511 h 1178263"/>
                <a:gd name="connsiteX434" fmla="*/ 6366193 w 12210010"/>
                <a:gd name="connsiteY434" fmla="*/ 786092 h 1178263"/>
                <a:gd name="connsiteX435" fmla="*/ 6321476 w 12210010"/>
                <a:gd name="connsiteY435" fmla="*/ 770541 h 1178263"/>
                <a:gd name="connsiteX436" fmla="*/ 6276892 w 12210010"/>
                <a:gd name="connsiteY436" fmla="*/ 754869 h 1178263"/>
                <a:gd name="connsiteX437" fmla="*/ 6232439 w 12210010"/>
                <a:gd name="connsiteY437" fmla="*/ 739087 h 1178263"/>
                <a:gd name="connsiteX438" fmla="*/ 6188114 w 12210010"/>
                <a:gd name="connsiteY438" fmla="*/ 723208 h 1178263"/>
                <a:gd name="connsiteX439" fmla="*/ 6143914 w 12210010"/>
                <a:gd name="connsiteY439" fmla="*/ 707242 h 1178263"/>
                <a:gd name="connsiteX440" fmla="*/ 6099838 w 12210010"/>
                <a:gd name="connsiteY440" fmla="*/ 691202 h 1178263"/>
                <a:gd name="connsiteX441" fmla="*/ 6055884 w 12210010"/>
                <a:gd name="connsiteY441" fmla="*/ 675098 h 1178263"/>
                <a:gd name="connsiteX442" fmla="*/ 6012048 w 12210010"/>
                <a:gd name="connsiteY442" fmla="*/ 658943 h 1178263"/>
                <a:gd name="connsiteX443" fmla="*/ 5968329 w 12210010"/>
                <a:gd name="connsiteY443" fmla="*/ 642748 h 1178263"/>
                <a:gd name="connsiteX444" fmla="*/ 5924725 w 12210010"/>
                <a:gd name="connsiteY444" fmla="*/ 626525 h 1178263"/>
                <a:gd name="connsiteX445" fmla="*/ 5881233 w 12210010"/>
                <a:gd name="connsiteY445" fmla="*/ 610286 h 1178263"/>
                <a:gd name="connsiteX446" fmla="*/ 5837852 w 12210010"/>
                <a:gd name="connsiteY446" fmla="*/ 594041 h 1178263"/>
                <a:gd name="connsiteX447" fmla="*/ 5794578 w 12210010"/>
                <a:gd name="connsiteY447" fmla="*/ 577803 h 1178263"/>
                <a:gd name="connsiteX448" fmla="*/ 5751409 w 12210010"/>
                <a:gd name="connsiteY448" fmla="*/ 561584 h 1178263"/>
                <a:gd name="connsiteX449" fmla="*/ 5708345 w 12210010"/>
                <a:gd name="connsiteY449" fmla="*/ 545394 h 1178263"/>
                <a:gd name="connsiteX450" fmla="*/ 5665381 w 12210010"/>
                <a:gd name="connsiteY450" fmla="*/ 529246 h 1178263"/>
                <a:gd name="connsiteX451" fmla="*/ 5622516 w 12210010"/>
                <a:gd name="connsiteY451" fmla="*/ 513150 h 1178263"/>
                <a:gd name="connsiteX452" fmla="*/ 5579748 w 12210010"/>
                <a:gd name="connsiteY452" fmla="*/ 497120 h 1178263"/>
                <a:gd name="connsiteX453" fmla="*/ 5537074 w 12210010"/>
                <a:gd name="connsiteY453" fmla="*/ 481165 h 1178263"/>
                <a:gd name="connsiteX454" fmla="*/ 5494492 w 12210010"/>
                <a:gd name="connsiteY454" fmla="*/ 465299 h 1178263"/>
                <a:gd name="connsiteX455" fmla="*/ 5452001 w 12210010"/>
                <a:gd name="connsiteY455" fmla="*/ 449532 h 1178263"/>
                <a:gd name="connsiteX456" fmla="*/ 5409598 w 12210010"/>
                <a:gd name="connsiteY456" fmla="*/ 433875 h 1178263"/>
                <a:gd name="connsiteX457" fmla="*/ 5367280 w 12210010"/>
                <a:gd name="connsiteY457" fmla="*/ 418342 h 1178263"/>
                <a:gd name="connsiteX458" fmla="*/ 5325045 w 12210010"/>
                <a:gd name="connsiteY458" fmla="*/ 402942 h 1178263"/>
                <a:gd name="connsiteX459" fmla="*/ 5282891 w 12210010"/>
                <a:gd name="connsiteY459" fmla="*/ 387689 h 1178263"/>
                <a:gd name="connsiteX460" fmla="*/ 5240817 w 12210010"/>
                <a:gd name="connsiteY460" fmla="*/ 372592 h 1178263"/>
                <a:gd name="connsiteX461" fmla="*/ 5198819 w 12210010"/>
                <a:gd name="connsiteY461" fmla="*/ 357665 h 1178263"/>
                <a:gd name="connsiteX462" fmla="*/ 5156896 w 12210010"/>
                <a:gd name="connsiteY462" fmla="*/ 342917 h 1178263"/>
                <a:gd name="connsiteX463" fmla="*/ 5115045 w 12210010"/>
                <a:gd name="connsiteY463" fmla="*/ 328363 h 1178263"/>
                <a:gd name="connsiteX464" fmla="*/ 5073264 w 12210010"/>
                <a:gd name="connsiteY464" fmla="*/ 314011 h 1178263"/>
                <a:gd name="connsiteX465" fmla="*/ 5031552 w 12210010"/>
                <a:gd name="connsiteY465" fmla="*/ 299875 h 1178263"/>
                <a:gd name="connsiteX466" fmla="*/ 4989905 w 12210010"/>
                <a:gd name="connsiteY466" fmla="*/ 285965 h 1178263"/>
                <a:gd name="connsiteX467" fmla="*/ 4948321 w 12210010"/>
                <a:gd name="connsiteY467" fmla="*/ 272294 h 1178263"/>
                <a:gd name="connsiteX468" fmla="*/ 4906799 w 12210010"/>
                <a:gd name="connsiteY468" fmla="*/ 258872 h 1178263"/>
                <a:gd name="connsiteX469" fmla="*/ 4865336 w 12210010"/>
                <a:gd name="connsiteY469" fmla="*/ 245712 h 1178263"/>
                <a:gd name="connsiteX470" fmla="*/ 4823929 w 12210010"/>
                <a:gd name="connsiteY470" fmla="*/ 232825 h 1178263"/>
                <a:gd name="connsiteX471" fmla="*/ 4782578 w 12210010"/>
                <a:gd name="connsiteY471" fmla="*/ 220222 h 1178263"/>
                <a:gd name="connsiteX472" fmla="*/ 4741280 w 12210010"/>
                <a:gd name="connsiteY472" fmla="*/ 207915 h 1178263"/>
                <a:gd name="connsiteX473" fmla="*/ 4700031 w 12210010"/>
                <a:gd name="connsiteY473" fmla="*/ 195915 h 1178263"/>
                <a:gd name="connsiteX474" fmla="*/ 4658831 w 12210010"/>
                <a:gd name="connsiteY474" fmla="*/ 184234 h 1178263"/>
                <a:gd name="connsiteX475" fmla="*/ 4617676 w 12210010"/>
                <a:gd name="connsiteY475" fmla="*/ 172884 h 1178263"/>
                <a:gd name="connsiteX476" fmla="*/ 4576565 w 12210010"/>
                <a:gd name="connsiteY476" fmla="*/ 161876 h 1178263"/>
                <a:gd name="connsiteX477" fmla="*/ 4535497 w 12210010"/>
                <a:gd name="connsiteY477" fmla="*/ 151221 h 1178263"/>
                <a:gd name="connsiteX478" fmla="*/ 4494467 w 12210010"/>
                <a:gd name="connsiteY478" fmla="*/ 140931 h 1178263"/>
                <a:gd name="connsiteX479" fmla="*/ 4453475 w 12210010"/>
                <a:gd name="connsiteY479" fmla="*/ 131018 h 1178263"/>
                <a:gd name="connsiteX480" fmla="*/ 4412518 w 12210010"/>
                <a:gd name="connsiteY480" fmla="*/ 121493 h 1178263"/>
                <a:gd name="connsiteX481" fmla="*/ 4371593 w 12210010"/>
                <a:gd name="connsiteY481" fmla="*/ 112367 h 1178263"/>
                <a:gd name="connsiteX482" fmla="*/ 4330699 w 12210010"/>
                <a:gd name="connsiteY482" fmla="*/ 103652 h 1178263"/>
                <a:gd name="connsiteX483" fmla="*/ 4289833 w 12210010"/>
                <a:gd name="connsiteY483" fmla="*/ 95359 h 1178263"/>
                <a:gd name="connsiteX484" fmla="*/ 4248994 w 12210010"/>
                <a:gd name="connsiteY484" fmla="*/ 87500 h 1178263"/>
                <a:gd name="connsiteX485" fmla="*/ 4208178 w 12210010"/>
                <a:gd name="connsiteY485" fmla="*/ 80086 h 1178263"/>
                <a:gd name="connsiteX486" fmla="*/ 4167385 w 12210010"/>
                <a:gd name="connsiteY486" fmla="*/ 73130 h 1178263"/>
                <a:gd name="connsiteX487" fmla="*/ 4126610 w 12210010"/>
                <a:gd name="connsiteY487" fmla="*/ 66641 h 1178263"/>
                <a:gd name="connsiteX488" fmla="*/ 4085853 w 12210010"/>
                <a:gd name="connsiteY488" fmla="*/ 60631 h 1178263"/>
                <a:gd name="connsiteX489" fmla="*/ 4045110 w 12210010"/>
                <a:gd name="connsiteY489" fmla="*/ 55113 h 1178263"/>
                <a:gd name="connsiteX490" fmla="*/ 4004380 w 12210010"/>
                <a:gd name="connsiteY490" fmla="*/ 50097 h 1178263"/>
                <a:gd name="connsiteX491" fmla="*/ 3963661 w 12210010"/>
                <a:gd name="connsiteY491" fmla="*/ 45595 h 1178263"/>
                <a:gd name="connsiteX492" fmla="*/ 3922949 w 12210010"/>
                <a:gd name="connsiteY492" fmla="*/ 41618 h 1178263"/>
                <a:gd name="connsiteX493" fmla="*/ 3882244 w 12210010"/>
                <a:gd name="connsiteY493" fmla="*/ 38178 h 1178263"/>
                <a:gd name="connsiteX494" fmla="*/ 3841541 w 12210010"/>
                <a:gd name="connsiteY494" fmla="*/ 35285 h 1178263"/>
                <a:gd name="connsiteX495" fmla="*/ 3800839 w 12210010"/>
                <a:gd name="connsiteY495" fmla="*/ 32952 h 1178263"/>
                <a:gd name="connsiteX496" fmla="*/ 3760237 w 12210010"/>
                <a:gd name="connsiteY496" fmla="*/ 31194 h 1178263"/>
                <a:gd name="connsiteX497" fmla="*/ 3678189 w 12210010"/>
                <a:gd name="connsiteY497" fmla="*/ 29070 h 1178263"/>
                <a:gd name="connsiteX498" fmla="*/ 3636872 w 12210010"/>
                <a:gd name="connsiteY498" fmla="*/ 28623 h 1178263"/>
                <a:gd name="connsiteX499" fmla="*/ 3595345 w 12210010"/>
                <a:gd name="connsiteY499" fmla="*/ 28575 h 1178263"/>
                <a:gd name="connsiteX500" fmla="*/ 3553619 w 12210010"/>
                <a:gd name="connsiteY500" fmla="*/ 28920 h 1178263"/>
                <a:gd name="connsiteX501" fmla="*/ 3511702 w 12210010"/>
                <a:gd name="connsiteY501" fmla="*/ 29651 h 1178263"/>
                <a:gd name="connsiteX502" fmla="*/ 3469602 w 12210010"/>
                <a:gd name="connsiteY502" fmla="*/ 30763 h 1178263"/>
                <a:gd name="connsiteX503" fmla="*/ 3427330 w 12210010"/>
                <a:gd name="connsiteY503" fmla="*/ 32248 h 1178263"/>
                <a:gd name="connsiteX504" fmla="*/ 3384893 w 12210010"/>
                <a:gd name="connsiteY504" fmla="*/ 34099 h 1178263"/>
                <a:gd name="connsiteX505" fmla="*/ 3342302 w 12210010"/>
                <a:gd name="connsiteY505" fmla="*/ 36311 h 1178263"/>
                <a:gd name="connsiteX506" fmla="*/ 3299565 w 12210010"/>
                <a:gd name="connsiteY506" fmla="*/ 38876 h 1178263"/>
                <a:gd name="connsiteX507" fmla="*/ 3256692 w 12210010"/>
                <a:gd name="connsiteY507" fmla="*/ 41789 h 1178263"/>
                <a:gd name="connsiteX508" fmla="*/ 3213691 w 12210010"/>
                <a:gd name="connsiteY508" fmla="*/ 45041 h 1178263"/>
                <a:gd name="connsiteX509" fmla="*/ 3170572 w 12210010"/>
                <a:gd name="connsiteY509" fmla="*/ 48627 h 1178263"/>
                <a:gd name="connsiteX510" fmla="*/ 3127343 w 12210010"/>
                <a:gd name="connsiteY510" fmla="*/ 52541 h 1178263"/>
                <a:gd name="connsiteX511" fmla="*/ 3084014 w 12210010"/>
                <a:gd name="connsiteY511" fmla="*/ 56775 h 1178263"/>
                <a:gd name="connsiteX512" fmla="*/ 3040594 w 12210010"/>
                <a:gd name="connsiteY512" fmla="*/ 61322 h 1178263"/>
                <a:gd name="connsiteX513" fmla="*/ 2997092 w 12210010"/>
                <a:gd name="connsiteY513" fmla="*/ 66177 h 1178263"/>
                <a:gd name="connsiteX514" fmla="*/ 2953516 w 12210010"/>
                <a:gd name="connsiteY514" fmla="*/ 71332 h 1178263"/>
                <a:gd name="connsiteX515" fmla="*/ 2909876 w 12210010"/>
                <a:gd name="connsiteY515" fmla="*/ 76782 h 1178263"/>
                <a:gd name="connsiteX516" fmla="*/ 2866181 w 12210010"/>
                <a:gd name="connsiteY516" fmla="*/ 82518 h 1178263"/>
                <a:gd name="connsiteX517" fmla="*/ 2822440 w 12210010"/>
                <a:gd name="connsiteY517" fmla="*/ 88535 h 1178263"/>
                <a:gd name="connsiteX518" fmla="*/ 2778663 w 12210010"/>
                <a:gd name="connsiteY518" fmla="*/ 94826 h 1178263"/>
                <a:gd name="connsiteX519" fmla="*/ 2734857 w 12210010"/>
                <a:gd name="connsiteY519" fmla="*/ 101385 h 1178263"/>
                <a:gd name="connsiteX520" fmla="*/ 2691032 w 12210010"/>
                <a:gd name="connsiteY520" fmla="*/ 108204 h 1178263"/>
                <a:gd name="connsiteX521" fmla="*/ 2647198 w 12210010"/>
                <a:gd name="connsiteY521" fmla="*/ 115277 h 1178263"/>
                <a:gd name="connsiteX522" fmla="*/ 2603363 w 12210010"/>
                <a:gd name="connsiteY522" fmla="*/ 122598 h 1178263"/>
                <a:gd name="connsiteX523" fmla="*/ 2559537 w 12210010"/>
                <a:gd name="connsiteY523" fmla="*/ 130159 h 1178263"/>
                <a:gd name="connsiteX524" fmla="*/ 2515727 w 12210010"/>
                <a:gd name="connsiteY524" fmla="*/ 137955 h 1178263"/>
                <a:gd name="connsiteX525" fmla="*/ 2471944 w 12210010"/>
                <a:gd name="connsiteY525" fmla="*/ 145977 h 1178263"/>
                <a:gd name="connsiteX526" fmla="*/ 2428196 w 12210010"/>
                <a:gd name="connsiteY526" fmla="*/ 154221 h 1178263"/>
                <a:gd name="connsiteX527" fmla="*/ 2384493 w 12210010"/>
                <a:gd name="connsiteY527" fmla="*/ 162678 h 1178263"/>
                <a:gd name="connsiteX528" fmla="*/ 2340843 w 12210010"/>
                <a:gd name="connsiteY528" fmla="*/ 171343 h 1178263"/>
                <a:gd name="connsiteX529" fmla="*/ 2297256 w 12210010"/>
                <a:gd name="connsiteY529" fmla="*/ 180209 h 1178263"/>
                <a:gd name="connsiteX530" fmla="*/ 2253740 w 12210010"/>
                <a:gd name="connsiteY530" fmla="*/ 189269 h 1178263"/>
                <a:gd name="connsiteX531" fmla="*/ 2210304 w 12210010"/>
                <a:gd name="connsiteY531" fmla="*/ 198517 h 1178263"/>
                <a:gd name="connsiteX532" fmla="*/ 2166959 w 12210010"/>
                <a:gd name="connsiteY532" fmla="*/ 207945 h 1178263"/>
                <a:gd name="connsiteX533" fmla="*/ 2123711 w 12210010"/>
                <a:gd name="connsiteY533" fmla="*/ 217547 h 1178263"/>
                <a:gd name="connsiteX534" fmla="*/ 2080572 w 12210010"/>
                <a:gd name="connsiteY534" fmla="*/ 227316 h 1178263"/>
                <a:gd name="connsiteX535" fmla="*/ 2037549 w 12210010"/>
                <a:gd name="connsiteY535" fmla="*/ 237247 h 1178263"/>
                <a:gd name="connsiteX536" fmla="*/ 1994651 w 12210010"/>
                <a:gd name="connsiteY536" fmla="*/ 247331 h 1178263"/>
                <a:gd name="connsiteX537" fmla="*/ 1951889 w 12210010"/>
                <a:gd name="connsiteY537" fmla="*/ 257563 h 1178263"/>
                <a:gd name="connsiteX538" fmla="*/ 1909270 w 12210010"/>
                <a:gd name="connsiteY538" fmla="*/ 267936 h 1178263"/>
                <a:gd name="connsiteX539" fmla="*/ 1866803 w 12210010"/>
                <a:gd name="connsiteY539" fmla="*/ 278443 h 1178263"/>
                <a:gd name="connsiteX540" fmla="*/ 1824499 w 12210010"/>
                <a:gd name="connsiteY540" fmla="*/ 289077 h 1178263"/>
                <a:gd name="connsiteX541" fmla="*/ 1782365 w 12210010"/>
                <a:gd name="connsiteY541" fmla="*/ 299832 h 1178263"/>
                <a:gd name="connsiteX542" fmla="*/ 1740410 w 12210010"/>
                <a:gd name="connsiteY542" fmla="*/ 310701 h 1178263"/>
                <a:gd name="connsiteX543" fmla="*/ 1698644 w 12210010"/>
                <a:gd name="connsiteY543" fmla="*/ 321678 h 1178263"/>
                <a:gd name="connsiteX544" fmla="*/ 1657077 w 12210010"/>
                <a:gd name="connsiteY544" fmla="*/ 332755 h 1178263"/>
                <a:gd name="connsiteX545" fmla="*/ 1615715 w 12210010"/>
                <a:gd name="connsiteY545" fmla="*/ 343926 h 1178263"/>
                <a:gd name="connsiteX546" fmla="*/ 1574570 w 12210010"/>
                <a:gd name="connsiteY546" fmla="*/ 355185 h 1178263"/>
                <a:gd name="connsiteX547" fmla="*/ 1533649 w 12210010"/>
                <a:gd name="connsiteY547" fmla="*/ 366524 h 1178263"/>
                <a:gd name="connsiteX548" fmla="*/ 1492963 w 12210010"/>
                <a:gd name="connsiteY548" fmla="*/ 377938 h 1178263"/>
                <a:gd name="connsiteX549" fmla="*/ 1452519 w 12210010"/>
                <a:gd name="connsiteY549" fmla="*/ 389419 h 1178263"/>
                <a:gd name="connsiteX550" fmla="*/ 1412326 w 12210010"/>
                <a:gd name="connsiteY550" fmla="*/ 400960 h 1178263"/>
                <a:gd name="connsiteX551" fmla="*/ 1372395 w 12210010"/>
                <a:gd name="connsiteY551" fmla="*/ 412556 h 1178263"/>
                <a:gd name="connsiteX552" fmla="*/ 1332733 w 12210010"/>
                <a:gd name="connsiteY552" fmla="*/ 424199 h 1178263"/>
                <a:gd name="connsiteX553" fmla="*/ 1293350 w 12210010"/>
                <a:gd name="connsiteY553" fmla="*/ 435882 h 1178263"/>
                <a:gd name="connsiteX554" fmla="*/ 1254255 w 12210010"/>
                <a:gd name="connsiteY554" fmla="*/ 447600 h 1178263"/>
                <a:gd name="connsiteX555" fmla="*/ 1215456 w 12210010"/>
                <a:gd name="connsiteY555" fmla="*/ 459345 h 1178263"/>
                <a:gd name="connsiteX556" fmla="*/ 1176964 w 12210010"/>
                <a:gd name="connsiteY556" fmla="*/ 471110 h 1178263"/>
                <a:gd name="connsiteX557" fmla="*/ 1138786 w 12210010"/>
                <a:gd name="connsiteY557" fmla="*/ 482890 h 1178263"/>
                <a:gd name="connsiteX558" fmla="*/ 1100932 w 12210010"/>
                <a:gd name="connsiteY558" fmla="*/ 494677 h 1178263"/>
                <a:gd name="connsiteX559" fmla="*/ 1063411 w 12210010"/>
                <a:gd name="connsiteY559" fmla="*/ 506464 h 1178263"/>
                <a:gd name="connsiteX560" fmla="*/ 1026231 w 12210010"/>
                <a:gd name="connsiteY560" fmla="*/ 518246 h 1178263"/>
                <a:gd name="connsiteX561" fmla="*/ 989402 w 12210010"/>
                <a:gd name="connsiteY561" fmla="*/ 530015 h 1178263"/>
                <a:gd name="connsiteX562" fmla="*/ 952933 w 12210010"/>
                <a:gd name="connsiteY562" fmla="*/ 541764 h 1178263"/>
                <a:gd name="connsiteX563" fmla="*/ 916833 w 12210010"/>
                <a:gd name="connsiteY563" fmla="*/ 553487 h 1178263"/>
                <a:gd name="connsiteX564" fmla="*/ 881111 w 12210010"/>
                <a:gd name="connsiteY564" fmla="*/ 565178 h 1178263"/>
                <a:gd name="connsiteX565" fmla="*/ 845775 w 12210010"/>
                <a:gd name="connsiteY565" fmla="*/ 576829 h 1178263"/>
                <a:gd name="connsiteX566" fmla="*/ 810835 w 12210010"/>
                <a:gd name="connsiteY566" fmla="*/ 588435 h 1178263"/>
                <a:gd name="connsiteX567" fmla="*/ 776299 w 12210010"/>
                <a:gd name="connsiteY567" fmla="*/ 599987 h 1178263"/>
                <a:gd name="connsiteX568" fmla="*/ 742178 w 12210010"/>
                <a:gd name="connsiteY568" fmla="*/ 611480 h 1178263"/>
                <a:gd name="connsiteX569" fmla="*/ 708479 w 12210010"/>
                <a:gd name="connsiteY569" fmla="*/ 622907 h 1178263"/>
                <a:gd name="connsiteX570" fmla="*/ 675211 w 12210010"/>
                <a:gd name="connsiteY570" fmla="*/ 634261 h 1178263"/>
                <a:gd name="connsiteX571" fmla="*/ 642385 w 12210010"/>
                <a:gd name="connsiteY571" fmla="*/ 645536 h 1178263"/>
                <a:gd name="connsiteX572" fmla="*/ 610008 w 12210010"/>
                <a:gd name="connsiteY572" fmla="*/ 656724 h 1178263"/>
                <a:gd name="connsiteX573" fmla="*/ 578090 w 12210010"/>
                <a:gd name="connsiteY573" fmla="*/ 667820 h 1178263"/>
                <a:gd name="connsiteX574" fmla="*/ 546639 w 12210010"/>
                <a:gd name="connsiteY574" fmla="*/ 678816 h 1178263"/>
                <a:gd name="connsiteX575" fmla="*/ 515665 w 12210010"/>
                <a:gd name="connsiteY575" fmla="*/ 689707 h 1178263"/>
                <a:gd name="connsiteX576" fmla="*/ 485176 w 12210010"/>
                <a:gd name="connsiteY576" fmla="*/ 700484 h 1178263"/>
                <a:gd name="connsiteX577" fmla="*/ 455182 w 12210010"/>
                <a:gd name="connsiteY577" fmla="*/ 711142 h 1178263"/>
                <a:gd name="connsiteX578" fmla="*/ 425692 w 12210010"/>
                <a:gd name="connsiteY578" fmla="*/ 721674 h 1178263"/>
                <a:gd name="connsiteX579" fmla="*/ 396714 w 12210010"/>
                <a:gd name="connsiteY579" fmla="*/ 732073 h 1178263"/>
                <a:gd name="connsiteX580" fmla="*/ 368257 w 12210010"/>
                <a:gd name="connsiteY580" fmla="*/ 742333 h 1178263"/>
                <a:gd name="connsiteX581" fmla="*/ 340331 w 12210010"/>
                <a:gd name="connsiteY581" fmla="*/ 752446 h 1178263"/>
                <a:gd name="connsiteX582" fmla="*/ 312944 w 12210010"/>
                <a:gd name="connsiteY582" fmla="*/ 762407 h 1178263"/>
                <a:gd name="connsiteX583" fmla="*/ 286106 w 12210010"/>
                <a:gd name="connsiteY583" fmla="*/ 772208 h 1178263"/>
                <a:gd name="connsiteX584" fmla="*/ 259825 w 12210010"/>
                <a:gd name="connsiteY584" fmla="*/ 781843 h 1178263"/>
                <a:gd name="connsiteX585" fmla="*/ 234111 w 12210010"/>
                <a:gd name="connsiteY585" fmla="*/ 791305 h 1178263"/>
                <a:gd name="connsiteX586" fmla="*/ 208971 w 12210010"/>
                <a:gd name="connsiteY586" fmla="*/ 800588 h 1178263"/>
                <a:gd name="connsiteX587" fmla="*/ 184416 w 12210010"/>
                <a:gd name="connsiteY587" fmla="*/ 809685 h 1178263"/>
                <a:gd name="connsiteX588" fmla="*/ 160454 w 12210010"/>
                <a:gd name="connsiteY588" fmla="*/ 818589 h 1178263"/>
                <a:gd name="connsiteX589" fmla="*/ 137094 w 12210010"/>
                <a:gd name="connsiteY589" fmla="*/ 827293 h 1178263"/>
                <a:gd name="connsiteX590" fmla="*/ 114344 w 12210010"/>
                <a:gd name="connsiteY590" fmla="*/ 835791 h 1178263"/>
                <a:gd name="connsiteX591" fmla="*/ 92215 w 12210010"/>
                <a:gd name="connsiteY591" fmla="*/ 844077 h 1178263"/>
                <a:gd name="connsiteX592" fmla="*/ 70715 w 12210010"/>
                <a:gd name="connsiteY592" fmla="*/ 852144 h 1178263"/>
                <a:gd name="connsiteX593" fmla="*/ 49852 w 12210010"/>
                <a:gd name="connsiteY593" fmla="*/ 859984 h 1178263"/>
                <a:gd name="connsiteX594" fmla="*/ 29635 w 12210010"/>
                <a:gd name="connsiteY594" fmla="*/ 867592 h 1178263"/>
                <a:gd name="connsiteX595" fmla="*/ 10076 w 12210010"/>
                <a:gd name="connsiteY595" fmla="*/ 874960 h 1178263"/>
                <a:gd name="connsiteX596" fmla="*/ 0 w 12210010"/>
                <a:gd name="connsiteY596" fmla="*/ 848220 h 117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Lst>
              <a:rect l="l" t="t" r="r" b="b"/>
              <a:pathLst>
                <a:path w="12210010" h="1178263">
                  <a:moveTo>
                    <a:pt x="0" y="848220"/>
                  </a:moveTo>
                  <a:lnTo>
                    <a:pt x="19571" y="840848"/>
                  </a:lnTo>
                  <a:lnTo>
                    <a:pt x="39799" y="833236"/>
                  </a:lnTo>
                  <a:lnTo>
                    <a:pt x="60677" y="825390"/>
                  </a:lnTo>
                  <a:lnTo>
                    <a:pt x="82195" y="817316"/>
                  </a:lnTo>
                  <a:lnTo>
                    <a:pt x="104345" y="809023"/>
                  </a:lnTo>
                  <a:lnTo>
                    <a:pt x="127116" y="800517"/>
                  </a:lnTo>
                  <a:lnTo>
                    <a:pt x="150501" y="791803"/>
                  </a:lnTo>
                  <a:lnTo>
                    <a:pt x="174489" y="782889"/>
                  </a:lnTo>
                  <a:lnTo>
                    <a:pt x="199073" y="773782"/>
                  </a:lnTo>
                  <a:lnTo>
                    <a:pt x="224242" y="764488"/>
                  </a:lnTo>
                  <a:lnTo>
                    <a:pt x="249989" y="755014"/>
                  </a:lnTo>
                  <a:lnTo>
                    <a:pt x="276304" y="745367"/>
                  </a:lnTo>
                  <a:lnTo>
                    <a:pt x="303177" y="735553"/>
                  </a:lnTo>
                  <a:lnTo>
                    <a:pt x="330601" y="725579"/>
                  </a:lnTo>
                  <a:lnTo>
                    <a:pt x="358566" y="715451"/>
                  </a:lnTo>
                  <a:lnTo>
                    <a:pt x="387062" y="705178"/>
                  </a:lnTo>
                  <a:lnTo>
                    <a:pt x="416081" y="694764"/>
                  </a:lnTo>
                  <a:lnTo>
                    <a:pt x="445614" y="684216"/>
                  </a:lnTo>
                  <a:lnTo>
                    <a:pt x="475652" y="673543"/>
                  </a:lnTo>
                  <a:lnTo>
                    <a:pt x="506187" y="662749"/>
                  </a:lnTo>
                  <a:lnTo>
                    <a:pt x="537208" y="651843"/>
                  </a:lnTo>
                  <a:lnTo>
                    <a:pt x="568707" y="640829"/>
                  </a:lnTo>
                  <a:lnTo>
                    <a:pt x="600675" y="629716"/>
                  </a:lnTo>
                  <a:lnTo>
                    <a:pt x="633103" y="618510"/>
                  </a:lnTo>
                  <a:lnTo>
                    <a:pt x="665982" y="607218"/>
                  </a:lnTo>
                  <a:lnTo>
                    <a:pt x="699303" y="595845"/>
                  </a:lnTo>
                  <a:lnTo>
                    <a:pt x="733056" y="584400"/>
                  </a:lnTo>
                  <a:lnTo>
                    <a:pt x="767235" y="572888"/>
                  </a:lnTo>
                  <a:lnTo>
                    <a:pt x="801828" y="561316"/>
                  </a:lnTo>
                  <a:lnTo>
                    <a:pt x="836827" y="549692"/>
                  </a:lnTo>
                  <a:lnTo>
                    <a:pt x="872223" y="538021"/>
                  </a:lnTo>
                  <a:lnTo>
                    <a:pt x="908007" y="526310"/>
                  </a:lnTo>
                  <a:lnTo>
                    <a:pt x="944171" y="514566"/>
                  </a:lnTo>
                  <a:lnTo>
                    <a:pt x="980704" y="502796"/>
                  </a:lnTo>
                  <a:lnTo>
                    <a:pt x="1017599" y="491006"/>
                  </a:lnTo>
                  <a:lnTo>
                    <a:pt x="1054846" y="479203"/>
                  </a:lnTo>
                  <a:lnTo>
                    <a:pt x="1092437" y="467394"/>
                  </a:lnTo>
                  <a:lnTo>
                    <a:pt x="1130361" y="455585"/>
                  </a:lnTo>
                  <a:lnTo>
                    <a:pt x="1168611" y="443783"/>
                  </a:lnTo>
                  <a:lnTo>
                    <a:pt x="1207177" y="431995"/>
                  </a:lnTo>
                  <a:lnTo>
                    <a:pt x="1246051" y="420228"/>
                  </a:lnTo>
                  <a:lnTo>
                    <a:pt x="1285223" y="408487"/>
                  </a:lnTo>
                  <a:lnTo>
                    <a:pt x="1324684" y="396781"/>
                  </a:lnTo>
                  <a:lnTo>
                    <a:pt x="1364426" y="385114"/>
                  </a:lnTo>
                  <a:lnTo>
                    <a:pt x="1404440" y="373495"/>
                  </a:lnTo>
                  <a:lnTo>
                    <a:pt x="1444715" y="361930"/>
                  </a:lnTo>
                  <a:lnTo>
                    <a:pt x="1485245" y="350425"/>
                  </a:lnTo>
                  <a:lnTo>
                    <a:pt x="1526019" y="338987"/>
                  </a:lnTo>
                  <a:lnTo>
                    <a:pt x="1567028" y="327623"/>
                  </a:lnTo>
                  <a:lnTo>
                    <a:pt x="1608264" y="316340"/>
                  </a:lnTo>
                  <a:lnTo>
                    <a:pt x="1649719" y="305143"/>
                  </a:lnTo>
                  <a:lnTo>
                    <a:pt x="1691381" y="294041"/>
                  </a:lnTo>
                  <a:lnTo>
                    <a:pt x="1733244" y="283039"/>
                  </a:lnTo>
                  <a:lnTo>
                    <a:pt x="1775297" y="272145"/>
                  </a:lnTo>
                  <a:lnTo>
                    <a:pt x="1817532" y="261364"/>
                  </a:lnTo>
                  <a:lnTo>
                    <a:pt x="1859940" y="250704"/>
                  </a:lnTo>
                  <a:lnTo>
                    <a:pt x="1902512" y="240171"/>
                  </a:lnTo>
                  <a:lnTo>
                    <a:pt x="1945239" y="229773"/>
                  </a:lnTo>
                  <a:lnTo>
                    <a:pt x="1988112" y="219515"/>
                  </a:lnTo>
                  <a:lnTo>
                    <a:pt x="2031122" y="209404"/>
                  </a:lnTo>
                  <a:lnTo>
                    <a:pt x="2074261" y="199447"/>
                  </a:lnTo>
                  <a:lnTo>
                    <a:pt x="2117518" y="189651"/>
                  </a:lnTo>
                  <a:lnTo>
                    <a:pt x="2160886" y="180022"/>
                  </a:lnTo>
                  <a:lnTo>
                    <a:pt x="2204354" y="170568"/>
                  </a:lnTo>
                  <a:lnTo>
                    <a:pt x="2247916" y="161294"/>
                  </a:lnTo>
                  <a:lnTo>
                    <a:pt x="2291560" y="152208"/>
                  </a:lnTo>
                  <a:lnTo>
                    <a:pt x="2335280" y="143315"/>
                  </a:lnTo>
                  <a:lnTo>
                    <a:pt x="2379064" y="134624"/>
                  </a:lnTo>
                  <a:lnTo>
                    <a:pt x="2422905" y="126140"/>
                  </a:lnTo>
                  <a:lnTo>
                    <a:pt x="2466794" y="117870"/>
                  </a:lnTo>
                  <a:lnTo>
                    <a:pt x="2510721" y="109821"/>
                  </a:lnTo>
                  <a:lnTo>
                    <a:pt x="2554678" y="102000"/>
                  </a:lnTo>
                  <a:lnTo>
                    <a:pt x="2598656" y="94413"/>
                  </a:lnTo>
                  <a:lnTo>
                    <a:pt x="2642646" y="87067"/>
                  </a:lnTo>
                  <a:lnTo>
                    <a:pt x="2686639" y="79969"/>
                  </a:lnTo>
                  <a:lnTo>
                    <a:pt x="2730626" y="73125"/>
                  </a:lnTo>
                  <a:lnTo>
                    <a:pt x="2774598" y="66542"/>
                  </a:lnTo>
                  <a:lnTo>
                    <a:pt x="2818546" y="60227"/>
                  </a:lnTo>
                  <a:lnTo>
                    <a:pt x="2862462" y="54186"/>
                  </a:lnTo>
                  <a:lnTo>
                    <a:pt x="2906336" y="48427"/>
                  </a:lnTo>
                  <a:lnTo>
                    <a:pt x="2950159" y="42955"/>
                  </a:lnTo>
                  <a:lnTo>
                    <a:pt x="2993922" y="37778"/>
                  </a:lnTo>
                  <a:lnTo>
                    <a:pt x="3037618" y="32903"/>
                  </a:lnTo>
                  <a:lnTo>
                    <a:pt x="3081235" y="28335"/>
                  </a:lnTo>
                  <a:lnTo>
                    <a:pt x="3124767" y="24082"/>
                  </a:lnTo>
                  <a:lnTo>
                    <a:pt x="3168204" y="20151"/>
                  </a:lnTo>
                  <a:lnTo>
                    <a:pt x="3211536" y="16548"/>
                  </a:lnTo>
                  <a:lnTo>
                    <a:pt x="3254756" y="13279"/>
                  </a:lnTo>
                  <a:lnTo>
                    <a:pt x="3297854" y="10353"/>
                  </a:lnTo>
                  <a:lnTo>
                    <a:pt x="3340821" y="7774"/>
                  </a:lnTo>
                  <a:lnTo>
                    <a:pt x="3383648" y="5551"/>
                  </a:lnTo>
                  <a:lnTo>
                    <a:pt x="3426327" y="3690"/>
                  </a:lnTo>
                  <a:lnTo>
                    <a:pt x="3468849" y="2198"/>
                  </a:lnTo>
                  <a:lnTo>
                    <a:pt x="3511203" y="1081"/>
                  </a:lnTo>
                  <a:lnTo>
                    <a:pt x="3553383" y="346"/>
                  </a:lnTo>
                  <a:lnTo>
                    <a:pt x="3595379" y="0"/>
                  </a:lnTo>
                  <a:lnTo>
                    <a:pt x="3637182" y="49"/>
                  </a:lnTo>
                  <a:lnTo>
                    <a:pt x="3678783" y="502"/>
                  </a:lnTo>
                  <a:lnTo>
                    <a:pt x="3761271" y="2638"/>
                  </a:lnTo>
                  <a:lnTo>
                    <a:pt x="3802475" y="4424"/>
                  </a:lnTo>
                  <a:lnTo>
                    <a:pt x="3843567" y="6782"/>
                  </a:lnTo>
                  <a:lnTo>
                    <a:pt x="3884650" y="9704"/>
                  </a:lnTo>
                  <a:lnTo>
                    <a:pt x="3925728" y="13178"/>
                  </a:lnTo>
                  <a:lnTo>
                    <a:pt x="3966802" y="17193"/>
                  </a:lnTo>
                  <a:lnTo>
                    <a:pt x="4007874" y="21736"/>
                  </a:lnTo>
                  <a:lnTo>
                    <a:pt x="4048946" y="26797"/>
                  </a:lnTo>
                  <a:lnTo>
                    <a:pt x="4090022" y="32362"/>
                  </a:lnTo>
                  <a:lnTo>
                    <a:pt x="4131102" y="38421"/>
                  </a:lnTo>
                  <a:lnTo>
                    <a:pt x="4172189" y="44961"/>
                  </a:lnTo>
                  <a:lnTo>
                    <a:pt x="4213286" y="51971"/>
                  </a:lnTo>
                  <a:lnTo>
                    <a:pt x="4254394" y="59440"/>
                  </a:lnTo>
                  <a:lnTo>
                    <a:pt x="4295517" y="67355"/>
                  </a:lnTo>
                  <a:lnTo>
                    <a:pt x="4336656" y="75705"/>
                  </a:lnTo>
                  <a:lnTo>
                    <a:pt x="4377813" y="84477"/>
                  </a:lnTo>
                  <a:lnTo>
                    <a:pt x="4418991" y="93661"/>
                  </a:lnTo>
                  <a:lnTo>
                    <a:pt x="4460192" y="103244"/>
                  </a:lnTo>
                  <a:lnTo>
                    <a:pt x="4501419" y="113215"/>
                  </a:lnTo>
                  <a:lnTo>
                    <a:pt x="4542673" y="123562"/>
                  </a:lnTo>
                  <a:lnTo>
                    <a:pt x="4583957" y="134273"/>
                  </a:lnTo>
                  <a:lnTo>
                    <a:pt x="4625273" y="145338"/>
                  </a:lnTo>
                  <a:lnTo>
                    <a:pt x="4666625" y="156743"/>
                  </a:lnTo>
                  <a:lnTo>
                    <a:pt x="4708013" y="168477"/>
                  </a:lnTo>
                  <a:lnTo>
                    <a:pt x="4749441" y="180530"/>
                  </a:lnTo>
                  <a:lnTo>
                    <a:pt x="4790909" y="192888"/>
                  </a:lnTo>
                  <a:lnTo>
                    <a:pt x="4832422" y="205541"/>
                  </a:lnTo>
                  <a:lnTo>
                    <a:pt x="4873980" y="218476"/>
                  </a:lnTo>
                  <a:lnTo>
                    <a:pt x="4915587" y="231683"/>
                  </a:lnTo>
                  <a:lnTo>
                    <a:pt x="4957245" y="245148"/>
                  </a:lnTo>
                  <a:lnTo>
                    <a:pt x="4998957" y="258862"/>
                  </a:lnTo>
                  <a:lnTo>
                    <a:pt x="5040723" y="272812"/>
                  </a:lnTo>
                  <a:lnTo>
                    <a:pt x="5082547" y="286986"/>
                  </a:lnTo>
                  <a:lnTo>
                    <a:pt x="5124432" y="301373"/>
                  </a:lnTo>
                  <a:lnTo>
                    <a:pt x="5166378" y="315962"/>
                  </a:lnTo>
                  <a:lnTo>
                    <a:pt x="5208389" y="330740"/>
                  </a:lnTo>
                  <a:lnTo>
                    <a:pt x="5250467" y="345696"/>
                  </a:lnTo>
                  <a:lnTo>
                    <a:pt x="5292615" y="360819"/>
                  </a:lnTo>
                  <a:lnTo>
                    <a:pt x="5334834" y="376096"/>
                  </a:lnTo>
                  <a:lnTo>
                    <a:pt x="5377126" y="391517"/>
                  </a:lnTo>
                  <a:lnTo>
                    <a:pt x="5419495" y="407069"/>
                  </a:lnTo>
                  <a:lnTo>
                    <a:pt x="5461942" y="422741"/>
                  </a:lnTo>
                  <a:lnTo>
                    <a:pt x="5504470" y="438522"/>
                  </a:lnTo>
                  <a:lnTo>
                    <a:pt x="5547081" y="454400"/>
                  </a:lnTo>
                  <a:lnTo>
                    <a:pt x="5589777" y="470363"/>
                  </a:lnTo>
                  <a:lnTo>
                    <a:pt x="5632561" y="486399"/>
                  </a:lnTo>
                  <a:lnTo>
                    <a:pt x="5675434" y="502498"/>
                  </a:lnTo>
                  <a:lnTo>
                    <a:pt x="5718400" y="518647"/>
                  </a:lnTo>
                  <a:lnTo>
                    <a:pt x="5761460" y="534835"/>
                  </a:lnTo>
                  <a:lnTo>
                    <a:pt x="5804616" y="551050"/>
                  </a:lnTo>
                  <a:lnTo>
                    <a:pt x="5847872" y="567281"/>
                  </a:lnTo>
                  <a:lnTo>
                    <a:pt x="5891229" y="583516"/>
                  </a:lnTo>
                  <a:lnTo>
                    <a:pt x="5934689" y="599744"/>
                  </a:lnTo>
                  <a:lnTo>
                    <a:pt x="5978255" y="615952"/>
                  </a:lnTo>
                  <a:lnTo>
                    <a:pt x="6021930" y="632131"/>
                  </a:lnTo>
                  <a:lnTo>
                    <a:pt x="6065714" y="648267"/>
                  </a:lnTo>
                  <a:lnTo>
                    <a:pt x="6109611" y="664349"/>
                  </a:lnTo>
                  <a:lnTo>
                    <a:pt x="6153622" y="680367"/>
                  </a:lnTo>
                  <a:lnTo>
                    <a:pt x="6197751" y="696307"/>
                  </a:lnTo>
                  <a:lnTo>
                    <a:pt x="6241999" y="712159"/>
                  </a:lnTo>
                  <a:lnTo>
                    <a:pt x="6286368" y="727911"/>
                  </a:lnTo>
                  <a:lnTo>
                    <a:pt x="6330862" y="743552"/>
                  </a:lnTo>
                  <a:lnTo>
                    <a:pt x="6375482" y="759070"/>
                  </a:lnTo>
                  <a:lnTo>
                    <a:pt x="6420230" y="774453"/>
                  </a:lnTo>
                  <a:lnTo>
                    <a:pt x="6465108" y="789690"/>
                  </a:lnTo>
                  <a:lnTo>
                    <a:pt x="6510119" y="804769"/>
                  </a:lnTo>
                  <a:lnTo>
                    <a:pt x="6555266" y="819679"/>
                  </a:lnTo>
                  <a:lnTo>
                    <a:pt x="6600550" y="834408"/>
                  </a:lnTo>
                  <a:lnTo>
                    <a:pt x="6645973" y="848945"/>
                  </a:lnTo>
                  <a:lnTo>
                    <a:pt x="6691538" y="863278"/>
                  </a:lnTo>
                  <a:lnTo>
                    <a:pt x="6737248" y="877396"/>
                  </a:lnTo>
                  <a:lnTo>
                    <a:pt x="6783104" y="891287"/>
                  </a:lnTo>
                  <a:lnTo>
                    <a:pt x="6829108" y="904939"/>
                  </a:lnTo>
                  <a:lnTo>
                    <a:pt x="6875262" y="918342"/>
                  </a:lnTo>
                  <a:lnTo>
                    <a:pt x="6921570" y="931483"/>
                  </a:lnTo>
                  <a:lnTo>
                    <a:pt x="6968034" y="944351"/>
                  </a:lnTo>
                  <a:lnTo>
                    <a:pt x="7014655" y="956934"/>
                  </a:lnTo>
                  <a:lnTo>
                    <a:pt x="7061437" y="969221"/>
                  </a:lnTo>
                  <a:lnTo>
                    <a:pt x="7108381" y="981201"/>
                  </a:lnTo>
                  <a:lnTo>
                    <a:pt x="7155488" y="992862"/>
                  </a:lnTo>
                  <a:lnTo>
                    <a:pt x="7202763" y="1004191"/>
                  </a:lnTo>
                  <a:lnTo>
                    <a:pt x="7250205" y="1015179"/>
                  </a:lnTo>
                  <a:lnTo>
                    <a:pt x="7297820" y="1025813"/>
                  </a:lnTo>
                  <a:lnTo>
                    <a:pt x="7345608" y="1036082"/>
                  </a:lnTo>
                  <a:lnTo>
                    <a:pt x="7393573" y="1045975"/>
                  </a:lnTo>
                  <a:lnTo>
                    <a:pt x="7441715" y="1055479"/>
                  </a:lnTo>
                  <a:lnTo>
                    <a:pt x="7490036" y="1064583"/>
                  </a:lnTo>
                  <a:lnTo>
                    <a:pt x="7538541" y="1073277"/>
                  </a:lnTo>
                  <a:lnTo>
                    <a:pt x="7587231" y="1081547"/>
                  </a:lnTo>
                  <a:lnTo>
                    <a:pt x="7636107" y="1089383"/>
                  </a:lnTo>
                  <a:lnTo>
                    <a:pt x="7685175" y="1096774"/>
                  </a:lnTo>
                  <a:lnTo>
                    <a:pt x="7734433" y="1103707"/>
                  </a:lnTo>
                  <a:lnTo>
                    <a:pt x="7783885" y="1110172"/>
                  </a:lnTo>
                  <a:lnTo>
                    <a:pt x="7833536" y="1116156"/>
                  </a:lnTo>
                  <a:lnTo>
                    <a:pt x="7883383" y="1121650"/>
                  </a:lnTo>
                  <a:lnTo>
                    <a:pt x="7933431" y="1126639"/>
                  </a:lnTo>
                  <a:lnTo>
                    <a:pt x="7983684" y="1131114"/>
                  </a:lnTo>
                  <a:lnTo>
                    <a:pt x="8034143" y="1135062"/>
                  </a:lnTo>
                  <a:lnTo>
                    <a:pt x="8084807" y="1138473"/>
                  </a:lnTo>
                  <a:lnTo>
                    <a:pt x="8186858" y="1143638"/>
                  </a:lnTo>
                  <a:lnTo>
                    <a:pt x="8237851" y="1145484"/>
                  </a:lnTo>
                  <a:lnTo>
                    <a:pt x="8288434" y="1146991"/>
                  </a:lnTo>
                  <a:lnTo>
                    <a:pt x="8338568" y="1148161"/>
                  </a:lnTo>
                  <a:lnTo>
                    <a:pt x="8388261" y="1148997"/>
                  </a:lnTo>
                  <a:lnTo>
                    <a:pt x="8437520" y="1149505"/>
                  </a:lnTo>
                  <a:lnTo>
                    <a:pt x="8486352" y="1149688"/>
                  </a:lnTo>
                  <a:lnTo>
                    <a:pt x="8534765" y="1149549"/>
                  </a:lnTo>
                  <a:lnTo>
                    <a:pt x="8582766" y="1149092"/>
                  </a:lnTo>
                  <a:lnTo>
                    <a:pt x="8630361" y="1148321"/>
                  </a:lnTo>
                  <a:lnTo>
                    <a:pt x="8677559" y="1147240"/>
                  </a:lnTo>
                  <a:lnTo>
                    <a:pt x="8724364" y="1145852"/>
                  </a:lnTo>
                  <a:lnTo>
                    <a:pt x="8770787" y="1144162"/>
                  </a:lnTo>
                  <a:lnTo>
                    <a:pt x="8816835" y="1142172"/>
                  </a:lnTo>
                  <a:lnTo>
                    <a:pt x="8862512" y="1139888"/>
                  </a:lnTo>
                  <a:lnTo>
                    <a:pt x="8907829" y="1137312"/>
                  </a:lnTo>
                  <a:lnTo>
                    <a:pt x="8952791" y="1134449"/>
                  </a:lnTo>
                  <a:lnTo>
                    <a:pt x="8997403" y="1131301"/>
                  </a:lnTo>
                  <a:lnTo>
                    <a:pt x="9041677" y="1127874"/>
                  </a:lnTo>
                  <a:lnTo>
                    <a:pt x="9085617" y="1124170"/>
                  </a:lnTo>
                  <a:lnTo>
                    <a:pt x="9129231" y="1120194"/>
                  </a:lnTo>
                  <a:lnTo>
                    <a:pt x="9172528" y="1115949"/>
                  </a:lnTo>
                  <a:lnTo>
                    <a:pt x="9215513" y="1111439"/>
                  </a:lnTo>
                  <a:lnTo>
                    <a:pt x="9258194" y="1106668"/>
                  </a:lnTo>
                  <a:lnTo>
                    <a:pt x="9300578" y="1101639"/>
                  </a:lnTo>
                  <a:lnTo>
                    <a:pt x="9342671" y="1096356"/>
                  </a:lnTo>
                  <a:lnTo>
                    <a:pt x="9384484" y="1090824"/>
                  </a:lnTo>
                  <a:lnTo>
                    <a:pt x="9426020" y="1085045"/>
                  </a:lnTo>
                  <a:lnTo>
                    <a:pt x="9467288" y="1079024"/>
                  </a:lnTo>
                  <a:lnTo>
                    <a:pt x="9508295" y="1072764"/>
                  </a:lnTo>
                  <a:lnTo>
                    <a:pt x="9549049" y="1066269"/>
                  </a:lnTo>
                  <a:lnTo>
                    <a:pt x="9589556" y="1059542"/>
                  </a:lnTo>
                  <a:lnTo>
                    <a:pt x="9629825" y="1052588"/>
                  </a:lnTo>
                  <a:lnTo>
                    <a:pt x="9669862" y="1045411"/>
                  </a:lnTo>
                  <a:lnTo>
                    <a:pt x="9709673" y="1038013"/>
                  </a:lnTo>
                  <a:lnTo>
                    <a:pt x="9749268" y="1030399"/>
                  </a:lnTo>
                  <a:lnTo>
                    <a:pt x="9788652" y="1022572"/>
                  </a:lnTo>
                  <a:lnTo>
                    <a:pt x="9827833" y="1014537"/>
                  </a:lnTo>
                  <a:lnTo>
                    <a:pt x="9866819" y="1006297"/>
                  </a:lnTo>
                  <a:lnTo>
                    <a:pt x="9905616" y="997855"/>
                  </a:lnTo>
                  <a:lnTo>
                    <a:pt x="9944231" y="989216"/>
                  </a:lnTo>
                  <a:lnTo>
                    <a:pt x="9982673" y="980382"/>
                  </a:lnTo>
                  <a:lnTo>
                    <a:pt x="10020947" y="971359"/>
                  </a:lnTo>
                  <a:lnTo>
                    <a:pt x="10059062" y="962149"/>
                  </a:lnTo>
                  <a:lnTo>
                    <a:pt x="10097023" y="952756"/>
                  </a:lnTo>
                  <a:lnTo>
                    <a:pt x="10134840" y="943185"/>
                  </a:lnTo>
                  <a:lnTo>
                    <a:pt x="10172519" y="933438"/>
                  </a:lnTo>
                  <a:lnTo>
                    <a:pt x="10210067" y="923520"/>
                  </a:lnTo>
                  <a:lnTo>
                    <a:pt x="10247491" y="913434"/>
                  </a:lnTo>
                  <a:lnTo>
                    <a:pt x="10284799" y="903184"/>
                  </a:lnTo>
                  <a:lnTo>
                    <a:pt x="10321997" y="892774"/>
                  </a:lnTo>
                  <a:lnTo>
                    <a:pt x="10359092" y="882207"/>
                  </a:lnTo>
                  <a:lnTo>
                    <a:pt x="10396094" y="871487"/>
                  </a:lnTo>
                  <a:lnTo>
                    <a:pt x="10433007" y="860619"/>
                  </a:lnTo>
                  <a:lnTo>
                    <a:pt x="10469840" y="849605"/>
                  </a:lnTo>
                  <a:lnTo>
                    <a:pt x="10506600" y="838449"/>
                  </a:lnTo>
                  <a:lnTo>
                    <a:pt x="10543294" y="827156"/>
                  </a:lnTo>
                  <a:lnTo>
                    <a:pt x="10579928" y="815728"/>
                  </a:lnTo>
                  <a:lnTo>
                    <a:pt x="10616511" y="804170"/>
                  </a:lnTo>
                  <a:lnTo>
                    <a:pt x="10653049" y="792486"/>
                  </a:lnTo>
                  <a:lnTo>
                    <a:pt x="10689549" y="780678"/>
                  </a:lnTo>
                  <a:lnTo>
                    <a:pt x="10726020" y="768752"/>
                  </a:lnTo>
                  <a:lnTo>
                    <a:pt x="10762467" y="756710"/>
                  </a:lnTo>
                  <a:lnTo>
                    <a:pt x="10798898" y="744556"/>
                  </a:lnTo>
                  <a:lnTo>
                    <a:pt x="10835320" y="732294"/>
                  </a:lnTo>
                  <a:lnTo>
                    <a:pt x="10871741" y="719929"/>
                  </a:lnTo>
                  <a:lnTo>
                    <a:pt x="10908167" y="707463"/>
                  </a:lnTo>
                  <a:lnTo>
                    <a:pt x="10944606" y="694900"/>
                  </a:lnTo>
                  <a:lnTo>
                    <a:pt x="10981064" y="682244"/>
                  </a:lnTo>
                  <a:lnTo>
                    <a:pt x="11017551" y="669499"/>
                  </a:lnTo>
                  <a:lnTo>
                    <a:pt x="11054071" y="656669"/>
                  </a:lnTo>
                  <a:lnTo>
                    <a:pt x="11090633" y="643757"/>
                  </a:lnTo>
                  <a:lnTo>
                    <a:pt x="11127243" y="630767"/>
                  </a:lnTo>
                  <a:lnTo>
                    <a:pt x="11163908" y="617703"/>
                  </a:lnTo>
                  <a:lnTo>
                    <a:pt x="11200636" y="604569"/>
                  </a:lnTo>
                  <a:lnTo>
                    <a:pt x="11237436" y="591368"/>
                  </a:lnTo>
                  <a:lnTo>
                    <a:pt x="11274310" y="578105"/>
                  </a:lnTo>
                  <a:lnTo>
                    <a:pt x="11311269" y="564782"/>
                  </a:lnTo>
                  <a:lnTo>
                    <a:pt x="11348321" y="551404"/>
                  </a:lnTo>
                  <a:lnTo>
                    <a:pt x="11385472" y="537975"/>
                  </a:lnTo>
                  <a:lnTo>
                    <a:pt x="11422726" y="524498"/>
                  </a:lnTo>
                  <a:lnTo>
                    <a:pt x="11460094" y="510977"/>
                  </a:lnTo>
                  <a:lnTo>
                    <a:pt x="11497582" y="497416"/>
                  </a:lnTo>
                  <a:lnTo>
                    <a:pt x="11535197" y="483819"/>
                  </a:lnTo>
                  <a:lnTo>
                    <a:pt x="11572947" y="470189"/>
                  </a:lnTo>
                  <a:lnTo>
                    <a:pt x="11610838" y="456530"/>
                  </a:lnTo>
                  <a:lnTo>
                    <a:pt x="11648876" y="442846"/>
                  </a:lnTo>
                  <a:lnTo>
                    <a:pt x="11687072" y="429141"/>
                  </a:lnTo>
                  <a:lnTo>
                    <a:pt x="11725429" y="415418"/>
                  </a:lnTo>
                  <a:lnTo>
                    <a:pt x="11763956" y="401682"/>
                  </a:lnTo>
                  <a:lnTo>
                    <a:pt x="11802661" y="387936"/>
                  </a:lnTo>
                  <a:lnTo>
                    <a:pt x="11841551" y="374183"/>
                  </a:lnTo>
                  <a:lnTo>
                    <a:pt x="11880630" y="360429"/>
                  </a:lnTo>
                  <a:lnTo>
                    <a:pt x="11919909" y="346676"/>
                  </a:lnTo>
                  <a:lnTo>
                    <a:pt x="11959393" y="332928"/>
                  </a:lnTo>
                  <a:lnTo>
                    <a:pt x="11999090" y="319189"/>
                  </a:lnTo>
                  <a:lnTo>
                    <a:pt x="12039007" y="305463"/>
                  </a:lnTo>
                  <a:lnTo>
                    <a:pt x="12079151" y="291754"/>
                  </a:lnTo>
                  <a:lnTo>
                    <a:pt x="12119528" y="278065"/>
                  </a:lnTo>
                  <a:lnTo>
                    <a:pt x="12201000" y="250769"/>
                  </a:lnTo>
                  <a:lnTo>
                    <a:pt x="12210010" y="277887"/>
                  </a:lnTo>
                  <a:lnTo>
                    <a:pt x="12128639" y="305149"/>
                  </a:lnTo>
                  <a:lnTo>
                    <a:pt x="12088326" y="318816"/>
                  </a:lnTo>
                  <a:lnTo>
                    <a:pt x="12048242" y="332505"/>
                  </a:lnTo>
                  <a:lnTo>
                    <a:pt x="12008381" y="346211"/>
                  </a:lnTo>
                  <a:lnTo>
                    <a:pt x="11968738" y="359931"/>
                  </a:lnTo>
                  <a:lnTo>
                    <a:pt x="11929306" y="373662"/>
                  </a:lnTo>
                  <a:lnTo>
                    <a:pt x="11890073" y="387398"/>
                  </a:lnTo>
                  <a:lnTo>
                    <a:pt x="11851037" y="401137"/>
                  </a:lnTo>
                  <a:lnTo>
                    <a:pt x="11812187" y="414876"/>
                  </a:lnTo>
                  <a:lnTo>
                    <a:pt x="11773520" y="428609"/>
                  </a:lnTo>
                  <a:lnTo>
                    <a:pt x="11735025" y="442333"/>
                  </a:lnTo>
                  <a:lnTo>
                    <a:pt x="11696698" y="456046"/>
                  </a:lnTo>
                  <a:lnTo>
                    <a:pt x="11658527" y="469742"/>
                  </a:lnTo>
                  <a:lnTo>
                    <a:pt x="11620510" y="483418"/>
                  </a:lnTo>
                  <a:lnTo>
                    <a:pt x="11582638" y="497070"/>
                  </a:lnTo>
                  <a:lnTo>
                    <a:pt x="11544902" y="510695"/>
                  </a:lnTo>
                  <a:lnTo>
                    <a:pt x="11507296" y="524289"/>
                  </a:lnTo>
                  <a:lnTo>
                    <a:pt x="11469814" y="537848"/>
                  </a:lnTo>
                  <a:lnTo>
                    <a:pt x="11432448" y="551368"/>
                  </a:lnTo>
                  <a:lnTo>
                    <a:pt x="11395192" y="564846"/>
                  </a:lnTo>
                  <a:lnTo>
                    <a:pt x="11358035" y="578278"/>
                  </a:lnTo>
                  <a:lnTo>
                    <a:pt x="11320974" y="591659"/>
                  </a:lnTo>
                  <a:lnTo>
                    <a:pt x="11284001" y="604987"/>
                  </a:lnTo>
                  <a:lnTo>
                    <a:pt x="11247106" y="618257"/>
                  </a:lnTo>
                  <a:lnTo>
                    <a:pt x="11210285" y="631466"/>
                  </a:lnTo>
                  <a:lnTo>
                    <a:pt x="11173529" y="644610"/>
                  </a:lnTo>
                  <a:lnTo>
                    <a:pt x="11136833" y="657685"/>
                  </a:lnTo>
                  <a:lnTo>
                    <a:pt x="11100187" y="670687"/>
                  </a:lnTo>
                  <a:lnTo>
                    <a:pt x="11063587" y="683613"/>
                  </a:lnTo>
                  <a:lnTo>
                    <a:pt x="11027021" y="696459"/>
                  </a:lnTo>
                  <a:lnTo>
                    <a:pt x="10990487" y="709221"/>
                  </a:lnTo>
                  <a:lnTo>
                    <a:pt x="10953978" y="721895"/>
                  </a:lnTo>
                  <a:lnTo>
                    <a:pt x="10917481" y="734477"/>
                  </a:lnTo>
                  <a:lnTo>
                    <a:pt x="10880993" y="746964"/>
                  </a:lnTo>
                  <a:lnTo>
                    <a:pt x="10844507" y="759352"/>
                  </a:lnTo>
                  <a:lnTo>
                    <a:pt x="10808015" y="771638"/>
                  </a:lnTo>
                  <a:lnTo>
                    <a:pt x="10771510" y="783816"/>
                  </a:lnTo>
                  <a:lnTo>
                    <a:pt x="10734983" y="795884"/>
                  </a:lnTo>
                  <a:lnTo>
                    <a:pt x="10698431" y="807838"/>
                  </a:lnTo>
                  <a:lnTo>
                    <a:pt x="10661844" y="819674"/>
                  </a:lnTo>
                  <a:lnTo>
                    <a:pt x="10625214" y="831388"/>
                  </a:lnTo>
                  <a:lnTo>
                    <a:pt x="10588536" y="842976"/>
                  </a:lnTo>
                  <a:lnTo>
                    <a:pt x="10551803" y="854435"/>
                  </a:lnTo>
                  <a:lnTo>
                    <a:pt x="10515006" y="865760"/>
                  </a:lnTo>
                  <a:lnTo>
                    <a:pt x="10478139" y="876949"/>
                  </a:lnTo>
                  <a:lnTo>
                    <a:pt x="10441194" y="887996"/>
                  </a:lnTo>
                  <a:lnTo>
                    <a:pt x="10404165" y="898899"/>
                  </a:lnTo>
                  <a:lnTo>
                    <a:pt x="10367044" y="909654"/>
                  </a:lnTo>
                  <a:lnTo>
                    <a:pt x="10329826" y="920256"/>
                  </a:lnTo>
                  <a:lnTo>
                    <a:pt x="10292500" y="930702"/>
                  </a:lnTo>
                  <a:lnTo>
                    <a:pt x="10255061" y="940988"/>
                  </a:lnTo>
                  <a:lnTo>
                    <a:pt x="10217503" y="951111"/>
                  </a:lnTo>
                  <a:lnTo>
                    <a:pt x="10179816" y="961066"/>
                  </a:lnTo>
                  <a:lnTo>
                    <a:pt x="10141996" y="970849"/>
                  </a:lnTo>
                  <a:lnTo>
                    <a:pt x="10104035" y="980458"/>
                  </a:lnTo>
                  <a:lnTo>
                    <a:pt x="10065925" y="989887"/>
                  </a:lnTo>
                  <a:lnTo>
                    <a:pt x="10027658" y="999134"/>
                  </a:lnTo>
                  <a:lnTo>
                    <a:pt x="9989230" y="1008195"/>
                  </a:lnTo>
                  <a:lnTo>
                    <a:pt x="9950630" y="1017065"/>
                  </a:lnTo>
                  <a:lnTo>
                    <a:pt x="9911855" y="1025740"/>
                  </a:lnTo>
                  <a:lnTo>
                    <a:pt x="9872895" y="1034218"/>
                  </a:lnTo>
                  <a:lnTo>
                    <a:pt x="9833743" y="1042494"/>
                  </a:lnTo>
                  <a:lnTo>
                    <a:pt x="9794393" y="1050565"/>
                  </a:lnTo>
                  <a:lnTo>
                    <a:pt x="9754838" y="1058426"/>
                  </a:lnTo>
                  <a:lnTo>
                    <a:pt x="9715070" y="1066074"/>
                  </a:lnTo>
                  <a:lnTo>
                    <a:pt x="9675081" y="1073505"/>
                  </a:lnTo>
                  <a:lnTo>
                    <a:pt x="9634868" y="1080715"/>
                  </a:lnTo>
                  <a:lnTo>
                    <a:pt x="9594420" y="1087700"/>
                  </a:lnTo>
                  <a:lnTo>
                    <a:pt x="9553731" y="1094458"/>
                  </a:lnTo>
                  <a:lnTo>
                    <a:pt x="9512793" y="1100983"/>
                  </a:lnTo>
                  <a:lnTo>
                    <a:pt x="9471601" y="1107272"/>
                  </a:lnTo>
                  <a:lnTo>
                    <a:pt x="9430145" y="1113321"/>
                  </a:lnTo>
                  <a:lnTo>
                    <a:pt x="9388421" y="1119126"/>
                  </a:lnTo>
                  <a:lnTo>
                    <a:pt x="9346420" y="1124685"/>
                  </a:lnTo>
                  <a:lnTo>
                    <a:pt x="9304136" y="1129992"/>
                  </a:lnTo>
                  <a:lnTo>
                    <a:pt x="9261561" y="1135044"/>
                  </a:lnTo>
                  <a:lnTo>
                    <a:pt x="9218688" y="1139837"/>
                  </a:lnTo>
                  <a:lnTo>
                    <a:pt x="9175509" y="1144368"/>
                  </a:lnTo>
                  <a:lnTo>
                    <a:pt x="9132020" y="1148632"/>
                  </a:lnTo>
                  <a:lnTo>
                    <a:pt x="9088213" y="1152627"/>
                  </a:lnTo>
                  <a:lnTo>
                    <a:pt x="9044076" y="1156348"/>
                  </a:lnTo>
                  <a:lnTo>
                    <a:pt x="8999609" y="1159791"/>
                  </a:lnTo>
                  <a:lnTo>
                    <a:pt x="8954801" y="1162953"/>
                  </a:lnTo>
                  <a:lnTo>
                    <a:pt x="8909646" y="1165830"/>
                  </a:lnTo>
                  <a:lnTo>
                    <a:pt x="8864134" y="1168417"/>
                  </a:lnTo>
                  <a:lnTo>
                    <a:pt x="8818262" y="1170712"/>
                  </a:lnTo>
                  <a:lnTo>
                    <a:pt x="8772021" y="1172710"/>
                  </a:lnTo>
                  <a:lnTo>
                    <a:pt x="8725404" y="1174408"/>
                  </a:lnTo>
                  <a:lnTo>
                    <a:pt x="8678406" y="1175802"/>
                  </a:lnTo>
                  <a:lnTo>
                    <a:pt x="8631016" y="1176889"/>
                  </a:lnTo>
                  <a:lnTo>
                    <a:pt x="8583229" y="1177663"/>
                  </a:lnTo>
                  <a:lnTo>
                    <a:pt x="8535038" y="1178123"/>
                  </a:lnTo>
                  <a:lnTo>
                    <a:pt x="8486435" y="1178263"/>
                  </a:lnTo>
                  <a:lnTo>
                    <a:pt x="8437413" y="1178080"/>
                  </a:lnTo>
                  <a:lnTo>
                    <a:pt x="8387966" y="1177571"/>
                  </a:lnTo>
                  <a:lnTo>
                    <a:pt x="8338088" y="1176732"/>
                  </a:lnTo>
                  <a:lnTo>
                    <a:pt x="8287768" y="1175558"/>
                  </a:lnTo>
                  <a:lnTo>
                    <a:pt x="8237000" y="1174046"/>
                  </a:lnTo>
                  <a:lnTo>
                    <a:pt x="8185734" y="1172191"/>
                  </a:lnTo>
                  <a:lnTo>
                    <a:pt x="8083203" y="1167003"/>
                  </a:lnTo>
                  <a:lnTo>
                    <a:pt x="8032224" y="1163573"/>
                  </a:lnTo>
                  <a:lnTo>
                    <a:pt x="7981455" y="1159602"/>
                  </a:lnTo>
                  <a:lnTo>
                    <a:pt x="7930896" y="1155102"/>
                  </a:lnTo>
                  <a:lnTo>
                    <a:pt x="7880549" y="1150083"/>
                  </a:lnTo>
                  <a:lnTo>
                    <a:pt x="7830406" y="1144560"/>
                  </a:lnTo>
                  <a:lnTo>
                    <a:pt x="7780467" y="1138542"/>
                  </a:lnTo>
                  <a:lnTo>
                    <a:pt x="7730730" y="1132041"/>
                  </a:lnTo>
                  <a:lnTo>
                    <a:pt x="7681192" y="1125070"/>
                  </a:lnTo>
                  <a:lnTo>
                    <a:pt x="7631852" y="1117640"/>
                  </a:lnTo>
                  <a:lnTo>
                    <a:pt x="7582708" y="1109762"/>
                  </a:lnTo>
                  <a:lnTo>
                    <a:pt x="7533757" y="1101448"/>
                  </a:lnTo>
                  <a:lnTo>
                    <a:pt x="7484996" y="1092710"/>
                  </a:lnTo>
                  <a:lnTo>
                    <a:pt x="7436423" y="1083560"/>
                  </a:lnTo>
                  <a:lnTo>
                    <a:pt x="7388038" y="1074009"/>
                  </a:lnTo>
                  <a:lnTo>
                    <a:pt x="7339836" y="1064068"/>
                  </a:lnTo>
                  <a:lnTo>
                    <a:pt x="7291818" y="1053751"/>
                  </a:lnTo>
                  <a:lnTo>
                    <a:pt x="7243978" y="1043067"/>
                  </a:lnTo>
                  <a:lnTo>
                    <a:pt x="7196315" y="1032030"/>
                  </a:lnTo>
                  <a:lnTo>
                    <a:pt x="7148828" y="1020650"/>
                  </a:lnTo>
                  <a:lnTo>
                    <a:pt x="7101514" y="1008939"/>
                  </a:lnTo>
                  <a:lnTo>
                    <a:pt x="7054371" y="996909"/>
                  </a:lnTo>
                  <a:lnTo>
                    <a:pt x="7007397" y="984572"/>
                  </a:lnTo>
                  <a:lnTo>
                    <a:pt x="6960588" y="971939"/>
                  </a:lnTo>
                  <a:lnTo>
                    <a:pt x="6913944" y="959021"/>
                  </a:lnTo>
                  <a:lnTo>
                    <a:pt x="6867461" y="945831"/>
                  </a:lnTo>
                  <a:lnTo>
                    <a:pt x="6821139" y="932381"/>
                  </a:lnTo>
                  <a:lnTo>
                    <a:pt x="6774974" y="918681"/>
                  </a:lnTo>
                  <a:lnTo>
                    <a:pt x="6728963" y="904744"/>
                  </a:lnTo>
                  <a:lnTo>
                    <a:pt x="6683106" y="890580"/>
                  </a:lnTo>
                  <a:lnTo>
                    <a:pt x="6637399" y="876204"/>
                  </a:lnTo>
                  <a:lnTo>
                    <a:pt x="6591840" y="861624"/>
                  </a:lnTo>
                  <a:lnTo>
                    <a:pt x="6546427" y="846853"/>
                  </a:lnTo>
                  <a:lnTo>
                    <a:pt x="6501158" y="831903"/>
                  </a:lnTo>
                  <a:lnTo>
                    <a:pt x="6456031" y="816784"/>
                  </a:lnTo>
                  <a:lnTo>
                    <a:pt x="6411043" y="801511"/>
                  </a:lnTo>
                  <a:lnTo>
                    <a:pt x="6366193" y="786092"/>
                  </a:lnTo>
                  <a:lnTo>
                    <a:pt x="6321476" y="770541"/>
                  </a:lnTo>
                  <a:lnTo>
                    <a:pt x="6276892" y="754869"/>
                  </a:lnTo>
                  <a:lnTo>
                    <a:pt x="6232439" y="739087"/>
                  </a:lnTo>
                  <a:lnTo>
                    <a:pt x="6188114" y="723208"/>
                  </a:lnTo>
                  <a:lnTo>
                    <a:pt x="6143914" y="707242"/>
                  </a:lnTo>
                  <a:lnTo>
                    <a:pt x="6099838" y="691202"/>
                  </a:lnTo>
                  <a:lnTo>
                    <a:pt x="6055884" y="675098"/>
                  </a:lnTo>
                  <a:lnTo>
                    <a:pt x="6012048" y="658943"/>
                  </a:lnTo>
                  <a:lnTo>
                    <a:pt x="5968329" y="642748"/>
                  </a:lnTo>
                  <a:lnTo>
                    <a:pt x="5924725" y="626525"/>
                  </a:lnTo>
                  <a:lnTo>
                    <a:pt x="5881233" y="610286"/>
                  </a:lnTo>
                  <a:lnTo>
                    <a:pt x="5837852" y="594041"/>
                  </a:lnTo>
                  <a:lnTo>
                    <a:pt x="5794578" y="577803"/>
                  </a:lnTo>
                  <a:lnTo>
                    <a:pt x="5751409" y="561584"/>
                  </a:lnTo>
                  <a:lnTo>
                    <a:pt x="5708345" y="545394"/>
                  </a:lnTo>
                  <a:lnTo>
                    <a:pt x="5665381" y="529246"/>
                  </a:lnTo>
                  <a:lnTo>
                    <a:pt x="5622516" y="513150"/>
                  </a:lnTo>
                  <a:lnTo>
                    <a:pt x="5579748" y="497120"/>
                  </a:lnTo>
                  <a:lnTo>
                    <a:pt x="5537074" y="481165"/>
                  </a:lnTo>
                  <a:lnTo>
                    <a:pt x="5494492" y="465299"/>
                  </a:lnTo>
                  <a:lnTo>
                    <a:pt x="5452001" y="449532"/>
                  </a:lnTo>
                  <a:lnTo>
                    <a:pt x="5409598" y="433875"/>
                  </a:lnTo>
                  <a:lnTo>
                    <a:pt x="5367280" y="418342"/>
                  </a:lnTo>
                  <a:lnTo>
                    <a:pt x="5325045" y="402942"/>
                  </a:lnTo>
                  <a:lnTo>
                    <a:pt x="5282891" y="387689"/>
                  </a:lnTo>
                  <a:lnTo>
                    <a:pt x="5240817" y="372592"/>
                  </a:lnTo>
                  <a:lnTo>
                    <a:pt x="5198819" y="357665"/>
                  </a:lnTo>
                  <a:lnTo>
                    <a:pt x="5156896" y="342917"/>
                  </a:lnTo>
                  <a:lnTo>
                    <a:pt x="5115045" y="328363"/>
                  </a:lnTo>
                  <a:lnTo>
                    <a:pt x="5073264" y="314011"/>
                  </a:lnTo>
                  <a:lnTo>
                    <a:pt x="5031552" y="299875"/>
                  </a:lnTo>
                  <a:lnTo>
                    <a:pt x="4989905" y="285965"/>
                  </a:lnTo>
                  <a:lnTo>
                    <a:pt x="4948321" y="272294"/>
                  </a:lnTo>
                  <a:lnTo>
                    <a:pt x="4906799" y="258872"/>
                  </a:lnTo>
                  <a:lnTo>
                    <a:pt x="4865336" y="245712"/>
                  </a:lnTo>
                  <a:lnTo>
                    <a:pt x="4823929" y="232825"/>
                  </a:lnTo>
                  <a:lnTo>
                    <a:pt x="4782578" y="220222"/>
                  </a:lnTo>
                  <a:lnTo>
                    <a:pt x="4741280" y="207915"/>
                  </a:lnTo>
                  <a:lnTo>
                    <a:pt x="4700031" y="195915"/>
                  </a:lnTo>
                  <a:lnTo>
                    <a:pt x="4658831" y="184234"/>
                  </a:lnTo>
                  <a:lnTo>
                    <a:pt x="4617676" y="172884"/>
                  </a:lnTo>
                  <a:lnTo>
                    <a:pt x="4576565" y="161876"/>
                  </a:lnTo>
                  <a:lnTo>
                    <a:pt x="4535497" y="151221"/>
                  </a:lnTo>
                  <a:lnTo>
                    <a:pt x="4494467" y="140931"/>
                  </a:lnTo>
                  <a:lnTo>
                    <a:pt x="4453475" y="131018"/>
                  </a:lnTo>
                  <a:lnTo>
                    <a:pt x="4412518" y="121493"/>
                  </a:lnTo>
                  <a:lnTo>
                    <a:pt x="4371593" y="112367"/>
                  </a:lnTo>
                  <a:lnTo>
                    <a:pt x="4330699" y="103652"/>
                  </a:lnTo>
                  <a:lnTo>
                    <a:pt x="4289833" y="95359"/>
                  </a:lnTo>
                  <a:lnTo>
                    <a:pt x="4248994" y="87500"/>
                  </a:lnTo>
                  <a:lnTo>
                    <a:pt x="4208178" y="80086"/>
                  </a:lnTo>
                  <a:lnTo>
                    <a:pt x="4167385" y="73130"/>
                  </a:lnTo>
                  <a:lnTo>
                    <a:pt x="4126610" y="66641"/>
                  </a:lnTo>
                  <a:lnTo>
                    <a:pt x="4085853" y="60631"/>
                  </a:lnTo>
                  <a:lnTo>
                    <a:pt x="4045110" y="55113"/>
                  </a:lnTo>
                  <a:lnTo>
                    <a:pt x="4004380" y="50097"/>
                  </a:lnTo>
                  <a:lnTo>
                    <a:pt x="3963661" y="45595"/>
                  </a:lnTo>
                  <a:lnTo>
                    <a:pt x="3922949" y="41618"/>
                  </a:lnTo>
                  <a:lnTo>
                    <a:pt x="3882244" y="38178"/>
                  </a:lnTo>
                  <a:lnTo>
                    <a:pt x="3841541" y="35285"/>
                  </a:lnTo>
                  <a:lnTo>
                    <a:pt x="3800839" y="32952"/>
                  </a:lnTo>
                  <a:lnTo>
                    <a:pt x="3760237" y="31194"/>
                  </a:lnTo>
                  <a:lnTo>
                    <a:pt x="3678189" y="29070"/>
                  </a:lnTo>
                  <a:lnTo>
                    <a:pt x="3636872" y="28623"/>
                  </a:lnTo>
                  <a:lnTo>
                    <a:pt x="3595345" y="28575"/>
                  </a:lnTo>
                  <a:lnTo>
                    <a:pt x="3553619" y="28920"/>
                  </a:lnTo>
                  <a:lnTo>
                    <a:pt x="3511702" y="29651"/>
                  </a:lnTo>
                  <a:lnTo>
                    <a:pt x="3469602" y="30763"/>
                  </a:lnTo>
                  <a:lnTo>
                    <a:pt x="3427330" y="32248"/>
                  </a:lnTo>
                  <a:lnTo>
                    <a:pt x="3384893" y="34099"/>
                  </a:lnTo>
                  <a:lnTo>
                    <a:pt x="3342302" y="36311"/>
                  </a:lnTo>
                  <a:lnTo>
                    <a:pt x="3299565" y="38876"/>
                  </a:lnTo>
                  <a:lnTo>
                    <a:pt x="3256692" y="41789"/>
                  </a:lnTo>
                  <a:lnTo>
                    <a:pt x="3213691" y="45041"/>
                  </a:lnTo>
                  <a:lnTo>
                    <a:pt x="3170572" y="48627"/>
                  </a:lnTo>
                  <a:lnTo>
                    <a:pt x="3127343" y="52541"/>
                  </a:lnTo>
                  <a:lnTo>
                    <a:pt x="3084014" y="56775"/>
                  </a:lnTo>
                  <a:lnTo>
                    <a:pt x="3040594" y="61322"/>
                  </a:lnTo>
                  <a:lnTo>
                    <a:pt x="2997092" y="66177"/>
                  </a:lnTo>
                  <a:lnTo>
                    <a:pt x="2953516" y="71332"/>
                  </a:lnTo>
                  <a:lnTo>
                    <a:pt x="2909876" y="76782"/>
                  </a:lnTo>
                  <a:lnTo>
                    <a:pt x="2866181" y="82518"/>
                  </a:lnTo>
                  <a:lnTo>
                    <a:pt x="2822440" y="88535"/>
                  </a:lnTo>
                  <a:lnTo>
                    <a:pt x="2778663" y="94826"/>
                  </a:lnTo>
                  <a:lnTo>
                    <a:pt x="2734857" y="101385"/>
                  </a:lnTo>
                  <a:lnTo>
                    <a:pt x="2691032" y="108204"/>
                  </a:lnTo>
                  <a:lnTo>
                    <a:pt x="2647198" y="115277"/>
                  </a:lnTo>
                  <a:lnTo>
                    <a:pt x="2603363" y="122598"/>
                  </a:lnTo>
                  <a:lnTo>
                    <a:pt x="2559537" y="130159"/>
                  </a:lnTo>
                  <a:lnTo>
                    <a:pt x="2515727" y="137955"/>
                  </a:lnTo>
                  <a:lnTo>
                    <a:pt x="2471944" y="145977"/>
                  </a:lnTo>
                  <a:lnTo>
                    <a:pt x="2428196" y="154221"/>
                  </a:lnTo>
                  <a:lnTo>
                    <a:pt x="2384493" y="162678"/>
                  </a:lnTo>
                  <a:lnTo>
                    <a:pt x="2340843" y="171343"/>
                  </a:lnTo>
                  <a:lnTo>
                    <a:pt x="2297256" y="180209"/>
                  </a:lnTo>
                  <a:lnTo>
                    <a:pt x="2253740" y="189269"/>
                  </a:lnTo>
                  <a:lnTo>
                    <a:pt x="2210304" y="198517"/>
                  </a:lnTo>
                  <a:lnTo>
                    <a:pt x="2166959" y="207945"/>
                  </a:lnTo>
                  <a:lnTo>
                    <a:pt x="2123711" y="217547"/>
                  </a:lnTo>
                  <a:lnTo>
                    <a:pt x="2080572" y="227316"/>
                  </a:lnTo>
                  <a:lnTo>
                    <a:pt x="2037549" y="237247"/>
                  </a:lnTo>
                  <a:lnTo>
                    <a:pt x="1994651" y="247331"/>
                  </a:lnTo>
                  <a:lnTo>
                    <a:pt x="1951889" y="257563"/>
                  </a:lnTo>
                  <a:lnTo>
                    <a:pt x="1909270" y="267936"/>
                  </a:lnTo>
                  <a:lnTo>
                    <a:pt x="1866803" y="278443"/>
                  </a:lnTo>
                  <a:lnTo>
                    <a:pt x="1824499" y="289077"/>
                  </a:lnTo>
                  <a:lnTo>
                    <a:pt x="1782365" y="299832"/>
                  </a:lnTo>
                  <a:lnTo>
                    <a:pt x="1740410" y="310701"/>
                  </a:lnTo>
                  <a:lnTo>
                    <a:pt x="1698644" y="321678"/>
                  </a:lnTo>
                  <a:lnTo>
                    <a:pt x="1657077" y="332755"/>
                  </a:lnTo>
                  <a:lnTo>
                    <a:pt x="1615715" y="343926"/>
                  </a:lnTo>
                  <a:lnTo>
                    <a:pt x="1574570" y="355185"/>
                  </a:lnTo>
                  <a:lnTo>
                    <a:pt x="1533649" y="366524"/>
                  </a:lnTo>
                  <a:lnTo>
                    <a:pt x="1492963" y="377938"/>
                  </a:lnTo>
                  <a:lnTo>
                    <a:pt x="1452519" y="389419"/>
                  </a:lnTo>
                  <a:lnTo>
                    <a:pt x="1412326" y="400960"/>
                  </a:lnTo>
                  <a:lnTo>
                    <a:pt x="1372395" y="412556"/>
                  </a:lnTo>
                  <a:lnTo>
                    <a:pt x="1332733" y="424199"/>
                  </a:lnTo>
                  <a:lnTo>
                    <a:pt x="1293350" y="435882"/>
                  </a:lnTo>
                  <a:lnTo>
                    <a:pt x="1254255" y="447600"/>
                  </a:lnTo>
                  <a:lnTo>
                    <a:pt x="1215456" y="459345"/>
                  </a:lnTo>
                  <a:lnTo>
                    <a:pt x="1176964" y="471110"/>
                  </a:lnTo>
                  <a:lnTo>
                    <a:pt x="1138786" y="482890"/>
                  </a:lnTo>
                  <a:lnTo>
                    <a:pt x="1100932" y="494677"/>
                  </a:lnTo>
                  <a:lnTo>
                    <a:pt x="1063411" y="506464"/>
                  </a:lnTo>
                  <a:lnTo>
                    <a:pt x="1026231" y="518246"/>
                  </a:lnTo>
                  <a:lnTo>
                    <a:pt x="989402" y="530015"/>
                  </a:lnTo>
                  <a:lnTo>
                    <a:pt x="952933" y="541764"/>
                  </a:lnTo>
                  <a:lnTo>
                    <a:pt x="916833" y="553487"/>
                  </a:lnTo>
                  <a:lnTo>
                    <a:pt x="881111" y="565178"/>
                  </a:lnTo>
                  <a:lnTo>
                    <a:pt x="845775" y="576829"/>
                  </a:lnTo>
                  <a:lnTo>
                    <a:pt x="810835" y="588435"/>
                  </a:lnTo>
                  <a:lnTo>
                    <a:pt x="776299" y="599987"/>
                  </a:lnTo>
                  <a:lnTo>
                    <a:pt x="742178" y="611480"/>
                  </a:lnTo>
                  <a:lnTo>
                    <a:pt x="708479" y="622907"/>
                  </a:lnTo>
                  <a:lnTo>
                    <a:pt x="675211" y="634261"/>
                  </a:lnTo>
                  <a:lnTo>
                    <a:pt x="642385" y="645536"/>
                  </a:lnTo>
                  <a:lnTo>
                    <a:pt x="610008" y="656724"/>
                  </a:lnTo>
                  <a:lnTo>
                    <a:pt x="578090" y="667820"/>
                  </a:lnTo>
                  <a:lnTo>
                    <a:pt x="546639" y="678816"/>
                  </a:lnTo>
                  <a:lnTo>
                    <a:pt x="515665" y="689707"/>
                  </a:lnTo>
                  <a:lnTo>
                    <a:pt x="485176" y="700484"/>
                  </a:lnTo>
                  <a:lnTo>
                    <a:pt x="455182" y="711142"/>
                  </a:lnTo>
                  <a:lnTo>
                    <a:pt x="425692" y="721674"/>
                  </a:lnTo>
                  <a:lnTo>
                    <a:pt x="396714" y="732073"/>
                  </a:lnTo>
                  <a:lnTo>
                    <a:pt x="368257" y="742333"/>
                  </a:lnTo>
                  <a:lnTo>
                    <a:pt x="340331" y="752446"/>
                  </a:lnTo>
                  <a:lnTo>
                    <a:pt x="312944" y="762407"/>
                  </a:lnTo>
                  <a:lnTo>
                    <a:pt x="286106" y="772208"/>
                  </a:lnTo>
                  <a:lnTo>
                    <a:pt x="259825" y="781843"/>
                  </a:lnTo>
                  <a:lnTo>
                    <a:pt x="234111" y="791305"/>
                  </a:lnTo>
                  <a:lnTo>
                    <a:pt x="208971" y="800588"/>
                  </a:lnTo>
                  <a:lnTo>
                    <a:pt x="184416" y="809685"/>
                  </a:lnTo>
                  <a:lnTo>
                    <a:pt x="160454" y="818589"/>
                  </a:lnTo>
                  <a:lnTo>
                    <a:pt x="137094" y="827293"/>
                  </a:lnTo>
                  <a:lnTo>
                    <a:pt x="114344" y="835791"/>
                  </a:lnTo>
                  <a:lnTo>
                    <a:pt x="92215" y="844077"/>
                  </a:lnTo>
                  <a:lnTo>
                    <a:pt x="70715" y="852144"/>
                  </a:lnTo>
                  <a:lnTo>
                    <a:pt x="49852" y="859984"/>
                  </a:lnTo>
                  <a:lnTo>
                    <a:pt x="29635" y="867592"/>
                  </a:lnTo>
                  <a:lnTo>
                    <a:pt x="10076" y="874960"/>
                  </a:lnTo>
                  <a:lnTo>
                    <a:pt x="0" y="848220"/>
                  </a:lnTo>
                </a:path>
              </a:pathLst>
            </a:custGeom>
            <a:solidFill>
              <a:schemeClr val="bg1"/>
            </a:solidFill>
            <a:ln w="127">
              <a:noFill/>
            </a:ln>
            <a:effectLst>
              <a:glow rad="63500">
                <a:srgbClr val="CE9B49">
                  <a:alpha val="20000"/>
                </a:srgbClr>
              </a:glow>
              <a:innerShdw blurRad="38100">
                <a:srgbClr val="CE9B49">
                  <a:alpha val="20000"/>
                </a:srgbClr>
              </a:inn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任意多边形: 形状 5">
              <a:extLst>
                <a:ext uri="{FF2B5EF4-FFF2-40B4-BE49-F238E27FC236}">
                  <a16:creationId xmlns:a16="http://schemas.microsoft.com/office/drawing/2014/main" id="{4AFE055B-A32B-C054-08AF-40BE135B8583}"/>
                </a:ext>
              </a:extLst>
            </p:cNvPr>
            <p:cNvSpPr/>
            <p:nvPr/>
          </p:nvSpPr>
          <p:spPr>
            <a:xfrm>
              <a:off x="-18010" y="2961550"/>
              <a:ext cx="12210010" cy="1178263"/>
            </a:xfrm>
            <a:custGeom>
              <a:avLst/>
              <a:gdLst>
                <a:gd name="connsiteX0" fmla="*/ 0 w 12210010"/>
                <a:gd name="connsiteY0" fmla="*/ 848220 h 1178263"/>
                <a:gd name="connsiteX1" fmla="*/ 19571 w 12210010"/>
                <a:gd name="connsiteY1" fmla="*/ 840848 h 1178263"/>
                <a:gd name="connsiteX2" fmla="*/ 39799 w 12210010"/>
                <a:gd name="connsiteY2" fmla="*/ 833236 h 1178263"/>
                <a:gd name="connsiteX3" fmla="*/ 60677 w 12210010"/>
                <a:gd name="connsiteY3" fmla="*/ 825390 h 1178263"/>
                <a:gd name="connsiteX4" fmla="*/ 82195 w 12210010"/>
                <a:gd name="connsiteY4" fmla="*/ 817316 h 1178263"/>
                <a:gd name="connsiteX5" fmla="*/ 104345 w 12210010"/>
                <a:gd name="connsiteY5" fmla="*/ 809023 h 1178263"/>
                <a:gd name="connsiteX6" fmla="*/ 127116 w 12210010"/>
                <a:gd name="connsiteY6" fmla="*/ 800517 h 1178263"/>
                <a:gd name="connsiteX7" fmla="*/ 150501 w 12210010"/>
                <a:gd name="connsiteY7" fmla="*/ 791803 h 1178263"/>
                <a:gd name="connsiteX8" fmla="*/ 174489 w 12210010"/>
                <a:gd name="connsiteY8" fmla="*/ 782889 h 1178263"/>
                <a:gd name="connsiteX9" fmla="*/ 199073 w 12210010"/>
                <a:gd name="connsiteY9" fmla="*/ 773782 h 1178263"/>
                <a:gd name="connsiteX10" fmla="*/ 224242 w 12210010"/>
                <a:gd name="connsiteY10" fmla="*/ 764488 h 1178263"/>
                <a:gd name="connsiteX11" fmla="*/ 249989 w 12210010"/>
                <a:gd name="connsiteY11" fmla="*/ 755014 h 1178263"/>
                <a:gd name="connsiteX12" fmla="*/ 276304 w 12210010"/>
                <a:gd name="connsiteY12" fmla="*/ 745367 h 1178263"/>
                <a:gd name="connsiteX13" fmla="*/ 303177 w 12210010"/>
                <a:gd name="connsiteY13" fmla="*/ 735553 h 1178263"/>
                <a:gd name="connsiteX14" fmla="*/ 330601 w 12210010"/>
                <a:gd name="connsiteY14" fmla="*/ 725579 h 1178263"/>
                <a:gd name="connsiteX15" fmla="*/ 358566 w 12210010"/>
                <a:gd name="connsiteY15" fmla="*/ 715451 h 1178263"/>
                <a:gd name="connsiteX16" fmla="*/ 387062 w 12210010"/>
                <a:gd name="connsiteY16" fmla="*/ 705178 h 1178263"/>
                <a:gd name="connsiteX17" fmla="*/ 416081 w 12210010"/>
                <a:gd name="connsiteY17" fmla="*/ 694764 h 1178263"/>
                <a:gd name="connsiteX18" fmla="*/ 445614 w 12210010"/>
                <a:gd name="connsiteY18" fmla="*/ 684216 h 1178263"/>
                <a:gd name="connsiteX19" fmla="*/ 475652 w 12210010"/>
                <a:gd name="connsiteY19" fmla="*/ 673543 h 1178263"/>
                <a:gd name="connsiteX20" fmla="*/ 506187 w 12210010"/>
                <a:gd name="connsiteY20" fmla="*/ 662749 h 1178263"/>
                <a:gd name="connsiteX21" fmla="*/ 537208 w 12210010"/>
                <a:gd name="connsiteY21" fmla="*/ 651843 h 1178263"/>
                <a:gd name="connsiteX22" fmla="*/ 568707 w 12210010"/>
                <a:gd name="connsiteY22" fmla="*/ 640829 h 1178263"/>
                <a:gd name="connsiteX23" fmla="*/ 600675 w 12210010"/>
                <a:gd name="connsiteY23" fmla="*/ 629716 h 1178263"/>
                <a:gd name="connsiteX24" fmla="*/ 633103 w 12210010"/>
                <a:gd name="connsiteY24" fmla="*/ 618510 h 1178263"/>
                <a:gd name="connsiteX25" fmla="*/ 665982 w 12210010"/>
                <a:gd name="connsiteY25" fmla="*/ 607218 h 1178263"/>
                <a:gd name="connsiteX26" fmla="*/ 699303 w 12210010"/>
                <a:gd name="connsiteY26" fmla="*/ 595845 h 1178263"/>
                <a:gd name="connsiteX27" fmla="*/ 733056 w 12210010"/>
                <a:gd name="connsiteY27" fmla="*/ 584400 h 1178263"/>
                <a:gd name="connsiteX28" fmla="*/ 767235 w 12210010"/>
                <a:gd name="connsiteY28" fmla="*/ 572888 h 1178263"/>
                <a:gd name="connsiteX29" fmla="*/ 801828 w 12210010"/>
                <a:gd name="connsiteY29" fmla="*/ 561316 h 1178263"/>
                <a:gd name="connsiteX30" fmla="*/ 836827 w 12210010"/>
                <a:gd name="connsiteY30" fmla="*/ 549692 h 1178263"/>
                <a:gd name="connsiteX31" fmla="*/ 872223 w 12210010"/>
                <a:gd name="connsiteY31" fmla="*/ 538021 h 1178263"/>
                <a:gd name="connsiteX32" fmla="*/ 908007 w 12210010"/>
                <a:gd name="connsiteY32" fmla="*/ 526310 h 1178263"/>
                <a:gd name="connsiteX33" fmla="*/ 944171 w 12210010"/>
                <a:gd name="connsiteY33" fmla="*/ 514566 h 1178263"/>
                <a:gd name="connsiteX34" fmla="*/ 980704 w 12210010"/>
                <a:gd name="connsiteY34" fmla="*/ 502796 h 1178263"/>
                <a:gd name="connsiteX35" fmla="*/ 1017599 w 12210010"/>
                <a:gd name="connsiteY35" fmla="*/ 491006 h 1178263"/>
                <a:gd name="connsiteX36" fmla="*/ 1054846 w 12210010"/>
                <a:gd name="connsiteY36" fmla="*/ 479203 h 1178263"/>
                <a:gd name="connsiteX37" fmla="*/ 1092437 w 12210010"/>
                <a:gd name="connsiteY37" fmla="*/ 467394 h 1178263"/>
                <a:gd name="connsiteX38" fmla="*/ 1130361 w 12210010"/>
                <a:gd name="connsiteY38" fmla="*/ 455585 h 1178263"/>
                <a:gd name="connsiteX39" fmla="*/ 1168611 w 12210010"/>
                <a:gd name="connsiteY39" fmla="*/ 443783 h 1178263"/>
                <a:gd name="connsiteX40" fmla="*/ 1207177 w 12210010"/>
                <a:gd name="connsiteY40" fmla="*/ 431995 h 1178263"/>
                <a:gd name="connsiteX41" fmla="*/ 1246051 w 12210010"/>
                <a:gd name="connsiteY41" fmla="*/ 420228 h 1178263"/>
                <a:gd name="connsiteX42" fmla="*/ 1285223 w 12210010"/>
                <a:gd name="connsiteY42" fmla="*/ 408487 h 1178263"/>
                <a:gd name="connsiteX43" fmla="*/ 1324684 w 12210010"/>
                <a:gd name="connsiteY43" fmla="*/ 396781 h 1178263"/>
                <a:gd name="connsiteX44" fmla="*/ 1364426 w 12210010"/>
                <a:gd name="connsiteY44" fmla="*/ 385114 h 1178263"/>
                <a:gd name="connsiteX45" fmla="*/ 1404440 w 12210010"/>
                <a:gd name="connsiteY45" fmla="*/ 373495 h 1178263"/>
                <a:gd name="connsiteX46" fmla="*/ 1444715 w 12210010"/>
                <a:gd name="connsiteY46" fmla="*/ 361930 h 1178263"/>
                <a:gd name="connsiteX47" fmla="*/ 1485245 w 12210010"/>
                <a:gd name="connsiteY47" fmla="*/ 350425 h 1178263"/>
                <a:gd name="connsiteX48" fmla="*/ 1526019 w 12210010"/>
                <a:gd name="connsiteY48" fmla="*/ 338987 h 1178263"/>
                <a:gd name="connsiteX49" fmla="*/ 1567028 w 12210010"/>
                <a:gd name="connsiteY49" fmla="*/ 327623 h 1178263"/>
                <a:gd name="connsiteX50" fmla="*/ 1608264 w 12210010"/>
                <a:gd name="connsiteY50" fmla="*/ 316340 h 1178263"/>
                <a:gd name="connsiteX51" fmla="*/ 1649719 w 12210010"/>
                <a:gd name="connsiteY51" fmla="*/ 305143 h 1178263"/>
                <a:gd name="connsiteX52" fmla="*/ 1691381 w 12210010"/>
                <a:gd name="connsiteY52" fmla="*/ 294041 h 1178263"/>
                <a:gd name="connsiteX53" fmla="*/ 1733244 w 12210010"/>
                <a:gd name="connsiteY53" fmla="*/ 283039 h 1178263"/>
                <a:gd name="connsiteX54" fmla="*/ 1775297 w 12210010"/>
                <a:gd name="connsiteY54" fmla="*/ 272145 h 1178263"/>
                <a:gd name="connsiteX55" fmla="*/ 1817532 w 12210010"/>
                <a:gd name="connsiteY55" fmla="*/ 261364 h 1178263"/>
                <a:gd name="connsiteX56" fmla="*/ 1859940 w 12210010"/>
                <a:gd name="connsiteY56" fmla="*/ 250704 h 1178263"/>
                <a:gd name="connsiteX57" fmla="*/ 1902512 w 12210010"/>
                <a:gd name="connsiteY57" fmla="*/ 240171 h 1178263"/>
                <a:gd name="connsiteX58" fmla="*/ 1945239 w 12210010"/>
                <a:gd name="connsiteY58" fmla="*/ 229773 h 1178263"/>
                <a:gd name="connsiteX59" fmla="*/ 1988112 w 12210010"/>
                <a:gd name="connsiteY59" fmla="*/ 219515 h 1178263"/>
                <a:gd name="connsiteX60" fmla="*/ 2031122 w 12210010"/>
                <a:gd name="connsiteY60" fmla="*/ 209404 h 1178263"/>
                <a:gd name="connsiteX61" fmla="*/ 2074261 w 12210010"/>
                <a:gd name="connsiteY61" fmla="*/ 199447 h 1178263"/>
                <a:gd name="connsiteX62" fmla="*/ 2117518 w 12210010"/>
                <a:gd name="connsiteY62" fmla="*/ 189651 h 1178263"/>
                <a:gd name="connsiteX63" fmla="*/ 2160886 w 12210010"/>
                <a:gd name="connsiteY63" fmla="*/ 180022 h 1178263"/>
                <a:gd name="connsiteX64" fmla="*/ 2204354 w 12210010"/>
                <a:gd name="connsiteY64" fmla="*/ 170568 h 1178263"/>
                <a:gd name="connsiteX65" fmla="*/ 2247916 w 12210010"/>
                <a:gd name="connsiteY65" fmla="*/ 161294 h 1178263"/>
                <a:gd name="connsiteX66" fmla="*/ 2291560 w 12210010"/>
                <a:gd name="connsiteY66" fmla="*/ 152208 h 1178263"/>
                <a:gd name="connsiteX67" fmla="*/ 2335280 w 12210010"/>
                <a:gd name="connsiteY67" fmla="*/ 143315 h 1178263"/>
                <a:gd name="connsiteX68" fmla="*/ 2379064 w 12210010"/>
                <a:gd name="connsiteY68" fmla="*/ 134624 h 1178263"/>
                <a:gd name="connsiteX69" fmla="*/ 2422905 w 12210010"/>
                <a:gd name="connsiteY69" fmla="*/ 126140 h 1178263"/>
                <a:gd name="connsiteX70" fmla="*/ 2466794 w 12210010"/>
                <a:gd name="connsiteY70" fmla="*/ 117870 h 1178263"/>
                <a:gd name="connsiteX71" fmla="*/ 2510721 w 12210010"/>
                <a:gd name="connsiteY71" fmla="*/ 109821 h 1178263"/>
                <a:gd name="connsiteX72" fmla="*/ 2554678 w 12210010"/>
                <a:gd name="connsiteY72" fmla="*/ 102000 h 1178263"/>
                <a:gd name="connsiteX73" fmla="*/ 2598656 w 12210010"/>
                <a:gd name="connsiteY73" fmla="*/ 94413 h 1178263"/>
                <a:gd name="connsiteX74" fmla="*/ 2642646 w 12210010"/>
                <a:gd name="connsiteY74" fmla="*/ 87067 h 1178263"/>
                <a:gd name="connsiteX75" fmla="*/ 2686639 w 12210010"/>
                <a:gd name="connsiteY75" fmla="*/ 79969 h 1178263"/>
                <a:gd name="connsiteX76" fmla="*/ 2730626 w 12210010"/>
                <a:gd name="connsiteY76" fmla="*/ 73125 h 1178263"/>
                <a:gd name="connsiteX77" fmla="*/ 2774598 w 12210010"/>
                <a:gd name="connsiteY77" fmla="*/ 66542 h 1178263"/>
                <a:gd name="connsiteX78" fmla="*/ 2818546 w 12210010"/>
                <a:gd name="connsiteY78" fmla="*/ 60227 h 1178263"/>
                <a:gd name="connsiteX79" fmla="*/ 2862462 w 12210010"/>
                <a:gd name="connsiteY79" fmla="*/ 54186 h 1178263"/>
                <a:gd name="connsiteX80" fmla="*/ 2906336 w 12210010"/>
                <a:gd name="connsiteY80" fmla="*/ 48427 h 1178263"/>
                <a:gd name="connsiteX81" fmla="*/ 2950159 w 12210010"/>
                <a:gd name="connsiteY81" fmla="*/ 42955 h 1178263"/>
                <a:gd name="connsiteX82" fmla="*/ 2993922 w 12210010"/>
                <a:gd name="connsiteY82" fmla="*/ 37778 h 1178263"/>
                <a:gd name="connsiteX83" fmla="*/ 3037618 w 12210010"/>
                <a:gd name="connsiteY83" fmla="*/ 32903 h 1178263"/>
                <a:gd name="connsiteX84" fmla="*/ 3081235 w 12210010"/>
                <a:gd name="connsiteY84" fmla="*/ 28335 h 1178263"/>
                <a:gd name="connsiteX85" fmla="*/ 3124767 w 12210010"/>
                <a:gd name="connsiteY85" fmla="*/ 24082 h 1178263"/>
                <a:gd name="connsiteX86" fmla="*/ 3168204 w 12210010"/>
                <a:gd name="connsiteY86" fmla="*/ 20151 h 1178263"/>
                <a:gd name="connsiteX87" fmla="*/ 3211536 w 12210010"/>
                <a:gd name="connsiteY87" fmla="*/ 16548 h 1178263"/>
                <a:gd name="connsiteX88" fmla="*/ 3254756 w 12210010"/>
                <a:gd name="connsiteY88" fmla="*/ 13279 h 1178263"/>
                <a:gd name="connsiteX89" fmla="*/ 3297854 w 12210010"/>
                <a:gd name="connsiteY89" fmla="*/ 10353 h 1178263"/>
                <a:gd name="connsiteX90" fmla="*/ 3340821 w 12210010"/>
                <a:gd name="connsiteY90" fmla="*/ 7774 h 1178263"/>
                <a:gd name="connsiteX91" fmla="*/ 3383648 w 12210010"/>
                <a:gd name="connsiteY91" fmla="*/ 5551 h 1178263"/>
                <a:gd name="connsiteX92" fmla="*/ 3426327 w 12210010"/>
                <a:gd name="connsiteY92" fmla="*/ 3690 h 1178263"/>
                <a:gd name="connsiteX93" fmla="*/ 3468849 w 12210010"/>
                <a:gd name="connsiteY93" fmla="*/ 2198 h 1178263"/>
                <a:gd name="connsiteX94" fmla="*/ 3511203 w 12210010"/>
                <a:gd name="connsiteY94" fmla="*/ 1081 h 1178263"/>
                <a:gd name="connsiteX95" fmla="*/ 3553383 w 12210010"/>
                <a:gd name="connsiteY95" fmla="*/ 346 h 1178263"/>
                <a:gd name="connsiteX96" fmla="*/ 3595379 w 12210010"/>
                <a:gd name="connsiteY96" fmla="*/ 0 h 1178263"/>
                <a:gd name="connsiteX97" fmla="*/ 3637182 w 12210010"/>
                <a:gd name="connsiteY97" fmla="*/ 49 h 1178263"/>
                <a:gd name="connsiteX98" fmla="*/ 3678783 w 12210010"/>
                <a:gd name="connsiteY98" fmla="*/ 502 h 1178263"/>
                <a:gd name="connsiteX99" fmla="*/ 3761271 w 12210010"/>
                <a:gd name="connsiteY99" fmla="*/ 2638 h 1178263"/>
                <a:gd name="connsiteX100" fmla="*/ 3802475 w 12210010"/>
                <a:gd name="connsiteY100" fmla="*/ 4424 h 1178263"/>
                <a:gd name="connsiteX101" fmla="*/ 3843567 w 12210010"/>
                <a:gd name="connsiteY101" fmla="*/ 6782 h 1178263"/>
                <a:gd name="connsiteX102" fmla="*/ 3884650 w 12210010"/>
                <a:gd name="connsiteY102" fmla="*/ 9704 h 1178263"/>
                <a:gd name="connsiteX103" fmla="*/ 3925728 w 12210010"/>
                <a:gd name="connsiteY103" fmla="*/ 13178 h 1178263"/>
                <a:gd name="connsiteX104" fmla="*/ 3966802 w 12210010"/>
                <a:gd name="connsiteY104" fmla="*/ 17193 h 1178263"/>
                <a:gd name="connsiteX105" fmla="*/ 4007874 w 12210010"/>
                <a:gd name="connsiteY105" fmla="*/ 21736 h 1178263"/>
                <a:gd name="connsiteX106" fmla="*/ 4048946 w 12210010"/>
                <a:gd name="connsiteY106" fmla="*/ 26797 h 1178263"/>
                <a:gd name="connsiteX107" fmla="*/ 4090022 w 12210010"/>
                <a:gd name="connsiteY107" fmla="*/ 32362 h 1178263"/>
                <a:gd name="connsiteX108" fmla="*/ 4131102 w 12210010"/>
                <a:gd name="connsiteY108" fmla="*/ 38421 h 1178263"/>
                <a:gd name="connsiteX109" fmla="*/ 4172189 w 12210010"/>
                <a:gd name="connsiteY109" fmla="*/ 44961 h 1178263"/>
                <a:gd name="connsiteX110" fmla="*/ 4213286 w 12210010"/>
                <a:gd name="connsiteY110" fmla="*/ 51971 h 1178263"/>
                <a:gd name="connsiteX111" fmla="*/ 4254394 w 12210010"/>
                <a:gd name="connsiteY111" fmla="*/ 59440 h 1178263"/>
                <a:gd name="connsiteX112" fmla="*/ 4295517 w 12210010"/>
                <a:gd name="connsiteY112" fmla="*/ 67355 h 1178263"/>
                <a:gd name="connsiteX113" fmla="*/ 4336656 w 12210010"/>
                <a:gd name="connsiteY113" fmla="*/ 75705 h 1178263"/>
                <a:gd name="connsiteX114" fmla="*/ 4377813 w 12210010"/>
                <a:gd name="connsiteY114" fmla="*/ 84477 h 1178263"/>
                <a:gd name="connsiteX115" fmla="*/ 4418991 w 12210010"/>
                <a:gd name="connsiteY115" fmla="*/ 93661 h 1178263"/>
                <a:gd name="connsiteX116" fmla="*/ 4460192 w 12210010"/>
                <a:gd name="connsiteY116" fmla="*/ 103244 h 1178263"/>
                <a:gd name="connsiteX117" fmla="*/ 4501419 w 12210010"/>
                <a:gd name="connsiteY117" fmla="*/ 113215 h 1178263"/>
                <a:gd name="connsiteX118" fmla="*/ 4542673 w 12210010"/>
                <a:gd name="connsiteY118" fmla="*/ 123562 h 1178263"/>
                <a:gd name="connsiteX119" fmla="*/ 4583957 w 12210010"/>
                <a:gd name="connsiteY119" fmla="*/ 134273 h 1178263"/>
                <a:gd name="connsiteX120" fmla="*/ 4625273 w 12210010"/>
                <a:gd name="connsiteY120" fmla="*/ 145338 h 1178263"/>
                <a:gd name="connsiteX121" fmla="*/ 4666625 w 12210010"/>
                <a:gd name="connsiteY121" fmla="*/ 156743 h 1178263"/>
                <a:gd name="connsiteX122" fmla="*/ 4708013 w 12210010"/>
                <a:gd name="connsiteY122" fmla="*/ 168477 h 1178263"/>
                <a:gd name="connsiteX123" fmla="*/ 4749441 w 12210010"/>
                <a:gd name="connsiteY123" fmla="*/ 180530 h 1178263"/>
                <a:gd name="connsiteX124" fmla="*/ 4790909 w 12210010"/>
                <a:gd name="connsiteY124" fmla="*/ 192888 h 1178263"/>
                <a:gd name="connsiteX125" fmla="*/ 4832422 w 12210010"/>
                <a:gd name="connsiteY125" fmla="*/ 205541 h 1178263"/>
                <a:gd name="connsiteX126" fmla="*/ 4873980 w 12210010"/>
                <a:gd name="connsiteY126" fmla="*/ 218476 h 1178263"/>
                <a:gd name="connsiteX127" fmla="*/ 4915587 w 12210010"/>
                <a:gd name="connsiteY127" fmla="*/ 231683 h 1178263"/>
                <a:gd name="connsiteX128" fmla="*/ 4957245 w 12210010"/>
                <a:gd name="connsiteY128" fmla="*/ 245148 h 1178263"/>
                <a:gd name="connsiteX129" fmla="*/ 4998957 w 12210010"/>
                <a:gd name="connsiteY129" fmla="*/ 258862 h 1178263"/>
                <a:gd name="connsiteX130" fmla="*/ 5040723 w 12210010"/>
                <a:gd name="connsiteY130" fmla="*/ 272812 h 1178263"/>
                <a:gd name="connsiteX131" fmla="*/ 5082547 w 12210010"/>
                <a:gd name="connsiteY131" fmla="*/ 286986 h 1178263"/>
                <a:gd name="connsiteX132" fmla="*/ 5124432 w 12210010"/>
                <a:gd name="connsiteY132" fmla="*/ 301373 h 1178263"/>
                <a:gd name="connsiteX133" fmla="*/ 5166378 w 12210010"/>
                <a:gd name="connsiteY133" fmla="*/ 315962 h 1178263"/>
                <a:gd name="connsiteX134" fmla="*/ 5208389 w 12210010"/>
                <a:gd name="connsiteY134" fmla="*/ 330740 h 1178263"/>
                <a:gd name="connsiteX135" fmla="*/ 5250467 w 12210010"/>
                <a:gd name="connsiteY135" fmla="*/ 345696 h 1178263"/>
                <a:gd name="connsiteX136" fmla="*/ 5292615 w 12210010"/>
                <a:gd name="connsiteY136" fmla="*/ 360819 h 1178263"/>
                <a:gd name="connsiteX137" fmla="*/ 5334834 w 12210010"/>
                <a:gd name="connsiteY137" fmla="*/ 376096 h 1178263"/>
                <a:gd name="connsiteX138" fmla="*/ 5377126 w 12210010"/>
                <a:gd name="connsiteY138" fmla="*/ 391517 h 1178263"/>
                <a:gd name="connsiteX139" fmla="*/ 5419495 w 12210010"/>
                <a:gd name="connsiteY139" fmla="*/ 407069 h 1178263"/>
                <a:gd name="connsiteX140" fmla="*/ 5461942 w 12210010"/>
                <a:gd name="connsiteY140" fmla="*/ 422741 h 1178263"/>
                <a:gd name="connsiteX141" fmla="*/ 5504470 w 12210010"/>
                <a:gd name="connsiteY141" fmla="*/ 438522 h 1178263"/>
                <a:gd name="connsiteX142" fmla="*/ 5547081 w 12210010"/>
                <a:gd name="connsiteY142" fmla="*/ 454400 h 1178263"/>
                <a:gd name="connsiteX143" fmla="*/ 5589777 w 12210010"/>
                <a:gd name="connsiteY143" fmla="*/ 470363 h 1178263"/>
                <a:gd name="connsiteX144" fmla="*/ 5632561 w 12210010"/>
                <a:gd name="connsiteY144" fmla="*/ 486399 h 1178263"/>
                <a:gd name="connsiteX145" fmla="*/ 5675434 w 12210010"/>
                <a:gd name="connsiteY145" fmla="*/ 502498 h 1178263"/>
                <a:gd name="connsiteX146" fmla="*/ 5718400 w 12210010"/>
                <a:gd name="connsiteY146" fmla="*/ 518647 h 1178263"/>
                <a:gd name="connsiteX147" fmla="*/ 5761460 w 12210010"/>
                <a:gd name="connsiteY147" fmla="*/ 534835 h 1178263"/>
                <a:gd name="connsiteX148" fmla="*/ 5804616 w 12210010"/>
                <a:gd name="connsiteY148" fmla="*/ 551050 h 1178263"/>
                <a:gd name="connsiteX149" fmla="*/ 5847872 w 12210010"/>
                <a:gd name="connsiteY149" fmla="*/ 567281 h 1178263"/>
                <a:gd name="connsiteX150" fmla="*/ 5891229 w 12210010"/>
                <a:gd name="connsiteY150" fmla="*/ 583516 h 1178263"/>
                <a:gd name="connsiteX151" fmla="*/ 5934689 w 12210010"/>
                <a:gd name="connsiteY151" fmla="*/ 599744 h 1178263"/>
                <a:gd name="connsiteX152" fmla="*/ 5978255 w 12210010"/>
                <a:gd name="connsiteY152" fmla="*/ 615952 h 1178263"/>
                <a:gd name="connsiteX153" fmla="*/ 6021930 w 12210010"/>
                <a:gd name="connsiteY153" fmla="*/ 632131 h 1178263"/>
                <a:gd name="connsiteX154" fmla="*/ 6065714 w 12210010"/>
                <a:gd name="connsiteY154" fmla="*/ 648267 h 1178263"/>
                <a:gd name="connsiteX155" fmla="*/ 6109611 w 12210010"/>
                <a:gd name="connsiteY155" fmla="*/ 664349 h 1178263"/>
                <a:gd name="connsiteX156" fmla="*/ 6153622 w 12210010"/>
                <a:gd name="connsiteY156" fmla="*/ 680367 h 1178263"/>
                <a:gd name="connsiteX157" fmla="*/ 6197751 w 12210010"/>
                <a:gd name="connsiteY157" fmla="*/ 696307 h 1178263"/>
                <a:gd name="connsiteX158" fmla="*/ 6241999 w 12210010"/>
                <a:gd name="connsiteY158" fmla="*/ 712159 h 1178263"/>
                <a:gd name="connsiteX159" fmla="*/ 6286368 w 12210010"/>
                <a:gd name="connsiteY159" fmla="*/ 727911 h 1178263"/>
                <a:gd name="connsiteX160" fmla="*/ 6330862 w 12210010"/>
                <a:gd name="connsiteY160" fmla="*/ 743552 h 1178263"/>
                <a:gd name="connsiteX161" fmla="*/ 6375482 w 12210010"/>
                <a:gd name="connsiteY161" fmla="*/ 759070 h 1178263"/>
                <a:gd name="connsiteX162" fmla="*/ 6420230 w 12210010"/>
                <a:gd name="connsiteY162" fmla="*/ 774453 h 1178263"/>
                <a:gd name="connsiteX163" fmla="*/ 6465108 w 12210010"/>
                <a:gd name="connsiteY163" fmla="*/ 789690 h 1178263"/>
                <a:gd name="connsiteX164" fmla="*/ 6510119 w 12210010"/>
                <a:gd name="connsiteY164" fmla="*/ 804769 h 1178263"/>
                <a:gd name="connsiteX165" fmla="*/ 6555266 w 12210010"/>
                <a:gd name="connsiteY165" fmla="*/ 819679 h 1178263"/>
                <a:gd name="connsiteX166" fmla="*/ 6600550 w 12210010"/>
                <a:gd name="connsiteY166" fmla="*/ 834408 h 1178263"/>
                <a:gd name="connsiteX167" fmla="*/ 6645973 w 12210010"/>
                <a:gd name="connsiteY167" fmla="*/ 848945 h 1178263"/>
                <a:gd name="connsiteX168" fmla="*/ 6691538 w 12210010"/>
                <a:gd name="connsiteY168" fmla="*/ 863278 h 1178263"/>
                <a:gd name="connsiteX169" fmla="*/ 6737248 w 12210010"/>
                <a:gd name="connsiteY169" fmla="*/ 877396 h 1178263"/>
                <a:gd name="connsiteX170" fmla="*/ 6783104 w 12210010"/>
                <a:gd name="connsiteY170" fmla="*/ 891287 h 1178263"/>
                <a:gd name="connsiteX171" fmla="*/ 6829108 w 12210010"/>
                <a:gd name="connsiteY171" fmla="*/ 904939 h 1178263"/>
                <a:gd name="connsiteX172" fmla="*/ 6875262 w 12210010"/>
                <a:gd name="connsiteY172" fmla="*/ 918342 h 1178263"/>
                <a:gd name="connsiteX173" fmla="*/ 6921570 w 12210010"/>
                <a:gd name="connsiteY173" fmla="*/ 931483 h 1178263"/>
                <a:gd name="connsiteX174" fmla="*/ 6968034 w 12210010"/>
                <a:gd name="connsiteY174" fmla="*/ 944351 h 1178263"/>
                <a:gd name="connsiteX175" fmla="*/ 7014655 w 12210010"/>
                <a:gd name="connsiteY175" fmla="*/ 956934 h 1178263"/>
                <a:gd name="connsiteX176" fmla="*/ 7061437 w 12210010"/>
                <a:gd name="connsiteY176" fmla="*/ 969221 h 1178263"/>
                <a:gd name="connsiteX177" fmla="*/ 7108381 w 12210010"/>
                <a:gd name="connsiteY177" fmla="*/ 981201 h 1178263"/>
                <a:gd name="connsiteX178" fmla="*/ 7155488 w 12210010"/>
                <a:gd name="connsiteY178" fmla="*/ 992862 h 1178263"/>
                <a:gd name="connsiteX179" fmla="*/ 7202763 w 12210010"/>
                <a:gd name="connsiteY179" fmla="*/ 1004191 h 1178263"/>
                <a:gd name="connsiteX180" fmla="*/ 7250205 w 12210010"/>
                <a:gd name="connsiteY180" fmla="*/ 1015179 h 1178263"/>
                <a:gd name="connsiteX181" fmla="*/ 7297820 w 12210010"/>
                <a:gd name="connsiteY181" fmla="*/ 1025813 h 1178263"/>
                <a:gd name="connsiteX182" fmla="*/ 7345608 w 12210010"/>
                <a:gd name="connsiteY182" fmla="*/ 1036082 h 1178263"/>
                <a:gd name="connsiteX183" fmla="*/ 7393573 w 12210010"/>
                <a:gd name="connsiteY183" fmla="*/ 1045975 h 1178263"/>
                <a:gd name="connsiteX184" fmla="*/ 7441715 w 12210010"/>
                <a:gd name="connsiteY184" fmla="*/ 1055479 h 1178263"/>
                <a:gd name="connsiteX185" fmla="*/ 7490036 w 12210010"/>
                <a:gd name="connsiteY185" fmla="*/ 1064583 h 1178263"/>
                <a:gd name="connsiteX186" fmla="*/ 7538541 w 12210010"/>
                <a:gd name="connsiteY186" fmla="*/ 1073277 h 1178263"/>
                <a:gd name="connsiteX187" fmla="*/ 7587231 w 12210010"/>
                <a:gd name="connsiteY187" fmla="*/ 1081547 h 1178263"/>
                <a:gd name="connsiteX188" fmla="*/ 7636107 w 12210010"/>
                <a:gd name="connsiteY188" fmla="*/ 1089383 h 1178263"/>
                <a:gd name="connsiteX189" fmla="*/ 7685175 w 12210010"/>
                <a:gd name="connsiteY189" fmla="*/ 1096774 h 1178263"/>
                <a:gd name="connsiteX190" fmla="*/ 7734433 w 12210010"/>
                <a:gd name="connsiteY190" fmla="*/ 1103707 h 1178263"/>
                <a:gd name="connsiteX191" fmla="*/ 7783885 w 12210010"/>
                <a:gd name="connsiteY191" fmla="*/ 1110172 h 1178263"/>
                <a:gd name="connsiteX192" fmla="*/ 7833536 w 12210010"/>
                <a:gd name="connsiteY192" fmla="*/ 1116156 h 1178263"/>
                <a:gd name="connsiteX193" fmla="*/ 7883383 w 12210010"/>
                <a:gd name="connsiteY193" fmla="*/ 1121650 h 1178263"/>
                <a:gd name="connsiteX194" fmla="*/ 7933431 w 12210010"/>
                <a:gd name="connsiteY194" fmla="*/ 1126639 h 1178263"/>
                <a:gd name="connsiteX195" fmla="*/ 7983684 w 12210010"/>
                <a:gd name="connsiteY195" fmla="*/ 1131114 h 1178263"/>
                <a:gd name="connsiteX196" fmla="*/ 8034143 w 12210010"/>
                <a:gd name="connsiteY196" fmla="*/ 1135062 h 1178263"/>
                <a:gd name="connsiteX197" fmla="*/ 8084807 w 12210010"/>
                <a:gd name="connsiteY197" fmla="*/ 1138473 h 1178263"/>
                <a:gd name="connsiteX198" fmla="*/ 8186858 w 12210010"/>
                <a:gd name="connsiteY198" fmla="*/ 1143638 h 1178263"/>
                <a:gd name="connsiteX199" fmla="*/ 8237851 w 12210010"/>
                <a:gd name="connsiteY199" fmla="*/ 1145484 h 1178263"/>
                <a:gd name="connsiteX200" fmla="*/ 8288434 w 12210010"/>
                <a:gd name="connsiteY200" fmla="*/ 1146991 h 1178263"/>
                <a:gd name="connsiteX201" fmla="*/ 8338568 w 12210010"/>
                <a:gd name="connsiteY201" fmla="*/ 1148161 h 1178263"/>
                <a:gd name="connsiteX202" fmla="*/ 8388261 w 12210010"/>
                <a:gd name="connsiteY202" fmla="*/ 1148997 h 1178263"/>
                <a:gd name="connsiteX203" fmla="*/ 8437520 w 12210010"/>
                <a:gd name="connsiteY203" fmla="*/ 1149505 h 1178263"/>
                <a:gd name="connsiteX204" fmla="*/ 8486352 w 12210010"/>
                <a:gd name="connsiteY204" fmla="*/ 1149688 h 1178263"/>
                <a:gd name="connsiteX205" fmla="*/ 8534765 w 12210010"/>
                <a:gd name="connsiteY205" fmla="*/ 1149549 h 1178263"/>
                <a:gd name="connsiteX206" fmla="*/ 8582766 w 12210010"/>
                <a:gd name="connsiteY206" fmla="*/ 1149092 h 1178263"/>
                <a:gd name="connsiteX207" fmla="*/ 8630361 w 12210010"/>
                <a:gd name="connsiteY207" fmla="*/ 1148321 h 1178263"/>
                <a:gd name="connsiteX208" fmla="*/ 8677559 w 12210010"/>
                <a:gd name="connsiteY208" fmla="*/ 1147240 h 1178263"/>
                <a:gd name="connsiteX209" fmla="*/ 8724364 w 12210010"/>
                <a:gd name="connsiteY209" fmla="*/ 1145852 h 1178263"/>
                <a:gd name="connsiteX210" fmla="*/ 8770787 w 12210010"/>
                <a:gd name="connsiteY210" fmla="*/ 1144162 h 1178263"/>
                <a:gd name="connsiteX211" fmla="*/ 8816835 w 12210010"/>
                <a:gd name="connsiteY211" fmla="*/ 1142172 h 1178263"/>
                <a:gd name="connsiteX212" fmla="*/ 8862512 w 12210010"/>
                <a:gd name="connsiteY212" fmla="*/ 1139888 h 1178263"/>
                <a:gd name="connsiteX213" fmla="*/ 8907829 w 12210010"/>
                <a:gd name="connsiteY213" fmla="*/ 1137312 h 1178263"/>
                <a:gd name="connsiteX214" fmla="*/ 8952791 w 12210010"/>
                <a:gd name="connsiteY214" fmla="*/ 1134449 h 1178263"/>
                <a:gd name="connsiteX215" fmla="*/ 8997403 w 12210010"/>
                <a:gd name="connsiteY215" fmla="*/ 1131301 h 1178263"/>
                <a:gd name="connsiteX216" fmla="*/ 9041677 w 12210010"/>
                <a:gd name="connsiteY216" fmla="*/ 1127874 h 1178263"/>
                <a:gd name="connsiteX217" fmla="*/ 9085617 w 12210010"/>
                <a:gd name="connsiteY217" fmla="*/ 1124170 h 1178263"/>
                <a:gd name="connsiteX218" fmla="*/ 9129231 w 12210010"/>
                <a:gd name="connsiteY218" fmla="*/ 1120194 h 1178263"/>
                <a:gd name="connsiteX219" fmla="*/ 9172528 w 12210010"/>
                <a:gd name="connsiteY219" fmla="*/ 1115949 h 1178263"/>
                <a:gd name="connsiteX220" fmla="*/ 9215513 w 12210010"/>
                <a:gd name="connsiteY220" fmla="*/ 1111439 h 1178263"/>
                <a:gd name="connsiteX221" fmla="*/ 9258194 w 12210010"/>
                <a:gd name="connsiteY221" fmla="*/ 1106668 h 1178263"/>
                <a:gd name="connsiteX222" fmla="*/ 9300578 w 12210010"/>
                <a:gd name="connsiteY222" fmla="*/ 1101639 h 1178263"/>
                <a:gd name="connsiteX223" fmla="*/ 9342671 w 12210010"/>
                <a:gd name="connsiteY223" fmla="*/ 1096356 h 1178263"/>
                <a:gd name="connsiteX224" fmla="*/ 9384484 w 12210010"/>
                <a:gd name="connsiteY224" fmla="*/ 1090824 h 1178263"/>
                <a:gd name="connsiteX225" fmla="*/ 9426020 w 12210010"/>
                <a:gd name="connsiteY225" fmla="*/ 1085045 h 1178263"/>
                <a:gd name="connsiteX226" fmla="*/ 9467288 w 12210010"/>
                <a:gd name="connsiteY226" fmla="*/ 1079024 h 1178263"/>
                <a:gd name="connsiteX227" fmla="*/ 9508295 w 12210010"/>
                <a:gd name="connsiteY227" fmla="*/ 1072764 h 1178263"/>
                <a:gd name="connsiteX228" fmla="*/ 9549049 w 12210010"/>
                <a:gd name="connsiteY228" fmla="*/ 1066269 h 1178263"/>
                <a:gd name="connsiteX229" fmla="*/ 9589556 w 12210010"/>
                <a:gd name="connsiteY229" fmla="*/ 1059542 h 1178263"/>
                <a:gd name="connsiteX230" fmla="*/ 9629825 w 12210010"/>
                <a:gd name="connsiteY230" fmla="*/ 1052588 h 1178263"/>
                <a:gd name="connsiteX231" fmla="*/ 9669862 w 12210010"/>
                <a:gd name="connsiteY231" fmla="*/ 1045411 h 1178263"/>
                <a:gd name="connsiteX232" fmla="*/ 9709673 w 12210010"/>
                <a:gd name="connsiteY232" fmla="*/ 1038013 h 1178263"/>
                <a:gd name="connsiteX233" fmla="*/ 9749268 w 12210010"/>
                <a:gd name="connsiteY233" fmla="*/ 1030399 h 1178263"/>
                <a:gd name="connsiteX234" fmla="*/ 9788652 w 12210010"/>
                <a:gd name="connsiteY234" fmla="*/ 1022572 h 1178263"/>
                <a:gd name="connsiteX235" fmla="*/ 9827833 w 12210010"/>
                <a:gd name="connsiteY235" fmla="*/ 1014537 h 1178263"/>
                <a:gd name="connsiteX236" fmla="*/ 9866819 w 12210010"/>
                <a:gd name="connsiteY236" fmla="*/ 1006297 h 1178263"/>
                <a:gd name="connsiteX237" fmla="*/ 9905616 w 12210010"/>
                <a:gd name="connsiteY237" fmla="*/ 997855 h 1178263"/>
                <a:gd name="connsiteX238" fmla="*/ 9944231 w 12210010"/>
                <a:gd name="connsiteY238" fmla="*/ 989216 h 1178263"/>
                <a:gd name="connsiteX239" fmla="*/ 9982673 w 12210010"/>
                <a:gd name="connsiteY239" fmla="*/ 980382 h 1178263"/>
                <a:gd name="connsiteX240" fmla="*/ 10020947 w 12210010"/>
                <a:gd name="connsiteY240" fmla="*/ 971359 h 1178263"/>
                <a:gd name="connsiteX241" fmla="*/ 10059062 w 12210010"/>
                <a:gd name="connsiteY241" fmla="*/ 962149 h 1178263"/>
                <a:gd name="connsiteX242" fmla="*/ 10097023 w 12210010"/>
                <a:gd name="connsiteY242" fmla="*/ 952756 h 1178263"/>
                <a:gd name="connsiteX243" fmla="*/ 10134840 w 12210010"/>
                <a:gd name="connsiteY243" fmla="*/ 943185 h 1178263"/>
                <a:gd name="connsiteX244" fmla="*/ 10172519 w 12210010"/>
                <a:gd name="connsiteY244" fmla="*/ 933438 h 1178263"/>
                <a:gd name="connsiteX245" fmla="*/ 10210067 w 12210010"/>
                <a:gd name="connsiteY245" fmla="*/ 923520 h 1178263"/>
                <a:gd name="connsiteX246" fmla="*/ 10247491 w 12210010"/>
                <a:gd name="connsiteY246" fmla="*/ 913434 h 1178263"/>
                <a:gd name="connsiteX247" fmla="*/ 10284799 w 12210010"/>
                <a:gd name="connsiteY247" fmla="*/ 903184 h 1178263"/>
                <a:gd name="connsiteX248" fmla="*/ 10321997 w 12210010"/>
                <a:gd name="connsiteY248" fmla="*/ 892774 h 1178263"/>
                <a:gd name="connsiteX249" fmla="*/ 10359092 w 12210010"/>
                <a:gd name="connsiteY249" fmla="*/ 882207 h 1178263"/>
                <a:gd name="connsiteX250" fmla="*/ 10396094 w 12210010"/>
                <a:gd name="connsiteY250" fmla="*/ 871487 h 1178263"/>
                <a:gd name="connsiteX251" fmla="*/ 10433007 w 12210010"/>
                <a:gd name="connsiteY251" fmla="*/ 860619 h 1178263"/>
                <a:gd name="connsiteX252" fmla="*/ 10469840 w 12210010"/>
                <a:gd name="connsiteY252" fmla="*/ 849605 h 1178263"/>
                <a:gd name="connsiteX253" fmla="*/ 10506600 w 12210010"/>
                <a:gd name="connsiteY253" fmla="*/ 838449 h 1178263"/>
                <a:gd name="connsiteX254" fmla="*/ 10543294 w 12210010"/>
                <a:gd name="connsiteY254" fmla="*/ 827156 h 1178263"/>
                <a:gd name="connsiteX255" fmla="*/ 10579928 w 12210010"/>
                <a:gd name="connsiteY255" fmla="*/ 815728 h 1178263"/>
                <a:gd name="connsiteX256" fmla="*/ 10616511 w 12210010"/>
                <a:gd name="connsiteY256" fmla="*/ 804170 h 1178263"/>
                <a:gd name="connsiteX257" fmla="*/ 10653049 w 12210010"/>
                <a:gd name="connsiteY257" fmla="*/ 792486 h 1178263"/>
                <a:gd name="connsiteX258" fmla="*/ 10689549 w 12210010"/>
                <a:gd name="connsiteY258" fmla="*/ 780678 h 1178263"/>
                <a:gd name="connsiteX259" fmla="*/ 10726020 w 12210010"/>
                <a:gd name="connsiteY259" fmla="*/ 768752 h 1178263"/>
                <a:gd name="connsiteX260" fmla="*/ 10762467 w 12210010"/>
                <a:gd name="connsiteY260" fmla="*/ 756710 h 1178263"/>
                <a:gd name="connsiteX261" fmla="*/ 10798898 w 12210010"/>
                <a:gd name="connsiteY261" fmla="*/ 744556 h 1178263"/>
                <a:gd name="connsiteX262" fmla="*/ 10835320 w 12210010"/>
                <a:gd name="connsiteY262" fmla="*/ 732294 h 1178263"/>
                <a:gd name="connsiteX263" fmla="*/ 10871741 w 12210010"/>
                <a:gd name="connsiteY263" fmla="*/ 719929 h 1178263"/>
                <a:gd name="connsiteX264" fmla="*/ 10908167 w 12210010"/>
                <a:gd name="connsiteY264" fmla="*/ 707463 h 1178263"/>
                <a:gd name="connsiteX265" fmla="*/ 10944606 w 12210010"/>
                <a:gd name="connsiteY265" fmla="*/ 694900 h 1178263"/>
                <a:gd name="connsiteX266" fmla="*/ 10981064 w 12210010"/>
                <a:gd name="connsiteY266" fmla="*/ 682244 h 1178263"/>
                <a:gd name="connsiteX267" fmla="*/ 11017551 w 12210010"/>
                <a:gd name="connsiteY267" fmla="*/ 669499 h 1178263"/>
                <a:gd name="connsiteX268" fmla="*/ 11054071 w 12210010"/>
                <a:gd name="connsiteY268" fmla="*/ 656669 h 1178263"/>
                <a:gd name="connsiteX269" fmla="*/ 11090633 w 12210010"/>
                <a:gd name="connsiteY269" fmla="*/ 643757 h 1178263"/>
                <a:gd name="connsiteX270" fmla="*/ 11127243 w 12210010"/>
                <a:gd name="connsiteY270" fmla="*/ 630767 h 1178263"/>
                <a:gd name="connsiteX271" fmla="*/ 11163908 w 12210010"/>
                <a:gd name="connsiteY271" fmla="*/ 617703 h 1178263"/>
                <a:gd name="connsiteX272" fmla="*/ 11200636 w 12210010"/>
                <a:gd name="connsiteY272" fmla="*/ 604569 h 1178263"/>
                <a:gd name="connsiteX273" fmla="*/ 11237436 w 12210010"/>
                <a:gd name="connsiteY273" fmla="*/ 591368 h 1178263"/>
                <a:gd name="connsiteX274" fmla="*/ 11274310 w 12210010"/>
                <a:gd name="connsiteY274" fmla="*/ 578105 h 1178263"/>
                <a:gd name="connsiteX275" fmla="*/ 11311269 w 12210010"/>
                <a:gd name="connsiteY275" fmla="*/ 564782 h 1178263"/>
                <a:gd name="connsiteX276" fmla="*/ 11348321 w 12210010"/>
                <a:gd name="connsiteY276" fmla="*/ 551404 h 1178263"/>
                <a:gd name="connsiteX277" fmla="*/ 11385472 w 12210010"/>
                <a:gd name="connsiteY277" fmla="*/ 537975 h 1178263"/>
                <a:gd name="connsiteX278" fmla="*/ 11422726 w 12210010"/>
                <a:gd name="connsiteY278" fmla="*/ 524498 h 1178263"/>
                <a:gd name="connsiteX279" fmla="*/ 11460094 w 12210010"/>
                <a:gd name="connsiteY279" fmla="*/ 510977 h 1178263"/>
                <a:gd name="connsiteX280" fmla="*/ 11497582 w 12210010"/>
                <a:gd name="connsiteY280" fmla="*/ 497416 h 1178263"/>
                <a:gd name="connsiteX281" fmla="*/ 11535197 w 12210010"/>
                <a:gd name="connsiteY281" fmla="*/ 483819 h 1178263"/>
                <a:gd name="connsiteX282" fmla="*/ 11572947 w 12210010"/>
                <a:gd name="connsiteY282" fmla="*/ 470189 h 1178263"/>
                <a:gd name="connsiteX283" fmla="*/ 11610838 w 12210010"/>
                <a:gd name="connsiteY283" fmla="*/ 456530 h 1178263"/>
                <a:gd name="connsiteX284" fmla="*/ 11648876 w 12210010"/>
                <a:gd name="connsiteY284" fmla="*/ 442846 h 1178263"/>
                <a:gd name="connsiteX285" fmla="*/ 11687072 w 12210010"/>
                <a:gd name="connsiteY285" fmla="*/ 429141 h 1178263"/>
                <a:gd name="connsiteX286" fmla="*/ 11725429 w 12210010"/>
                <a:gd name="connsiteY286" fmla="*/ 415418 h 1178263"/>
                <a:gd name="connsiteX287" fmla="*/ 11763956 w 12210010"/>
                <a:gd name="connsiteY287" fmla="*/ 401682 h 1178263"/>
                <a:gd name="connsiteX288" fmla="*/ 11802661 w 12210010"/>
                <a:gd name="connsiteY288" fmla="*/ 387936 h 1178263"/>
                <a:gd name="connsiteX289" fmla="*/ 11841551 w 12210010"/>
                <a:gd name="connsiteY289" fmla="*/ 374183 h 1178263"/>
                <a:gd name="connsiteX290" fmla="*/ 11880630 w 12210010"/>
                <a:gd name="connsiteY290" fmla="*/ 360429 h 1178263"/>
                <a:gd name="connsiteX291" fmla="*/ 11919909 w 12210010"/>
                <a:gd name="connsiteY291" fmla="*/ 346676 h 1178263"/>
                <a:gd name="connsiteX292" fmla="*/ 11959393 w 12210010"/>
                <a:gd name="connsiteY292" fmla="*/ 332928 h 1178263"/>
                <a:gd name="connsiteX293" fmla="*/ 11999090 w 12210010"/>
                <a:gd name="connsiteY293" fmla="*/ 319189 h 1178263"/>
                <a:gd name="connsiteX294" fmla="*/ 12039007 w 12210010"/>
                <a:gd name="connsiteY294" fmla="*/ 305463 h 1178263"/>
                <a:gd name="connsiteX295" fmla="*/ 12079151 w 12210010"/>
                <a:gd name="connsiteY295" fmla="*/ 291754 h 1178263"/>
                <a:gd name="connsiteX296" fmla="*/ 12119528 w 12210010"/>
                <a:gd name="connsiteY296" fmla="*/ 278065 h 1178263"/>
                <a:gd name="connsiteX297" fmla="*/ 12201000 w 12210010"/>
                <a:gd name="connsiteY297" fmla="*/ 250769 h 1178263"/>
                <a:gd name="connsiteX298" fmla="*/ 12210010 w 12210010"/>
                <a:gd name="connsiteY298" fmla="*/ 277887 h 1178263"/>
                <a:gd name="connsiteX299" fmla="*/ 12128639 w 12210010"/>
                <a:gd name="connsiteY299" fmla="*/ 305149 h 1178263"/>
                <a:gd name="connsiteX300" fmla="*/ 12088326 w 12210010"/>
                <a:gd name="connsiteY300" fmla="*/ 318816 h 1178263"/>
                <a:gd name="connsiteX301" fmla="*/ 12048242 w 12210010"/>
                <a:gd name="connsiteY301" fmla="*/ 332505 h 1178263"/>
                <a:gd name="connsiteX302" fmla="*/ 12008381 w 12210010"/>
                <a:gd name="connsiteY302" fmla="*/ 346211 h 1178263"/>
                <a:gd name="connsiteX303" fmla="*/ 11968738 w 12210010"/>
                <a:gd name="connsiteY303" fmla="*/ 359931 h 1178263"/>
                <a:gd name="connsiteX304" fmla="*/ 11929306 w 12210010"/>
                <a:gd name="connsiteY304" fmla="*/ 373662 h 1178263"/>
                <a:gd name="connsiteX305" fmla="*/ 11890073 w 12210010"/>
                <a:gd name="connsiteY305" fmla="*/ 387398 h 1178263"/>
                <a:gd name="connsiteX306" fmla="*/ 11851037 w 12210010"/>
                <a:gd name="connsiteY306" fmla="*/ 401137 h 1178263"/>
                <a:gd name="connsiteX307" fmla="*/ 11812187 w 12210010"/>
                <a:gd name="connsiteY307" fmla="*/ 414876 h 1178263"/>
                <a:gd name="connsiteX308" fmla="*/ 11773520 w 12210010"/>
                <a:gd name="connsiteY308" fmla="*/ 428609 h 1178263"/>
                <a:gd name="connsiteX309" fmla="*/ 11735025 w 12210010"/>
                <a:gd name="connsiteY309" fmla="*/ 442333 h 1178263"/>
                <a:gd name="connsiteX310" fmla="*/ 11696698 w 12210010"/>
                <a:gd name="connsiteY310" fmla="*/ 456046 h 1178263"/>
                <a:gd name="connsiteX311" fmla="*/ 11658527 w 12210010"/>
                <a:gd name="connsiteY311" fmla="*/ 469742 h 1178263"/>
                <a:gd name="connsiteX312" fmla="*/ 11620510 w 12210010"/>
                <a:gd name="connsiteY312" fmla="*/ 483418 h 1178263"/>
                <a:gd name="connsiteX313" fmla="*/ 11582638 w 12210010"/>
                <a:gd name="connsiteY313" fmla="*/ 497070 h 1178263"/>
                <a:gd name="connsiteX314" fmla="*/ 11544902 w 12210010"/>
                <a:gd name="connsiteY314" fmla="*/ 510695 h 1178263"/>
                <a:gd name="connsiteX315" fmla="*/ 11507296 w 12210010"/>
                <a:gd name="connsiteY315" fmla="*/ 524289 h 1178263"/>
                <a:gd name="connsiteX316" fmla="*/ 11469814 w 12210010"/>
                <a:gd name="connsiteY316" fmla="*/ 537848 h 1178263"/>
                <a:gd name="connsiteX317" fmla="*/ 11432448 w 12210010"/>
                <a:gd name="connsiteY317" fmla="*/ 551368 h 1178263"/>
                <a:gd name="connsiteX318" fmla="*/ 11395192 w 12210010"/>
                <a:gd name="connsiteY318" fmla="*/ 564846 h 1178263"/>
                <a:gd name="connsiteX319" fmla="*/ 11358035 w 12210010"/>
                <a:gd name="connsiteY319" fmla="*/ 578278 h 1178263"/>
                <a:gd name="connsiteX320" fmla="*/ 11320974 w 12210010"/>
                <a:gd name="connsiteY320" fmla="*/ 591659 h 1178263"/>
                <a:gd name="connsiteX321" fmla="*/ 11284001 w 12210010"/>
                <a:gd name="connsiteY321" fmla="*/ 604987 h 1178263"/>
                <a:gd name="connsiteX322" fmla="*/ 11247106 w 12210010"/>
                <a:gd name="connsiteY322" fmla="*/ 618257 h 1178263"/>
                <a:gd name="connsiteX323" fmla="*/ 11210285 w 12210010"/>
                <a:gd name="connsiteY323" fmla="*/ 631466 h 1178263"/>
                <a:gd name="connsiteX324" fmla="*/ 11173529 w 12210010"/>
                <a:gd name="connsiteY324" fmla="*/ 644610 h 1178263"/>
                <a:gd name="connsiteX325" fmla="*/ 11136833 w 12210010"/>
                <a:gd name="connsiteY325" fmla="*/ 657685 h 1178263"/>
                <a:gd name="connsiteX326" fmla="*/ 11100187 w 12210010"/>
                <a:gd name="connsiteY326" fmla="*/ 670687 h 1178263"/>
                <a:gd name="connsiteX327" fmla="*/ 11063587 w 12210010"/>
                <a:gd name="connsiteY327" fmla="*/ 683613 h 1178263"/>
                <a:gd name="connsiteX328" fmla="*/ 11027021 w 12210010"/>
                <a:gd name="connsiteY328" fmla="*/ 696459 h 1178263"/>
                <a:gd name="connsiteX329" fmla="*/ 10990487 w 12210010"/>
                <a:gd name="connsiteY329" fmla="*/ 709221 h 1178263"/>
                <a:gd name="connsiteX330" fmla="*/ 10953978 w 12210010"/>
                <a:gd name="connsiteY330" fmla="*/ 721895 h 1178263"/>
                <a:gd name="connsiteX331" fmla="*/ 10917481 w 12210010"/>
                <a:gd name="connsiteY331" fmla="*/ 734477 h 1178263"/>
                <a:gd name="connsiteX332" fmla="*/ 10880993 w 12210010"/>
                <a:gd name="connsiteY332" fmla="*/ 746964 h 1178263"/>
                <a:gd name="connsiteX333" fmla="*/ 10844507 w 12210010"/>
                <a:gd name="connsiteY333" fmla="*/ 759352 h 1178263"/>
                <a:gd name="connsiteX334" fmla="*/ 10808015 w 12210010"/>
                <a:gd name="connsiteY334" fmla="*/ 771638 h 1178263"/>
                <a:gd name="connsiteX335" fmla="*/ 10771510 w 12210010"/>
                <a:gd name="connsiteY335" fmla="*/ 783816 h 1178263"/>
                <a:gd name="connsiteX336" fmla="*/ 10734983 w 12210010"/>
                <a:gd name="connsiteY336" fmla="*/ 795884 h 1178263"/>
                <a:gd name="connsiteX337" fmla="*/ 10698431 w 12210010"/>
                <a:gd name="connsiteY337" fmla="*/ 807838 h 1178263"/>
                <a:gd name="connsiteX338" fmla="*/ 10661844 w 12210010"/>
                <a:gd name="connsiteY338" fmla="*/ 819674 h 1178263"/>
                <a:gd name="connsiteX339" fmla="*/ 10625214 w 12210010"/>
                <a:gd name="connsiteY339" fmla="*/ 831388 h 1178263"/>
                <a:gd name="connsiteX340" fmla="*/ 10588536 w 12210010"/>
                <a:gd name="connsiteY340" fmla="*/ 842976 h 1178263"/>
                <a:gd name="connsiteX341" fmla="*/ 10551803 w 12210010"/>
                <a:gd name="connsiteY341" fmla="*/ 854435 h 1178263"/>
                <a:gd name="connsiteX342" fmla="*/ 10515006 w 12210010"/>
                <a:gd name="connsiteY342" fmla="*/ 865760 h 1178263"/>
                <a:gd name="connsiteX343" fmla="*/ 10478139 w 12210010"/>
                <a:gd name="connsiteY343" fmla="*/ 876949 h 1178263"/>
                <a:gd name="connsiteX344" fmla="*/ 10441194 w 12210010"/>
                <a:gd name="connsiteY344" fmla="*/ 887996 h 1178263"/>
                <a:gd name="connsiteX345" fmla="*/ 10404165 w 12210010"/>
                <a:gd name="connsiteY345" fmla="*/ 898899 h 1178263"/>
                <a:gd name="connsiteX346" fmla="*/ 10367044 w 12210010"/>
                <a:gd name="connsiteY346" fmla="*/ 909654 h 1178263"/>
                <a:gd name="connsiteX347" fmla="*/ 10329826 w 12210010"/>
                <a:gd name="connsiteY347" fmla="*/ 920256 h 1178263"/>
                <a:gd name="connsiteX348" fmla="*/ 10292500 w 12210010"/>
                <a:gd name="connsiteY348" fmla="*/ 930702 h 1178263"/>
                <a:gd name="connsiteX349" fmla="*/ 10255061 w 12210010"/>
                <a:gd name="connsiteY349" fmla="*/ 940988 h 1178263"/>
                <a:gd name="connsiteX350" fmla="*/ 10217503 w 12210010"/>
                <a:gd name="connsiteY350" fmla="*/ 951111 h 1178263"/>
                <a:gd name="connsiteX351" fmla="*/ 10179816 w 12210010"/>
                <a:gd name="connsiteY351" fmla="*/ 961066 h 1178263"/>
                <a:gd name="connsiteX352" fmla="*/ 10141996 w 12210010"/>
                <a:gd name="connsiteY352" fmla="*/ 970849 h 1178263"/>
                <a:gd name="connsiteX353" fmla="*/ 10104035 w 12210010"/>
                <a:gd name="connsiteY353" fmla="*/ 980458 h 1178263"/>
                <a:gd name="connsiteX354" fmla="*/ 10065925 w 12210010"/>
                <a:gd name="connsiteY354" fmla="*/ 989887 h 1178263"/>
                <a:gd name="connsiteX355" fmla="*/ 10027658 w 12210010"/>
                <a:gd name="connsiteY355" fmla="*/ 999134 h 1178263"/>
                <a:gd name="connsiteX356" fmla="*/ 9989230 w 12210010"/>
                <a:gd name="connsiteY356" fmla="*/ 1008195 h 1178263"/>
                <a:gd name="connsiteX357" fmla="*/ 9950630 w 12210010"/>
                <a:gd name="connsiteY357" fmla="*/ 1017065 h 1178263"/>
                <a:gd name="connsiteX358" fmla="*/ 9911855 w 12210010"/>
                <a:gd name="connsiteY358" fmla="*/ 1025740 h 1178263"/>
                <a:gd name="connsiteX359" fmla="*/ 9872895 w 12210010"/>
                <a:gd name="connsiteY359" fmla="*/ 1034218 h 1178263"/>
                <a:gd name="connsiteX360" fmla="*/ 9833743 w 12210010"/>
                <a:gd name="connsiteY360" fmla="*/ 1042494 h 1178263"/>
                <a:gd name="connsiteX361" fmla="*/ 9794393 w 12210010"/>
                <a:gd name="connsiteY361" fmla="*/ 1050565 h 1178263"/>
                <a:gd name="connsiteX362" fmla="*/ 9754838 w 12210010"/>
                <a:gd name="connsiteY362" fmla="*/ 1058426 h 1178263"/>
                <a:gd name="connsiteX363" fmla="*/ 9715070 w 12210010"/>
                <a:gd name="connsiteY363" fmla="*/ 1066074 h 1178263"/>
                <a:gd name="connsiteX364" fmla="*/ 9675081 w 12210010"/>
                <a:gd name="connsiteY364" fmla="*/ 1073505 h 1178263"/>
                <a:gd name="connsiteX365" fmla="*/ 9634868 w 12210010"/>
                <a:gd name="connsiteY365" fmla="*/ 1080715 h 1178263"/>
                <a:gd name="connsiteX366" fmla="*/ 9594420 w 12210010"/>
                <a:gd name="connsiteY366" fmla="*/ 1087700 h 1178263"/>
                <a:gd name="connsiteX367" fmla="*/ 9553731 w 12210010"/>
                <a:gd name="connsiteY367" fmla="*/ 1094458 h 1178263"/>
                <a:gd name="connsiteX368" fmla="*/ 9512793 w 12210010"/>
                <a:gd name="connsiteY368" fmla="*/ 1100983 h 1178263"/>
                <a:gd name="connsiteX369" fmla="*/ 9471601 w 12210010"/>
                <a:gd name="connsiteY369" fmla="*/ 1107272 h 1178263"/>
                <a:gd name="connsiteX370" fmla="*/ 9430145 w 12210010"/>
                <a:gd name="connsiteY370" fmla="*/ 1113321 h 1178263"/>
                <a:gd name="connsiteX371" fmla="*/ 9388421 w 12210010"/>
                <a:gd name="connsiteY371" fmla="*/ 1119126 h 1178263"/>
                <a:gd name="connsiteX372" fmla="*/ 9346420 w 12210010"/>
                <a:gd name="connsiteY372" fmla="*/ 1124685 h 1178263"/>
                <a:gd name="connsiteX373" fmla="*/ 9304136 w 12210010"/>
                <a:gd name="connsiteY373" fmla="*/ 1129992 h 1178263"/>
                <a:gd name="connsiteX374" fmla="*/ 9261561 w 12210010"/>
                <a:gd name="connsiteY374" fmla="*/ 1135044 h 1178263"/>
                <a:gd name="connsiteX375" fmla="*/ 9218688 w 12210010"/>
                <a:gd name="connsiteY375" fmla="*/ 1139837 h 1178263"/>
                <a:gd name="connsiteX376" fmla="*/ 9175509 w 12210010"/>
                <a:gd name="connsiteY376" fmla="*/ 1144368 h 1178263"/>
                <a:gd name="connsiteX377" fmla="*/ 9132020 w 12210010"/>
                <a:gd name="connsiteY377" fmla="*/ 1148632 h 1178263"/>
                <a:gd name="connsiteX378" fmla="*/ 9088213 w 12210010"/>
                <a:gd name="connsiteY378" fmla="*/ 1152627 h 1178263"/>
                <a:gd name="connsiteX379" fmla="*/ 9044076 w 12210010"/>
                <a:gd name="connsiteY379" fmla="*/ 1156348 h 1178263"/>
                <a:gd name="connsiteX380" fmla="*/ 8999609 w 12210010"/>
                <a:gd name="connsiteY380" fmla="*/ 1159791 h 1178263"/>
                <a:gd name="connsiteX381" fmla="*/ 8954801 w 12210010"/>
                <a:gd name="connsiteY381" fmla="*/ 1162953 h 1178263"/>
                <a:gd name="connsiteX382" fmla="*/ 8909646 w 12210010"/>
                <a:gd name="connsiteY382" fmla="*/ 1165830 h 1178263"/>
                <a:gd name="connsiteX383" fmla="*/ 8864134 w 12210010"/>
                <a:gd name="connsiteY383" fmla="*/ 1168417 h 1178263"/>
                <a:gd name="connsiteX384" fmla="*/ 8818262 w 12210010"/>
                <a:gd name="connsiteY384" fmla="*/ 1170712 h 1178263"/>
                <a:gd name="connsiteX385" fmla="*/ 8772021 w 12210010"/>
                <a:gd name="connsiteY385" fmla="*/ 1172710 h 1178263"/>
                <a:gd name="connsiteX386" fmla="*/ 8725404 w 12210010"/>
                <a:gd name="connsiteY386" fmla="*/ 1174408 h 1178263"/>
                <a:gd name="connsiteX387" fmla="*/ 8678406 w 12210010"/>
                <a:gd name="connsiteY387" fmla="*/ 1175802 h 1178263"/>
                <a:gd name="connsiteX388" fmla="*/ 8631016 w 12210010"/>
                <a:gd name="connsiteY388" fmla="*/ 1176889 h 1178263"/>
                <a:gd name="connsiteX389" fmla="*/ 8583229 w 12210010"/>
                <a:gd name="connsiteY389" fmla="*/ 1177663 h 1178263"/>
                <a:gd name="connsiteX390" fmla="*/ 8535038 w 12210010"/>
                <a:gd name="connsiteY390" fmla="*/ 1178123 h 1178263"/>
                <a:gd name="connsiteX391" fmla="*/ 8486435 w 12210010"/>
                <a:gd name="connsiteY391" fmla="*/ 1178263 h 1178263"/>
                <a:gd name="connsiteX392" fmla="*/ 8437413 w 12210010"/>
                <a:gd name="connsiteY392" fmla="*/ 1178080 h 1178263"/>
                <a:gd name="connsiteX393" fmla="*/ 8387966 w 12210010"/>
                <a:gd name="connsiteY393" fmla="*/ 1177571 h 1178263"/>
                <a:gd name="connsiteX394" fmla="*/ 8338088 w 12210010"/>
                <a:gd name="connsiteY394" fmla="*/ 1176732 h 1178263"/>
                <a:gd name="connsiteX395" fmla="*/ 8287768 w 12210010"/>
                <a:gd name="connsiteY395" fmla="*/ 1175558 h 1178263"/>
                <a:gd name="connsiteX396" fmla="*/ 8237000 w 12210010"/>
                <a:gd name="connsiteY396" fmla="*/ 1174046 h 1178263"/>
                <a:gd name="connsiteX397" fmla="*/ 8185734 w 12210010"/>
                <a:gd name="connsiteY397" fmla="*/ 1172191 h 1178263"/>
                <a:gd name="connsiteX398" fmla="*/ 8083203 w 12210010"/>
                <a:gd name="connsiteY398" fmla="*/ 1167003 h 1178263"/>
                <a:gd name="connsiteX399" fmla="*/ 8032224 w 12210010"/>
                <a:gd name="connsiteY399" fmla="*/ 1163573 h 1178263"/>
                <a:gd name="connsiteX400" fmla="*/ 7981455 w 12210010"/>
                <a:gd name="connsiteY400" fmla="*/ 1159602 h 1178263"/>
                <a:gd name="connsiteX401" fmla="*/ 7930896 w 12210010"/>
                <a:gd name="connsiteY401" fmla="*/ 1155102 h 1178263"/>
                <a:gd name="connsiteX402" fmla="*/ 7880549 w 12210010"/>
                <a:gd name="connsiteY402" fmla="*/ 1150083 h 1178263"/>
                <a:gd name="connsiteX403" fmla="*/ 7830406 w 12210010"/>
                <a:gd name="connsiteY403" fmla="*/ 1144560 h 1178263"/>
                <a:gd name="connsiteX404" fmla="*/ 7780467 w 12210010"/>
                <a:gd name="connsiteY404" fmla="*/ 1138542 h 1178263"/>
                <a:gd name="connsiteX405" fmla="*/ 7730730 w 12210010"/>
                <a:gd name="connsiteY405" fmla="*/ 1132041 h 1178263"/>
                <a:gd name="connsiteX406" fmla="*/ 7681192 w 12210010"/>
                <a:gd name="connsiteY406" fmla="*/ 1125070 h 1178263"/>
                <a:gd name="connsiteX407" fmla="*/ 7631852 w 12210010"/>
                <a:gd name="connsiteY407" fmla="*/ 1117640 h 1178263"/>
                <a:gd name="connsiteX408" fmla="*/ 7582708 w 12210010"/>
                <a:gd name="connsiteY408" fmla="*/ 1109762 h 1178263"/>
                <a:gd name="connsiteX409" fmla="*/ 7533757 w 12210010"/>
                <a:gd name="connsiteY409" fmla="*/ 1101448 h 1178263"/>
                <a:gd name="connsiteX410" fmla="*/ 7484996 w 12210010"/>
                <a:gd name="connsiteY410" fmla="*/ 1092710 h 1178263"/>
                <a:gd name="connsiteX411" fmla="*/ 7436423 w 12210010"/>
                <a:gd name="connsiteY411" fmla="*/ 1083560 h 1178263"/>
                <a:gd name="connsiteX412" fmla="*/ 7388038 w 12210010"/>
                <a:gd name="connsiteY412" fmla="*/ 1074009 h 1178263"/>
                <a:gd name="connsiteX413" fmla="*/ 7339836 w 12210010"/>
                <a:gd name="connsiteY413" fmla="*/ 1064068 h 1178263"/>
                <a:gd name="connsiteX414" fmla="*/ 7291818 w 12210010"/>
                <a:gd name="connsiteY414" fmla="*/ 1053751 h 1178263"/>
                <a:gd name="connsiteX415" fmla="*/ 7243978 w 12210010"/>
                <a:gd name="connsiteY415" fmla="*/ 1043067 h 1178263"/>
                <a:gd name="connsiteX416" fmla="*/ 7196315 w 12210010"/>
                <a:gd name="connsiteY416" fmla="*/ 1032030 h 1178263"/>
                <a:gd name="connsiteX417" fmla="*/ 7148828 w 12210010"/>
                <a:gd name="connsiteY417" fmla="*/ 1020650 h 1178263"/>
                <a:gd name="connsiteX418" fmla="*/ 7101514 w 12210010"/>
                <a:gd name="connsiteY418" fmla="*/ 1008939 h 1178263"/>
                <a:gd name="connsiteX419" fmla="*/ 7054371 w 12210010"/>
                <a:gd name="connsiteY419" fmla="*/ 996909 h 1178263"/>
                <a:gd name="connsiteX420" fmla="*/ 7007397 w 12210010"/>
                <a:gd name="connsiteY420" fmla="*/ 984572 h 1178263"/>
                <a:gd name="connsiteX421" fmla="*/ 6960588 w 12210010"/>
                <a:gd name="connsiteY421" fmla="*/ 971939 h 1178263"/>
                <a:gd name="connsiteX422" fmla="*/ 6913944 w 12210010"/>
                <a:gd name="connsiteY422" fmla="*/ 959021 h 1178263"/>
                <a:gd name="connsiteX423" fmla="*/ 6867461 w 12210010"/>
                <a:gd name="connsiteY423" fmla="*/ 945831 h 1178263"/>
                <a:gd name="connsiteX424" fmla="*/ 6821139 w 12210010"/>
                <a:gd name="connsiteY424" fmla="*/ 932381 h 1178263"/>
                <a:gd name="connsiteX425" fmla="*/ 6774974 w 12210010"/>
                <a:gd name="connsiteY425" fmla="*/ 918681 h 1178263"/>
                <a:gd name="connsiteX426" fmla="*/ 6728963 w 12210010"/>
                <a:gd name="connsiteY426" fmla="*/ 904744 h 1178263"/>
                <a:gd name="connsiteX427" fmla="*/ 6683106 w 12210010"/>
                <a:gd name="connsiteY427" fmla="*/ 890580 h 1178263"/>
                <a:gd name="connsiteX428" fmla="*/ 6637399 w 12210010"/>
                <a:gd name="connsiteY428" fmla="*/ 876204 h 1178263"/>
                <a:gd name="connsiteX429" fmla="*/ 6591840 w 12210010"/>
                <a:gd name="connsiteY429" fmla="*/ 861624 h 1178263"/>
                <a:gd name="connsiteX430" fmla="*/ 6546427 w 12210010"/>
                <a:gd name="connsiteY430" fmla="*/ 846853 h 1178263"/>
                <a:gd name="connsiteX431" fmla="*/ 6501158 w 12210010"/>
                <a:gd name="connsiteY431" fmla="*/ 831903 h 1178263"/>
                <a:gd name="connsiteX432" fmla="*/ 6456031 w 12210010"/>
                <a:gd name="connsiteY432" fmla="*/ 816784 h 1178263"/>
                <a:gd name="connsiteX433" fmla="*/ 6411043 w 12210010"/>
                <a:gd name="connsiteY433" fmla="*/ 801511 h 1178263"/>
                <a:gd name="connsiteX434" fmla="*/ 6366193 w 12210010"/>
                <a:gd name="connsiteY434" fmla="*/ 786092 h 1178263"/>
                <a:gd name="connsiteX435" fmla="*/ 6321476 w 12210010"/>
                <a:gd name="connsiteY435" fmla="*/ 770541 h 1178263"/>
                <a:gd name="connsiteX436" fmla="*/ 6276892 w 12210010"/>
                <a:gd name="connsiteY436" fmla="*/ 754869 h 1178263"/>
                <a:gd name="connsiteX437" fmla="*/ 6232439 w 12210010"/>
                <a:gd name="connsiteY437" fmla="*/ 739087 h 1178263"/>
                <a:gd name="connsiteX438" fmla="*/ 6188114 w 12210010"/>
                <a:gd name="connsiteY438" fmla="*/ 723208 h 1178263"/>
                <a:gd name="connsiteX439" fmla="*/ 6143914 w 12210010"/>
                <a:gd name="connsiteY439" fmla="*/ 707242 h 1178263"/>
                <a:gd name="connsiteX440" fmla="*/ 6099838 w 12210010"/>
                <a:gd name="connsiteY440" fmla="*/ 691202 h 1178263"/>
                <a:gd name="connsiteX441" fmla="*/ 6055884 w 12210010"/>
                <a:gd name="connsiteY441" fmla="*/ 675098 h 1178263"/>
                <a:gd name="connsiteX442" fmla="*/ 6012048 w 12210010"/>
                <a:gd name="connsiteY442" fmla="*/ 658943 h 1178263"/>
                <a:gd name="connsiteX443" fmla="*/ 5968329 w 12210010"/>
                <a:gd name="connsiteY443" fmla="*/ 642748 h 1178263"/>
                <a:gd name="connsiteX444" fmla="*/ 5924725 w 12210010"/>
                <a:gd name="connsiteY444" fmla="*/ 626525 h 1178263"/>
                <a:gd name="connsiteX445" fmla="*/ 5881233 w 12210010"/>
                <a:gd name="connsiteY445" fmla="*/ 610286 h 1178263"/>
                <a:gd name="connsiteX446" fmla="*/ 5837852 w 12210010"/>
                <a:gd name="connsiteY446" fmla="*/ 594041 h 1178263"/>
                <a:gd name="connsiteX447" fmla="*/ 5794578 w 12210010"/>
                <a:gd name="connsiteY447" fmla="*/ 577803 h 1178263"/>
                <a:gd name="connsiteX448" fmla="*/ 5751409 w 12210010"/>
                <a:gd name="connsiteY448" fmla="*/ 561584 h 1178263"/>
                <a:gd name="connsiteX449" fmla="*/ 5708345 w 12210010"/>
                <a:gd name="connsiteY449" fmla="*/ 545394 h 1178263"/>
                <a:gd name="connsiteX450" fmla="*/ 5665381 w 12210010"/>
                <a:gd name="connsiteY450" fmla="*/ 529246 h 1178263"/>
                <a:gd name="connsiteX451" fmla="*/ 5622516 w 12210010"/>
                <a:gd name="connsiteY451" fmla="*/ 513150 h 1178263"/>
                <a:gd name="connsiteX452" fmla="*/ 5579748 w 12210010"/>
                <a:gd name="connsiteY452" fmla="*/ 497120 h 1178263"/>
                <a:gd name="connsiteX453" fmla="*/ 5537074 w 12210010"/>
                <a:gd name="connsiteY453" fmla="*/ 481165 h 1178263"/>
                <a:gd name="connsiteX454" fmla="*/ 5494492 w 12210010"/>
                <a:gd name="connsiteY454" fmla="*/ 465299 h 1178263"/>
                <a:gd name="connsiteX455" fmla="*/ 5452001 w 12210010"/>
                <a:gd name="connsiteY455" fmla="*/ 449532 h 1178263"/>
                <a:gd name="connsiteX456" fmla="*/ 5409598 w 12210010"/>
                <a:gd name="connsiteY456" fmla="*/ 433875 h 1178263"/>
                <a:gd name="connsiteX457" fmla="*/ 5367280 w 12210010"/>
                <a:gd name="connsiteY457" fmla="*/ 418342 h 1178263"/>
                <a:gd name="connsiteX458" fmla="*/ 5325045 w 12210010"/>
                <a:gd name="connsiteY458" fmla="*/ 402942 h 1178263"/>
                <a:gd name="connsiteX459" fmla="*/ 5282891 w 12210010"/>
                <a:gd name="connsiteY459" fmla="*/ 387689 h 1178263"/>
                <a:gd name="connsiteX460" fmla="*/ 5240817 w 12210010"/>
                <a:gd name="connsiteY460" fmla="*/ 372592 h 1178263"/>
                <a:gd name="connsiteX461" fmla="*/ 5198819 w 12210010"/>
                <a:gd name="connsiteY461" fmla="*/ 357665 h 1178263"/>
                <a:gd name="connsiteX462" fmla="*/ 5156896 w 12210010"/>
                <a:gd name="connsiteY462" fmla="*/ 342917 h 1178263"/>
                <a:gd name="connsiteX463" fmla="*/ 5115045 w 12210010"/>
                <a:gd name="connsiteY463" fmla="*/ 328363 h 1178263"/>
                <a:gd name="connsiteX464" fmla="*/ 5073264 w 12210010"/>
                <a:gd name="connsiteY464" fmla="*/ 314011 h 1178263"/>
                <a:gd name="connsiteX465" fmla="*/ 5031552 w 12210010"/>
                <a:gd name="connsiteY465" fmla="*/ 299875 h 1178263"/>
                <a:gd name="connsiteX466" fmla="*/ 4989905 w 12210010"/>
                <a:gd name="connsiteY466" fmla="*/ 285965 h 1178263"/>
                <a:gd name="connsiteX467" fmla="*/ 4948321 w 12210010"/>
                <a:gd name="connsiteY467" fmla="*/ 272294 h 1178263"/>
                <a:gd name="connsiteX468" fmla="*/ 4906799 w 12210010"/>
                <a:gd name="connsiteY468" fmla="*/ 258872 h 1178263"/>
                <a:gd name="connsiteX469" fmla="*/ 4865336 w 12210010"/>
                <a:gd name="connsiteY469" fmla="*/ 245712 h 1178263"/>
                <a:gd name="connsiteX470" fmla="*/ 4823929 w 12210010"/>
                <a:gd name="connsiteY470" fmla="*/ 232825 h 1178263"/>
                <a:gd name="connsiteX471" fmla="*/ 4782578 w 12210010"/>
                <a:gd name="connsiteY471" fmla="*/ 220222 h 1178263"/>
                <a:gd name="connsiteX472" fmla="*/ 4741280 w 12210010"/>
                <a:gd name="connsiteY472" fmla="*/ 207915 h 1178263"/>
                <a:gd name="connsiteX473" fmla="*/ 4700031 w 12210010"/>
                <a:gd name="connsiteY473" fmla="*/ 195915 h 1178263"/>
                <a:gd name="connsiteX474" fmla="*/ 4658831 w 12210010"/>
                <a:gd name="connsiteY474" fmla="*/ 184234 h 1178263"/>
                <a:gd name="connsiteX475" fmla="*/ 4617676 w 12210010"/>
                <a:gd name="connsiteY475" fmla="*/ 172884 h 1178263"/>
                <a:gd name="connsiteX476" fmla="*/ 4576565 w 12210010"/>
                <a:gd name="connsiteY476" fmla="*/ 161876 h 1178263"/>
                <a:gd name="connsiteX477" fmla="*/ 4535497 w 12210010"/>
                <a:gd name="connsiteY477" fmla="*/ 151221 h 1178263"/>
                <a:gd name="connsiteX478" fmla="*/ 4494467 w 12210010"/>
                <a:gd name="connsiteY478" fmla="*/ 140931 h 1178263"/>
                <a:gd name="connsiteX479" fmla="*/ 4453475 w 12210010"/>
                <a:gd name="connsiteY479" fmla="*/ 131018 h 1178263"/>
                <a:gd name="connsiteX480" fmla="*/ 4412518 w 12210010"/>
                <a:gd name="connsiteY480" fmla="*/ 121493 h 1178263"/>
                <a:gd name="connsiteX481" fmla="*/ 4371593 w 12210010"/>
                <a:gd name="connsiteY481" fmla="*/ 112367 h 1178263"/>
                <a:gd name="connsiteX482" fmla="*/ 4330699 w 12210010"/>
                <a:gd name="connsiteY482" fmla="*/ 103652 h 1178263"/>
                <a:gd name="connsiteX483" fmla="*/ 4289833 w 12210010"/>
                <a:gd name="connsiteY483" fmla="*/ 95359 h 1178263"/>
                <a:gd name="connsiteX484" fmla="*/ 4248994 w 12210010"/>
                <a:gd name="connsiteY484" fmla="*/ 87500 h 1178263"/>
                <a:gd name="connsiteX485" fmla="*/ 4208178 w 12210010"/>
                <a:gd name="connsiteY485" fmla="*/ 80086 h 1178263"/>
                <a:gd name="connsiteX486" fmla="*/ 4167385 w 12210010"/>
                <a:gd name="connsiteY486" fmla="*/ 73130 h 1178263"/>
                <a:gd name="connsiteX487" fmla="*/ 4126610 w 12210010"/>
                <a:gd name="connsiteY487" fmla="*/ 66641 h 1178263"/>
                <a:gd name="connsiteX488" fmla="*/ 4085853 w 12210010"/>
                <a:gd name="connsiteY488" fmla="*/ 60631 h 1178263"/>
                <a:gd name="connsiteX489" fmla="*/ 4045110 w 12210010"/>
                <a:gd name="connsiteY489" fmla="*/ 55113 h 1178263"/>
                <a:gd name="connsiteX490" fmla="*/ 4004380 w 12210010"/>
                <a:gd name="connsiteY490" fmla="*/ 50097 h 1178263"/>
                <a:gd name="connsiteX491" fmla="*/ 3963661 w 12210010"/>
                <a:gd name="connsiteY491" fmla="*/ 45595 h 1178263"/>
                <a:gd name="connsiteX492" fmla="*/ 3922949 w 12210010"/>
                <a:gd name="connsiteY492" fmla="*/ 41618 h 1178263"/>
                <a:gd name="connsiteX493" fmla="*/ 3882244 w 12210010"/>
                <a:gd name="connsiteY493" fmla="*/ 38178 h 1178263"/>
                <a:gd name="connsiteX494" fmla="*/ 3841541 w 12210010"/>
                <a:gd name="connsiteY494" fmla="*/ 35285 h 1178263"/>
                <a:gd name="connsiteX495" fmla="*/ 3800839 w 12210010"/>
                <a:gd name="connsiteY495" fmla="*/ 32952 h 1178263"/>
                <a:gd name="connsiteX496" fmla="*/ 3760237 w 12210010"/>
                <a:gd name="connsiteY496" fmla="*/ 31194 h 1178263"/>
                <a:gd name="connsiteX497" fmla="*/ 3678189 w 12210010"/>
                <a:gd name="connsiteY497" fmla="*/ 29070 h 1178263"/>
                <a:gd name="connsiteX498" fmla="*/ 3636872 w 12210010"/>
                <a:gd name="connsiteY498" fmla="*/ 28623 h 1178263"/>
                <a:gd name="connsiteX499" fmla="*/ 3595345 w 12210010"/>
                <a:gd name="connsiteY499" fmla="*/ 28575 h 1178263"/>
                <a:gd name="connsiteX500" fmla="*/ 3553619 w 12210010"/>
                <a:gd name="connsiteY500" fmla="*/ 28920 h 1178263"/>
                <a:gd name="connsiteX501" fmla="*/ 3511702 w 12210010"/>
                <a:gd name="connsiteY501" fmla="*/ 29651 h 1178263"/>
                <a:gd name="connsiteX502" fmla="*/ 3469602 w 12210010"/>
                <a:gd name="connsiteY502" fmla="*/ 30763 h 1178263"/>
                <a:gd name="connsiteX503" fmla="*/ 3427330 w 12210010"/>
                <a:gd name="connsiteY503" fmla="*/ 32248 h 1178263"/>
                <a:gd name="connsiteX504" fmla="*/ 3384893 w 12210010"/>
                <a:gd name="connsiteY504" fmla="*/ 34099 h 1178263"/>
                <a:gd name="connsiteX505" fmla="*/ 3342302 w 12210010"/>
                <a:gd name="connsiteY505" fmla="*/ 36311 h 1178263"/>
                <a:gd name="connsiteX506" fmla="*/ 3299565 w 12210010"/>
                <a:gd name="connsiteY506" fmla="*/ 38876 h 1178263"/>
                <a:gd name="connsiteX507" fmla="*/ 3256692 w 12210010"/>
                <a:gd name="connsiteY507" fmla="*/ 41789 h 1178263"/>
                <a:gd name="connsiteX508" fmla="*/ 3213691 w 12210010"/>
                <a:gd name="connsiteY508" fmla="*/ 45041 h 1178263"/>
                <a:gd name="connsiteX509" fmla="*/ 3170572 w 12210010"/>
                <a:gd name="connsiteY509" fmla="*/ 48627 h 1178263"/>
                <a:gd name="connsiteX510" fmla="*/ 3127343 w 12210010"/>
                <a:gd name="connsiteY510" fmla="*/ 52541 h 1178263"/>
                <a:gd name="connsiteX511" fmla="*/ 3084014 w 12210010"/>
                <a:gd name="connsiteY511" fmla="*/ 56775 h 1178263"/>
                <a:gd name="connsiteX512" fmla="*/ 3040594 w 12210010"/>
                <a:gd name="connsiteY512" fmla="*/ 61322 h 1178263"/>
                <a:gd name="connsiteX513" fmla="*/ 2997092 w 12210010"/>
                <a:gd name="connsiteY513" fmla="*/ 66177 h 1178263"/>
                <a:gd name="connsiteX514" fmla="*/ 2953516 w 12210010"/>
                <a:gd name="connsiteY514" fmla="*/ 71332 h 1178263"/>
                <a:gd name="connsiteX515" fmla="*/ 2909876 w 12210010"/>
                <a:gd name="connsiteY515" fmla="*/ 76782 h 1178263"/>
                <a:gd name="connsiteX516" fmla="*/ 2866181 w 12210010"/>
                <a:gd name="connsiteY516" fmla="*/ 82518 h 1178263"/>
                <a:gd name="connsiteX517" fmla="*/ 2822440 w 12210010"/>
                <a:gd name="connsiteY517" fmla="*/ 88535 h 1178263"/>
                <a:gd name="connsiteX518" fmla="*/ 2778663 w 12210010"/>
                <a:gd name="connsiteY518" fmla="*/ 94826 h 1178263"/>
                <a:gd name="connsiteX519" fmla="*/ 2734857 w 12210010"/>
                <a:gd name="connsiteY519" fmla="*/ 101385 h 1178263"/>
                <a:gd name="connsiteX520" fmla="*/ 2691032 w 12210010"/>
                <a:gd name="connsiteY520" fmla="*/ 108204 h 1178263"/>
                <a:gd name="connsiteX521" fmla="*/ 2647198 w 12210010"/>
                <a:gd name="connsiteY521" fmla="*/ 115277 h 1178263"/>
                <a:gd name="connsiteX522" fmla="*/ 2603363 w 12210010"/>
                <a:gd name="connsiteY522" fmla="*/ 122598 h 1178263"/>
                <a:gd name="connsiteX523" fmla="*/ 2559537 w 12210010"/>
                <a:gd name="connsiteY523" fmla="*/ 130159 h 1178263"/>
                <a:gd name="connsiteX524" fmla="*/ 2515727 w 12210010"/>
                <a:gd name="connsiteY524" fmla="*/ 137955 h 1178263"/>
                <a:gd name="connsiteX525" fmla="*/ 2471944 w 12210010"/>
                <a:gd name="connsiteY525" fmla="*/ 145977 h 1178263"/>
                <a:gd name="connsiteX526" fmla="*/ 2428196 w 12210010"/>
                <a:gd name="connsiteY526" fmla="*/ 154221 h 1178263"/>
                <a:gd name="connsiteX527" fmla="*/ 2384493 w 12210010"/>
                <a:gd name="connsiteY527" fmla="*/ 162678 h 1178263"/>
                <a:gd name="connsiteX528" fmla="*/ 2340843 w 12210010"/>
                <a:gd name="connsiteY528" fmla="*/ 171343 h 1178263"/>
                <a:gd name="connsiteX529" fmla="*/ 2297256 w 12210010"/>
                <a:gd name="connsiteY529" fmla="*/ 180209 h 1178263"/>
                <a:gd name="connsiteX530" fmla="*/ 2253740 w 12210010"/>
                <a:gd name="connsiteY530" fmla="*/ 189269 h 1178263"/>
                <a:gd name="connsiteX531" fmla="*/ 2210304 w 12210010"/>
                <a:gd name="connsiteY531" fmla="*/ 198517 h 1178263"/>
                <a:gd name="connsiteX532" fmla="*/ 2166959 w 12210010"/>
                <a:gd name="connsiteY532" fmla="*/ 207945 h 1178263"/>
                <a:gd name="connsiteX533" fmla="*/ 2123711 w 12210010"/>
                <a:gd name="connsiteY533" fmla="*/ 217547 h 1178263"/>
                <a:gd name="connsiteX534" fmla="*/ 2080572 w 12210010"/>
                <a:gd name="connsiteY534" fmla="*/ 227316 h 1178263"/>
                <a:gd name="connsiteX535" fmla="*/ 2037549 w 12210010"/>
                <a:gd name="connsiteY535" fmla="*/ 237247 h 1178263"/>
                <a:gd name="connsiteX536" fmla="*/ 1994651 w 12210010"/>
                <a:gd name="connsiteY536" fmla="*/ 247331 h 1178263"/>
                <a:gd name="connsiteX537" fmla="*/ 1951889 w 12210010"/>
                <a:gd name="connsiteY537" fmla="*/ 257563 h 1178263"/>
                <a:gd name="connsiteX538" fmla="*/ 1909270 w 12210010"/>
                <a:gd name="connsiteY538" fmla="*/ 267936 h 1178263"/>
                <a:gd name="connsiteX539" fmla="*/ 1866803 w 12210010"/>
                <a:gd name="connsiteY539" fmla="*/ 278443 h 1178263"/>
                <a:gd name="connsiteX540" fmla="*/ 1824499 w 12210010"/>
                <a:gd name="connsiteY540" fmla="*/ 289077 h 1178263"/>
                <a:gd name="connsiteX541" fmla="*/ 1782365 w 12210010"/>
                <a:gd name="connsiteY541" fmla="*/ 299832 h 1178263"/>
                <a:gd name="connsiteX542" fmla="*/ 1740410 w 12210010"/>
                <a:gd name="connsiteY542" fmla="*/ 310701 h 1178263"/>
                <a:gd name="connsiteX543" fmla="*/ 1698644 w 12210010"/>
                <a:gd name="connsiteY543" fmla="*/ 321678 h 1178263"/>
                <a:gd name="connsiteX544" fmla="*/ 1657077 w 12210010"/>
                <a:gd name="connsiteY544" fmla="*/ 332755 h 1178263"/>
                <a:gd name="connsiteX545" fmla="*/ 1615715 w 12210010"/>
                <a:gd name="connsiteY545" fmla="*/ 343926 h 1178263"/>
                <a:gd name="connsiteX546" fmla="*/ 1574570 w 12210010"/>
                <a:gd name="connsiteY546" fmla="*/ 355185 h 1178263"/>
                <a:gd name="connsiteX547" fmla="*/ 1533649 w 12210010"/>
                <a:gd name="connsiteY547" fmla="*/ 366524 h 1178263"/>
                <a:gd name="connsiteX548" fmla="*/ 1492963 w 12210010"/>
                <a:gd name="connsiteY548" fmla="*/ 377938 h 1178263"/>
                <a:gd name="connsiteX549" fmla="*/ 1452519 w 12210010"/>
                <a:gd name="connsiteY549" fmla="*/ 389419 h 1178263"/>
                <a:gd name="connsiteX550" fmla="*/ 1412326 w 12210010"/>
                <a:gd name="connsiteY550" fmla="*/ 400960 h 1178263"/>
                <a:gd name="connsiteX551" fmla="*/ 1372395 w 12210010"/>
                <a:gd name="connsiteY551" fmla="*/ 412556 h 1178263"/>
                <a:gd name="connsiteX552" fmla="*/ 1332733 w 12210010"/>
                <a:gd name="connsiteY552" fmla="*/ 424199 h 1178263"/>
                <a:gd name="connsiteX553" fmla="*/ 1293350 w 12210010"/>
                <a:gd name="connsiteY553" fmla="*/ 435882 h 1178263"/>
                <a:gd name="connsiteX554" fmla="*/ 1254255 w 12210010"/>
                <a:gd name="connsiteY554" fmla="*/ 447600 h 1178263"/>
                <a:gd name="connsiteX555" fmla="*/ 1215456 w 12210010"/>
                <a:gd name="connsiteY555" fmla="*/ 459345 h 1178263"/>
                <a:gd name="connsiteX556" fmla="*/ 1176964 w 12210010"/>
                <a:gd name="connsiteY556" fmla="*/ 471110 h 1178263"/>
                <a:gd name="connsiteX557" fmla="*/ 1138786 w 12210010"/>
                <a:gd name="connsiteY557" fmla="*/ 482890 h 1178263"/>
                <a:gd name="connsiteX558" fmla="*/ 1100932 w 12210010"/>
                <a:gd name="connsiteY558" fmla="*/ 494677 h 1178263"/>
                <a:gd name="connsiteX559" fmla="*/ 1063411 w 12210010"/>
                <a:gd name="connsiteY559" fmla="*/ 506464 h 1178263"/>
                <a:gd name="connsiteX560" fmla="*/ 1026231 w 12210010"/>
                <a:gd name="connsiteY560" fmla="*/ 518246 h 1178263"/>
                <a:gd name="connsiteX561" fmla="*/ 989402 w 12210010"/>
                <a:gd name="connsiteY561" fmla="*/ 530015 h 1178263"/>
                <a:gd name="connsiteX562" fmla="*/ 952933 w 12210010"/>
                <a:gd name="connsiteY562" fmla="*/ 541764 h 1178263"/>
                <a:gd name="connsiteX563" fmla="*/ 916833 w 12210010"/>
                <a:gd name="connsiteY563" fmla="*/ 553487 h 1178263"/>
                <a:gd name="connsiteX564" fmla="*/ 881111 w 12210010"/>
                <a:gd name="connsiteY564" fmla="*/ 565178 h 1178263"/>
                <a:gd name="connsiteX565" fmla="*/ 845775 w 12210010"/>
                <a:gd name="connsiteY565" fmla="*/ 576829 h 1178263"/>
                <a:gd name="connsiteX566" fmla="*/ 810835 w 12210010"/>
                <a:gd name="connsiteY566" fmla="*/ 588435 h 1178263"/>
                <a:gd name="connsiteX567" fmla="*/ 776299 w 12210010"/>
                <a:gd name="connsiteY567" fmla="*/ 599987 h 1178263"/>
                <a:gd name="connsiteX568" fmla="*/ 742178 w 12210010"/>
                <a:gd name="connsiteY568" fmla="*/ 611480 h 1178263"/>
                <a:gd name="connsiteX569" fmla="*/ 708479 w 12210010"/>
                <a:gd name="connsiteY569" fmla="*/ 622907 h 1178263"/>
                <a:gd name="connsiteX570" fmla="*/ 675211 w 12210010"/>
                <a:gd name="connsiteY570" fmla="*/ 634261 h 1178263"/>
                <a:gd name="connsiteX571" fmla="*/ 642385 w 12210010"/>
                <a:gd name="connsiteY571" fmla="*/ 645536 h 1178263"/>
                <a:gd name="connsiteX572" fmla="*/ 610008 w 12210010"/>
                <a:gd name="connsiteY572" fmla="*/ 656724 h 1178263"/>
                <a:gd name="connsiteX573" fmla="*/ 578090 w 12210010"/>
                <a:gd name="connsiteY573" fmla="*/ 667820 h 1178263"/>
                <a:gd name="connsiteX574" fmla="*/ 546639 w 12210010"/>
                <a:gd name="connsiteY574" fmla="*/ 678816 h 1178263"/>
                <a:gd name="connsiteX575" fmla="*/ 515665 w 12210010"/>
                <a:gd name="connsiteY575" fmla="*/ 689707 h 1178263"/>
                <a:gd name="connsiteX576" fmla="*/ 485176 w 12210010"/>
                <a:gd name="connsiteY576" fmla="*/ 700484 h 1178263"/>
                <a:gd name="connsiteX577" fmla="*/ 455182 w 12210010"/>
                <a:gd name="connsiteY577" fmla="*/ 711142 h 1178263"/>
                <a:gd name="connsiteX578" fmla="*/ 425692 w 12210010"/>
                <a:gd name="connsiteY578" fmla="*/ 721674 h 1178263"/>
                <a:gd name="connsiteX579" fmla="*/ 396714 w 12210010"/>
                <a:gd name="connsiteY579" fmla="*/ 732073 h 1178263"/>
                <a:gd name="connsiteX580" fmla="*/ 368257 w 12210010"/>
                <a:gd name="connsiteY580" fmla="*/ 742333 h 1178263"/>
                <a:gd name="connsiteX581" fmla="*/ 340331 w 12210010"/>
                <a:gd name="connsiteY581" fmla="*/ 752446 h 1178263"/>
                <a:gd name="connsiteX582" fmla="*/ 312944 w 12210010"/>
                <a:gd name="connsiteY582" fmla="*/ 762407 h 1178263"/>
                <a:gd name="connsiteX583" fmla="*/ 286106 w 12210010"/>
                <a:gd name="connsiteY583" fmla="*/ 772208 h 1178263"/>
                <a:gd name="connsiteX584" fmla="*/ 259825 w 12210010"/>
                <a:gd name="connsiteY584" fmla="*/ 781843 h 1178263"/>
                <a:gd name="connsiteX585" fmla="*/ 234111 w 12210010"/>
                <a:gd name="connsiteY585" fmla="*/ 791305 h 1178263"/>
                <a:gd name="connsiteX586" fmla="*/ 208971 w 12210010"/>
                <a:gd name="connsiteY586" fmla="*/ 800588 h 1178263"/>
                <a:gd name="connsiteX587" fmla="*/ 184416 w 12210010"/>
                <a:gd name="connsiteY587" fmla="*/ 809685 h 1178263"/>
                <a:gd name="connsiteX588" fmla="*/ 160454 w 12210010"/>
                <a:gd name="connsiteY588" fmla="*/ 818589 h 1178263"/>
                <a:gd name="connsiteX589" fmla="*/ 137094 w 12210010"/>
                <a:gd name="connsiteY589" fmla="*/ 827293 h 1178263"/>
                <a:gd name="connsiteX590" fmla="*/ 114344 w 12210010"/>
                <a:gd name="connsiteY590" fmla="*/ 835791 h 1178263"/>
                <a:gd name="connsiteX591" fmla="*/ 92215 w 12210010"/>
                <a:gd name="connsiteY591" fmla="*/ 844077 h 1178263"/>
                <a:gd name="connsiteX592" fmla="*/ 70715 w 12210010"/>
                <a:gd name="connsiteY592" fmla="*/ 852144 h 1178263"/>
                <a:gd name="connsiteX593" fmla="*/ 49852 w 12210010"/>
                <a:gd name="connsiteY593" fmla="*/ 859984 h 1178263"/>
                <a:gd name="connsiteX594" fmla="*/ 29635 w 12210010"/>
                <a:gd name="connsiteY594" fmla="*/ 867592 h 1178263"/>
                <a:gd name="connsiteX595" fmla="*/ 10076 w 12210010"/>
                <a:gd name="connsiteY595" fmla="*/ 874960 h 1178263"/>
                <a:gd name="connsiteX596" fmla="*/ 0 w 12210010"/>
                <a:gd name="connsiteY596" fmla="*/ 848220 h 117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Lst>
              <a:rect l="l" t="t" r="r" b="b"/>
              <a:pathLst>
                <a:path w="12210010" h="1178263">
                  <a:moveTo>
                    <a:pt x="0" y="848220"/>
                  </a:moveTo>
                  <a:lnTo>
                    <a:pt x="19571" y="840848"/>
                  </a:lnTo>
                  <a:lnTo>
                    <a:pt x="39799" y="833236"/>
                  </a:lnTo>
                  <a:lnTo>
                    <a:pt x="60677" y="825390"/>
                  </a:lnTo>
                  <a:lnTo>
                    <a:pt x="82195" y="817316"/>
                  </a:lnTo>
                  <a:lnTo>
                    <a:pt x="104345" y="809023"/>
                  </a:lnTo>
                  <a:lnTo>
                    <a:pt x="127116" y="800517"/>
                  </a:lnTo>
                  <a:lnTo>
                    <a:pt x="150501" y="791803"/>
                  </a:lnTo>
                  <a:lnTo>
                    <a:pt x="174489" y="782889"/>
                  </a:lnTo>
                  <a:lnTo>
                    <a:pt x="199073" y="773782"/>
                  </a:lnTo>
                  <a:lnTo>
                    <a:pt x="224242" y="764488"/>
                  </a:lnTo>
                  <a:lnTo>
                    <a:pt x="249989" y="755014"/>
                  </a:lnTo>
                  <a:lnTo>
                    <a:pt x="276304" y="745367"/>
                  </a:lnTo>
                  <a:lnTo>
                    <a:pt x="303177" y="735553"/>
                  </a:lnTo>
                  <a:lnTo>
                    <a:pt x="330601" y="725579"/>
                  </a:lnTo>
                  <a:lnTo>
                    <a:pt x="358566" y="715451"/>
                  </a:lnTo>
                  <a:lnTo>
                    <a:pt x="387062" y="705178"/>
                  </a:lnTo>
                  <a:lnTo>
                    <a:pt x="416081" y="694764"/>
                  </a:lnTo>
                  <a:lnTo>
                    <a:pt x="445614" y="684216"/>
                  </a:lnTo>
                  <a:lnTo>
                    <a:pt x="475652" y="673543"/>
                  </a:lnTo>
                  <a:lnTo>
                    <a:pt x="506187" y="662749"/>
                  </a:lnTo>
                  <a:lnTo>
                    <a:pt x="537208" y="651843"/>
                  </a:lnTo>
                  <a:lnTo>
                    <a:pt x="568707" y="640829"/>
                  </a:lnTo>
                  <a:lnTo>
                    <a:pt x="600675" y="629716"/>
                  </a:lnTo>
                  <a:lnTo>
                    <a:pt x="633103" y="618510"/>
                  </a:lnTo>
                  <a:lnTo>
                    <a:pt x="665982" y="607218"/>
                  </a:lnTo>
                  <a:lnTo>
                    <a:pt x="699303" y="595845"/>
                  </a:lnTo>
                  <a:lnTo>
                    <a:pt x="733056" y="584400"/>
                  </a:lnTo>
                  <a:lnTo>
                    <a:pt x="767235" y="572888"/>
                  </a:lnTo>
                  <a:lnTo>
                    <a:pt x="801828" y="561316"/>
                  </a:lnTo>
                  <a:lnTo>
                    <a:pt x="836827" y="549692"/>
                  </a:lnTo>
                  <a:lnTo>
                    <a:pt x="872223" y="538021"/>
                  </a:lnTo>
                  <a:lnTo>
                    <a:pt x="908007" y="526310"/>
                  </a:lnTo>
                  <a:lnTo>
                    <a:pt x="944171" y="514566"/>
                  </a:lnTo>
                  <a:lnTo>
                    <a:pt x="980704" y="502796"/>
                  </a:lnTo>
                  <a:lnTo>
                    <a:pt x="1017599" y="491006"/>
                  </a:lnTo>
                  <a:lnTo>
                    <a:pt x="1054846" y="479203"/>
                  </a:lnTo>
                  <a:lnTo>
                    <a:pt x="1092437" y="467394"/>
                  </a:lnTo>
                  <a:lnTo>
                    <a:pt x="1130361" y="455585"/>
                  </a:lnTo>
                  <a:lnTo>
                    <a:pt x="1168611" y="443783"/>
                  </a:lnTo>
                  <a:lnTo>
                    <a:pt x="1207177" y="431995"/>
                  </a:lnTo>
                  <a:lnTo>
                    <a:pt x="1246051" y="420228"/>
                  </a:lnTo>
                  <a:lnTo>
                    <a:pt x="1285223" y="408487"/>
                  </a:lnTo>
                  <a:lnTo>
                    <a:pt x="1324684" y="396781"/>
                  </a:lnTo>
                  <a:lnTo>
                    <a:pt x="1364426" y="385114"/>
                  </a:lnTo>
                  <a:lnTo>
                    <a:pt x="1404440" y="373495"/>
                  </a:lnTo>
                  <a:lnTo>
                    <a:pt x="1444715" y="361930"/>
                  </a:lnTo>
                  <a:lnTo>
                    <a:pt x="1485245" y="350425"/>
                  </a:lnTo>
                  <a:lnTo>
                    <a:pt x="1526019" y="338987"/>
                  </a:lnTo>
                  <a:lnTo>
                    <a:pt x="1567028" y="327623"/>
                  </a:lnTo>
                  <a:lnTo>
                    <a:pt x="1608264" y="316340"/>
                  </a:lnTo>
                  <a:lnTo>
                    <a:pt x="1649719" y="305143"/>
                  </a:lnTo>
                  <a:lnTo>
                    <a:pt x="1691381" y="294041"/>
                  </a:lnTo>
                  <a:lnTo>
                    <a:pt x="1733244" y="283039"/>
                  </a:lnTo>
                  <a:lnTo>
                    <a:pt x="1775297" y="272145"/>
                  </a:lnTo>
                  <a:lnTo>
                    <a:pt x="1817532" y="261364"/>
                  </a:lnTo>
                  <a:lnTo>
                    <a:pt x="1859940" y="250704"/>
                  </a:lnTo>
                  <a:lnTo>
                    <a:pt x="1902512" y="240171"/>
                  </a:lnTo>
                  <a:lnTo>
                    <a:pt x="1945239" y="229773"/>
                  </a:lnTo>
                  <a:lnTo>
                    <a:pt x="1988112" y="219515"/>
                  </a:lnTo>
                  <a:lnTo>
                    <a:pt x="2031122" y="209404"/>
                  </a:lnTo>
                  <a:lnTo>
                    <a:pt x="2074261" y="199447"/>
                  </a:lnTo>
                  <a:lnTo>
                    <a:pt x="2117518" y="189651"/>
                  </a:lnTo>
                  <a:lnTo>
                    <a:pt x="2160886" y="180022"/>
                  </a:lnTo>
                  <a:lnTo>
                    <a:pt x="2204354" y="170568"/>
                  </a:lnTo>
                  <a:lnTo>
                    <a:pt x="2247916" y="161294"/>
                  </a:lnTo>
                  <a:lnTo>
                    <a:pt x="2291560" y="152208"/>
                  </a:lnTo>
                  <a:lnTo>
                    <a:pt x="2335280" y="143315"/>
                  </a:lnTo>
                  <a:lnTo>
                    <a:pt x="2379064" y="134624"/>
                  </a:lnTo>
                  <a:lnTo>
                    <a:pt x="2422905" y="126140"/>
                  </a:lnTo>
                  <a:lnTo>
                    <a:pt x="2466794" y="117870"/>
                  </a:lnTo>
                  <a:lnTo>
                    <a:pt x="2510721" y="109821"/>
                  </a:lnTo>
                  <a:lnTo>
                    <a:pt x="2554678" y="102000"/>
                  </a:lnTo>
                  <a:lnTo>
                    <a:pt x="2598656" y="94413"/>
                  </a:lnTo>
                  <a:lnTo>
                    <a:pt x="2642646" y="87067"/>
                  </a:lnTo>
                  <a:lnTo>
                    <a:pt x="2686639" y="79969"/>
                  </a:lnTo>
                  <a:lnTo>
                    <a:pt x="2730626" y="73125"/>
                  </a:lnTo>
                  <a:lnTo>
                    <a:pt x="2774598" y="66542"/>
                  </a:lnTo>
                  <a:lnTo>
                    <a:pt x="2818546" y="60227"/>
                  </a:lnTo>
                  <a:lnTo>
                    <a:pt x="2862462" y="54186"/>
                  </a:lnTo>
                  <a:lnTo>
                    <a:pt x="2906336" y="48427"/>
                  </a:lnTo>
                  <a:lnTo>
                    <a:pt x="2950159" y="42955"/>
                  </a:lnTo>
                  <a:lnTo>
                    <a:pt x="2993922" y="37778"/>
                  </a:lnTo>
                  <a:lnTo>
                    <a:pt x="3037618" y="32903"/>
                  </a:lnTo>
                  <a:lnTo>
                    <a:pt x="3081235" y="28335"/>
                  </a:lnTo>
                  <a:lnTo>
                    <a:pt x="3124767" y="24082"/>
                  </a:lnTo>
                  <a:lnTo>
                    <a:pt x="3168204" y="20151"/>
                  </a:lnTo>
                  <a:lnTo>
                    <a:pt x="3211536" y="16548"/>
                  </a:lnTo>
                  <a:lnTo>
                    <a:pt x="3254756" y="13279"/>
                  </a:lnTo>
                  <a:lnTo>
                    <a:pt x="3297854" y="10353"/>
                  </a:lnTo>
                  <a:lnTo>
                    <a:pt x="3340821" y="7774"/>
                  </a:lnTo>
                  <a:lnTo>
                    <a:pt x="3383648" y="5551"/>
                  </a:lnTo>
                  <a:lnTo>
                    <a:pt x="3426327" y="3690"/>
                  </a:lnTo>
                  <a:lnTo>
                    <a:pt x="3468849" y="2198"/>
                  </a:lnTo>
                  <a:lnTo>
                    <a:pt x="3511203" y="1081"/>
                  </a:lnTo>
                  <a:lnTo>
                    <a:pt x="3553383" y="346"/>
                  </a:lnTo>
                  <a:lnTo>
                    <a:pt x="3595379" y="0"/>
                  </a:lnTo>
                  <a:lnTo>
                    <a:pt x="3637182" y="49"/>
                  </a:lnTo>
                  <a:lnTo>
                    <a:pt x="3678783" y="502"/>
                  </a:lnTo>
                  <a:lnTo>
                    <a:pt x="3761271" y="2638"/>
                  </a:lnTo>
                  <a:lnTo>
                    <a:pt x="3802475" y="4424"/>
                  </a:lnTo>
                  <a:lnTo>
                    <a:pt x="3843567" y="6782"/>
                  </a:lnTo>
                  <a:lnTo>
                    <a:pt x="3884650" y="9704"/>
                  </a:lnTo>
                  <a:lnTo>
                    <a:pt x="3925728" y="13178"/>
                  </a:lnTo>
                  <a:lnTo>
                    <a:pt x="3966802" y="17193"/>
                  </a:lnTo>
                  <a:lnTo>
                    <a:pt x="4007874" y="21736"/>
                  </a:lnTo>
                  <a:lnTo>
                    <a:pt x="4048946" y="26797"/>
                  </a:lnTo>
                  <a:lnTo>
                    <a:pt x="4090022" y="32362"/>
                  </a:lnTo>
                  <a:lnTo>
                    <a:pt x="4131102" y="38421"/>
                  </a:lnTo>
                  <a:lnTo>
                    <a:pt x="4172189" y="44961"/>
                  </a:lnTo>
                  <a:lnTo>
                    <a:pt x="4213286" y="51971"/>
                  </a:lnTo>
                  <a:lnTo>
                    <a:pt x="4254394" y="59440"/>
                  </a:lnTo>
                  <a:lnTo>
                    <a:pt x="4295517" y="67355"/>
                  </a:lnTo>
                  <a:lnTo>
                    <a:pt x="4336656" y="75705"/>
                  </a:lnTo>
                  <a:lnTo>
                    <a:pt x="4377813" y="84477"/>
                  </a:lnTo>
                  <a:lnTo>
                    <a:pt x="4418991" y="93661"/>
                  </a:lnTo>
                  <a:lnTo>
                    <a:pt x="4460192" y="103244"/>
                  </a:lnTo>
                  <a:lnTo>
                    <a:pt x="4501419" y="113215"/>
                  </a:lnTo>
                  <a:lnTo>
                    <a:pt x="4542673" y="123562"/>
                  </a:lnTo>
                  <a:lnTo>
                    <a:pt x="4583957" y="134273"/>
                  </a:lnTo>
                  <a:lnTo>
                    <a:pt x="4625273" y="145338"/>
                  </a:lnTo>
                  <a:lnTo>
                    <a:pt x="4666625" y="156743"/>
                  </a:lnTo>
                  <a:lnTo>
                    <a:pt x="4708013" y="168477"/>
                  </a:lnTo>
                  <a:lnTo>
                    <a:pt x="4749441" y="180530"/>
                  </a:lnTo>
                  <a:lnTo>
                    <a:pt x="4790909" y="192888"/>
                  </a:lnTo>
                  <a:lnTo>
                    <a:pt x="4832422" y="205541"/>
                  </a:lnTo>
                  <a:lnTo>
                    <a:pt x="4873980" y="218476"/>
                  </a:lnTo>
                  <a:lnTo>
                    <a:pt x="4915587" y="231683"/>
                  </a:lnTo>
                  <a:lnTo>
                    <a:pt x="4957245" y="245148"/>
                  </a:lnTo>
                  <a:lnTo>
                    <a:pt x="4998957" y="258862"/>
                  </a:lnTo>
                  <a:lnTo>
                    <a:pt x="5040723" y="272812"/>
                  </a:lnTo>
                  <a:lnTo>
                    <a:pt x="5082547" y="286986"/>
                  </a:lnTo>
                  <a:lnTo>
                    <a:pt x="5124432" y="301373"/>
                  </a:lnTo>
                  <a:lnTo>
                    <a:pt x="5166378" y="315962"/>
                  </a:lnTo>
                  <a:lnTo>
                    <a:pt x="5208389" y="330740"/>
                  </a:lnTo>
                  <a:lnTo>
                    <a:pt x="5250467" y="345696"/>
                  </a:lnTo>
                  <a:lnTo>
                    <a:pt x="5292615" y="360819"/>
                  </a:lnTo>
                  <a:lnTo>
                    <a:pt x="5334834" y="376096"/>
                  </a:lnTo>
                  <a:lnTo>
                    <a:pt x="5377126" y="391517"/>
                  </a:lnTo>
                  <a:lnTo>
                    <a:pt x="5419495" y="407069"/>
                  </a:lnTo>
                  <a:lnTo>
                    <a:pt x="5461942" y="422741"/>
                  </a:lnTo>
                  <a:lnTo>
                    <a:pt x="5504470" y="438522"/>
                  </a:lnTo>
                  <a:lnTo>
                    <a:pt x="5547081" y="454400"/>
                  </a:lnTo>
                  <a:lnTo>
                    <a:pt x="5589777" y="470363"/>
                  </a:lnTo>
                  <a:lnTo>
                    <a:pt x="5632561" y="486399"/>
                  </a:lnTo>
                  <a:lnTo>
                    <a:pt x="5675434" y="502498"/>
                  </a:lnTo>
                  <a:lnTo>
                    <a:pt x="5718400" y="518647"/>
                  </a:lnTo>
                  <a:lnTo>
                    <a:pt x="5761460" y="534835"/>
                  </a:lnTo>
                  <a:lnTo>
                    <a:pt x="5804616" y="551050"/>
                  </a:lnTo>
                  <a:lnTo>
                    <a:pt x="5847872" y="567281"/>
                  </a:lnTo>
                  <a:lnTo>
                    <a:pt x="5891229" y="583516"/>
                  </a:lnTo>
                  <a:lnTo>
                    <a:pt x="5934689" y="599744"/>
                  </a:lnTo>
                  <a:lnTo>
                    <a:pt x="5978255" y="615952"/>
                  </a:lnTo>
                  <a:lnTo>
                    <a:pt x="6021930" y="632131"/>
                  </a:lnTo>
                  <a:lnTo>
                    <a:pt x="6065714" y="648267"/>
                  </a:lnTo>
                  <a:lnTo>
                    <a:pt x="6109611" y="664349"/>
                  </a:lnTo>
                  <a:lnTo>
                    <a:pt x="6153622" y="680367"/>
                  </a:lnTo>
                  <a:lnTo>
                    <a:pt x="6197751" y="696307"/>
                  </a:lnTo>
                  <a:lnTo>
                    <a:pt x="6241999" y="712159"/>
                  </a:lnTo>
                  <a:lnTo>
                    <a:pt x="6286368" y="727911"/>
                  </a:lnTo>
                  <a:lnTo>
                    <a:pt x="6330862" y="743552"/>
                  </a:lnTo>
                  <a:lnTo>
                    <a:pt x="6375482" y="759070"/>
                  </a:lnTo>
                  <a:lnTo>
                    <a:pt x="6420230" y="774453"/>
                  </a:lnTo>
                  <a:lnTo>
                    <a:pt x="6465108" y="789690"/>
                  </a:lnTo>
                  <a:lnTo>
                    <a:pt x="6510119" y="804769"/>
                  </a:lnTo>
                  <a:lnTo>
                    <a:pt x="6555266" y="819679"/>
                  </a:lnTo>
                  <a:lnTo>
                    <a:pt x="6600550" y="834408"/>
                  </a:lnTo>
                  <a:lnTo>
                    <a:pt x="6645973" y="848945"/>
                  </a:lnTo>
                  <a:lnTo>
                    <a:pt x="6691538" y="863278"/>
                  </a:lnTo>
                  <a:lnTo>
                    <a:pt x="6737248" y="877396"/>
                  </a:lnTo>
                  <a:lnTo>
                    <a:pt x="6783104" y="891287"/>
                  </a:lnTo>
                  <a:lnTo>
                    <a:pt x="6829108" y="904939"/>
                  </a:lnTo>
                  <a:lnTo>
                    <a:pt x="6875262" y="918342"/>
                  </a:lnTo>
                  <a:lnTo>
                    <a:pt x="6921570" y="931483"/>
                  </a:lnTo>
                  <a:lnTo>
                    <a:pt x="6968034" y="944351"/>
                  </a:lnTo>
                  <a:lnTo>
                    <a:pt x="7014655" y="956934"/>
                  </a:lnTo>
                  <a:lnTo>
                    <a:pt x="7061437" y="969221"/>
                  </a:lnTo>
                  <a:lnTo>
                    <a:pt x="7108381" y="981201"/>
                  </a:lnTo>
                  <a:lnTo>
                    <a:pt x="7155488" y="992862"/>
                  </a:lnTo>
                  <a:lnTo>
                    <a:pt x="7202763" y="1004191"/>
                  </a:lnTo>
                  <a:lnTo>
                    <a:pt x="7250205" y="1015179"/>
                  </a:lnTo>
                  <a:lnTo>
                    <a:pt x="7297820" y="1025813"/>
                  </a:lnTo>
                  <a:lnTo>
                    <a:pt x="7345608" y="1036082"/>
                  </a:lnTo>
                  <a:lnTo>
                    <a:pt x="7393573" y="1045975"/>
                  </a:lnTo>
                  <a:lnTo>
                    <a:pt x="7441715" y="1055479"/>
                  </a:lnTo>
                  <a:lnTo>
                    <a:pt x="7490036" y="1064583"/>
                  </a:lnTo>
                  <a:lnTo>
                    <a:pt x="7538541" y="1073277"/>
                  </a:lnTo>
                  <a:lnTo>
                    <a:pt x="7587231" y="1081547"/>
                  </a:lnTo>
                  <a:lnTo>
                    <a:pt x="7636107" y="1089383"/>
                  </a:lnTo>
                  <a:lnTo>
                    <a:pt x="7685175" y="1096774"/>
                  </a:lnTo>
                  <a:lnTo>
                    <a:pt x="7734433" y="1103707"/>
                  </a:lnTo>
                  <a:lnTo>
                    <a:pt x="7783885" y="1110172"/>
                  </a:lnTo>
                  <a:lnTo>
                    <a:pt x="7833536" y="1116156"/>
                  </a:lnTo>
                  <a:lnTo>
                    <a:pt x="7883383" y="1121650"/>
                  </a:lnTo>
                  <a:lnTo>
                    <a:pt x="7933431" y="1126639"/>
                  </a:lnTo>
                  <a:lnTo>
                    <a:pt x="7983684" y="1131114"/>
                  </a:lnTo>
                  <a:lnTo>
                    <a:pt x="8034143" y="1135062"/>
                  </a:lnTo>
                  <a:lnTo>
                    <a:pt x="8084807" y="1138473"/>
                  </a:lnTo>
                  <a:lnTo>
                    <a:pt x="8186858" y="1143638"/>
                  </a:lnTo>
                  <a:lnTo>
                    <a:pt x="8237851" y="1145484"/>
                  </a:lnTo>
                  <a:lnTo>
                    <a:pt x="8288434" y="1146991"/>
                  </a:lnTo>
                  <a:lnTo>
                    <a:pt x="8338568" y="1148161"/>
                  </a:lnTo>
                  <a:lnTo>
                    <a:pt x="8388261" y="1148997"/>
                  </a:lnTo>
                  <a:lnTo>
                    <a:pt x="8437520" y="1149505"/>
                  </a:lnTo>
                  <a:lnTo>
                    <a:pt x="8486352" y="1149688"/>
                  </a:lnTo>
                  <a:lnTo>
                    <a:pt x="8534765" y="1149549"/>
                  </a:lnTo>
                  <a:lnTo>
                    <a:pt x="8582766" y="1149092"/>
                  </a:lnTo>
                  <a:lnTo>
                    <a:pt x="8630361" y="1148321"/>
                  </a:lnTo>
                  <a:lnTo>
                    <a:pt x="8677559" y="1147240"/>
                  </a:lnTo>
                  <a:lnTo>
                    <a:pt x="8724364" y="1145852"/>
                  </a:lnTo>
                  <a:lnTo>
                    <a:pt x="8770787" y="1144162"/>
                  </a:lnTo>
                  <a:lnTo>
                    <a:pt x="8816835" y="1142172"/>
                  </a:lnTo>
                  <a:lnTo>
                    <a:pt x="8862512" y="1139888"/>
                  </a:lnTo>
                  <a:lnTo>
                    <a:pt x="8907829" y="1137312"/>
                  </a:lnTo>
                  <a:lnTo>
                    <a:pt x="8952791" y="1134449"/>
                  </a:lnTo>
                  <a:lnTo>
                    <a:pt x="8997403" y="1131301"/>
                  </a:lnTo>
                  <a:lnTo>
                    <a:pt x="9041677" y="1127874"/>
                  </a:lnTo>
                  <a:lnTo>
                    <a:pt x="9085617" y="1124170"/>
                  </a:lnTo>
                  <a:lnTo>
                    <a:pt x="9129231" y="1120194"/>
                  </a:lnTo>
                  <a:lnTo>
                    <a:pt x="9172528" y="1115949"/>
                  </a:lnTo>
                  <a:lnTo>
                    <a:pt x="9215513" y="1111439"/>
                  </a:lnTo>
                  <a:lnTo>
                    <a:pt x="9258194" y="1106668"/>
                  </a:lnTo>
                  <a:lnTo>
                    <a:pt x="9300578" y="1101639"/>
                  </a:lnTo>
                  <a:lnTo>
                    <a:pt x="9342671" y="1096356"/>
                  </a:lnTo>
                  <a:lnTo>
                    <a:pt x="9384484" y="1090824"/>
                  </a:lnTo>
                  <a:lnTo>
                    <a:pt x="9426020" y="1085045"/>
                  </a:lnTo>
                  <a:lnTo>
                    <a:pt x="9467288" y="1079024"/>
                  </a:lnTo>
                  <a:lnTo>
                    <a:pt x="9508295" y="1072764"/>
                  </a:lnTo>
                  <a:lnTo>
                    <a:pt x="9549049" y="1066269"/>
                  </a:lnTo>
                  <a:lnTo>
                    <a:pt x="9589556" y="1059542"/>
                  </a:lnTo>
                  <a:lnTo>
                    <a:pt x="9629825" y="1052588"/>
                  </a:lnTo>
                  <a:lnTo>
                    <a:pt x="9669862" y="1045411"/>
                  </a:lnTo>
                  <a:lnTo>
                    <a:pt x="9709673" y="1038013"/>
                  </a:lnTo>
                  <a:lnTo>
                    <a:pt x="9749268" y="1030399"/>
                  </a:lnTo>
                  <a:lnTo>
                    <a:pt x="9788652" y="1022572"/>
                  </a:lnTo>
                  <a:lnTo>
                    <a:pt x="9827833" y="1014537"/>
                  </a:lnTo>
                  <a:lnTo>
                    <a:pt x="9866819" y="1006297"/>
                  </a:lnTo>
                  <a:lnTo>
                    <a:pt x="9905616" y="997855"/>
                  </a:lnTo>
                  <a:lnTo>
                    <a:pt x="9944231" y="989216"/>
                  </a:lnTo>
                  <a:lnTo>
                    <a:pt x="9982673" y="980382"/>
                  </a:lnTo>
                  <a:lnTo>
                    <a:pt x="10020947" y="971359"/>
                  </a:lnTo>
                  <a:lnTo>
                    <a:pt x="10059062" y="962149"/>
                  </a:lnTo>
                  <a:lnTo>
                    <a:pt x="10097023" y="952756"/>
                  </a:lnTo>
                  <a:lnTo>
                    <a:pt x="10134840" y="943185"/>
                  </a:lnTo>
                  <a:lnTo>
                    <a:pt x="10172519" y="933438"/>
                  </a:lnTo>
                  <a:lnTo>
                    <a:pt x="10210067" y="923520"/>
                  </a:lnTo>
                  <a:lnTo>
                    <a:pt x="10247491" y="913434"/>
                  </a:lnTo>
                  <a:lnTo>
                    <a:pt x="10284799" y="903184"/>
                  </a:lnTo>
                  <a:lnTo>
                    <a:pt x="10321997" y="892774"/>
                  </a:lnTo>
                  <a:lnTo>
                    <a:pt x="10359092" y="882207"/>
                  </a:lnTo>
                  <a:lnTo>
                    <a:pt x="10396094" y="871487"/>
                  </a:lnTo>
                  <a:lnTo>
                    <a:pt x="10433007" y="860619"/>
                  </a:lnTo>
                  <a:lnTo>
                    <a:pt x="10469840" y="849605"/>
                  </a:lnTo>
                  <a:lnTo>
                    <a:pt x="10506600" y="838449"/>
                  </a:lnTo>
                  <a:lnTo>
                    <a:pt x="10543294" y="827156"/>
                  </a:lnTo>
                  <a:lnTo>
                    <a:pt x="10579928" y="815728"/>
                  </a:lnTo>
                  <a:lnTo>
                    <a:pt x="10616511" y="804170"/>
                  </a:lnTo>
                  <a:lnTo>
                    <a:pt x="10653049" y="792486"/>
                  </a:lnTo>
                  <a:lnTo>
                    <a:pt x="10689549" y="780678"/>
                  </a:lnTo>
                  <a:lnTo>
                    <a:pt x="10726020" y="768752"/>
                  </a:lnTo>
                  <a:lnTo>
                    <a:pt x="10762467" y="756710"/>
                  </a:lnTo>
                  <a:lnTo>
                    <a:pt x="10798898" y="744556"/>
                  </a:lnTo>
                  <a:lnTo>
                    <a:pt x="10835320" y="732294"/>
                  </a:lnTo>
                  <a:lnTo>
                    <a:pt x="10871741" y="719929"/>
                  </a:lnTo>
                  <a:lnTo>
                    <a:pt x="10908167" y="707463"/>
                  </a:lnTo>
                  <a:lnTo>
                    <a:pt x="10944606" y="694900"/>
                  </a:lnTo>
                  <a:lnTo>
                    <a:pt x="10981064" y="682244"/>
                  </a:lnTo>
                  <a:lnTo>
                    <a:pt x="11017551" y="669499"/>
                  </a:lnTo>
                  <a:lnTo>
                    <a:pt x="11054071" y="656669"/>
                  </a:lnTo>
                  <a:lnTo>
                    <a:pt x="11090633" y="643757"/>
                  </a:lnTo>
                  <a:lnTo>
                    <a:pt x="11127243" y="630767"/>
                  </a:lnTo>
                  <a:lnTo>
                    <a:pt x="11163908" y="617703"/>
                  </a:lnTo>
                  <a:lnTo>
                    <a:pt x="11200636" y="604569"/>
                  </a:lnTo>
                  <a:lnTo>
                    <a:pt x="11237436" y="591368"/>
                  </a:lnTo>
                  <a:lnTo>
                    <a:pt x="11274310" y="578105"/>
                  </a:lnTo>
                  <a:lnTo>
                    <a:pt x="11311269" y="564782"/>
                  </a:lnTo>
                  <a:lnTo>
                    <a:pt x="11348321" y="551404"/>
                  </a:lnTo>
                  <a:lnTo>
                    <a:pt x="11385472" y="537975"/>
                  </a:lnTo>
                  <a:lnTo>
                    <a:pt x="11422726" y="524498"/>
                  </a:lnTo>
                  <a:lnTo>
                    <a:pt x="11460094" y="510977"/>
                  </a:lnTo>
                  <a:lnTo>
                    <a:pt x="11497582" y="497416"/>
                  </a:lnTo>
                  <a:lnTo>
                    <a:pt x="11535197" y="483819"/>
                  </a:lnTo>
                  <a:lnTo>
                    <a:pt x="11572947" y="470189"/>
                  </a:lnTo>
                  <a:lnTo>
                    <a:pt x="11610838" y="456530"/>
                  </a:lnTo>
                  <a:lnTo>
                    <a:pt x="11648876" y="442846"/>
                  </a:lnTo>
                  <a:lnTo>
                    <a:pt x="11687072" y="429141"/>
                  </a:lnTo>
                  <a:lnTo>
                    <a:pt x="11725429" y="415418"/>
                  </a:lnTo>
                  <a:lnTo>
                    <a:pt x="11763956" y="401682"/>
                  </a:lnTo>
                  <a:lnTo>
                    <a:pt x="11802661" y="387936"/>
                  </a:lnTo>
                  <a:lnTo>
                    <a:pt x="11841551" y="374183"/>
                  </a:lnTo>
                  <a:lnTo>
                    <a:pt x="11880630" y="360429"/>
                  </a:lnTo>
                  <a:lnTo>
                    <a:pt x="11919909" y="346676"/>
                  </a:lnTo>
                  <a:lnTo>
                    <a:pt x="11959393" y="332928"/>
                  </a:lnTo>
                  <a:lnTo>
                    <a:pt x="11999090" y="319189"/>
                  </a:lnTo>
                  <a:lnTo>
                    <a:pt x="12039007" y="305463"/>
                  </a:lnTo>
                  <a:lnTo>
                    <a:pt x="12079151" y="291754"/>
                  </a:lnTo>
                  <a:lnTo>
                    <a:pt x="12119528" y="278065"/>
                  </a:lnTo>
                  <a:lnTo>
                    <a:pt x="12201000" y="250769"/>
                  </a:lnTo>
                  <a:lnTo>
                    <a:pt x="12210010" y="277887"/>
                  </a:lnTo>
                  <a:lnTo>
                    <a:pt x="12128639" y="305149"/>
                  </a:lnTo>
                  <a:lnTo>
                    <a:pt x="12088326" y="318816"/>
                  </a:lnTo>
                  <a:lnTo>
                    <a:pt x="12048242" y="332505"/>
                  </a:lnTo>
                  <a:lnTo>
                    <a:pt x="12008381" y="346211"/>
                  </a:lnTo>
                  <a:lnTo>
                    <a:pt x="11968738" y="359931"/>
                  </a:lnTo>
                  <a:lnTo>
                    <a:pt x="11929306" y="373662"/>
                  </a:lnTo>
                  <a:lnTo>
                    <a:pt x="11890073" y="387398"/>
                  </a:lnTo>
                  <a:lnTo>
                    <a:pt x="11851037" y="401137"/>
                  </a:lnTo>
                  <a:lnTo>
                    <a:pt x="11812187" y="414876"/>
                  </a:lnTo>
                  <a:lnTo>
                    <a:pt x="11773520" y="428609"/>
                  </a:lnTo>
                  <a:lnTo>
                    <a:pt x="11735025" y="442333"/>
                  </a:lnTo>
                  <a:lnTo>
                    <a:pt x="11696698" y="456046"/>
                  </a:lnTo>
                  <a:lnTo>
                    <a:pt x="11658527" y="469742"/>
                  </a:lnTo>
                  <a:lnTo>
                    <a:pt x="11620510" y="483418"/>
                  </a:lnTo>
                  <a:lnTo>
                    <a:pt x="11582638" y="497070"/>
                  </a:lnTo>
                  <a:lnTo>
                    <a:pt x="11544902" y="510695"/>
                  </a:lnTo>
                  <a:lnTo>
                    <a:pt x="11507296" y="524289"/>
                  </a:lnTo>
                  <a:lnTo>
                    <a:pt x="11469814" y="537848"/>
                  </a:lnTo>
                  <a:lnTo>
                    <a:pt x="11432448" y="551368"/>
                  </a:lnTo>
                  <a:lnTo>
                    <a:pt x="11395192" y="564846"/>
                  </a:lnTo>
                  <a:lnTo>
                    <a:pt x="11358035" y="578278"/>
                  </a:lnTo>
                  <a:lnTo>
                    <a:pt x="11320974" y="591659"/>
                  </a:lnTo>
                  <a:lnTo>
                    <a:pt x="11284001" y="604987"/>
                  </a:lnTo>
                  <a:lnTo>
                    <a:pt x="11247106" y="618257"/>
                  </a:lnTo>
                  <a:lnTo>
                    <a:pt x="11210285" y="631466"/>
                  </a:lnTo>
                  <a:lnTo>
                    <a:pt x="11173529" y="644610"/>
                  </a:lnTo>
                  <a:lnTo>
                    <a:pt x="11136833" y="657685"/>
                  </a:lnTo>
                  <a:lnTo>
                    <a:pt x="11100187" y="670687"/>
                  </a:lnTo>
                  <a:lnTo>
                    <a:pt x="11063587" y="683613"/>
                  </a:lnTo>
                  <a:lnTo>
                    <a:pt x="11027021" y="696459"/>
                  </a:lnTo>
                  <a:lnTo>
                    <a:pt x="10990487" y="709221"/>
                  </a:lnTo>
                  <a:lnTo>
                    <a:pt x="10953978" y="721895"/>
                  </a:lnTo>
                  <a:lnTo>
                    <a:pt x="10917481" y="734477"/>
                  </a:lnTo>
                  <a:lnTo>
                    <a:pt x="10880993" y="746964"/>
                  </a:lnTo>
                  <a:lnTo>
                    <a:pt x="10844507" y="759352"/>
                  </a:lnTo>
                  <a:lnTo>
                    <a:pt x="10808015" y="771638"/>
                  </a:lnTo>
                  <a:lnTo>
                    <a:pt x="10771510" y="783816"/>
                  </a:lnTo>
                  <a:lnTo>
                    <a:pt x="10734983" y="795884"/>
                  </a:lnTo>
                  <a:lnTo>
                    <a:pt x="10698431" y="807838"/>
                  </a:lnTo>
                  <a:lnTo>
                    <a:pt x="10661844" y="819674"/>
                  </a:lnTo>
                  <a:lnTo>
                    <a:pt x="10625214" y="831388"/>
                  </a:lnTo>
                  <a:lnTo>
                    <a:pt x="10588536" y="842976"/>
                  </a:lnTo>
                  <a:lnTo>
                    <a:pt x="10551803" y="854435"/>
                  </a:lnTo>
                  <a:lnTo>
                    <a:pt x="10515006" y="865760"/>
                  </a:lnTo>
                  <a:lnTo>
                    <a:pt x="10478139" y="876949"/>
                  </a:lnTo>
                  <a:lnTo>
                    <a:pt x="10441194" y="887996"/>
                  </a:lnTo>
                  <a:lnTo>
                    <a:pt x="10404165" y="898899"/>
                  </a:lnTo>
                  <a:lnTo>
                    <a:pt x="10367044" y="909654"/>
                  </a:lnTo>
                  <a:lnTo>
                    <a:pt x="10329826" y="920256"/>
                  </a:lnTo>
                  <a:lnTo>
                    <a:pt x="10292500" y="930702"/>
                  </a:lnTo>
                  <a:lnTo>
                    <a:pt x="10255061" y="940988"/>
                  </a:lnTo>
                  <a:lnTo>
                    <a:pt x="10217503" y="951111"/>
                  </a:lnTo>
                  <a:lnTo>
                    <a:pt x="10179816" y="961066"/>
                  </a:lnTo>
                  <a:lnTo>
                    <a:pt x="10141996" y="970849"/>
                  </a:lnTo>
                  <a:lnTo>
                    <a:pt x="10104035" y="980458"/>
                  </a:lnTo>
                  <a:lnTo>
                    <a:pt x="10065925" y="989887"/>
                  </a:lnTo>
                  <a:lnTo>
                    <a:pt x="10027658" y="999134"/>
                  </a:lnTo>
                  <a:lnTo>
                    <a:pt x="9989230" y="1008195"/>
                  </a:lnTo>
                  <a:lnTo>
                    <a:pt x="9950630" y="1017065"/>
                  </a:lnTo>
                  <a:lnTo>
                    <a:pt x="9911855" y="1025740"/>
                  </a:lnTo>
                  <a:lnTo>
                    <a:pt x="9872895" y="1034218"/>
                  </a:lnTo>
                  <a:lnTo>
                    <a:pt x="9833743" y="1042494"/>
                  </a:lnTo>
                  <a:lnTo>
                    <a:pt x="9794393" y="1050565"/>
                  </a:lnTo>
                  <a:lnTo>
                    <a:pt x="9754838" y="1058426"/>
                  </a:lnTo>
                  <a:lnTo>
                    <a:pt x="9715070" y="1066074"/>
                  </a:lnTo>
                  <a:lnTo>
                    <a:pt x="9675081" y="1073505"/>
                  </a:lnTo>
                  <a:lnTo>
                    <a:pt x="9634868" y="1080715"/>
                  </a:lnTo>
                  <a:lnTo>
                    <a:pt x="9594420" y="1087700"/>
                  </a:lnTo>
                  <a:lnTo>
                    <a:pt x="9553731" y="1094458"/>
                  </a:lnTo>
                  <a:lnTo>
                    <a:pt x="9512793" y="1100983"/>
                  </a:lnTo>
                  <a:lnTo>
                    <a:pt x="9471601" y="1107272"/>
                  </a:lnTo>
                  <a:lnTo>
                    <a:pt x="9430145" y="1113321"/>
                  </a:lnTo>
                  <a:lnTo>
                    <a:pt x="9388421" y="1119126"/>
                  </a:lnTo>
                  <a:lnTo>
                    <a:pt x="9346420" y="1124685"/>
                  </a:lnTo>
                  <a:lnTo>
                    <a:pt x="9304136" y="1129992"/>
                  </a:lnTo>
                  <a:lnTo>
                    <a:pt x="9261561" y="1135044"/>
                  </a:lnTo>
                  <a:lnTo>
                    <a:pt x="9218688" y="1139837"/>
                  </a:lnTo>
                  <a:lnTo>
                    <a:pt x="9175509" y="1144368"/>
                  </a:lnTo>
                  <a:lnTo>
                    <a:pt x="9132020" y="1148632"/>
                  </a:lnTo>
                  <a:lnTo>
                    <a:pt x="9088213" y="1152627"/>
                  </a:lnTo>
                  <a:lnTo>
                    <a:pt x="9044076" y="1156348"/>
                  </a:lnTo>
                  <a:lnTo>
                    <a:pt x="8999609" y="1159791"/>
                  </a:lnTo>
                  <a:lnTo>
                    <a:pt x="8954801" y="1162953"/>
                  </a:lnTo>
                  <a:lnTo>
                    <a:pt x="8909646" y="1165830"/>
                  </a:lnTo>
                  <a:lnTo>
                    <a:pt x="8864134" y="1168417"/>
                  </a:lnTo>
                  <a:lnTo>
                    <a:pt x="8818262" y="1170712"/>
                  </a:lnTo>
                  <a:lnTo>
                    <a:pt x="8772021" y="1172710"/>
                  </a:lnTo>
                  <a:lnTo>
                    <a:pt x="8725404" y="1174408"/>
                  </a:lnTo>
                  <a:lnTo>
                    <a:pt x="8678406" y="1175802"/>
                  </a:lnTo>
                  <a:lnTo>
                    <a:pt x="8631016" y="1176889"/>
                  </a:lnTo>
                  <a:lnTo>
                    <a:pt x="8583229" y="1177663"/>
                  </a:lnTo>
                  <a:lnTo>
                    <a:pt x="8535038" y="1178123"/>
                  </a:lnTo>
                  <a:lnTo>
                    <a:pt x="8486435" y="1178263"/>
                  </a:lnTo>
                  <a:lnTo>
                    <a:pt x="8437413" y="1178080"/>
                  </a:lnTo>
                  <a:lnTo>
                    <a:pt x="8387966" y="1177571"/>
                  </a:lnTo>
                  <a:lnTo>
                    <a:pt x="8338088" y="1176732"/>
                  </a:lnTo>
                  <a:lnTo>
                    <a:pt x="8287768" y="1175558"/>
                  </a:lnTo>
                  <a:lnTo>
                    <a:pt x="8237000" y="1174046"/>
                  </a:lnTo>
                  <a:lnTo>
                    <a:pt x="8185734" y="1172191"/>
                  </a:lnTo>
                  <a:lnTo>
                    <a:pt x="8083203" y="1167003"/>
                  </a:lnTo>
                  <a:lnTo>
                    <a:pt x="8032224" y="1163573"/>
                  </a:lnTo>
                  <a:lnTo>
                    <a:pt x="7981455" y="1159602"/>
                  </a:lnTo>
                  <a:lnTo>
                    <a:pt x="7930896" y="1155102"/>
                  </a:lnTo>
                  <a:lnTo>
                    <a:pt x="7880549" y="1150083"/>
                  </a:lnTo>
                  <a:lnTo>
                    <a:pt x="7830406" y="1144560"/>
                  </a:lnTo>
                  <a:lnTo>
                    <a:pt x="7780467" y="1138542"/>
                  </a:lnTo>
                  <a:lnTo>
                    <a:pt x="7730730" y="1132041"/>
                  </a:lnTo>
                  <a:lnTo>
                    <a:pt x="7681192" y="1125070"/>
                  </a:lnTo>
                  <a:lnTo>
                    <a:pt x="7631852" y="1117640"/>
                  </a:lnTo>
                  <a:lnTo>
                    <a:pt x="7582708" y="1109762"/>
                  </a:lnTo>
                  <a:lnTo>
                    <a:pt x="7533757" y="1101448"/>
                  </a:lnTo>
                  <a:lnTo>
                    <a:pt x="7484996" y="1092710"/>
                  </a:lnTo>
                  <a:lnTo>
                    <a:pt x="7436423" y="1083560"/>
                  </a:lnTo>
                  <a:lnTo>
                    <a:pt x="7388038" y="1074009"/>
                  </a:lnTo>
                  <a:lnTo>
                    <a:pt x="7339836" y="1064068"/>
                  </a:lnTo>
                  <a:lnTo>
                    <a:pt x="7291818" y="1053751"/>
                  </a:lnTo>
                  <a:lnTo>
                    <a:pt x="7243978" y="1043067"/>
                  </a:lnTo>
                  <a:lnTo>
                    <a:pt x="7196315" y="1032030"/>
                  </a:lnTo>
                  <a:lnTo>
                    <a:pt x="7148828" y="1020650"/>
                  </a:lnTo>
                  <a:lnTo>
                    <a:pt x="7101514" y="1008939"/>
                  </a:lnTo>
                  <a:lnTo>
                    <a:pt x="7054371" y="996909"/>
                  </a:lnTo>
                  <a:lnTo>
                    <a:pt x="7007397" y="984572"/>
                  </a:lnTo>
                  <a:lnTo>
                    <a:pt x="6960588" y="971939"/>
                  </a:lnTo>
                  <a:lnTo>
                    <a:pt x="6913944" y="959021"/>
                  </a:lnTo>
                  <a:lnTo>
                    <a:pt x="6867461" y="945831"/>
                  </a:lnTo>
                  <a:lnTo>
                    <a:pt x="6821139" y="932381"/>
                  </a:lnTo>
                  <a:lnTo>
                    <a:pt x="6774974" y="918681"/>
                  </a:lnTo>
                  <a:lnTo>
                    <a:pt x="6728963" y="904744"/>
                  </a:lnTo>
                  <a:lnTo>
                    <a:pt x="6683106" y="890580"/>
                  </a:lnTo>
                  <a:lnTo>
                    <a:pt x="6637399" y="876204"/>
                  </a:lnTo>
                  <a:lnTo>
                    <a:pt x="6591840" y="861624"/>
                  </a:lnTo>
                  <a:lnTo>
                    <a:pt x="6546427" y="846853"/>
                  </a:lnTo>
                  <a:lnTo>
                    <a:pt x="6501158" y="831903"/>
                  </a:lnTo>
                  <a:lnTo>
                    <a:pt x="6456031" y="816784"/>
                  </a:lnTo>
                  <a:lnTo>
                    <a:pt x="6411043" y="801511"/>
                  </a:lnTo>
                  <a:lnTo>
                    <a:pt x="6366193" y="786092"/>
                  </a:lnTo>
                  <a:lnTo>
                    <a:pt x="6321476" y="770541"/>
                  </a:lnTo>
                  <a:lnTo>
                    <a:pt x="6276892" y="754869"/>
                  </a:lnTo>
                  <a:lnTo>
                    <a:pt x="6232439" y="739087"/>
                  </a:lnTo>
                  <a:lnTo>
                    <a:pt x="6188114" y="723208"/>
                  </a:lnTo>
                  <a:lnTo>
                    <a:pt x="6143914" y="707242"/>
                  </a:lnTo>
                  <a:lnTo>
                    <a:pt x="6099838" y="691202"/>
                  </a:lnTo>
                  <a:lnTo>
                    <a:pt x="6055884" y="675098"/>
                  </a:lnTo>
                  <a:lnTo>
                    <a:pt x="6012048" y="658943"/>
                  </a:lnTo>
                  <a:lnTo>
                    <a:pt x="5968329" y="642748"/>
                  </a:lnTo>
                  <a:lnTo>
                    <a:pt x="5924725" y="626525"/>
                  </a:lnTo>
                  <a:lnTo>
                    <a:pt x="5881233" y="610286"/>
                  </a:lnTo>
                  <a:lnTo>
                    <a:pt x="5837852" y="594041"/>
                  </a:lnTo>
                  <a:lnTo>
                    <a:pt x="5794578" y="577803"/>
                  </a:lnTo>
                  <a:lnTo>
                    <a:pt x="5751409" y="561584"/>
                  </a:lnTo>
                  <a:lnTo>
                    <a:pt x="5708345" y="545394"/>
                  </a:lnTo>
                  <a:lnTo>
                    <a:pt x="5665381" y="529246"/>
                  </a:lnTo>
                  <a:lnTo>
                    <a:pt x="5622516" y="513150"/>
                  </a:lnTo>
                  <a:lnTo>
                    <a:pt x="5579748" y="497120"/>
                  </a:lnTo>
                  <a:lnTo>
                    <a:pt x="5537074" y="481165"/>
                  </a:lnTo>
                  <a:lnTo>
                    <a:pt x="5494492" y="465299"/>
                  </a:lnTo>
                  <a:lnTo>
                    <a:pt x="5452001" y="449532"/>
                  </a:lnTo>
                  <a:lnTo>
                    <a:pt x="5409598" y="433875"/>
                  </a:lnTo>
                  <a:lnTo>
                    <a:pt x="5367280" y="418342"/>
                  </a:lnTo>
                  <a:lnTo>
                    <a:pt x="5325045" y="402942"/>
                  </a:lnTo>
                  <a:lnTo>
                    <a:pt x="5282891" y="387689"/>
                  </a:lnTo>
                  <a:lnTo>
                    <a:pt x="5240817" y="372592"/>
                  </a:lnTo>
                  <a:lnTo>
                    <a:pt x="5198819" y="357665"/>
                  </a:lnTo>
                  <a:lnTo>
                    <a:pt x="5156896" y="342917"/>
                  </a:lnTo>
                  <a:lnTo>
                    <a:pt x="5115045" y="328363"/>
                  </a:lnTo>
                  <a:lnTo>
                    <a:pt x="5073264" y="314011"/>
                  </a:lnTo>
                  <a:lnTo>
                    <a:pt x="5031552" y="299875"/>
                  </a:lnTo>
                  <a:lnTo>
                    <a:pt x="4989905" y="285965"/>
                  </a:lnTo>
                  <a:lnTo>
                    <a:pt x="4948321" y="272294"/>
                  </a:lnTo>
                  <a:lnTo>
                    <a:pt x="4906799" y="258872"/>
                  </a:lnTo>
                  <a:lnTo>
                    <a:pt x="4865336" y="245712"/>
                  </a:lnTo>
                  <a:lnTo>
                    <a:pt x="4823929" y="232825"/>
                  </a:lnTo>
                  <a:lnTo>
                    <a:pt x="4782578" y="220222"/>
                  </a:lnTo>
                  <a:lnTo>
                    <a:pt x="4741280" y="207915"/>
                  </a:lnTo>
                  <a:lnTo>
                    <a:pt x="4700031" y="195915"/>
                  </a:lnTo>
                  <a:lnTo>
                    <a:pt x="4658831" y="184234"/>
                  </a:lnTo>
                  <a:lnTo>
                    <a:pt x="4617676" y="172884"/>
                  </a:lnTo>
                  <a:lnTo>
                    <a:pt x="4576565" y="161876"/>
                  </a:lnTo>
                  <a:lnTo>
                    <a:pt x="4535497" y="151221"/>
                  </a:lnTo>
                  <a:lnTo>
                    <a:pt x="4494467" y="140931"/>
                  </a:lnTo>
                  <a:lnTo>
                    <a:pt x="4453475" y="131018"/>
                  </a:lnTo>
                  <a:lnTo>
                    <a:pt x="4412518" y="121493"/>
                  </a:lnTo>
                  <a:lnTo>
                    <a:pt x="4371593" y="112367"/>
                  </a:lnTo>
                  <a:lnTo>
                    <a:pt x="4330699" y="103652"/>
                  </a:lnTo>
                  <a:lnTo>
                    <a:pt x="4289833" y="95359"/>
                  </a:lnTo>
                  <a:lnTo>
                    <a:pt x="4248994" y="87500"/>
                  </a:lnTo>
                  <a:lnTo>
                    <a:pt x="4208178" y="80086"/>
                  </a:lnTo>
                  <a:lnTo>
                    <a:pt x="4167385" y="73130"/>
                  </a:lnTo>
                  <a:lnTo>
                    <a:pt x="4126610" y="66641"/>
                  </a:lnTo>
                  <a:lnTo>
                    <a:pt x="4085853" y="60631"/>
                  </a:lnTo>
                  <a:lnTo>
                    <a:pt x="4045110" y="55113"/>
                  </a:lnTo>
                  <a:lnTo>
                    <a:pt x="4004380" y="50097"/>
                  </a:lnTo>
                  <a:lnTo>
                    <a:pt x="3963661" y="45595"/>
                  </a:lnTo>
                  <a:lnTo>
                    <a:pt x="3922949" y="41618"/>
                  </a:lnTo>
                  <a:lnTo>
                    <a:pt x="3882244" y="38178"/>
                  </a:lnTo>
                  <a:lnTo>
                    <a:pt x="3841541" y="35285"/>
                  </a:lnTo>
                  <a:lnTo>
                    <a:pt x="3800839" y="32952"/>
                  </a:lnTo>
                  <a:lnTo>
                    <a:pt x="3760237" y="31194"/>
                  </a:lnTo>
                  <a:lnTo>
                    <a:pt x="3678189" y="29070"/>
                  </a:lnTo>
                  <a:lnTo>
                    <a:pt x="3636872" y="28623"/>
                  </a:lnTo>
                  <a:lnTo>
                    <a:pt x="3595345" y="28575"/>
                  </a:lnTo>
                  <a:lnTo>
                    <a:pt x="3553619" y="28920"/>
                  </a:lnTo>
                  <a:lnTo>
                    <a:pt x="3511702" y="29651"/>
                  </a:lnTo>
                  <a:lnTo>
                    <a:pt x="3469602" y="30763"/>
                  </a:lnTo>
                  <a:lnTo>
                    <a:pt x="3427330" y="32248"/>
                  </a:lnTo>
                  <a:lnTo>
                    <a:pt x="3384893" y="34099"/>
                  </a:lnTo>
                  <a:lnTo>
                    <a:pt x="3342302" y="36311"/>
                  </a:lnTo>
                  <a:lnTo>
                    <a:pt x="3299565" y="38876"/>
                  </a:lnTo>
                  <a:lnTo>
                    <a:pt x="3256692" y="41789"/>
                  </a:lnTo>
                  <a:lnTo>
                    <a:pt x="3213691" y="45041"/>
                  </a:lnTo>
                  <a:lnTo>
                    <a:pt x="3170572" y="48627"/>
                  </a:lnTo>
                  <a:lnTo>
                    <a:pt x="3127343" y="52541"/>
                  </a:lnTo>
                  <a:lnTo>
                    <a:pt x="3084014" y="56775"/>
                  </a:lnTo>
                  <a:lnTo>
                    <a:pt x="3040594" y="61322"/>
                  </a:lnTo>
                  <a:lnTo>
                    <a:pt x="2997092" y="66177"/>
                  </a:lnTo>
                  <a:lnTo>
                    <a:pt x="2953516" y="71332"/>
                  </a:lnTo>
                  <a:lnTo>
                    <a:pt x="2909876" y="76782"/>
                  </a:lnTo>
                  <a:lnTo>
                    <a:pt x="2866181" y="82518"/>
                  </a:lnTo>
                  <a:lnTo>
                    <a:pt x="2822440" y="88535"/>
                  </a:lnTo>
                  <a:lnTo>
                    <a:pt x="2778663" y="94826"/>
                  </a:lnTo>
                  <a:lnTo>
                    <a:pt x="2734857" y="101385"/>
                  </a:lnTo>
                  <a:lnTo>
                    <a:pt x="2691032" y="108204"/>
                  </a:lnTo>
                  <a:lnTo>
                    <a:pt x="2647198" y="115277"/>
                  </a:lnTo>
                  <a:lnTo>
                    <a:pt x="2603363" y="122598"/>
                  </a:lnTo>
                  <a:lnTo>
                    <a:pt x="2559537" y="130159"/>
                  </a:lnTo>
                  <a:lnTo>
                    <a:pt x="2515727" y="137955"/>
                  </a:lnTo>
                  <a:lnTo>
                    <a:pt x="2471944" y="145977"/>
                  </a:lnTo>
                  <a:lnTo>
                    <a:pt x="2428196" y="154221"/>
                  </a:lnTo>
                  <a:lnTo>
                    <a:pt x="2384493" y="162678"/>
                  </a:lnTo>
                  <a:lnTo>
                    <a:pt x="2340843" y="171343"/>
                  </a:lnTo>
                  <a:lnTo>
                    <a:pt x="2297256" y="180209"/>
                  </a:lnTo>
                  <a:lnTo>
                    <a:pt x="2253740" y="189269"/>
                  </a:lnTo>
                  <a:lnTo>
                    <a:pt x="2210304" y="198517"/>
                  </a:lnTo>
                  <a:lnTo>
                    <a:pt x="2166959" y="207945"/>
                  </a:lnTo>
                  <a:lnTo>
                    <a:pt x="2123711" y="217547"/>
                  </a:lnTo>
                  <a:lnTo>
                    <a:pt x="2080572" y="227316"/>
                  </a:lnTo>
                  <a:lnTo>
                    <a:pt x="2037549" y="237247"/>
                  </a:lnTo>
                  <a:lnTo>
                    <a:pt x="1994651" y="247331"/>
                  </a:lnTo>
                  <a:lnTo>
                    <a:pt x="1951889" y="257563"/>
                  </a:lnTo>
                  <a:lnTo>
                    <a:pt x="1909270" y="267936"/>
                  </a:lnTo>
                  <a:lnTo>
                    <a:pt x="1866803" y="278443"/>
                  </a:lnTo>
                  <a:lnTo>
                    <a:pt x="1824499" y="289077"/>
                  </a:lnTo>
                  <a:lnTo>
                    <a:pt x="1782365" y="299832"/>
                  </a:lnTo>
                  <a:lnTo>
                    <a:pt x="1740410" y="310701"/>
                  </a:lnTo>
                  <a:lnTo>
                    <a:pt x="1698644" y="321678"/>
                  </a:lnTo>
                  <a:lnTo>
                    <a:pt x="1657077" y="332755"/>
                  </a:lnTo>
                  <a:lnTo>
                    <a:pt x="1615715" y="343926"/>
                  </a:lnTo>
                  <a:lnTo>
                    <a:pt x="1574570" y="355185"/>
                  </a:lnTo>
                  <a:lnTo>
                    <a:pt x="1533649" y="366524"/>
                  </a:lnTo>
                  <a:lnTo>
                    <a:pt x="1492963" y="377938"/>
                  </a:lnTo>
                  <a:lnTo>
                    <a:pt x="1452519" y="389419"/>
                  </a:lnTo>
                  <a:lnTo>
                    <a:pt x="1412326" y="400960"/>
                  </a:lnTo>
                  <a:lnTo>
                    <a:pt x="1372395" y="412556"/>
                  </a:lnTo>
                  <a:lnTo>
                    <a:pt x="1332733" y="424199"/>
                  </a:lnTo>
                  <a:lnTo>
                    <a:pt x="1293350" y="435882"/>
                  </a:lnTo>
                  <a:lnTo>
                    <a:pt x="1254255" y="447600"/>
                  </a:lnTo>
                  <a:lnTo>
                    <a:pt x="1215456" y="459345"/>
                  </a:lnTo>
                  <a:lnTo>
                    <a:pt x="1176964" y="471110"/>
                  </a:lnTo>
                  <a:lnTo>
                    <a:pt x="1138786" y="482890"/>
                  </a:lnTo>
                  <a:lnTo>
                    <a:pt x="1100932" y="494677"/>
                  </a:lnTo>
                  <a:lnTo>
                    <a:pt x="1063411" y="506464"/>
                  </a:lnTo>
                  <a:lnTo>
                    <a:pt x="1026231" y="518246"/>
                  </a:lnTo>
                  <a:lnTo>
                    <a:pt x="989402" y="530015"/>
                  </a:lnTo>
                  <a:lnTo>
                    <a:pt x="952933" y="541764"/>
                  </a:lnTo>
                  <a:lnTo>
                    <a:pt x="916833" y="553487"/>
                  </a:lnTo>
                  <a:lnTo>
                    <a:pt x="881111" y="565178"/>
                  </a:lnTo>
                  <a:lnTo>
                    <a:pt x="845775" y="576829"/>
                  </a:lnTo>
                  <a:lnTo>
                    <a:pt x="810835" y="588435"/>
                  </a:lnTo>
                  <a:lnTo>
                    <a:pt x="776299" y="599987"/>
                  </a:lnTo>
                  <a:lnTo>
                    <a:pt x="742178" y="611480"/>
                  </a:lnTo>
                  <a:lnTo>
                    <a:pt x="708479" y="622907"/>
                  </a:lnTo>
                  <a:lnTo>
                    <a:pt x="675211" y="634261"/>
                  </a:lnTo>
                  <a:lnTo>
                    <a:pt x="642385" y="645536"/>
                  </a:lnTo>
                  <a:lnTo>
                    <a:pt x="610008" y="656724"/>
                  </a:lnTo>
                  <a:lnTo>
                    <a:pt x="578090" y="667820"/>
                  </a:lnTo>
                  <a:lnTo>
                    <a:pt x="546639" y="678816"/>
                  </a:lnTo>
                  <a:lnTo>
                    <a:pt x="515665" y="689707"/>
                  </a:lnTo>
                  <a:lnTo>
                    <a:pt x="485176" y="700484"/>
                  </a:lnTo>
                  <a:lnTo>
                    <a:pt x="455182" y="711142"/>
                  </a:lnTo>
                  <a:lnTo>
                    <a:pt x="425692" y="721674"/>
                  </a:lnTo>
                  <a:lnTo>
                    <a:pt x="396714" y="732073"/>
                  </a:lnTo>
                  <a:lnTo>
                    <a:pt x="368257" y="742333"/>
                  </a:lnTo>
                  <a:lnTo>
                    <a:pt x="340331" y="752446"/>
                  </a:lnTo>
                  <a:lnTo>
                    <a:pt x="312944" y="762407"/>
                  </a:lnTo>
                  <a:lnTo>
                    <a:pt x="286106" y="772208"/>
                  </a:lnTo>
                  <a:lnTo>
                    <a:pt x="259825" y="781843"/>
                  </a:lnTo>
                  <a:lnTo>
                    <a:pt x="234111" y="791305"/>
                  </a:lnTo>
                  <a:lnTo>
                    <a:pt x="208971" y="800588"/>
                  </a:lnTo>
                  <a:lnTo>
                    <a:pt x="184416" y="809685"/>
                  </a:lnTo>
                  <a:lnTo>
                    <a:pt x="160454" y="818589"/>
                  </a:lnTo>
                  <a:lnTo>
                    <a:pt x="137094" y="827293"/>
                  </a:lnTo>
                  <a:lnTo>
                    <a:pt x="114344" y="835791"/>
                  </a:lnTo>
                  <a:lnTo>
                    <a:pt x="92215" y="844077"/>
                  </a:lnTo>
                  <a:lnTo>
                    <a:pt x="70715" y="852144"/>
                  </a:lnTo>
                  <a:lnTo>
                    <a:pt x="49852" y="859984"/>
                  </a:lnTo>
                  <a:lnTo>
                    <a:pt x="29635" y="867592"/>
                  </a:lnTo>
                  <a:lnTo>
                    <a:pt x="10076" y="874960"/>
                  </a:lnTo>
                  <a:lnTo>
                    <a:pt x="0" y="848220"/>
                  </a:lnTo>
                </a:path>
              </a:pathLst>
            </a:custGeom>
            <a:solidFill>
              <a:srgbClr val="CE9B49"/>
            </a:solidFill>
            <a:ln w="127">
              <a:noFill/>
            </a:ln>
            <a:effectLst>
              <a:glow rad="63500">
                <a:srgbClr val="CE9B49">
                  <a:alpha val="20000"/>
                </a:srgbClr>
              </a:glow>
              <a:innerShdw blurRad="38100">
                <a:srgbClr val="CE9B49">
                  <a:alpha val="20000"/>
                </a:srgbClr>
              </a:inn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任意多边形: 形状 6">
              <a:extLst>
                <a:ext uri="{FF2B5EF4-FFF2-40B4-BE49-F238E27FC236}">
                  <a16:creationId xmlns:a16="http://schemas.microsoft.com/office/drawing/2014/main" id="{8C70A47E-39FC-B031-E7E5-1A70331FEFA0}"/>
                </a:ext>
              </a:extLst>
            </p:cNvPr>
            <p:cNvSpPr/>
            <p:nvPr/>
          </p:nvSpPr>
          <p:spPr>
            <a:xfrm>
              <a:off x="-18010" y="2988341"/>
              <a:ext cx="12210010" cy="1178263"/>
            </a:xfrm>
            <a:custGeom>
              <a:avLst/>
              <a:gdLst>
                <a:gd name="connsiteX0" fmla="*/ 0 w 12210010"/>
                <a:gd name="connsiteY0" fmla="*/ 848220 h 1178263"/>
                <a:gd name="connsiteX1" fmla="*/ 19571 w 12210010"/>
                <a:gd name="connsiteY1" fmla="*/ 840848 h 1178263"/>
                <a:gd name="connsiteX2" fmla="*/ 39799 w 12210010"/>
                <a:gd name="connsiteY2" fmla="*/ 833236 h 1178263"/>
                <a:gd name="connsiteX3" fmla="*/ 60677 w 12210010"/>
                <a:gd name="connsiteY3" fmla="*/ 825390 h 1178263"/>
                <a:gd name="connsiteX4" fmla="*/ 82195 w 12210010"/>
                <a:gd name="connsiteY4" fmla="*/ 817316 h 1178263"/>
                <a:gd name="connsiteX5" fmla="*/ 104345 w 12210010"/>
                <a:gd name="connsiteY5" fmla="*/ 809023 h 1178263"/>
                <a:gd name="connsiteX6" fmla="*/ 127116 w 12210010"/>
                <a:gd name="connsiteY6" fmla="*/ 800517 h 1178263"/>
                <a:gd name="connsiteX7" fmla="*/ 150501 w 12210010"/>
                <a:gd name="connsiteY7" fmla="*/ 791803 h 1178263"/>
                <a:gd name="connsiteX8" fmla="*/ 174489 w 12210010"/>
                <a:gd name="connsiteY8" fmla="*/ 782889 h 1178263"/>
                <a:gd name="connsiteX9" fmla="*/ 199073 w 12210010"/>
                <a:gd name="connsiteY9" fmla="*/ 773782 h 1178263"/>
                <a:gd name="connsiteX10" fmla="*/ 224242 w 12210010"/>
                <a:gd name="connsiteY10" fmla="*/ 764488 h 1178263"/>
                <a:gd name="connsiteX11" fmla="*/ 249989 w 12210010"/>
                <a:gd name="connsiteY11" fmla="*/ 755014 h 1178263"/>
                <a:gd name="connsiteX12" fmla="*/ 276304 w 12210010"/>
                <a:gd name="connsiteY12" fmla="*/ 745367 h 1178263"/>
                <a:gd name="connsiteX13" fmla="*/ 303177 w 12210010"/>
                <a:gd name="connsiteY13" fmla="*/ 735553 h 1178263"/>
                <a:gd name="connsiteX14" fmla="*/ 330601 w 12210010"/>
                <a:gd name="connsiteY14" fmla="*/ 725579 h 1178263"/>
                <a:gd name="connsiteX15" fmla="*/ 358566 w 12210010"/>
                <a:gd name="connsiteY15" fmla="*/ 715451 h 1178263"/>
                <a:gd name="connsiteX16" fmla="*/ 387062 w 12210010"/>
                <a:gd name="connsiteY16" fmla="*/ 705178 h 1178263"/>
                <a:gd name="connsiteX17" fmla="*/ 416081 w 12210010"/>
                <a:gd name="connsiteY17" fmla="*/ 694764 h 1178263"/>
                <a:gd name="connsiteX18" fmla="*/ 445614 w 12210010"/>
                <a:gd name="connsiteY18" fmla="*/ 684216 h 1178263"/>
                <a:gd name="connsiteX19" fmla="*/ 475652 w 12210010"/>
                <a:gd name="connsiteY19" fmla="*/ 673543 h 1178263"/>
                <a:gd name="connsiteX20" fmla="*/ 506187 w 12210010"/>
                <a:gd name="connsiteY20" fmla="*/ 662749 h 1178263"/>
                <a:gd name="connsiteX21" fmla="*/ 537208 w 12210010"/>
                <a:gd name="connsiteY21" fmla="*/ 651843 h 1178263"/>
                <a:gd name="connsiteX22" fmla="*/ 568707 w 12210010"/>
                <a:gd name="connsiteY22" fmla="*/ 640829 h 1178263"/>
                <a:gd name="connsiteX23" fmla="*/ 600675 w 12210010"/>
                <a:gd name="connsiteY23" fmla="*/ 629716 h 1178263"/>
                <a:gd name="connsiteX24" fmla="*/ 633103 w 12210010"/>
                <a:gd name="connsiteY24" fmla="*/ 618510 h 1178263"/>
                <a:gd name="connsiteX25" fmla="*/ 665982 w 12210010"/>
                <a:gd name="connsiteY25" fmla="*/ 607218 h 1178263"/>
                <a:gd name="connsiteX26" fmla="*/ 699303 w 12210010"/>
                <a:gd name="connsiteY26" fmla="*/ 595845 h 1178263"/>
                <a:gd name="connsiteX27" fmla="*/ 733056 w 12210010"/>
                <a:gd name="connsiteY27" fmla="*/ 584400 h 1178263"/>
                <a:gd name="connsiteX28" fmla="*/ 767235 w 12210010"/>
                <a:gd name="connsiteY28" fmla="*/ 572888 h 1178263"/>
                <a:gd name="connsiteX29" fmla="*/ 801828 w 12210010"/>
                <a:gd name="connsiteY29" fmla="*/ 561316 h 1178263"/>
                <a:gd name="connsiteX30" fmla="*/ 836827 w 12210010"/>
                <a:gd name="connsiteY30" fmla="*/ 549692 h 1178263"/>
                <a:gd name="connsiteX31" fmla="*/ 872223 w 12210010"/>
                <a:gd name="connsiteY31" fmla="*/ 538021 h 1178263"/>
                <a:gd name="connsiteX32" fmla="*/ 908007 w 12210010"/>
                <a:gd name="connsiteY32" fmla="*/ 526310 h 1178263"/>
                <a:gd name="connsiteX33" fmla="*/ 944171 w 12210010"/>
                <a:gd name="connsiteY33" fmla="*/ 514566 h 1178263"/>
                <a:gd name="connsiteX34" fmla="*/ 980704 w 12210010"/>
                <a:gd name="connsiteY34" fmla="*/ 502796 h 1178263"/>
                <a:gd name="connsiteX35" fmla="*/ 1017599 w 12210010"/>
                <a:gd name="connsiteY35" fmla="*/ 491006 h 1178263"/>
                <a:gd name="connsiteX36" fmla="*/ 1054846 w 12210010"/>
                <a:gd name="connsiteY36" fmla="*/ 479203 h 1178263"/>
                <a:gd name="connsiteX37" fmla="*/ 1092437 w 12210010"/>
                <a:gd name="connsiteY37" fmla="*/ 467394 h 1178263"/>
                <a:gd name="connsiteX38" fmla="*/ 1130361 w 12210010"/>
                <a:gd name="connsiteY38" fmla="*/ 455585 h 1178263"/>
                <a:gd name="connsiteX39" fmla="*/ 1168611 w 12210010"/>
                <a:gd name="connsiteY39" fmla="*/ 443783 h 1178263"/>
                <a:gd name="connsiteX40" fmla="*/ 1207177 w 12210010"/>
                <a:gd name="connsiteY40" fmla="*/ 431995 h 1178263"/>
                <a:gd name="connsiteX41" fmla="*/ 1246051 w 12210010"/>
                <a:gd name="connsiteY41" fmla="*/ 420228 h 1178263"/>
                <a:gd name="connsiteX42" fmla="*/ 1285223 w 12210010"/>
                <a:gd name="connsiteY42" fmla="*/ 408487 h 1178263"/>
                <a:gd name="connsiteX43" fmla="*/ 1324684 w 12210010"/>
                <a:gd name="connsiteY43" fmla="*/ 396781 h 1178263"/>
                <a:gd name="connsiteX44" fmla="*/ 1364426 w 12210010"/>
                <a:gd name="connsiteY44" fmla="*/ 385114 h 1178263"/>
                <a:gd name="connsiteX45" fmla="*/ 1404440 w 12210010"/>
                <a:gd name="connsiteY45" fmla="*/ 373495 h 1178263"/>
                <a:gd name="connsiteX46" fmla="*/ 1444715 w 12210010"/>
                <a:gd name="connsiteY46" fmla="*/ 361930 h 1178263"/>
                <a:gd name="connsiteX47" fmla="*/ 1485245 w 12210010"/>
                <a:gd name="connsiteY47" fmla="*/ 350425 h 1178263"/>
                <a:gd name="connsiteX48" fmla="*/ 1526019 w 12210010"/>
                <a:gd name="connsiteY48" fmla="*/ 338987 h 1178263"/>
                <a:gd name="connsiteX49" fmla="*/ 1567028 w 12210010"/>
                <a:gd name="connsiteY49" fmla="*/ 327623 h 1178263"/>
                <a:gd name="connsiteX50" fmla="*/ 1608264 w 12210010"/>
                <a:gd name="connsiteY50" fmla="*/ 316340 h 1178263"/>
                <a:gd name="connsiteX51" fmla="*/ 1649719 w 12210010"/>
                <a:gd name="connsiteY51" fmla="*/ 305143 h 1178263"/>
                <a:gd name="connsiteX52" fmla="*/ 1691381 w 12210010"/>
                <a:gd name="connsiteY52" fmla="*/ 294041 h 1178263"/>
                <a:gd name="connsiteX53" fmla="*/ 1733244 w 12210010"/>
                <a:gd name="connsiteY53" fmla="*/ 283039 h 1178263"/>
                <a:gd name="connsiteX54" fmla="*/ 1775297 w 12210010"/>
                <a:gd name="connsiteY54" fmla="*/ 272145 h 1178263"/>
                <a:gd name="connsiteX55" fmla="*/ 1817532 w 12210010"/>
                <a:gd name="connsiteY55" fmla="*/ 261364 h 1178263"/>
                <a:gd name="connsiteX56" fmla="*/ 1859940 w 12210010"/>
                <a:gd name="connsiteY56" fmla="*/ 250704 h 1178263"/>
                <a:gd name="connsiteX57" fmla="*/ 1902512 w 12210010"/>
                <a:gd name="connsiteY57" fmla="*/ 240171 h 1178263"/>
                <a:gd name="connsiteX58" fmla="*/ 1945239 w 12210010"/>
                <a:gd name="connsiteY58" fmla="*/ 229773 h 1178263"/>
                <a:gd name="connsiteX59" fmla="*/ 1988112 w 12210010"/>
                <a:gd name="connsiteY59" fmla="*/ 219515 h 1178263"/>
                <a:gd name="connsiteX60" fmla="*/ 2031122 w 12210010"/>
                <a:gd name="connsiteY60" fmla="*/ 209404 h 1178263"/>
                <a:gd name="connsiteX61" fmla="*/ 2074261 w 12210010"/>
                <a:gd name="connsiteY61" fmla="*/ 199447 h 1178263"/>
                <a:gd name="connsiteX62" fmla="*/ 2117518 w 12210010"/>
                <a:gd name="connsiteY62" fmla="*/ 189651 h 1178263"/>
                <a:gd name="connsiteX63" fmla="*/ 2160886 w 12210010"/>
                <a:gd name="connsiteY63" fmla="*/ 180022 h 1178263"/>
                <a:gd name="connsiteX64" fmla="*/ 2204354 w 12210010"/>
                <a:gd name="connsiteY64" fmla="*/ 170568 h 1178263"/>
                <a:gd name="connsiteX65" fmla="*/ 2247916 w 12210010"/>
                <a:gd name="connsiteY65" fmla="*/ 161294 h 1178263"/>
                <a:gd name="connsiteX66" fmla="*/ 2291560 w 12210010"/>
                <a:gd name="connsiteY66" fmla="*/ 152208 h 1178263"/>
                <a:gd name="connsiteX67" fmla="*/ 2335280 w 12210010"/>
                <a:gd name="connsiteY67" fmla="*/ 143315 h 1178263"/>
                <a:gd name="connsiteX68" fmla="*/ 2379064 w 12210010"/>
                <a:gd name="connsiteY68" fmla="*/ 134624 h 1178263"/>
                <a:gd name="connsiteX69" fmla="*/ 2422905 w 12210010"/>
                <a:gd name="connsiteY69" fmla="*/ 126140 h 1178263"/>
                <a:gd name="connsiteX70" fmla="*/ 2466794 w 12210010"/>
                <a:gd name="connsiteY70" fmla="*/ 117870 h 1178263"/>
                <a:gd name="connsiteX71" fmla="*/ 2510721 w 12210010"/>
                <a:gd name="connsiteY71" fmla="*/ 109821 h 1178263"/>
                <a:gd name="connsiteX72" fmla="*/ 2554678 w 12210010"/>
                <a:gd name="connsiteY72" fmla="*/ 102000 h 1178263"/>
                <a:gd name="connsiteX73" fmla="*/ 2598656 w 12210010"/>
                <a:gd name="connsiteY73" fmla="*/ 94413 h 1178263"/>
                <a:gd name="connsiteX74" fmla="*/ 2642646 w 12210010"/>
                <a:gd name="connsiteY74" fmla="*/ 87067 h 1178263"/>
                <a:gd name="connsiteX75" fmla="*/ 2686639 w 12210010"/>
                <a:gd name="connsiteY75" fmla="*/ 79969 h 1178263"/>
                <a:gd name="connsiteX76" fmla="*/ 2730626 w 12210010"/>
                <a:gd name="connsiteY76" fmla="*/ 73125 h 1178263"/>
                <a:gd name="connsiteX77" fmla="*/ 2774598 w 12210010"/>
                <a:gd name="connsiteY77" fmla="*/ 66542 h 1178263"/>
                <a:gd name="connsiteX78" fmla="*/ 2818546 w 12210010"/>
                <a:gd name="connsiteY78" fmla="*/ 60227 h 1178263"/>
                <a:gd name="connsiteX79" fmla="*/ 2862462 w 12210010"/>
                <a:gd name="connsiteY79" fmla="*/ 54186 h 1178263"/>
                <a:gd name="connsiteX80" fmla="*/ 2906336 w 12210010"/>
                <a:gd name="connsiteY80" fmla="*/ 48427 h 1178263"/>
                <a:gd name="connsiteX81" fmla="*/ 2950159 w 12210010"/>
                <a:gd name="connsiteY81" fmla="*/ 42955 h 1178263"/>
                <a:gd name="connsiteX82" fmla="*/ 2993922 w 12210010"/>
                <a:gd name="connsiteY82" fmla="*/ 37778 h 1178263"/>
                <a:gd name="connsiteX83" fmla="*/ 3037618 w 12210010"/>
                <a:gd name="connsiteY83" fmla="*/ 32903 h 1178263"/>
                <a:gd name="connsiteX84" fmla="*/ 3081235 w 12210010"/>
                <a:gd name="connsiteY84" fmla="*/ 28335 h 1178263"/>
                <a:gd name="connsiteX85" fmla="*/ 3124767 w 12210010"/>
                <a:gd name="connsiteY85" fmla="*/ 24082 h 1178263"/>
                <a:gd name="connsiteX86" fmla="*/ 3168204 w 12210010"/>
                <a:gd name="connsiteY86" fmla="*/ 20151 h 1178263"/>
                <a:gd name="connsiteX87" fmla="*/ 3211536 w 12210010"/>
                <a:gd name="connsiteY87" fmla="*/ 16548 h 1178263"/>
                <a:gd name="connsiteX88" fmla="*/ 3254756 w 12210010"/>
                <a:gd name="connsiteY88" fmla="*/ 13279 h 1178263"/>
                <a:gd name="connsiteX89" fmla="*/ 3297854 w 12210010"/>
                <a:gd name="connsiteY89" fmla="*/ 10353 h 1178263"/>
                <a:gd name="connsiteX90" fmla="*/ 3340821 w 12210010"/>
                <a:gd name="connsiteY90" fmla="*/ 7774 h 1178263"/>
                <a:gd name="connsiteX91" fmla="*/ 3383648 w 12210010"/>
                <a:gd name="connsiteY91" fmla="*/ 5551 h 1178263"/>
                <a:gd name="connsiteX92" fmla="*/ 3426327 w 12210010"/>
                <a:gd name="connsiteY92" fmla="*/ 3690 h 1178263"/>
                <a:gd name="connsiteX93" fmla="*/ 3468849 w 12210010"/>
                <a:gd name="connsiteY93" fmla="*/ 2198 h 1178263"/>
                <a:gd name="connsiteX94" fmla="*/ 3511203 w 12210010"/>
                <a:gd name="connsiteY94" fmla="*/ 1081 h 1178263"/>
                <a:gd name="connsiteX95" fmla="*/ 3553383 w 12210010"/>
                <a:gd name="connsiteY95" fmla="*/ 346 h 1178263"/>
                <a:gd name="connsiteX96" fmla="*/ 3595379 w 12210010"/>
                <a:gd name="connsiteY96" fmla="*/ 0 h 1178263"/>
                <a:gd name="connsiteX97" fmla="*/ 3637182 w 12210010"/>
                <a:gd name="connsiteY97" fmla="*/ 49 h 1178263"/>
                <a:gd name="connsiteX98" fmla="*/ 3678783 w 12210010"/>
                <a:gd name="connsiteY98" fmla="*/ 502 h 1178263"/>
                <a:gd name="connsiteX99" fmla="*/ 3761271 w 12210010"/>
                <a:gd name="connsiteY99" fmla="*/ 2638 h 1178263"/>
                <a:gd name="connsiteX100" fmla="*/ 3802475 w 12210010"/>
                <a:gd name="connsiteY100" fmla="*/ 4424 h 1178263"/>
                <a:gd name="connsiteX101" fmla="*/ 3843567 w 12210010"/>
                <a:gd name="connsiteY101" fmla="*/ 6782 h 1178263"/>
                <a:gd name="connsiteX102" fmla="*/ 3884650 w 12210010"/>
                <a:gd name="connsiteY102" fmla="*/ 9704 h 1178263"/>
                <a:gd name="connsiteX103" fmla="*/ 3925728 w 12210010"/>
                <a:gd name="connsiteY103" fmla="*/ 13178 h 1178263"/>
                <a:gd name="connsiteX104" fmla="*/ 3966802 w 12210010"/>
                <a:gd name="connsiteY104" fmla="*/ 17193 h 1178263"/>
                <a:gd name="connsiteX105" fmla="*/ 4007874 w 12210010"/>
                <a:gd name="connsiteY105" fmla="*/ 21736 h 1178263"/>
                <a:gd name="connsiteX106" fmla="*/ 4048946 w 12210010"/>
                <a:gd name="connsiteY106" fmla="*/ 26797 h 1178263"/>
                <a:gd name="connsiteX107" fmla="*/ 4090022 w 12210010"/>
                <a:gd name="connsiteY107" fmla="*/ 32362 h 1178263"/>
                <a:gd name="connsiteX108" fmla="*/ 4131102 w 12210010"/>
                <a:gd name="connsiteY108" fmla="*/ 38421 h 1178263"/>
                <a:gd name="connsiteX109" fmla="*/ 4172189 w 12210010"/>
                <a:gd name="connsiteY109" fmla="*/ 44961 h 1178263"/>
                <a:gd name="connsiteX110" fmla="*/ 4213286 w 12210010"/>
                <a:gd name="connsiteY110" fmla="*/ 51971 h 1178263"/>
                <a:gd name="connsiteX111" fmla="*/ 4254394 w 12210010"/>
                <a:gd name="connsiteY111" fmla="*/ 59440 h 1178263"/>
                <a:gd name="connsiteX112" fmla="*/ 4295517 w 12210010"/>
                <a:gd name="connsiteY112" fmla="*/ 67355 h 1178263"/>
                <a:gd name="connsiteX113" fmla="*/ 4336656 w 12210010"/>
                <a:gd name="connsiteY113" fmla="*/ 75705 h 1178263"/>
                <a:gd name="connsiteX114" fmla="*/ 4377813 w 12210010"/>
                <a:gd name="connsiteY114" fmla="*/ 84477 h 1178263"/>
                <a:gd name="connsiteX115" fmla="*/ 4418991 w 12210010"/>
                <a:gd name="connsiteY115" fmla="*/ 93661 h 1178263"/>
                <a:gd name="connsiteX116" fmla="*/ 4460192 w 12210010"/>
                <a:gd name="connsiteY116" fmla="*/ 103244 h 1178263"/>
                <a:gd name="connsiteX117" fmla="*/ 4501419 w 12210010"/>
                <a:gd name="connsiteY117" fmla="*/ 113215 h 1178263"/>
                <a:gd name="connsiteX118" fmla="*/ 4542673 w 12210010"/>
                <a:gd name="connsiteY118" fmla="*/ 123562 h 1178263"/>
                <a:gd name="connsiteX119" fmla="*/ 4583957 w 12210010"/>
                <a:gd name="connsiteY119" fmla="*/ 134273 h 1178263"/>
                <a:gd name="connsiteX120" fmla="*/ 4625273 w 12210010"/>
                <a:gd name="connsiteY120" fmla="*/ 145338 h 1178263"/>
                <a:gd name="connsiteX121" fmla="*/ 4666625 w 12210010"/>
                <a:gd name="connsiteY121" fmla="*/ 156743 h 1178263"/>
                <a:gd name="connsiteX122" fmla="*/ 4708013 w 12210010"/>
                <a:gd name="connsiteY122" fmla="*/ 168477 h 1178263"/>
                <a:gd name="connsiteX123" fmla="*/ 4749441 w 12210010"/>
                <a:gd name="connsiteY123" fmla="*/ 180530 h 1178263"/>
                <a:gd name="connsiteX124" fmla="*/ 4790909 w 12210010"/>
                <a:gd name="connsiteY124" fmla="*/ 192888 h 1178263"/>
                <a:gd name="connsiteX125" fmla="*/ 4832422 w 12210010"/>
                <a:gd name="connsiteY125" fmla="*/ 205541 h 1178263"/>
                <a:gd name="connsiteX126" fmla="*/ 4873980 w 12210010"/>
                <a:gd name="connsiteY126" fmla="*/ 218476 h 1178263"/>
                <a:gd name="connsiteX127" fmla="*/ 4915587 w 12210010"/>
                <a:gd name="connsiteY127" fmla="*/ 231683 h 1178263"/>
                <a:gd name="connsiteX128" fmla="*/ 4957245 w 12210010"/>
                <a:gd name="connsiteY128" fmla="*/ 245148 h 1178263"/>
                <a:gd name="connsiteX129" fmla="*/ 4998957 w 12210010"/>
                <a:gd name="connsiteY129" fmla="*/ 258862 h 1178263"/>
                <a:gd name="connsiteX130" fmla="*/ 5040723 w 12210010"/>
                <a:gd name="connsiteY130" fmla="*/ 272812 h 1178263"/>
                <a:gd name="connsiteX131" fmla="*/ 5082547 w 12210010"/>
                <a:gd name="connsiteY131" fmla="*/ 286986 h 1178263"/>
                <a:gd name="connsiteX132" fmla="*/ 5124432 w 12210010"/>
                <a:gd name="connsiteY132" fmla="*/ 301373 h 1178263"/>
                <a:gd name="connsiteX133" fmla="*/ 5166378 w 12210010"/>
                <a:gd name="connsiteY133" fmla="*/ 315962 h 1178263"/>
                <a:gd name="connsiteX134" fmla="*/ 5208389 w 12210010"/>
                <a:gd name="connsiteY134" fmla="*/ 330740 h 1178263"/>
                <a:gd name="connsiteX135" fmla="*/ 5250467 w 12210010"/>
                <a:gd name="connsiteY135" fmla="*/ 345696 h 1178263"/>
                <a:gd name="connsiteX136" fmla="*/ 5292615 w 12210010"/>
                <a:gd name="connsiteY136" fmla="*/ 360819 h 1178263"/>
                <a:gd name="connsiteX137" fmla="*/ 5334834 w 12210010"/>
                <a:gd name="connsiteY137" fmla="*/ 376096 h 1178263"/>
                <a:gd name="connsiteX138" fmla="*/ 5377126 w 12210010"/>
                <a:gd name="connsiteY138" fmla="*/ 391517 h 1178263"/>
                <a:gd name="connsiteX139" fmla="*/ 5419495 w 12210010"/>
                <a:gd name="connsiteY139" fmla="*/ 407069 h 1178263"/>
                <a:gd name="connsiteX140" fmla="*/ 5461942 w 12210010"/>
                <a:gd name="connsiteY140" fmla="*/ 422741 h 1178263"/>
                <a:gd name="connsiteX141" fmla="*/ 5504470 w 12210010"/>
                <a:gd name="connsiteY141" fmla="*/ 438522 h 1178263"/>
                <a:gd name="connsiteX142" fmla="*/ 5547081 w 12210010"/>
                <a:gd name="connsiteY142" fmla="*/ 454400 h 1178263"/>
                <a:gd name="connsiteX143" fmla="*/ 5589777 w 12210010"/>
                <a:gd name="connsiteY143" fmla="*/ 470363 h 1178263"/>
                <a:gd name="connsiteX144" fmla="*/ 5632561 w 12210010"/>
                <a:gd name="connsiteY144" fmla="*/ 486399 h 1178263"/>
                <a:gd name="connsiteX145" fmla="*/ 5675434 w 12210010"/>
                <a:gd name="connsiteY145" fmla="*/ 502498 h 1178263"/>
                <a:gd name="connsiteX146" fmla="*/ 5718400 w 12210010"/>
                <a:gd name="connsiteY146" fmla="*/ 518647 h 1178263"/>
                <a:gd name="connsiteX147" fmla="*/ 5761460 w 12210010"/>
                <a:gd name="connsiteY147" fmla="*/ 534835 h 1178263"/>
                <a:gd name="connsiteX148" fmla="*/ 5804616 w 12210010"/>
                <a:gd name="connsiteY148" fmla="*/ 551050 h 1178263"/>
                <a:gd name="connsiteX149" fmla="*/ 5847872 w 12210010"/>
                <a:gd name="connsiteY149" fmla="*/ 567281 h 1178263"/>
                <a:gd name="connsiteX150" fmla="*/ 5891229 w 12210010"/>
                <a:gd name="connsiteY150" fmla="*/ 583516 h 1178263"/>
                <a:gd name="connsiteX151" fmla="*/ 5934689 w 12210010"/>
                <a:gd name="connsiteY151" fmla="*/ 599744 h 1178263"/>
                <a:gd name="connsiteX152" fmla="*/ 5978255 w 12210010"/>
                <a:gd name="connsiteY152" fmla="*/ 615952 h 1178263"/>
                <a:gd name="connsiteX153" fmla="*/ 6021930 w 12210010"/>
                <a:gd name="connsiteY153" fmla="*/ 632131 h 1178263"/>
                <a:gd name="connsiteX154" fmla="*/ 6065714 w 12210010"/>
                <a:gd name="connsiteY154" fmla="*/ 648267 h 1178263"/>
                <a:gd name="connsiteX155" fmla="*/ 6109611 w 12210010"/>
                <a:gd name="connsiteY155" fmla="*/ 664349 h 1178263"/>
                <a:gd name="connsiteX156" fmla="*/ 6153622 w 12210010"/>
                <a:gd name="connsiteY156" fmla="*/ 680367 h 1178263"/>
                <a:gd name="connsiteX157" fmla="*/ 6197751 w 12210010"/>
                <a:gd name="connsiteY157" fmla="*/ 696307 h 1178263"/>
                <a:gd name="connsiteX158" fmla="*/ 6241999 w 12210010"/>
                <a:gd name="connsiteY158" fmla="*/ 712159 h 1178263"/>
                <a:gd name="connsiteX159" fmla="*/ 6286368 w 12210010"/>
                <a:gd name="connsiteY159" fmla="*/ 727911 h 1178263"/>
                <a:gd name="connsiteX160" fmla="*/ 6330862 w 12210010"/>
                <a:gd name="connsiteY160" fmla="*/ 743552 h 1178263"/>
                <a:gd name="connsiteX161" fmla="*/ 6375482 w 12210010"/>
                <a:gd name="connsiteY161" fmla="*/ 759070 h 1178263"/>
                <a:gd name="connsiteX162" fmla="*/ 6420230 w 12210010"/>
                <a:gd name="connsiteY162" fmla="*/ 774453 h 1178263"/>
                <a:gd name="connsiteX163" fmla="*/ 6465108 w 12210010"/>
                <a:gd name="connsiteY163" fmla="*/ 789690 h 1178263"/>
                <a:gd name="connsiteX164" fmla="*/ 6510119 w 12210010"/>
                <a:gd name="connsiteY164" fmla="*/ 804769 h 1178263"/>
                <a:gd name="connsiteX165" fmla="*/ 6555266 w 12210010"/>
                <a:gd name="connsiteY165" fmla="*/ 819679 h 1178263"/>
                <a:gd name="connsiteX166" fmla="*/ 6600550 w 12210010"/>
                <a:gd name="connsiteY166" fmla="*/ 834408 h 1178263"/>
                <a:gd name="connsiteX167" fmla="*/ 6645973 w 12210010"/>
                <a:gd name="connsiteY167" fmla="*/ 848945 h 1178263"/>
                <a:gd name="connsiteX168" fmla="*/ 6691538 w 12210010"/>
                <a:gd name="connsiteY168" fmla="*/ 863278 h 1178263"/>
                <a:gd name="connsiteX169" fmla="*/ 6737248 w 12210010"/>
                <a:gd name="connsiteY169" fmla="*/ 877396 h 1178263"/>
                <a:gd name="connsiteX170" fmla="*/ 6783104 w 12210010"/>
                <a:gd name="connsiteY170" fmla="*/ 891287 h 1178263"/>
                <a:gd name="connsiteX171" fmla="*/ 6829108 w 12210010"/>
                <a:gd name="connsiteY171" fmla="*/ 904939 h 1178263"/>
                <a:gd name="connsiteX172" fmla="*/ 6875262 w 12210010"/>
                <a:gd name="connsiteY172" fmla="*/ 918342 h 1178263"/>
                <a:gd name="connsiteX173" fmla="*/ 6921570 w 12210010"/>
                <a:gd name="connsiteY173" fmla="*/ 931483 h 1178263"/>
                <a:gd name="connsiteX174" fmla="*/ 6968034 w 12210010"/>
                <a:gd name="connsiteY174" fmla="*/ 944351 h 1178263"/>
                <a:gd name="connsiteX175" fmla="*/ 7014655 w 12210010"/>
                <a:gd name="connsiteY175" fmla="*/ 956934 h 1178263"/>
                <a:gd name="connsiteX176" fmla="*/ 7061437 w 12210010"/>
                <a:gd name="connsiteY176" fmla="*/ 969221 h 1178263"/>
                <a:gd name="connsiteX177" fmla="*/ 7108381 w 12210010"/>
                <a:gd name="connsiteY177" fmla="*/ 981201 h 1178263"/>
                <a:gd name="connsiteX178" fmla="*/ 7155488 w 12210010"/>
                <a:gd name="connsiteY178" fmla="*/ 992862 h 1178263"/>
                <a:gd name="connsiteX179" fmla="*/ 7202763 w 12210010"/>
                <a:gd name="connsiteY179" fmla="*/ 1004191 h 1178263"/>
                <a:gd name="connsiteX180" fmla="*/ 7250205 w 12210010"/>
                <a:gd name="connsiteY180" fmla="*/ 1015179 h 1178263"/>
                <a:gd name="connsiteX181" fmla="*/ 7297820 w 12210010"/>
                <a:gd name="connsiteY181" fmla="*/ 1025813 h 1178263"/>
                <a:gd name="connsiteX182" fmla="*/ 7345608 w 12210010"/>
                <a:gd name="connsiteY182" fmla="*/ 1036082 h 1178263"/>
                <a:gd name="connsiteX183" fmla="*/ 7393573 w 12210010"/>
                <a:gd name="connsiteY183" fmla="*/ 1045975 h 1178263"/>
                <a:gd name="connsiteX184" fmla="*/ 7441715 w 12210010"/>
                <a:gd name="connsiteY184" fmla="*/ 1055479 h 1178263"/>
                <a:gd name="connsiteX185" fmla="*/ 7490036 w 12210010"/>
                <a:gd name="connsiteY185" fmla="*/ 1064583 h 1178263"/>
                <a:gd name="connsiteX186" fmla="*/ 7538541 w 12210010"/>
                <a:gd name="connsiteY186" fmla="*/ 1073277 h 1178263"/>
                <a:gd name="connsiteX187" fmla="*/ 7587231 w 12210010"/>
                <a:gd name="connsiteY187" fmla="*/ 1081547 h 1178263"/>
                <a:gd name="connsiteX188" fmla="*/ 7636107 w 12210010"/>
                <a:gd name="connsiteY188" fmla="*/ 1089383 h 1178263"/>
                <a:gd name="connsiteX189" fmla="*/ 7685175 w 12210010"/>
                <a:gd name="connsiteY189" fmla="*/ 1096774 h 1178263"/>
                <a:gd name="connsiteX190" fmla="*/ 7734433 w 12210010"/>
                <a:gd name="connsiteY190" fmla="*/ 1103707 h 1178263"/>
                <a:gd name="connsiteX191" fmla="*/ 7783885 w 12210010"/>
                <a:gd name="connsiteY191" fmla="*/ 1110172 h 1178263"/>
                <a:gd name="connsiteX192" fmla="*/ 7833536 w 12210010"/>
                <a:gd name="connsiteY192" fmla="*/ 1116156 h 1178263"/>
                <a:gd name="connsiteX193" fmla="*/ 7883383 w 12210010"/>
                <a:gd name="connsiteY193" fmla="*/ 1121650 h 1178263"/>
                <a:gd name="connsiteX194" fmla="*/ 7933431 w 12210010"/>
                <a:gd name="connsiteY194" fmla="*/ 1126639 h 1178263"/>
                <a:gd name="connsiteX195" fmla="*/ 7983684 w 12210010"/>
                <a:gd name="connsiteY195" fmla="*/ 1131114 h 1178263"/>
                <a:gd name="connsiteX196" fmla="*/ 8034143 w 12210010"/>
                <a:gd name="connsiteY196" fmla="*/ 1135062 h 1178263"/>
                <a:gd name="connsiteX197" fmla="*/ 8084807 w 12210010"/>
                <a:gd name="connsiteY197" fmla="*/ 1138473 h 1178263"/>
                <a:gd name="connsiteX198" fmla="*/ 8186858 w 12210010"/>
                <a:gd name="connsiteY198" fmla="*/ 1143638 h 1178263"/>
                <a:gd name="connsiteX199" fmla="*/ 8237851 w 12210010"/>
                <a:gd name="connsiteY199" fmla="*/ 1145484 h 1178263"/>
                <a:gd name="connsiteX200" fmla="*/ 8288434 w 12210010"/>
                <a:gd name="connsiteY200" fmla="*/ 1146991 h 1178263"/>
                <a:gd name="connsiteX201" fmla="*/ 8338568 w 12210010"/>
                <a:gd name="connsiteY201" fmla="*/ 1148161 h 1178263"/>
                <a:gd name="connsiteX202" fmla="*/ 8388261 w 12210010"/>
                <a:gd name="connsiteY202" fmla="*/ 1148997 h 1178263"/>
                <a:gd name="connsiteX203" fmla="*/ 8437520 w 12210010"/>
                <a:gd name="connsiteY203" fmla="*/ 1149505 h 1178263"/>
                <a:gd name="connsiteX204" fmla="*/ 8486352 w 12210010"/>
                <a:gd name="connsiteY204" fmla="*/ 1149688 h 1178263"/>
                <a:gd name="connsiteX205" fmla="*/ 8534765 w 12210010"/>
                <a:gd name="connsiteY205" fmla="*/ 1149549 h 1178263"/>
                <a:gd name="connsiteX206" fmla="*/ 8582766 w 12210010"/>
                <a:gd name="connsiteY206" fmla="*/ 1149092 h 1178263"/>
                <a:gd name="connsiteX207" fmla="*/ 8630361 w 12210010"/>
                <a:gd name="connsiteY207" fmla="*/ 1148321 h 1178263"/>
                <a:gd name="connsiteX208" fmla="*/ 8677559 w 12210010"/>
                <a:gd name="connsiteY208" fmla="*/ 1147240 h 1178263"/>
                <a:gd name="connsiteX209" fmla="*/ 8724364 w 12210010"/>
                <a:gd name="connsiteY209" fmla="*/ 1145852 h 1178263"/>
                <a:gd name="connsiteX210" fmla="*/ 8770787 w 12210010"/>
                <a:gd name="connsiteY210" fmla="*/ 1144162 h 1178263"/>
                <a:gd name="connsiteX211" fmla="*/ 8816835 w 12210010"/>
                <a:gd name="connsiteY211" fmla="*/ 1142172 h 1178263"/>
                <a:gd name="connsiteX212" fmla="*/ 8862512 w 12210010"/>
                <a:gd name="connsiteY212" fmla="*/ 1139888 h 1178263"/>
                <a:gd name="connsiteX213" fmla="*/ 8907829 w 12210010"/>
                <a:gd name="connsiteY213" fmla="*/ 1137312 h 1178263"/>
                <a:gd name="connsiteX214" fmla="*/ 8952791 w 12210010"/>
                <a:gd name="connsiteY214" fmla="*/ 1134449 h 1178263"/>
                <a:gd name="connsiteX215" fmla="*/ 8997403 w 12210010"/>
                <a:gd name="connsiteY215" fmla="*/ 1131301 h 1178263"/>
                <a:gd name="connsiteX216" fmla="*/ 9041677 w 12210010"/>
                <a:gd name="connsiteY216" fmla="*/ 1127874 h 1178263"/>
                <a:gd name="connsiteX217" fmla="*/ 9085617 w 12210010"/>
                <a:gd name="connsiteY217" fmla="*/ 1124170 h 1178263"/>
                <a:gd name="connsiteX218" fmla="*/ 9129231 w 12210010"/>
                <a:gd name="connsiteY218" fmla="*/ 1120194 h 1178263"/>
                <a:gd name="connsiteX219" fmla="*/ 9172528 w 12210010"/>
                <a:gd name="connsiteY219" fmla="*/ 1115949 h 1178263"/>
                <a:gd name="connsiteX220" fmla="*/ 9215513 w 12210010"/>
                <a:gd name="connsiteY220" fmla="*/ 1111439 h 1178263"/>
                <a:gd name="connsiteX221" fmla="*/ 9258194 w 12210010"/>
                <a:gd name="connsiteY221" fmla="*/ 1106668 h 1178263"/>
                <a:gd name="connsiteX222" fmla="*/ 9300578 w 12210010"/>
                <a:gd name="connsiteY222" fmla="*/ 1101639 h 1178263"/>
                <a:gd name="connsiteX223" fmla="*/ 9342671 w 12210010"/>
                <a:gd name="connsiteY223" fmla="*/ 1096356 h 1178263"/>
                <a:gd name="connsiteX224" fmla="*/ 9384484 w 12210010"/>
                <a:gd name="connsiteY224" fmla="*/ 1090824 h 1178263"/>
                <a:gd name="connsiteX225" fmla="*/ 9426020 w 12210010"/>
                <a:gd name="connsiteY225" fmla="*/ 1085045 h 1178263"/>
                <a:gd name="connsiteX226" fmla="*/ 9467288 w 12210010"/>
                <a:gd name="connsiteY226" fmla="*/ 1079024 h 1178263"/>
                <a:gd name="connsiteX227" fmla="*/ 9508295 w 12210010"/>
                <a:gd name="connsiteY227" fmla="*/ 1072764 h 1178263"/>
                <a:gd name="connsiteX228" fmla="*/ 9549049 w 12210010"/>
                <a:gd name="connsiteY228" fmla="*/ 1066269 h 1178263"/>
                <a:gd name="connsiteX229" fmla="*/ 9589556 w 12210010"/>
                <a:gd name="connsiteY229" fmla="*/ 1059542 h 1178263"/>
                <a:gd name="connsiteX230" fmla="*/ 9629825 w 12210010"/>
                <a:gd name="connsiteY230" fmla="*/ 1052588 h 1178263"/>
                <a:gd name="connsiteX231" fmla="*/ 9669862 w 12210010"/>
                <a:gd name="connsiteY231" fmla="*/ 1045411 h 1178263"/>
                <a:gd name="connsiteX232" fmla="*/ 9709673 w 12210010"/>
                <a:gd name="connsiteY232" fmla="*/ 1038013 h 1178263"/>
                <a:gd name="connsiteX233" fmla="*/ 9749268 w 12210010"/>
                <a:gd name="connsiteY233" fmla="*/ 1030399 h 1178263"/>
                <a:gd name="connsiteX234" fmla="*/ 9788652 w 12210010"/>
                <a:gd name="connsiteY234" fmla="*/ 1022572 h 1178263"/>
                <a:gd name="connsiteX235" fmla="*/ 9827833 w 12210010"/>
                <a:gd name="connsiteY235" fmla="*/ 1014537 h 1178263"/>
                <a:gd name="connsiteX236" fmla="*/ 9866819 w 12210010"/>
                <a:gd name="connsiteY236" fmla="*/ 1006297 h 1178263"/>
                <a:gd name="connsiteX237" fmla="*/ 9905616 w 12210010"/>
                <a:gd name="connsiteY237" fmla="*/ 997855 h 1178263"/>
                <a:gd name="connsiteX238" fmla="*/ 9944231 w 12210010"/>
                <a:gd name="connsiteY238" fmla="*/ 989216 h 1178263"/>
                <a:gd name="connsiteX239" fmla="*/ 9982673 w 12210010"/>
                <a:gd name="connsiteY239" fmla="*/ 980382 h 1178263"/>
                <a:gd name="connsiteX240" fmla="*/ 10020947 w 12210010"/>
                <a:gd name="connsiteY240" fmla="*/ 971359 h 1178263"/>
                <a:gd name="connsiteX241" fmla="*/ 10059062 w 12210010"/>
                <a:gd name="connsiteY241" fmla="*/ 962149 h 1178263"/>
                <a:gd name="connsiteX242" fmla="*/ 10097023 w 12210010"/>
                <a:gd name="connsiteY242" fmla="*/ 952756 h 1178263"/>
                <a:gd name="connsiteX243" fmla="*/ 10134840 w 12210010"/>
                <a:gd name="connsiteY243" fmla="*/ 943185 h 1178263"/>
                <a:gd name="connsiteX244" fmla="*/ 10172519 w 12210010"/>
                <a:gd name="connsiteY244" fmla="*/ 933438 h 1178263"/>
                <a:gd name="connsiteX245" fmla="*/ 10210067 w 12210010"/>
                <a:gd name="connsiteY245" fmla="*/ 923520 h 1178263"/>
                <a:gd name="connsiteX246" fmla="*/ 10247491 w 12210010"/>
                <a:gd name="connsiteY246" fmla="*/ 913434 h 1178263"/>
                <a:gd name="connsiteX247" fmla="*/ 10284799 w 12210010"/>
                <a:gd name="connsiteY247" fmla="*/ 903184 h 1178263"/>
                <a:gd name="connsiteX248" fmla="*/ 10321997 w 12210010"/>
                <a:gd name="connsiteY248" fmla="*/ 892774 h 1178263"/>
                <a:gd name="connsiteX249" fmla="*/ 10359092 w 12210010"/>
                <a:gd name="connsiteY249" fmla="*/ 882207 h 1178263"/>
                <a:gd name="connsiteX250" fmla="*/ 10396094 w 12210010"/>
                <a:gd name="connsiteY250" fmla="*/ 871487 h 1178263"/>
                <a:gd name="connsiteX251" fmla="*/ 10433007 w 12210010"/>
                <a:gd name="connsiteY251" fmla="*/ 860619 h 1178263"/>
                <a:gd name="connsiteX252" fmla="*/ 10469840 w 12210010"/>
                <a:gd name="connsiteY252" fmla="*/ 849605 h 1178263"/>
                <a:gd name="connsiteX253" fmla="*/ 10506600 w 12210010"/>
                <a:gd name="connsiteY253" fmla="*/ 838449 h 1178263"/>
                <a:gd name="connsiteX254" fmla="*/ 10543294 w 12210010"/>
                <a:gd name="connsiteY254" fmla="*/ 827156 h 1178263"/>
                <a:gd name="connsiteX255" fmla="*/ 10579928 w 12210010"/>
                <a:gd name="connsiteY255" fmla="*/ 815728 h 1178263"/>
                <a:gd name="connsiteX256" fmla="*/ 10616511 w 12210010"/>
                <a:gd name="connsiteY256" fmla="*/ 804170 h 1178263"/>
                <a:gd name="connsiteX257" fmla="*/ 10653049 w 12210010"/>
                <a:gd name="connsiteY257" fmla="*/ 792486 h 1178263"/>
                <a:gd name="connsiteX258" fmla="*/ 10689549 w 12210010"/>
                <a:gd name="connsiteY258" fmla="*/ 780678 h 1178263"/>
                <a:gd name="connsiteX259" fmla="*/ 10726020 w 12210010"/>
                <a:gd name="connsiteY259" fmla="*/ 768752 h 1178263"/>
                <a:gd name="connsiteX260" fmla="*/ 10762467 w 12210010"/>
                <a:gd name="connsiteY260" fmla="*/ 756710 h 1178263"/>
                <a:gd name="connsiteX261" fmla="*/ 10798898 w 12210010"/>
                <a:gd name="connsiteY261" fmla="*/ 744556 h 1178263"/>
                <a:gd name="connsiteX262" fmla="*/ 10835320 w 12210010"/>
                <a:gd name="connsiteY262" fmla="*/ 732294 h 1178263"/>
                <a:gd name="connsiteX263" fmla="*/ 10871741 w 12210010"/>
                <a:gd name="connsiteY263" fmla="*/ 719929 h 1178263"/>
                <a:gd name="connsiteX264" fmla="*/ 10908167 w 12210010"/>
                <a:gd name="connsiteY264" fmla="*/ 707463 h 1178263"/>
                <a:gd name="connsiteX265" fmla="*/ 10944606 w 12210010"/>
                <a:gd name="connsiteY265" fmla="*/ 694900 h 1178263"/>
                <a:gd name="connsiteX266" fmla="*/ 10981064 w 12210010"/>
                <a:gd name="connsiteY266" fmla="*/ 682244 h 1178263"/>
                <a:gd name="connsiteX267" fmla="*/ 11017551 w 12210010"/>
                <a:gd name="connsiteY267" fmla="*/ 669499 h 1178263"/>
                <a:gd name="connsiteX268" fmla="*/ 11054071 w 12210010"/>
                <a:gd name="connsiteY268" fmla="*/ 656669 h 1178263"/>
                <a:gd name="connsiteX269" fmla="*/ 11090633 w 12210010"/>
                <a:gd name="connsiteY269" fmla="*/ 643757 h 1178263"/>
                <a:gd name="connsiteX270" fmla="*/ 11127243 w 12210010"/>
                <a:gd name="connsiteY270" fmla="*/ 630767 h 1178263"/>
                <a:gd name="connsiteX271" fmla="*/ 11163908 w 12210010"/>
                <a:gd name="connsiteY271" fmla="*/ 617703 h 1178263"/>
                <a:gd name="connsiteX272" fmla="*/ 11200636 w 12210010"/>
                <a:gd name="connsiteY272" fmla="*/ 604569 h 1178263"/>
                <a:gd name="connsiteX273" fmla="*/ 11237436 w 12210010"/>
                <a:gd name="connsiteY273" fmla="*/ 591368 h 1178263"/>
                <a:gd name="connsiteX274" fmla="*/ 11274310 w 12210010"/>
                <a:gd name="connsiteY274" fmla="*/ 578105 h 1178263"/>
                <a:gd name="connsiteX275" fmla="*/ 11311269 w 12210010"/>
                <a:gd name="connsiteY275" fmla="*/ 564782 h 1178263"/>
                <a:gd name="connsiteX276" fmla="*/ 11348321 w 12210010"/>
                <a:gd name="connsiteY276" fmla="*/ 551404 h 1178263"/>
                <a:gd name="connsiteX277" fmla="*/ 11385472 w 12210010"/>
                <a:gd name="connsiteY277" fmla="*/ 537975 h 1178263"/>
                <a:gd name="connsiteX278" fmla="*/ 11422726 w 12210010"/>
                <a:gd name="connsiteY278" fmla="*/ 524498 h 1178263"/>
                <a:gd name="connsiteX279" fmla="*/ 11460094 w 12210010"/>
                <a:gd name="connsiteY279" fmla="*/ 510977 h 1178263"/>
                <a:gd name="connsiteX280" fmla="*/ 11497582 w 12210010"/>
                <a:gd name="connsiteY280" fmla="*/ 497416 h 1178263"/>
                <a:gd name="connsiteX281" fmla="*/ 11535197 w 12210010"/>
                <a:gd name="connsiteY281" fmla="*/ 483819 h 1178263"/>
                <a:gd name="connsiteX282" fmla="*/ 11572947 w 12210010"/>
                <a:gd name="connsiteY282" fmla="*/ 470189 h 1178263"/>
                <a:gd name="connsiteX283" fmla="*/ 11610838 w 12210010"/>
                <a:gd name="connsiteY283" fmla="*/ 456530 h 1178263"/>
                <a:gd name="connsiteX284" fmla="*/ 11648876 w 12210010"/>
                <a:gd name="connsiteY284" fmla="*/ 442846 h 1178263"/>
                <a:gd name="connsiteX285" fmla="*/ 11687072 w 12210010"/>
                <a:gd name="connsiteY285" fmla="*/ 429141 h 1178263"/>
                <a:gd name="connsiteX286" fmla="*/ 11725429 w 12210010"/>
                <a:gd name="connsiteY286" fmla="*/ 415418 h 1178263"/>
                <a:gd name="connsiteX287" fmla="*/ 11763956 w 12210010"/>
                <a:gd name="connsiteY287" fmla="*/ 401682 h 1178263"/>
                <a:gd name="connsiteX288" fmla="*/ 11802661 w 12210010"/>
                <a:gd name="connsiteY288" fmla="*/ 387936 h 1178263"/>
                <a:gd name="connsiteX289" fmla="*/ 11841551 w 12210010"/>
                <a:gd name="connsiteY289" fmla="*/ 374183 h 1178263"/>
                <a:gd name="connsiteX290" fmla="*/ 11880630 w 12210010"/>
                <a:gd name="connsiteY290" fmla="*/ 360429 h 1178263"/>
                <a:gd name="connsiteX291" fmla="*/ 11919909 w 12210010"/>
                <a:gd name="connsiteY291" fmla="*/ 346676 h 1178263"/>
                <a:gd name="connsiteX292" fmla="*/ 11959393 w 12210010"/>
                <a:gd name="connsiteY292" fmla="*/ 332928 h 1178263"/>
                <a:gd name="connsiteX293" fmla="*/ 11999090 w 12210010"/>
                <a:gd name="connsiteY293" fmla="*/ 319189 h 1178263"/>
                <a:gd name="connsiteX294" fmla="*/ 12039007 w 12210010"/>
                <a:gd name="connsiteY294" fmla="*/ 305463 h 1178263"/>
                <a:gd name="connsiteX295" fmla="*/ 12079151 w 12210010"/>
                <a:gd name="connsiteY295" fmla="*/ 291754 h 1178263"/>
                <a:gd name="connsiteX296" fmla="*/ 12119528 w 12210010"/>
                <a:gd name="connsiteY296" fmla="*/ 278065 h 1178263"/>
                <a:gd name="connsiteX297" fmla="*/ 12201000 w 12210010"/>
                <a:gd name="connsiteY297" fmla="*/ 250769 h 1178263"/>
                <a:gd name="connsiteX298" fmla="*/ 12210010 w 12210010"/>
                <a:gd name="connsiteY298" fmla="*/ 277887 h 1178263"/>
                <a:gd name="connsiteX299" fmla="*/ 12128639 w 12210010"/>
                <a:gd name="connsiteY299" fmla="*/ 305149 h 1178263"/>
                <a:gd name="connsiteX300" fmla="*/ 12088326 w 12210010"/>
                <a:gd name="connsiteY300" fmla="*/ 318816 h 1178263"/>
                <a:gd name="connsiteX301" fmla="*/ 12048242 w 12210010"/>
                <a:gd name="connsiteY301" fmla="*/ 332505 h 1178263"/>
                <a:gd name="connsiteX302" fmla="*/ 12008381 w 12210010"/>
                <a:gd name="connsiteY302" fmla="*/ 346211 h 1178263"/>
                <a:gd name="connsiteX303" fmla="*/ 11968738 w 12210010"/>
                <a:gd name="connsiteY303" fmla="*/ 359931 h 1178263"/>
                <a:gd name="connsiteX304" fmla="*/ 11929306 w 12210010"/>
                <a:gd name="connsiteY304" fmla="*/ 373662 h 1178263"/>
                <a:gd name="connsiteX305" fmla="*/ 11890073 w 12210010"/>
                <a:gd name="connsiteY305" fmla="*/ 387398 h 1178263"/>
                <a:gd name="connsiteX306" fmla="*/ 11851037 w 12210010"/>
                <a:gd name="connsiteY306" fmla="*/ 401137 h 1178263"/>
                <a:gd name="connsiteX307" fmla="*/ 11812187 w 12210010"/>
                <a:gd name="connsiteY307" fmla="*/ 414876 h 1178263"/>
                <a:gd name="connsiteX308" fmla="*/ 11773520 w 12210010"/>
                <a:gd name="connsiteY308" fmla="*/ 428609 h 1178263"/>
                <a:gd name="connsiteX309" fmla="*/ 11735025 w 12210010"/>
                <a:gd name="connsiteY309" fmla="*/ 442333 h 1178263"/>
                <a:gd name="connsiteX310" fmla="*/ 11696698 w 12210010"/>
                <a:gd name="connsiteY310" fmla="*/ 456046 h 1178263"/>
                <a:gd name="connsiteX311" fmla="*/ 11658527 w 12210010"/>
                <a:gd name="connsiteY311" fmla="*/ 469742 h 1178263"/>
                <a:gd name="connsiteX312" fmla="*/ 11620510 w 12210010"/>
                <a:gd name="connsiteY312" fmla="*/ 483418 h 1178263"/>
                <a:gd name="connsiteX313" fmla="*/ 11582638 w 12210010"/>
                <a:gd name="connsiteY313" fmla="*/ 497070 h 1178263"/>
                <a:gd name="connsiteX314" fmla="*/ 11544902 w 12210010"/>
                <a:gd name="connsiteY314" fmla="*/ 510695 h 1178263"/>
                <a:gd name="connsiteX315" fmla="*/ 11507296 w 12210010"/>
                <a:gd name="connsiteY315" fmla="*/ 524289 h 1178263"/>
                <a:gd name="connsiteX316" fmla="*/ 11469814 w 12210010"/>
                <a:gd name="connsiteY316" fmla="*/ 537848 h 1178263"/>
                <a:gd name="connsiteX317" fmla="*/ 11432448 w 12210010"/>
                <a:gd name="connsiteY317" fmla="*/ 551368 h 1178263"/>
                <a:gd name="connsiteX318" fmla="*/ 11395192 w 12210010"/>
                <a:gd name="connsiteY318" fmla="*/ 564846 h 1178263"/>
                <a:gd name="connsiteX319" fmla="*/ 11358035 w 12210010"/>
                <a:gd name="connsiteY319" fmla="*/ 578278 h 1178263"/>
                <a:gd name="connsiteX320" fmla="*/ 11320974 w 12210010"/>
                <a:gd name="connsiteY320" fmla="*/ 591659 h 1178263"/>
                <a:gd name="connsiteX321" fmla="*/ 11284001 w 12210010"/>
                <a:gd name="connsiteY321" fmla="*/ 604987 h 1178263"/>
                <a:gd name="connsiteX322" fmla="*/ 11247106 w 12210010"/>
                <a:gd name="connsiteY322" fmla="*/ 618257 h 1178263"/>
                <a:gd name="connsiteX323" fmla="*/ 11210285 w 12210010"/>
                <a:gd name="connsiteY323" fmla="*/ 631466 h 1178263"/>
                <a:gd name="connsiteX324" fmla="*/ 11173529 w 12210010"/>
                <a:gd name="connsiteY324" fmla="*/ 644610 h 1178263"/>
                <a:gd name="connsiteX325" fmla="*/ 11136833 w 12210010"/>
                <a:gd name="connsiteY325" fmla="*/ 657685 h 1178263"/>
                <a:gd name="connsiteX326" fmla="*/ 11100187 w 12210010"/>
                <a:gd name="connsiteY326" fmla="*/ 670687 h 1178263"/>
                <a:gd name="connsiteX327" fmla="*/ 11063587 w 12210010"/>
                <a:gd name="connsiteY327" fmla="*/ 683613 h 1178263"/>
                <a:gd name="connsiteX328" fmla="*/ 11027021 w 12210010"/>
                <a:gd name="connsiteY328" fmla="*/ 696459 h 1178263"/>
                <a:gd name="connsiteX329" fmla="*/ 10990487 w 12210010"/>
                <a:gd name="connsiteY329" fmla="*/ 709221 h 1178263"/>
                <a:gd name="connsiteX330" fmla="*/ 10953978 w 12210010"/>
                <a:gd name="connsiteY330" fmla="*/ 721895 h 1178263"/>
                <a:gd name="connsiteX331" fmla="*/ 10917481 w 12210010"/>
                <a:gd name="connsiteY331" fmla="*/ 734477 h 1178263"/>
                <a:gd name="connsiteX332" fmla="*/ 10880993 w 12210010"/>
                <a:gd name="connsiteY332" fmla="*/ 746964 h 1178263"/>
                <a:gd name="connsiteX333" fmla="*/ 10844507 w 12210010"/>
                <a:gd name="connsiteY333" fmla="*/ 759352 h 1178263"/>
                <a:gd name="connsiteX334" fmla="*/ 10808015 w 12210010"/>
                <a:gd name="connsiteY334" fmla="*/ 771638 h 1178263"/>
                <a:gd name="connsiteX335" fmla="*/ 10771510 w 12210010"/>
                <a:gd name="connsiteY335" fmla="*/ 783816 h 1178263"/>
                <a:gd name="connsiteX336" fmla="*/ 10734983 w 12210010"/>
                <a:gd name="connsiteY336" fmla="*/ 795884 h 1178263"/>
                <a:gd name="connsiteX337" fmla="*/ 10698431 w 12210010"/>
                <a:gd name="connsiteY337" fmla="*/ 807838 h 1178263"/>
                <a:gd name="connsiteX338" fmla="*/ 10661844 w 12210010"/>
                <a:gd name="connsiteY338" fmla="*/ 819674 h 1178263"/>
                <a:gd name="connsiteX339" fmla="*/ 10625214 w 12210010"/>
                <a:gd name="connsiteY339" fmla="*/ 831388 h 1178263"/>
                <a:gd name="connsiteX340" fmla="*/ 10588536 w 12210010"/>
                <a:gd name="connsiteY340" fmla="*/ 842976 h 1178263"/>
                <a:gd name="connsiteX341" fmla="*/ 10551803 w 12210010"/>
                <a:gd name="connsiteY341" fmla="*/ 854435 h 1178263"/>
                <a:gd name="connsiteX342" fmla="*/ 10515006 w 12210010"/>
                <a:gd name="connsiteY342" fmla="*/ 865760 h 1178263"/>
                <a:gd name="connsiteX343" fmla="*/ 10478139 w 12210010"/>
                <a:gd name="connsiteY343" fmla="*/ 876949 h 1178263"/>
                <a:gd name="connsiteX344" fmla="*/ 10441194 w 12210010"/>
                <a:gd name="connsiteY344" fmla="*/ 887996 h 1178263"/>
                <a:gd name="connsiteX345" fmla="*/ 10404165 w 12210010"/>
                <a:gd name="connsiteY345" fmla="*/ 898899 h 1178263"/>
                <a:gd name="connsiteX346" fmla="*/ 10367044 w 12210010"/>
                <a:gd name="connsiteY346" fmla="*/ 909654 h 1178263"/>
                <a:gd name="connsiteX347" fmla="*/ 10329826 w 12210010"/>
                <a:gd name="connsiteY347" fmla="*/ 920256 h 1178263"/>
                <a:gd name="connsiteX348" fmla="*/ 10292500 w 12210010"/>
                <a:gd name="connsiteY348" fmla="*/ 930702 h 1178263"/>
                <a:gd name="connsiteX349" fmla="*/ 10255061 w 12210010"/>
                <a:gd name="connsiteY349" fmla="*/ 940988 h 1178263"/>
                <a:gd name="connsiteX350" fmla="*/ 10217503 w 12210010"/>
                <a:gd name="connsiteY350" fmla="*/ 951111 h 1178263"/>
                <a:gd name="connsiteX351" fmla="*/ 10179816 w 12210010"/>
                <a:gd name="connsiteY351" fmla="*/ 961066 h 1178263"/>
                <a:gd name="connsiteX352" fmla="*/ 10141996 w 12210010"/>
                <a:gd name="connsiteY352" fmla="*/ 970849 h 1178263"/>
                <a:gd name="connsiteX353" fmla="*/ 10104035 w 12210010"/>
                <a:gd name="connsiteY353" fmla="*/ 980458 h 1178263"/>
                <a:gd name="connsiteX354" fmla="*/ 10065925 w 12210010"/>
                <a:gd name="connsiteY354" fmla="*/ 989887 h 1178263"/>
                <a:gd name="connsiteX355" fmla="*/ 10027658 w 12210010"/>
                <a:gd name="connsiteY355" fmla="*/ 999134 h 1178263"/>
                <a:gd name="connsiteX356" fmla="*/ 9989230 w 12210010"/>
                <a:gd name="connsiteY356" fmla="*/ 1008195 h 1178263"/>
                <a:gd name="connsiteX357" fmla="*/ 9950630 w 12210010"/>
                <a:gd name="connsiteY357" fmla="*/ 1017065 h 1178263"/>
                <a:gd name="connsiteX358" fmla="*/ 9911855 w 12210010"/>
                <a:gd name="connsiteY358" fmla="*/ 1025740 h 1178263"/>
                <a:gd name="connsiteX359" fmla="*/ 9872895 w 12210010"/>
                <a:gd name="connsiteY359" fmla="*/ 1034218 h 1178263"/>
                <a:gd name="connsiteX360" fmla="*/ 9833743 w 12210010"/>
                <a:gd name="connsiteY360" fmla="*/ 1042494 h 1178263"/>
                <a:gd name="connsiteX361" fmla="*/ 9794393 w 12210010"/>
                <a:gd name="connsiteY361" fmla="*/ 1050565 h 1178263"/>
                <a:gd name="connsiteX362" fmla="*/ 9754838 w 12210010"/>
                <a:gd name="connsiteY362" fmla="*/ 1058426 h 1178263"/>
                <a:gd name="connsiteX363" fmla="*/ 9715070 w 12210010"/>
                <a:gd name="connsiteY363" fmla="*/ 1066074 h 1178263"/>
                <a:gd name="connsiteX364" fmla="*/ 9675081 w 12210010"/>
                <a:gd name="connsiteY364" fmla="*/ 1073505 h 1178263"/>
                <a:gd name="connsiteX365" fmla="*/ 9634868 w 12210010"/>
                <a:gd name="connsiteY365" fmla="*/ 1080715 h 1178263"/>
                <a:gd name="connsiteX366" fmla="*/ 9594420 w 12210010"/>
                <a:gd name="connsiteY366" fmla="*/ 1087700 h 1178263"/>
                <a:gd name="connsiteX367" fmla="*/ 9553731 w 12210010"/>
                <a:gd name="connsiteY367" fmla="*/ 1094458 h 1178263"/>
                <a:gd name="connsiteX368" fmla="*/ 9512793 w 12210010"/>
                <a:gd name="connsiteY368" fmla="*/ 1100983 h 1178263"/>
                <a:gd name="connsiteX369" fmla="*/ 9471601 w 12210010"/>
                <a:gd name="connsiteY369" fmla="*/ 1107272 h 1178263"/>
                <a:gd name="connsiteX370" fmla="*/ 9430145 w 12210010"/>
                <a:gd name="connsiteY370" fmla="*/ 1113321 h 1178263"/>
                <a:gd name="connsiteX371" fmla="*/ 9388421 w 12210010"/>
                <a:gd name="connsiteY371" fmla="*/ 1119126 h 1178263"/>
                <a:gd name="connsiteX372" fmla="*/ 9346420 w 12210010"/>
                <a:gd name="connsiteY372" fmla="*/ 1124685 h 1178263"/>
                <a:gd name="connsiteX373" fmla="*/ 9304136 w 12210010"/>
                <a:gd name="connsiteY373" fmla="*/ 1129992 h 1178263"/>
                <a:gd name="connsiteX374" fmla="*/ 9261561 w 12210010"/>
                <a:gd name="connsiteY374" fmla="*/ 1135044 h 1178263"/>
                <a:gd name="connsiteX375" fmla="*/ 9218688 w 12210010"/>
                <a:gd name="connsiteY375" fmla="*/ 1139837 h 1178263"/>
                <a:gd name="connsiteX376" fmla="*/ 9175509 w 12210010"/>
                <a:gd name="connsiteY376" fmla="*/ 1144368 h 1178263"/>
                <a:gd name="connsiteX377" fmla="*/ 9132020 w 12210010"/>
                <a:gd name="connsiteY377" fmla="*/ 1148632 h 1178263"/>
                <a:gd name="connsiteX378" fmla="*/ 9088213 w 12210010"/>
                <a:gd name="connsiteY378" fmla="*/ 1152627 h 1178263"/>
                <a:gd name="connsiteX379" fmla="*/ 9044076 w 12210010"/>
                <a:gd name="connsiteY379" fmla="*/ 1156348 h 1178263"/>
                <a:gd name="connsiteX380" fmla="*/ 8999609 w 12210010"/>
                <a:gd name="connsiteY380" fmla="*/ 1159791 h 1178263"/>
                <a:gd name="connsiteX381" fmla="*/ 8954801 w 12210010"/>
                <a:gd name="connsiteY381" fmla="*/ 1162953 h 1178263"/>
                <a:gd name="connsiteX382" fmla="*/ 8909646 w 12210010"/>
                <a:gd name="connsiteY382" fmla="*/ 1165830 h 1178263"/>
                <a:gd name="connsiteX383" fmla="*/ 8864134 w 12210010"/>
                <a:gd name="connsiteY383" fmla="*/ 1168417 h 1178263"/>
                <a:gd name="connsiteX384" fmla="*/ 8818262 w 12210010"/>
                <a:gd name="connsiteY384" fmla="*/ 1170712 h 1178263"/>
                <a:gd name="connsiteX385" fmla="*/ 8772021 w 12210010"/>
                <a:gd name="connsiteY385" fmla="*/ 1172710 h 1178263"/>
                <a:gd name="connsiteX386" fmla="*/ 8725404 w 12210010"/>
                <a:gd name="connsiteY386" fmla="*/ 1174408 h 1178263"/>
                <a:gd name="connsiteX387" fmla="*/ 8678406 w 12210010"/>
                <a:gd name="connsiteY387" fmla="*/ 1175802 h 1178263"/>
                <a:gd name="connsiteX388" fmla="*/ 8631016 w 12210010"/>
                <a:gd name="connsiteY388" fmla="*/ 1176889 h 1178263"/>
                <a:gd name="connsiteX389" fmla="*/ 8583229 w 12210010"/>
                <a:gd name="connsiteY389" fmla="*/ 1177663 h 1178263"/>
                <a:gd name="connsiteX390" fmla="*/ 8535038 w 12210010"/>
                <a:gd name="connsiteY390" fmla="*/ 1178123 h 1178263"/>
                <a:gd name="connsiteX391" fmla="*/ 8486435 w 12210010"/>
                <a:gd name="connsiteY391" fmla="*/ 1178263 h 1178263"/>
                <a:gd name="connsiteX392" fmla="*/ 8437413 w 12210010"/>
                <a:gd name="connsiteY392" fmla="*/ 1178080 h 1178263"/>
                <a:gd name="connsiteX393" fmla="*/ 8387966 w 12210010"/>
                <a:gd name="connsiteY393" fmla="*/ 1177571 h 1178263"/>
                <a:gd name="connsiteX394" fmla="*/ 8338088 w 12210010"/>
                <a:gd name="connsiteY394" fmla="*/ 1176732 h 1178263"/>
                <a:gd name="connsiteX395" fmla="*/ 8287768 w 12210010"/>
                <a:gd name="connsiteY395" fmla="*/ 1175558 h 1178263"/>
                <a:gd name="connsiteX396" fmla="*/ 8237000 w 12210010"/>
                <a:gd name="connsiteY396" fmla="*/ 1174046 h 1178263"/>
                <a:gd name="connsiteX397" fmla="*/ 8185734 w 12210010"/>
                <a:gd name="connsiteY397" fmla="*/ 1172191 h 1178263"/>
                <a:gd name="connsiteX398" fmla="*/ 8083203 w 12210010"/>
                <a:gd name="connsiteY398" fmla="*/ 1167003 h 1178263"/>
                <a:gd name="connsiteX399" fmla="*/ 8032224 w 12210010"/>
                <a:gd name="connsiteY399" fmla="*/ 1163573 h 1178263"/>
                <a:gd name="connsiteX400" fmla="*/ 7981455 w 12210010"/>
                <a:gd name="connsiteY400" fmla="*/ 1159602 h 1178263"/>
                <a:gd name="connsiteX401" fmla="*/ 7930896 w 12210010"/>
                <a:gd name="connsiteY401" fmla="*/ 1155102 h 1178263"/>
                <a:gd name="connsiteX402" fmla="*/ 7880549 w 12210010"/>
                <a:gd name="connsiteY402" fmla="*/ 1150083 h 1178263"/>
                <a:gd name="connsiteX403" fmla="*/ 7830406 w 12210010"/>
                <a:gd name="connsiteY403" fmla="*/ 1144560 h 1178263"/>
                <a:gd name="connsiteX404" fmla="*/ 7780467 w 12210010"/>
                <a:gd name="connsiteY404" fmla="*/ 1138542 h 1178263"/>
                <a:gd name="connsiteX405" fmla="*/ 7730730 w 12210010"/>
                <a:gd name="connsiteY405" fmla="*/ 1132041 h 1178263"/>
                <a:gd name="connsiteX406" fmla="*/ 7681192 w 12210010"/>
                <a:gd name="connsiteY406" fmla="*/ 1125070 h 1178263"/>
                <a:gd name="connsiteX407" fmla="*/ 7631852 w 12210010"/>
                <a:gd name="connsiteY407" fmla="*/ 1117640 h 1178263"/>
                <a:gd name="connsiteX408" fmla="*/ 7582708 w 12210010"/>
                <a:gd name="connsiteY408" fmla="*/ 1109762 h 1178263"/>
                <a:gd name="connsiteX409" fmla="*/ 7533757 w 12210010"/>
                <a:gd name="connsiteY409" fmla="*/ 1101448 h 1178263"/>
                <a:gd name="connsiteX410" fmla="*/ 7484996 w 12210010"/>
                <a:gd name="connsiteY410" fmla="*/ 1092710 h 1178263"/>
                <a:gd name="connsiteX411" fmla="*/ 7436423 w 12210010"/>
                <a:gd name="connsiteY411" fmla="*/ 1083560 h 1178263"/>
                <a:gd name="connsiteX412" fmla="*/ 7388038 w 12210010"/>
                <a:gd name="connsiteY412" fmla="*/ 1074009 h 1178263"/>
                <a:gd name="connsiteX413" fmla="*/ 7339836 w 12210010"/>
                <a:gd name="connsiteY413" fmla="*/ 1064068 h 1178263"/>
                <a:gd name="connsiteX414" fmla="*/ 7291818 w 12210010"/>
                <a:gd name="connsiteY414" fmla="*/ 1053751 h 1178263"/>
                <a:gd name="connsiteX415" fmla="*/ 7243978 w 12210010"/>
                <a:gd name="connsiteY415" fmla="*/ 1043067 h 1178263"/>
                <a:gd name="connsiteX416" fmla="*/ 7196315 w 12210010"/>
                <a:gd name="connsiteY416" fmla="*/ 1032030 h 1178263"/>
                <a:gd name="connsiteX417" fmla="*/ 7148828 w 12210010"/>
                <a:gd name="connsiteY417" fmla="*/ 1020650 h 1178263"/>
                <a:gd name="connsiteX418" fmla="*/ 7101514 w 12210010"/>
                <a:gd name="connsiteY418" fmla="*/ 1008939 h 1178263"/>
                <a:gd name="connsiteX419" fmla="*/ 7054371 w 12210010"/>
                <a:gd name="connsiteY419" fmla="*/ 996909 h 1178263"/>
                <a:gd name="connsiteX420" fmla="*/ 7007397 w 12210010"/>
                <a:gd name="connsiteY420" fmla="*/ 984572 h 1178263"/>
                <a:gd name="connsiteX421" fmla="*/ 6960588 w 12210010"/>
                <a:gd name="connsiteY421" fmla="*/ 971939 h 1178263"/>
                <a:gd name="connsiteX422" fmla="*/ 6913944 w 12210010"/>
                <a:gd name="connsiteY422" fmla="*/ 959021 h 1178263"/>
                <a:gd name="connsiteX423" fmla="*/ 6867461 w 12210010"/>
                <a:gd name="connsiteY423" fmla="*/ 945831 h 1178263"/>
                <a:gd name="connsiteX424" fmla="*/ 6821139 w 12210010"/>
                <a:gd name="connsiteY424" fmla="*/ 932381 h 1178263"/>
                <a:gd name="connsiteX425" fmla="*/ 6774974 w 12210010"/>
                <a:gd name="connsiteY425" fmla="*/ 918681 h 1178263"/>
                <a:gd name="connsiteX426" fmla="*/ 6728963 w 12210010"/>
                <a:gd name="connsiteY426" fmla="*/ 904744 h 1178263"/>
                <a:gd name="connsiteX427" fmla="*/ 6683106 w 12210010"/>
                <a:gd name="connsiteY427" fmla="*/ 890580 h 1178263"/>
                <a:gd name="connsiteX428" fmla="*/ 6637399 w 12210010"/>
                <a:gd name="connsiteY428" fmla="*/ 876204 h 1178263"/>
                <a:gd name="connsiteX429" fmla="*/ 6591840 w 12210010"/>
                <a:gd name="connsiteY429" fmla="*/ 861624 h 1178263"/>
                <a:gd name="connsiteX430" fmla="*/ 6546427 w 12210010"/>
                <a:gd name="connsiteY430" fmla="*/ 846853 h 1178263"/>
                <a:gd name="connsiteX431" fmla="*/ 6501158 w 12210010"/>
                <a:gd name="connsiteY431" fmla="*/ 831903 h 1178263"/>
                <a:gd name="connsiteX432" fmla="*/ 6456031 w 12210010"/>
                <a:gd name="connsiteY432" fmla="*/ 816784 h 1178263"/>
                <a:gd name="connsiteX433" fmla="*/ 6411043 w 12210010"/>
                <a:gd name="connsiteY433" fmla="*/ 801511 h 1178263"/>
                <a:gd name="connsiteX434" fmla="*/ 6366193 w 12210010"/>
                <a:gd name="connsiteY434" fmla="*/ 786092 h 1178263"/>
                <a:gd name="connsiteX435" fmla="*/ 6321476 w 12210010"/>
                <a:gd name="connsiteY435" fmla="*/ 770541 h 1178263"/>
                <a:gd name="connsiteX436" fmla="*/ 6276892 w 12210010"/>
                <a:gd name="connsiteY436" fmla="*/ 754869 h 1178263"/>
                <a:gd name="connsiteX437" fmla="*/ 6232439 w 12210010"/>
                <a:gd name="connsiteY437" fmla="*/ 739087 h 1178263"/>
                <a:gd name="connsiteX438" fmla="*/ 6188114 w 12210010"/>
                <a:gd name="connsiteY438" fmla="*/ 723208 h 1178263"/>
                <a:gd name="connsiteX439" fmla="*/ 6143914 w 12210010"/>
                <a:gd name="connsiteY439" fmla="*/ 707242 h 1178263"/>
                <a:gd name="connsiteX440" fmla="*/ 6099838 w 12210010"/>
                <a:gd name="connsiteY440" fmla="*/ 691202 h 1178263"/>
                <a:gd name="connsiteX441" fmla="*/ 6055884 w 12210010"/>
                <a:gd name="connsiteY441" fmla="*/ 675098 h 1178263"/>
                <a:gd name="connsiteX442" fmla="*/ 6012048 w 12210010"/>
                <a:gd name="connsiteY442" fmla="*/ 658943 h 1178263"/>
                <a:gd name="connsiteX443" fmla="*/ 5968329 w 12210010"/>
                <a:gd name="connsiteY443" fmla="*/ 642748 h 1178263"/>
                <a:gd name="connsiteX444" fmla="*/ 5924725 w 12210010"/>
                <a:gd name="connsiteY444" fmla="*/ 626525 h 1178263"/>
                <a:gd name="connsiteX445" fmla="*/ 5881233 w 12210010"/>
                <a:gd name="connsiteY445" fmla="*/ 610286 h 1178263"/>
                <a:gd name="connsiteX446" fmla="*/ 5837852 w 12210010"/>
                <a:gd name="connsiteY446" fmla="*/ 594041 h 1178263"/>
                <a:gd name="connsiteX447" fmla="*/ 5794578 w 12210010"/>
                <a:gd name="connsiteY447" fmla="*/ 577803 h 1178263"/>
                <a:gd name="connsiteX448" fmla="*/ 5751409 w 12210010"/>
                <a:gd name="connsiteY448" fmla="*/ 561584 h 1178263"/>
                <a:gd name="connsiteX449" fmla="*/ 5708345 w 12210010"/>
                <a:gd name="connsiteY449" fmla="*/ 545394 h 1178263"/>
                <a:gd name="connsiteX450" fmla="*/ 5665381 w 12210010"/>
                <a:gd name="connsiteY450" fmla="*/ 529246 h 1178263"/>
                <a:gd name="connsiteX451" fmla="*/ 5622516 w 12210010"/>
                <a:gd name="connsiteY451" fmla="*/ 513150 h 1178263"/>
                <a:gd name="connsiteX452" fmla="*/ 5579748 w 12210010"/>
                <a:gd name="connsiteY452" fmla="*/ 497120 h 1178263"/>
                <a:gd name="connsiteX453" fmla="*/ 5537074 w 12210010"/>
                <a:gd name="connsiteY453" fmla="*/ 481165 h 1178263"/>
                <a:gd name="connsiteX454" fmla="*/ 5494492 w 12210010"/>
                <a:gd name="connsiteY454" fmla="*/ 465299 h 1178263"/>
                <a:gd name="connsiteX455" fmla="*/ 5452001 w 12210010"/>
                <a:gd name="connsiteY455" fmla="*/ 449532 h 1178263"/>
                <a:gd name="connsiteX456" fmla="*/ 5409598 w 12210010"/>
                <a:gd name="connsiteY456" fmla="*/ 433875 h 1178263"/>
                <a:gd name="connsiteX457" fmla="*/ 5367280 w 12210010"/>
                <a:gd name="connsiteY457" fmla="*/ 418342 h 1178263"/>
                <a:gd name="connsiteX458" fmla="*/ 5325045 w 12210010"/>
                <a:gd name="connsiteY458" fmla="*/ 402942 h 1178263"/>
                <a:gd name="connsiteX459" fmla="*/ 5282891 w 12210010"/>
                <a:gd name="connsiteY459" fmla="*/ 387689 h 1178263"/>
                <a:gd name="connsiteX460" fmla="*/ 5240817 w 12210010"/>
                <a:gd name="connsiteY460" fmla="*/ 372592 h 1178263"/>
                <a:gd name="connsiteX461" fmla="*/ 5198819 w 12210010"/>
                <a:gd name="connsiteY461" fmla="*/ 357665 h 1178263"/>
                <a:gd name="connsiteX462" fmla="*/ 5156896 w 12210010"/>
                <a:gd name="connsiteY462" fmla="*/ 342917 h 1178263"/>
                <a:gd name="connsiteX463" fmla="*/ 5115045 w 12210010"/>
                <a:gd name="connsiteY463" fmla="*/ 328363 h 1178263"/>
                <a:gd name="connsiteX464" fmla="*/ 5073264 w 12210010"/>
                <a:gd name="connsiteY464" fmla="*/ 314011 h 1178263"/>
                <a:gd name="connsiteX465" fmla="*/ 5031552 w 12210010"/>
                <a:gd name="connsiteY465" fmla="*/ 299875 h 1178263"/>
                <a:gd name="connsiteX466" fmla="*/ 4989905 w 12210010"/>
                <a:gd name="connsiteY466" fmla="*/ 285965 h 1178263"/>
                <a:gd name="connsiteX467" fmla="*/ 4948321 w 12210010"/>
                <a:gd name="connsiteY467" fmla="*/ 272294 h 1178263"/>
                <a:gd name="connsiteX468" fmla="*/ 4906799 w 12210010"/>
                <a:gd name="connsiteY468" fmla="*/ 258872 h 1178263"/>
                <a:gd name="connsiteX469" fmla="*/ 4865336 w 12210010"/>
                <a:gd name="connsiteY469" fmla="*/ 245712 h 1178263"/>
                <a:gd name="connsiteX470" fmla="*/ 4823929 w 12210010"/>
                <a:gd name="connsiteY470" fmla="*/ 232825 h 1178263"/>
                <a:gd name="connsiteX471" fmla="*/ 4782578 w 12210010"/>
                <a:gd name="connsiteY471" fmla="*/ 220222 h 1178263"/>
                <a:gd name="connsiteX472" fmla="*/ 4741280 w 12210010"/>
                <a:gd name="connsiteY472" fmla="*/ 207915 h 1178263"/>
                <a:gd name="connsiteX473" fmla="*/ 4700031 w 12210010"/>
                <a:gd name="connsiteY473" fmla="*/ 195915 h 1178263"/>
                <a:gd name="connsiteX474" fmla="*/ 4658831 w 12210010"/>
                <a:gd name="connsiteY474" fmla="*/ 184234 h 1178263"/>
                <a:gd name="connsiteX475" fmla="*/ 4617676 w 12210010"/>
                <a:gd name="connsiteY475" fmla="*/ 172884 h 1178263"/>
                <a:gd name="connsiteX476" fmla="*/ 4576565 w 12210010"/>
                <a:gd name="connsiteY476" fmla="*/ 161876 h 1178263"/>
                <a:gd name="connsiteX477" fmla="*/ 4535497 w 12210010"/>
                <a:gd name="connsiteY477" fmla="*/ 151221 h 1178263"/>
                <a:gd name="connsiteX478" fmla="*/ 4494467 w 12210010"/>
                <a:gd name="connsiteY478" fmla="*/ 140931 h 1178263"/>
                <a:gd name="connsiteX479" fmla="*/ 4453475 w 12210010"/>
                <a:gd name="connsiteY479" fmla="*/ 131018 h 1178263"/>
                <a:gd name="connsiteX480" fmla="*/ 4412518 w 12210010"/>
                <a:gd name="connsiteY480" fmla="*/ 121493 h 1178263"/>
                <a:gd name="connsiteX481" fmla="*/ 4371593 w 12210010"/>
                <a:gd name="connsiteY481" fmla="*/ 112367 h 1178263"/>
                <a:gd name="connsiteX482" fmla="*/ 4330699 w 12210010"/>
                <a:gd name="connsiteY482" fmla="*/ 103652 h 1178263"/>
                <a:gd name="connsiteX483" fmla="*/ 4289833 w 12210010"/>
                <a:gd name="connsiteY483" fmla="*/ 95359 h 1178263"/>
                <a:gd name="connsiteX484" fmla="*/ 4248994 w 12210010"/>
                <a:gd name="connsiteY484" fmla="*/ 87500 h 1178263"/>
                <a:gd name="connsiteX485" fmla="*/ 4208178 w 12210010"/>
                <a:gd name="connsiteY485" fmla="*/ 80086 h 1178263"/>
                <a:gd name="connsiteX486" fmla="*/ 4167385 w 12210010"/>
                <a:gd name="connsiteY486" fmla="*/ 73130 h 1178263"/>
                <a:gd name="connsiteX487" fmla="*/ 4126610 w 12210010"/>
                <a:gd name="connsiteY487" fmla="*/ 66641 h 1178263"/>
                <a:gd name="connsiteX488" fmla="*/ 4085853 w 12210010"/>
                <a:gd name="connsiteY488" fmla="*/ 60631 h 1178263"/>
                <a:gd name="connsiteX489" fmla="*/ 4045110 w 12210010"/>
                <a:gd name="connsiteY489" fmla="*/ 55113 h 1178263"/>
                <a:gd name="connsiteX490" fmla="*/ 4004380 w 12210010"/>
                <a:gd name="connsiteY490" fmla="*/ 50097 h 1178263"/>
                <a:gd name="connsiteX491" fmla="*/ 3963661 w 12210010"/>
                <a:gd name="connsiteY491" fmla="*/ 45595 h 1178263"/>
                <a:gd name="connsiteX492" fmla="*/ 3922949 w 12210010"/>
                <a:gd name="connsiteY492" fmla="*/ 41618 h 1178263"/>
                <a:gd name="connsiteX493" fmla="*/ 3882244 w 12210010"/>
                <a:gd name="connsiteY493" fmla="*/ 38178 h 1178263"/>
                <a:gd name="connsiteX494" fmla="*/ 3841541 w 12210010"/>
                <a:gd name="connsiteY494" fmla="*/ 35285 h 1178263"/>
                <a:gd name="connsiteX495" fmla="*/ 3800839 w 12210010"/>
                <a:gd name="connsiteY495" fmla="*/ 32952 h 1178263"/>
                <a:gd name="connsiteX496" fmla="*/ 3760237 w 12210010"/>
                <a:gd name="connsiteY496" fmla="*/ 31194 h 1178263"/>
                <a:gd name="connsiteX497" fmla="*/ 3678189 w 12210010"/>
                <a:gd name="connsiteY497" fmla="*/ 29070 h 1178263"/>
                <a:gd name="connsiteX498" fmla="*/ 3636872 w 12210010"/>
                <a:gd name="connsiteY498" fmla="*/ 28623 h 1178263"/>
                <a:gd name="connsiteX499" fmla="*/ 3595345 w 12210010"/>
                <a:gd name="connsiteY499" fmla="*/ 28575 h 1178263"/>
                <a:gd name="connsiteX500" fmla="*/ 3553619 w 12210010"/>
                <a:gd name="connsiteY500" fmla="*/ 28920 h 1178263"/>
                <a:gd name="connsiteX501" fmla="*/ 3511702 w 12210010"/>
                <a:gd name="connsiteY501" fmla="*/ 29651 h 1178263"/>
                <a:gd name="connsiteX502" fmla="*/ 3469602 w 12210010"/>
                <a:gd name="connsiteY502" fmla="*/ 30763 h 1178263"/>
                <a:gd name="connsiteX503" fmla="*/ 3427330 w 12210010"/>
                <a:gd name="connsiteY503" fmla="*/ 32248 h 1178263"/>
                <a:gd name="connsiteX504" fmla="*/ 3384893 w 12210010"/>
                <a:gd name="connsiteY504" fmla="*/ 34099 h 1178263"/>
                <a:gd name="connsiteX505" fmla="*/ 3342302 w 12210010"/>
                <a:gd name="connsiteY505" fmla="*/ 36311 h 1178263"/>
                <a:gd name="connsiteX506" fmla="*/ 3299565 w 12210010"/>
                <a:gd name="connsiteY506" fmla="*/ 38876 h 1178263"/>
                <a:gd name="connsiteX507" fmla="*/ 3256692 w 12210010"/>
                <a:gd name="connsiteY507" fmla="*/ 41789 h 1178263"/>
                <a:gd name="connsiteX508" fmla="*/ 3213691 w 12210010"/>
                <a:gd name="connsiteY508" fmla="*/ 45041 h 1178263"/>
                <a:gd name="connsiteX509" fmla="*/ 3170572 w 12210010"/>
                <a:gd name="connsiteY509" fmla="*/ 48627 h 1178263"/>
                <a:gd name="connsiteX510" fmla="*/ 3127343 w 12210010"/>
                <a:gd name="connsiteY510" fmla="*/ 52541 h 1178263"/>
                <a:gd name="connsiteX511" fmla="*/ 3084014 w 12210010"/>
                <a:gd name="connsiteY511" fmla="*/ 56775 h 1178263"/>
                <a:gd name="connsiteX512" fmla="*/ 3040594 w 12210010"/>
                <a:gd name="connsiteY512" fmla="*/ 61322 h 1178263"/>
                <a:gd name="connsiteX513" fmla="*/ 2997092 w 12210010"/>
                <a:gd name="connsiteY513" fmla="*/ 66177 h 1178263"/>
                <a:gd name="connsiteX514" fmla="*/ 2953516 w 12210010"/>
                <a:gd name="connsiteY514" fmla="*/ 71332 h 1178263"/>
                <a:gd name="connsiteX515" fmla="*/ 2909876 w 12210010"/>
                <a:gd name="connsiteY515" fmla="*/ 76782 h 1178263"/>
                <a:gd name="connsiteX516" fmla="*/ 2866181 w 12210010"/>
                <a:gd name="connsiteY516" fmla="*/ 82518 h 1178263"/>
                <a:gd name="connsiteX517" fmla="*/ 2822440 w 12210010"/>
                <a:gd name="connsiteY517" fmla="*/ 88535 h 1178263"/>
                <a:gd name="connsiteX518" fmla="*/ 2778663 w 12210010"/>
                <a:gd name="connsiteY518" fmla="*/ 94826 h 1178263"/>
                <a:gd name="connsiteX519" fmla="*/ 2734857 w 12210010"/>
                <a:gd name="connsiteY519" fmla="*/ 101385 h 1178263"/>
                <a:gd name="connsiteX520" fmla="*/ 2691032 w 12210010"/>
                <a:gd name="connsiteY520" fmla="*/ 108204 h 1178263"/>
                <a:gd name="connsiteX521" fmla="*/ 2647198 w 12210010"/>
                <a:gd name="connsiteY521" fmla="*/ 115277 h 1178263"/>
                <a:gd name="connsiteX522" fmla="*/ 2603363 w 12210010"/>
                <a:gd name="connsiteY522" fmla="*/ 122598 h 1178263"/>
                <a:gd name="connsiteX523" fmla="*/ 2559537 w 12210010"/>
                <a:gd name="connsiteY523" fmla="*/ 130159 h 1178263"/>
                <a:gd name="connsiteX524" fmla="*/ 2515727 w 12210010"/>
                <a:gd name="connsiteY524" fmla="*/ 137955 h 1178263"/>
                <a:gd name="connsiteX525" fmla="*/ 2471944 w 12210010"/>
                <a:gd name="connsiteY525" fmla="*/ 145977 h 1178263"/>
                <a:gd name="connsiteX526" fmla="*/ 2428196 w 12210010"/>
                <a:gd name="connsiteY526" fmla="*/ 154221 h 1178263"/>
                <a:gd name="connsiteX527" fmla="*/ 2384493 w 12210010"/>
                <a:gd name="connsiteY527" fmla="*/ 162678 h 1178263"/>
                <a:gd name="connsiteX528" fmla="*/ 2340843 w 12210010"/>
                <a:gd name="connsiteY528" fmla="*/ 171343 h 1178263"/>
                <a:gd name="connsiteX529" fmla="*/ 2297256 w 12210010"/>
                <a:gd name="connsiteY529" fmla="*/ 180209 h 1178263"/>
                <a:gd name="connsiteX530" fmla="*/ 2253740 w 12210010"/>
                <a:gd name="connsiteY530" fmla="*/ 189269 h 1178263"/>
                <a:gd name="connsiteX531" fmla="*/ 2210304 w 12210010"/>
                <a:gd name="connsiteY531" fmla="*/ 198517 h 1178263"/>
                <a:gd name="connsiteX532" fmla="*/ 2166959 w 12210010"/>
                <a:gd name="connsiteY532" fmla="*/ 207945 h 1178263"/>
                <a:gd name="connsiteX533" fmla="*/ 2123711 w 12210010"/>
                <a:gd name="connsiteY533" fmla="*/ 217547 h 1178263"/>
                <a:gd name="connsiteX534" fmla="*/ 2080572 w 12210010"/>
                <a:gd name="connsiteY534" fmla="*/ 227316 h 1178263"/>
                <a:gd name="connsiteX535" fmla="*/ 2037549 w 12210010"/>
                <a:gd name="connsiteY535" fmla="*/ 237247 h 1178263"/>
                <a:gd name="connsiteX536" fmla="*/ 1994651 w 12210010"/>
                <a:gd name="connsiteY536" fmla="*/ 247331 h 1178263"/>
                <a:gd name="connsiteX537" fmla="*/ 1951889 w 12210010"/>
                <a:gd name="connsiteY537" fmla="*/ 257563 h 1178263"/>
                <a:gd name="connsiteX538" fmla="*/ 1909270 w 12210010"/>
                <a:gd name="connsiteY538" fmla="*/ 267936 h 1178263"/>
                <a:gd name="connsiteX539" fmla="*/ 1866803 w 12210010"/>
                <a:gd name="connsiteY539" fmla="*/ 278443 h 1178263"/>
                <a:gd name="connsiteX540" fmla="*/ 1824499 w 12210010"/>
                <a:gd name="connsiteY540" fmla="*/ 289077 h 1178263"/>
                <a:gd name="connsiteX541" fmla="*/ 1782365 w 12210010"/>
                <a:gd name="connsiteY541" fmla="*/ 299832 h 1178263"/>
                <a:gd name="connsiteX542" fmla="*/ 1740410 w 12210010"/>
                <a:gd name="connsiteY542" fmla="*/ 310701 h 1178263"/>
                <a:gd name="connsiteX543" fmla="*/ 1698644 w 12210010"/>
                <a:gd name="connsiteY543" fmla="*/ 321678 h 1178263"/>
                <a:gd name="connsiteX544" fmla="*/ 1657077 w 12210010"/>
                <a:gd name="connsiteY544" fmla="*/ 332755 h 1178263"/>
                <a:gd name="connsiteX545" fmla="*/ 1615715 w 12210010"/>
                <a:gd name="connsiteY545" fmla="*/ 343926 h 1178263"/>
                <a:gd name="connsiteX546" fmla="*/ 1574570 w 12210010"/>
                <a:gd name="connsiteY546" fmla="*/ 355185 h 1178263"/>
                <a:gd name="connsiteX547" fmla="*/ 1533649 w 12210010"/>
                <a:gd name="connsiteY547" fmla="*/ 366524 h 1178263"/>
                <a:gd name="connsiteX548" fmla="*/ 1492963 w 12210010"/>
                <a:gd name="connsiteY548" fmla="*/ 377938 h 1178263"/>
                <a:gd name="connsiteX549" fmla="*/ 1452519 w 12210010"/>
                <a:gd name="connsiteY549" fmla="*/ 389419 h 1178263"/>
                <a:gd name="connsiteX550" fmla="*/ 1412326 w 12210010"/>
                <a:gd name="connsiteY550" fmla="*/ 400960 h 1178263"/>
                <a:gd name="connsiteX551" fmla="*/ 1372395 w 12210010"/>
                <a:gd name="connsiteY551" fmla="*/ 412556 h 1178263"/>
                <a:gd name="connsiteX552" fmla="*/ 1332733 w 12210010"/>
                <a:gd name="connsiteY552" fmla="*/ 424199 h 1178263"/>
                <a:gd name="connsiteX553" fmla="*/ 1293350 w 12210010"/>
                <a:gd name="connsiteY553" fmla="*/ 435882 h 1178263"/>
                <a:gd name="connsiteX554" fmla="*/ 1254255 w 12210010"/>
                <a:gd name="connsiteY554" fmla="*/ 447600 h 1178263"/>
                <a:gd name="connsiteX555" fmla="*/ 1215456 w 12210010"/>
                <a:gd name="connsiteY555" fmla="*/ 459345 h 1178263"/>
                <a:gd name="connsiteX556" fmla="*/ 1176964 w 12210010"/>
                <a:gd name="connsiteY556" fmla="*/ 471110 h 1178263"/>
                <a:gd name="connsiteX557" fmla="*/ 1138786 w 12210010"/>
                <a:gd name="connsiteY557" fmla="*/ 482890 h 1178263"/>
                <a:gd name="connsiteX558" fmla="*/ 1100932 w 12210010"/>
                <a:gd name="connsiteY558" fmla="*/ 494677 h 1178263"/>
                <a:gd name="connsiteX559" fmla="*/ 1063411 w 12210010"/>
                <a:gd name="connsiteY559" fmla="*/ 506464 h 1178263"/>
                <a:gd name="connsiteX560" fmla="*/ 1026231 w 12210010"/>
                <a:gd name="connsiteY560" fmla="*/ 518246 h 1178263"/>
                <a:gd name="connsiteX561" fmla="*/ 989402 w 12210010"/>
                <a:gd name="connsiteY561" fmla="*/ 530015 h 1178263"/>
                <a:gd name="connsiteX562" fmla="*/ 952933 w 12210010"/>
                <a:gd name="connsiteY562" fmla="*/ 541764 h 1178263"/>
                <a:gd name="connsiteX563" fmla="*/ 916833 w 12210010"/>
                <a:gd name="connsiteY563" fmla="*/ 553487 h 1178263"/>
                <a:gd name="connsiteX564" fmla="*/ 881111 w 12210010"/>
                <a:gd name="connsiteY564" fmla="*/ 565178 h 1178263"/>
                <a:gd name="connsiteX565" fmla="*/ 845775 w 12210010"/>
                <a:gd name="connsiteY565" fmla="*/ 576829 h 1178263"/>
                <a:gd name="connsiteX566" fmla="*/ 810835 w 12210010"/>
                <a:gd name="connsiteY566" fmla="*/ 588435 h 1178263"/>
                <a:gd name="connsiteX567" fmla="*/ 776299 w 12210010"/>
                <a:gd name="connsiteY567" fmla="*/ 599987 h 1178263"/>
                <a:gd name="connsiteX568" fmla="*/ 742178 w 12210010"/>
                <a:gd name="connsiteY568" fmla="*/ 611480 h 1178263"/>
                <a:gd name="connsiteX569" fmla="*/ 708479 w 12210010"/>
                <a:gd name="connsiteY569" fmla="*/ 622907 h 1178263"/>
                <a:gd name="connsiteX570" fmla="*/ 675211 w 12210010"/>
                <a:gd name="connsiteY570" fmla="*/ 634261 h 1178263"/>
                <a:gd name="connsiteX571" fmla="*/ 642385 w 12210010"/>
                <a:gd name="connsiteY571" fmla="*/ 645536 h 1178263"/>
                <a:gd name="connsiteX572" fmla="*/ 610008 w 12210010"/>
                <a:gd name="connsiteY572" fmla="*/ 656724 h 1178263"/>
                <a:gd name="connsiteX573" fmla="*/ 578090 w 12210010"/>
                <a:gd name="connsiteY573" fmla="*/ 667820 h 1178263"/>
                <a:gd name="connsiteX574" fmla="*/ 546639 w 12210010"/>
                <a:gd name="connsiteY574" fmla="*/ 678816 h 1178263"/>
                <a:gd name="connsiteX575" fmla="*/ 515665 w 12210010"/>
                <a:gd name="connsiteY575" fmla="*/ 689707 h 1178263"/>
                <a:gd name="connsiteX576" fmla="*/ 485176 w 12210010"/>
                <a:gd name="connsiteY576" fmla="*/ 700484 h 1178263"/>
                <a:gd name="connsiteX577" fmla="*/ 455182 w 12210010"/>
                <a:gd name="connsiteY577" fmla="*/ 711142 h 1178263"/>
                <a:gd name="connsiteX578" fmla="*/ 425692 w 12210010"/>
                <a:gd name="connsiteY578" fmla="*/ 721674 h 1178263"/>
                <a:gd name="connsiteX579" fmla="*/ 396714 w 12210010"/>
                <a:gd name="connsiteY579" fmla="*/ 732073 h 1178263"/>
                <a:gd name="connsiteX580" fmla="*/ 368257 w 12210010"/>
                <a:gd name="connsiteY580" fmla="*/ 742333 h 1178263"/>
                <a:gd name="connsiteX581" fmla="*/ 340331 w 12210010"/>
                <a:gd name="connsiteY581" fmla="*/ 752446 h 1178263"/>
                <a:gd name="connsiteX582" fmla="*/ 312944 w 12210010"/>
                <a:gd name="connsiteY582" fmla="*/ 762407 h 1178263"/>
                <a:gd name="connsiteX583" fmla="*/ 286106 w 12210010"/>
                <a:gd name="connsiteY583" fmla="*/ 772208 h 1178263"/>
                <a:gd name="connsiteX584" fmla="*/ 259825 w 12210010"/>
                <a:gd name="connsiteY584" fmla="*/ 781843 h 1178263"/>
                <a:gd name="connsiteX585" fmla="*/ 234111 w 12210010"/>
                <a:gd name="connsiteY585" fmla="*/ 791305 h 1178263"/>
                <a:gd name="connsiteX586" fmla="*/ 208971 w 12210010"/>
                <a:gd name="connsiteY586" fmla="*/ 800588 h 1178263"/>
                <a:gd name="connsiteX587" fmla="*/ 184416 w 12210010"/>
                <a:gd name="connsiteY587" fmla="*/ 809685 h 1178263"/>
                <a:gd name="connsiteX588" fmla="*/ 160454 w 12210010"/>
                <a:gd name="connsiteY588" fmla="*/ 818589 h 1178263"/>
                <a:gd name="connsiteX589" fmla="*/ 137094 w 12210010"/>
                <a:gd name="connsiteY589" fmla="*/ 827293 h 1178263"/>
                <a:gd name="connsiteX590" fmla="*/ 114344 w 12210010"/>
                <a:gd name="connsiteY590" fmla="*/ 835791 h 1178263"/>
                <a:gd name="connsiteX591" fmla="*/ 92215 w 12210010"/>
                <a:gd name="connsiteY591" fmla="*/ 844077 h 1178263"/>
                <a:gd name="connsiteX592" fmla="*/ 70715 w 12210010"/>
                <a:gd name="connsiteY592" fmla="*/ 852144 h 1178263"/>
                <a:gd name="connsiteX593" fmla="*/ 49852 w 12210010"/>
                <a:gd name="connsiteY593" fmla="*/ 859984 h 1178263"/>
                <a:gd name="connsiteX594" fmla="*/ 29635 w 12210010"/>
                <a:gd name="connsiteY594" fmla="*/ 867592 h 1178263"/>
                <a:gd name="connsiteX595" fmla="*/ 10076 w 12210010"/>
                <a:gd name="connsiteY595" fmla="*/ 874960 h 1178263"/>
                <a:gd name="connsiteX596" fmla="*/ 0 w 12210010"/>
                <a:gd name="connsiteY596" fmla="*/ 848220 h 117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Lst>
              <a:rect l="l" t="t" r="r" b="b"/>
              <a:pathLst>
                <a:path w="12210010" h="1178263">
                  <a:moveTo>
                    <a:pt x="0" y="848220"/>
                  </a:moveTo>
                  <a:lnTo>
                    <a:pt x="19571" y="840848"/>
                  </a:lnTo>
                  <a:lnTo>
                    <a:pt x="39799" y="833236"/>
                  </a:lnTo>
                  <a:lnTo>
                    <a:pt x="60677" y="825390"/>
                  </a:lnTo>
                  <a:lnTo>
                    <a:pt x="82195" y="817316"/>
                  </a:lnTo>
                  <a:lnTo>
                    <a:pt x="104345" y="809023"/>
                  </a:lnTo>
                  <a:lnTo>
                    <a:pt x="127116" y="800517"/>
                  </a:lnTo>
                  <a:lnTo>
                    <a:pt x="150501" y="791803"/>
                  </a:lnTo>
                  <a:lnTo>
                    <a:pt x="174489" y="782889"/>
                  </a:lnTo>
                  <a:lnTo>
                    <a:pt x="199073" y="773782"/>
                  </a:lnTo>
                  <a:lnTo>
                    <a:pt x="224242" y="764488"/>
                  </a:lnTo>
                  <a:lnTo>
                    <a:pt x="249989" y="755014"/>
                  </a:lnTo>
                  <a:lnTo>
                    <a:pt x="276304" y="745367"/>
                  </a:lnTo>
                  <a:lnTo>
                    <a:pt x="303177" y="735553"/>
                  </a:lnTo>
                  <a:lnTo>
                    <a:pt x="330601" y="725579"/>
                  </a:lnTo>
                  <a:lnTo>
                    <a:pt x="358566" y="715451"/>
                  </a:lnTo>
                  <a:lnTo>
                    <a:pt x="387062" y="705178"/>
                  </a:lnTo>
                  <a:lnTo>
                    <a:pt x="416081" y="694764"/>
                  </a:lnTo>
                  <a:lnTo>
                    <a:pt x="445614" y="684216"/>
                  </a:lnTo>
                  <a:lnTo>
                    <a:pt x="475652" y="673543"/>
                  </a:lnTo>
                  <a:lnTo>
                    <a:pt x="506187" y="662749"/>
                  </a:lnTo>
                  <a:lnTo>
                    <a:pt x="537208" y="651843"/>
                  </a:lnTo>
                  <a:lnTo>
                    <a:pt x="568707" y="640829"/>
                  </a:lnTo>
                  <a:lnTo>
                    <a:pt x="600675" y="629716"/>
                  </a:lnTo>
                  <a:lnTo>
                    <a:pt x="633103" y="618510"/>
                  </a:lnTo>
                  <a:lnTo>
                    <a:pt x="665982" y="607218"/>
                  </a:lnTo>
                  <a:lnTo>
                    <a:pt x="699303" y="595845"/>
                  </a:lnTo>
                  <a:lnTo>
                    <a:pt x="733056" y="584400"/>
                  </a:lnTo>
                  <a:lnTo>
                    <a:pt x="767235" y="572888"/>
                  </a:lnTo>
                  <a:lnTo>
                    <a:pt x="801828" y="561316"/>
                  </a:lnTo>
                  <a:lnTo>
                    <a:pt x="836827" y="549692"/>
                  </a:lnTo>
                  <a:lnTo>
                    <a:pt x="872223" y="538021"/>
                  </a:lnTo>
                  <a:lnTo>
                    <a:pt x="908007" y="526310"/>
                  </a:lnTo>
                  <a:lnTo>
                    <a:pt x="944171" y="514566"/>
                  </a:lnTo>
                  <a:lnTo>
                    <a:pt x="980704" y="502796"/>
                  </a:lnTo>
                  <a:lnTo>
                    <a:pt x="1017599" y="491006"/>
                  </a:lnTo>
                  <a:lnTo>
                    <a:pt x="1054846" y="479203"/>
                  </a:lnTo>
                  <a:lnTo>
                    <a:pt x="1092437" y="467394"/>
                  </a:lnTo>
                  <a:lnTo>
                    <a:pt x="1130361" y="455585"/>
                  </a:lnTo>
                  <a:lnTo>
                    <a:pt x="1168611" y="443783"/>
                  </a:lnTo>
                  <a:lnTo>
                    <a:pt x="1207177" y="431995"/>
                  </a:lnTo>
                  <a:lnTo>
                    <a:pt x="1246051" y="420228"/>
                  </a:lnTo>
                  <a:lnTo>
                    <a:pt x="1285223" y="408487"/>
                  </a:lnTo>
                  <a:lnTo>
                    <a:pt x="1324684" y="396781"/>
                  </a:lnTo>
                  <a:lnTo>
                    <a:pt x="1364426" y="385114"/>
                  </a:lnTo>
                  <a:lnTo>
                    <a:pt x="1404440" y="373495"/>
                  </a:lnTo>
                  <a:lnTo>
                    <a:pt x="1444715" y="361930"/>
                  </a:lnTo>
                  <a:lnTo>
                    <a:pt x="1485245" y="350425"/>
                  </a:lnTo>
                  <a:lnTo>
                    <a:pt x="1526019" y="338987"/>
                  </a:lnTo>
                  <a:lnTo>
                    <a:pt x="1567028" y="327623"/>
                  </a:lnTo>
                  <a:lnTo>
                    <a:pt x="1608264" y="316340"/>
                  </a:lnTo>
                  <a:lnTo>
                    <a:pt x="1649719" y="305143"/>
                  </a:lnTo>
                  <a:lnTo>
                    <a:pt x="1691381" y="294041"/>
                  </a:lnTo>
                  <a:lnTo>
                    <a:pt x="1733244" y="283039"/>
                  </a:lnTo>
                  <a:lnTo>
                    <a:pt x="1775297" y="272145"/>
                  </a:lnTo>
                  <a:lnTo>
                    <a:pt x="1817532" y="261364"/>
                  </a:lnTo>
                  <a:lnTo>
                    <a:pt x="1859940" y="250704"/>
                  </a:lnTo>
                  <a:lnTo>
                    <a:pt x="1902512" y="240171"/>
                  </a:lnTo>
                  <a:lnTo>
                    <a:pt x="1945239" y="229773"/>
                  </a:lnTo>
                  <a:lnTo>
                    <a:pt x="1988112" y="219515"/>
                  </a:lnTo>
                  <a:lnTo>
                    <a:pt x="2031122" y="209404"/>
                  </a:lnTo>
                  <a:lnTo>
                    <a:pt x="2074261" y="199447"/>
                  </a:lnTo>
                  <a:lnTo>
                    <a:pt x="2117518" y="189651"/>
                  </a:lnTo>
                  <a:lnTo>
                    <a:pt x="2160886" y="180022"/>
                  </a:lnTo>
                  <a:lnTo>
                    <a:pt x="2204354" y="170568"/>
                  </a:lnTo>
                  <a:lnTo>
                    <a:pt x="2247916" y="161294"/>
                  </a:lnTo>
                  <a:lnTo>
                    <a:pt x="2291560" y="152208"/>
                  </a:lnTo>
                  <a:lnTo>
                    <a:pt x="2335280" y="143315"/>
                  </a:lnTo>
                  <a:lnTo>
                    <a:pt x="2379064" y="134624"/>
                  </a:lnTo>
                  <a:lnTo>
                    <a:pt x="2422905" y="126140"/>
                  </a:lnTo>
                  <a:lnTo>
                    <a:pt x="2466794" y="117870"/>
                  </a:lnTo>
                  <a:lnTo>
                    <a:pt x="2510721" y="109821"/>
                  </a:lnTo>
                  <a:lnTo>
                    <a:pt x="2554678" y="102000"/>
                  </a:lnTo>
                  <a:lnTo>
                    <a:pt x="2598656" y="94413"/>
                  </a:lnTo>
                  <a:lnTo>
                    <a:pt x="2642646" y="87067"/>
                  </a:lnTo>
                  <a:lnTo>
                    <a:pt x="2686639" y="79969"/>
                  </a:lnTo>
                  <a:lnTo>
                    <a:pt x="2730626" y="73125"/>
                  </a:lnTo>
                  <a:lnTo>
                    <a:pt x="2774598" y="66542"/>
                  </a:lnTo>
                  <a:lnTo>
                    <a:pt x="2818546" y="60227"/>
                  </a:lnTo>
                  <a:lnTo>
                    <a:pt x="2862462" y="54186"/>
                  </a:lnTo>
                  <a:lnTo>
                    <a:pt x="2906336" y="48427"/>
                  </a:lnTo>
                  <a:lnTo>
                    <a:pt x="2950159" y="42955"/>
                  </a:lnTo>
                  <a:lnTo>
                    <a:pt x="2993922" y="37778"/>
                  </a:lnTo>
                  <a:lnTo>
                    <a:pt x="3037618" y="32903"/>
                  </a:lnTo>
                  <a:lnTo>
                    <a:pt x="3081235" y="28335"/>
                  </a:lnTo>
                  <a:lnTo>
                    <a:pt x="3124767" y="24082"/>
                  </a:lnTo>
                  <a:lnTo>
                    <a:pt x="3168204" y="20151"/>
                  </a:lnTo>
                  <a:lnTo>
                    <a:pt x="3211536" y="16548"/>
                  </a:lnTo>
                  <a:lnTo>
                    <a:pt x="3254756" y="13279"/>
                  </a:lnTo>
                  <a:lnTo>
                    <a:pt x="3297854" y="10353"/>
                  </a:lnTo>
                  <a:lnTo>
                    <a:pt x="3340821" y="7774"/>
                  </a:lnTo>
                  <a:lnTo>
                    <a:pt x="3383648" y="5551"/>
                  </a:lnTo>
                  <a:lnTo>
                    <a:pt x="3426327" y="3690"/>
                  </a:lnTo>
                  <a:lnTo>
                    <a:pt x="3468849" y="2198"/>
                  </a:lnTo>
                  <a:lnTo>
                    <a:pt x="3511203" y="1081"/>
                  </a:lnTo>
                  <a:lnTo>
                    <a:pt x="3553383" y="346"/>
                  </a:lnTo>
                  <a:lnTo>
                    <a:pt x="3595379" y="0"/>
                  </a:lnTo>
                  <a:lnTo>
                    <a:pt x="3637182" y="49"/>
                  </a:lnTo>
                  <a:lnTo>
                    <a:pt x="3678783" y="502"/>
                  </a:lnTo>
                  <a:lnTo>
                    <a:pt x="3761271" y="2638"/>
                  </a:lnTo>
                  <a:lnTo>
                    <a:pt x="3802475" y="4424"/>
                  </a:lnTo>
                  <a:lnTo>
                    <a:pt x="3843567" y="6782"/>
                  </a:lnTo>
                  <a:lnTo>
                    <a:pt x="3884650" y="9704"/>
                  </a:lnTo>
                  <a:lnTo>
                    <a:pt x="3925728" y="13178"/>
                  </a:lnTo>
                  <a:lnTo>
                    <a:pt x="3966802" y="17193"/>
                  </a:lnTo>
                  <a:lnTo>
                    <a:pt x="4007874" y="21736"/>
                  </a:lnTo>
                  <a:lnTo>
                    <a:pt x="4048946" y="26797"/>
                  </a:lnTo>
                  <a:lnTo>
                    <a:pt x="4090022" y="32362"/>
                  </a:lnTo>
                  <a:lnTo>
                    <a:pt x="4131102" y="38421"/>
                  </a:lnTo>
                  <a:lnTo>
                    <a:pt x="4172189" y="44961"/>
                  </a:lnTo>
                  <a:lnTo>
                    <a:pt x="4213286" y="51971"/>
                  </a:lnTo>
                  <a:lnTo>
                    <a:pt x="4254394" y="59440"/>
                  </a:lnTo>
                  <a:lnTo>
                    <a:pt x="4295517" y="67355"/>
                  </a:lnTo>
                  <a:lnTo>
                    <a:pt x="4336656" y="75705"/>
                  </a:lnTo>
                  <a:lnTo>
                    <a:pt x="4377813" y="84477"/>
                  </a:lnTo>
                  <a:lnTo>
                    <a:pt x="4418991" y="93661"/>
                  </a:lnTo>
                  <a:lnTo>
                    <a:pt x="4460192" y="103244"/>
                  </a:lnTo>
                  <a:lnTo>
                    <a:pt x="4501419" y="113215"/>
                  </a:lnTo>
                  <a:lnTo>
                    <a:pt x="4542673" y="123562"/>
                  </a:lnTo>
                  <a:lnTo>
                    <a:pt x="4583957" y="134273"/>
                  </a:lnTo>
                  <a:lnTo>
                    <a:pt x="4625273" y="145338"/>
                  </a:lnTo>
                  <a:lnTo>
                    <a:pt x="4666625" y="156743"/>
                  </a:lnTo>
                  <a:lnTo>
                    <a:pt x="4708013" y="168477"/>
                  </a:lnTo>
                  <a:lnTo>
                    <a:pt x="4749441" y="180530"/>
                  </a:lnTo>
                  <a:lnTo>
                    <a:pt x="4790909" y="192888"/>
                  </a:lnTo>
                  <a:lnTo>
                    <a:pt x="4832422" y="205541"/>
                  </a:lnTo>
                  <a:lnTo>
                    <a:pt x="4873980" y="218476"/>
                  </a:lnTo>
                  <a:lnTo>
                    <a:pt x="4915587" y="231683"/>
                  </a:lnTo>
                  <a:lnTo>
                    <a:pt x="4957245" y="245148"/>
                  </a:lnTo>
                  <a:lnTo>
                    <a:pt x="4998957" y="258862"/>
                  </a:lnTo>
                  <a:lnTo>
                    <a:pt x="5040723" y="272812"/>
                  </a:lnTo>
                  <a:lnTo>
                    <a:pt x="5082547" y="286986"/>
                  </a:lnTo>
                  <a:lnTo>
                    <a:pt x="5124432" y="301373"/>
                  </a:lnTo>
                  <a:lnTo>
                    <a:pt x="5166378" y="315962"/>
                  </a:lnTo>
                  <a:lnTo>
                    <a:pt x="5208389" y="330740"/>
                  </a:lnTo>
                  <a:lnTo>
                    <a:pt x="5250467" y="345696"/>
                  </a:lnTo>
                  <a:lnTo>
                    <a:pt x="5292615" y="360819"/>
                  </a:lnTo>
                  <a:lnTo>
                    <a:pt x="5334834" y="376096"/>
                  </a:lnTo>
                  <a:lnTo>
                    <a:pt x="5377126" y="391517"/>
                  </a:lnTo>
                  <a:lnTo>
                    <a:pt x="5419495" y="407069"/>
                  </a:lnTo>
                  <a:lnTo>
                    <a:pt x="5461942" y="422741"/>
                  </a:lnTo>
                  <a:lnTo>
                    <a:pt x="5504470" y="438522"/>
                  </a:lnTo>
                  <a:lnTo>
                    <a:pt x="5547081" y="454400"/>
                  </a:lnTo>
                  <a:lnTo>
                    <a:pt x="5589777" y="470363"/>
                  </a:lnTo>
                  <a:lnTo>
                    <a:pt x="5632561" y="486399"/>
                  </a:lnTo>
                  <a:lnTo>
                    <a:pt x="5675434" y="502498"/>
                  </a:lnTo>
                  <a:lnTo>
                    <a:pt x="5718400" y="518647"/>
                  </a:lnTo>
                  <a:lnTo>
                    <a:pt x="5761460" y="534835"/>
                  </a:lnTo>
                  <a:lnTo>
                    <a:pt x="5804616" y="551050"/>
                  </a:lnTo>
                  <a:lnTo>
                    <a:pt x="5847872" y="567281"/>
                  </a:lnTo>
                  <a:lnTo>
                    <a:pt x="5891229" y="583516"/>
                  </a:lnTo>
                  <a:lnTo>
                    <a:pt x="5934689" y="599744"/>
                  </a:lnTo>
                  <a:lnTo>
                    <a:pt x="5978255" y="615952"/>
                  </a:lnTo>
                  <a:lnTo>
                    <a:pt x="6021930" y="632131"/>
                  </a:lnTo>
                  <a:lnTo>
                    <a:pt x="6065714" y="648267"/>
                  </a:lnTo>
                  <a:lnTo>
                    <a:pt x="6109611" y="664349"/>
                  </a:lnTo>
                  <a:lnTo>
                    <a:pt x="6153622" y="680367"/>
                  </a:lnTo>
                  <a:lnTo>
                    <a:pt x="6197751" y="696307"/>
                  </a:lnTo>
                  <a:lnTo>
                    <a:pt x="6241999" y="712159"/>
                  </a:lnTo>
                  <a:lnTo>
                    <a:pt x="6286368" y="727911"/>
                  </a:lnTo>
                  <a:lnTo>
                    <a:pt x="6330862" y="743552"/>
                  </a:lnTo>
                  <a:lnTo>
                    <a:pt x="6375482" y="759070"/>
                  </a:lnTo>
                  <a:lnTo>
                    <a:pt x="6420230" y="774453"/>
                  </a:lnTo>
                  <a:lnTo>
                    <a:pt x="6465108" y="789690"/>
                  </a:lnTo>
                  <a:lnTo>
                    <a:pt x="6510119" y="804769"/>
                  </a:lnTo>
                  <a:lnTo>
                    <a:pt x="6555266" y="819679"/>
                  </a:lnTo>
                  <a:lnTo>
                    <a:pt x="6600550" y="834408"/>
                  </a:lnTo>
                  <a:lnTo>
                    <a:pt x="6645973" y="848945"/>
                  </a:lnTo>
                  <a:lnTo>
                    <a:pt x="6691538" y="863278"/>
                  </a:lnTo>
                  <a:lnTo>
                    <a:pt x="6737248" y="877396"/>
                  </a:lnTo>
                  <a:lnTo>
                    <a:pt x="6783104" y="891287"/>
                  </a:lnTo>
                  <a:lnTo>
                    <a:pt x="6829108" y="904939"/>
                  </a:lnTo>
                  <a:lnTo>
                    <a:pt x="6875262" y="918342"/>
                  </a:lnTo>
                  <a:lnTo>
                    <a:pt x="6921570" y="931483"/>
                  </a:lnTo>
                  <a:lnTo>
                    <a:pt x="6968034" y="944351"/>
                  </a:lnTo>
                  <a:lnTo>
                    <a:pt x="7014655" y="956934"/>
                  </a:lnTo>
                  <a:lnTo>
                    <a:pt x="7061437" y="969221"/>
                  </a:lnTo>
                  <a:lnTo>
                    <a:pt x="7108381" y="981201"/>
                  </a:lnTo>
                  <a:lnTo>
                    <a:pt x="7155488" y="992862"/>
                  </a:lnTo>
                  <a:lnTo>
                    <a:pt x="7202763" y="1004191"/>
                  </a:lnTo>
                  <a:lnTo>
                    <a:pt x="7250205" y="1015179"/>
                  </a:lnTo>
                  <a:lnTo>
                    <a:pt x="7297820" y="1025813"/>
                  </a:lnTo>
                  <a:lnTo>
                    <a:pt x="7345608" y="1036082"/>
                  </a:lnTo>
                  <a:lnTo>
                    <a:pt x="7393573" y="1045975"/>
                  </a:lnTo>
                  <a:lnTo>
                    <a:pt x="7441715" y="1055479"/>
                  </a:lnTo>
                  <a:lnTo>
                    <a:pt x="7490036" y="1064583"/>
                  </a:lnTo>
                  <a:lnTo>
                    <a:pt x="7538541" y="1073277"/>
                  </a:lnTo>
                  <a:lnTo>
                    <a:pt x="7587231" y="1081547"/>
                  </a:lnTo>
                  <a:lnTo>
                    <a:pt x="7636107" y="1089383"/>
                  </a:lnTo>
                  <a:lnTo>
                    <a:pt x="7685175" y="1096774"/>
                  </a:lnTo>
                  <a:lnTo>
                    <a:pt x="7734433" y="1103707"/>
                  </a:lnTo>
                  <a:lnTo>
                    <a:pt x="7783885" y="1110172"/>
                  </a:lnTo>
                  <a:lnTo>
                    <a:pt x="7833536" y="1116156"/>
                  </a:lnTo>
                  <a:lnTo>
                    <a:pt x="7883383" y="1121650"/>
                  </a:lnTo>
                  <a:lnTo>
                    <a:pt x="7933431" y="1126639"/>
                  </a:lnTo>
                  <a:lnTo>
                    <a:pt x="7983684" y="1131114"/>
                  </a:lnTo>
                  <a:lnTo>
                    <a:pt x="8034143" y="1135062"/>
                  </a:lnTo>
                  <a:lnTo>
                    <a:pt x="8084807" y="1138473"/>
                  </a:lnTo>
                  <a:lnTo>
                    <a:pt x="8186858" y="1143638"/>
                  </a:lnTo>
                  <a:lnTo>
                    <a:pt x="8237851" y="1145484"/>
                  </a:lnTo>
                  <a:lnTo>
                    <a:pt x="8288434" y="1146991"/>
                  </a:lnTo>
                  <a:lnTo>
                    <a:pt x="8338568" y="1148161"/>
                  </a:lnTo>
                  <a:lnTo>
                    <a:pt x="8388261" y="1148997"/>
                  </a:lnTo>
                  <a:lnTo>
                    <a:pt x="8437520" y="1149505"/>
                  </a:lnTo>
                  <a:lnTo>
                    <a:pt x="8486352" y="1149688"/>
                  </a:lnTo>
                  <a:lnTo>
                    <a:pt x="8534765" y="1149549"/>
                  </a:lnTo>
                  <a:lnTo>
                    <a:pt x="8582766" y="1149092"/>
                  </a:lnTo>
                  <a:lnTo>
                    <a:pt x="8630361" y="1148321"/>
                  </a:lnTo>
                  <a:lnTo>
                    <a:pt x="8677559" y="1147240"/>
                  </a:lnTo>
                  <a:lnTo>
                    <a:pt x="8724364" y="1145852"/>
                  </a:lnTo>
                  <a:lnTo>
                    <a:pt x="8770787" y="1144162"/>
                  </a:lnTo>
                  <a:lnTo>
                    <a:pt x="8816835" y="1142172"/>
                  </a:lnTo>
                  <a:lnTo>
                    <a:pt x="8862512" y="1139888"/>
                  </a:lnTo>
                  <a:lnTo>
                    <a:pt x="8907829" y="1137312"/>
                  </a:lnTo>
                  <a:lnTo>
                    <a:pt x="8952791" y="1134449"/>
                  </a:lnTo>
                  <a:lnTo>
                    <a:pt x="8997403" y="1131301"/>
                  </a:lnTo>
                  <a:lnTo>
                    <a:pt x="9041677" y="1127874"/>
                  </a:lnTo>
                  <a:lnTo>
                    <a:pt x="9085617" y="1124170"/>
                  </a:lnTo>
                  <a:lnTo>
                    <a:pt x="9129231" y="1120194"/>
                  </a:lnTo>
                  <a:lnTo>
                    <a:pt x="9172528" y="1115949"/>
                  </a:lnTo>
                  <a:lnTo>
                    <a:pt x="9215513" y="1111439"/>
                  </a:lnTo>
                  <a:lnTo>
                    <a:pt x="9258194" y="1106668"/>
                  </a:lnTo>
                  <a:lnTo>
                    <a:pt x="9300578" y="1101639"/>
                  </a:lnTo>
                  <a:lnTo>
                    <a:pt x="9342671" y="1096356"/>
                  </a:lnTo>
                  <a:lnTo>
                    <a:pt x="9384484" y="1090824"/>
                  </a:lnTo>
                  <a:lnTo>
                    <a:pt x="9426020" y="1085045"/>
                  </a:lnTo>
                  <a:lnTo>
                    <a:pt x="9467288" y="1079024"/>
                  </a:lnTo>
                  <a:lnTo>
                    <a:pt x="9508295" y="1072764"/>
                  </a:lnTo>
                  <a:lnTo>
                    <a:pt x="9549049" y="1066269"/>
                  </a:lnTo>
                  <a:lnTo>
                    <a:pt x="9589556" y="1059542"/>
                  </a:lnTo>
                  <a:lnTo>
                    <a:pt x="9629825" y="1052588"/>
                  </a:lnTo>
                  <a:lnTo>
                    <a:pt x="9669862" y="1045411"/>
                  </a:lnTo>
                  <a:lnTo>
                    <a:pt x="9709673" y="1038013"/>
                  </a:lnTo>
                  <a:lnTo>
                    <a:pt x="9749268" y="1030399"/>
                  </a:lnTo>
                  <a:lnTo>
                    <a:pt x="9788652" y="1022572"/>
                  </a:lnTo>
                  <a:lnTo>
                    <a:pt x="9827833" y="1014537"/>
                  </a:lnTo>
                  <a:lnTo>
                    <a:pt x="9866819" y="1006297"/>
                  </a:lnTo>
                  <a:lnTo>
                    <a:pt x="9905616" y="997855"/>
                  </a:lnTo>
                  <a:lnTo>
                    <a:pt x="9944231" y="989216"/>
                  </a:lnTo>
                  <a:lnTo>
                    <a:pt x="9982673" y="980382"/>
                  </a:lnTo>
                  <a:lnTo>
                    <a:pt x="10020947" y="971359"/>
                  </a:lnTo>
                  <a:lnTo>
                    <a:pt x="10059062" y="962149"/>
                  </a:lnTo>
                  <a:lnTo>
                    <a:pt x="10097023" y="952756"/>
                  </a:lnTo>
                  <a:lnTo>
                    <a:pt x="10134840" y="943185"/>
                  </a:lnTo>
                  <a:lnTo>
                    <a:pt x="10172519" y="933438"/>
                  </a:lnTo>
                  <a:lnTo>
                    <a:pt x="10210067" y="923520"/>
                  </a:lnTo>
                  <a:lnTo>
                    <a:pt x="10247491" y="913434"/>
                  </a:lnTo>
                  <a:lnTo>
                    <a:pt x="10284799" y="903184"/>
                  </a:lnTo>
                  <a:lnTo>
                    <a:pt x="10321997" y="892774"/>
                  </a:lnTo>
                  <a:lnTo>
                    <a:pt x="10359092" y="882207"/>
                  </a:lnTo>
                  <a:lnTo>
                    <a:pt x="10396094" y="871487"/>
                  </a:lnTo>
                  <a:lnTo>
                    <a:pt x="10433007" y="860619"/>
                  </a:lnTo>
                  <a:lnTo>
                    <a:pt x="10469840" y="849605"/>
                  </a:lnTo>
                  <a:lnTo>
                    <a:pt x="10506600" y="838449"/>
                  </a:lnTo>
                  <a:lnTo>
                    <a:pt x="10543294" y="827156"/>
                  </a:lnTo>
                  <a:lnTo>
                    <a:pt x="10579928" y="815728"/>
                  </a:lnTo>
                  <a:lnTo>
                    <a:pt x="10616511" y="804170"/>
                  </a:lnTo>
                  <a:lnTo>
                    <a:pt x="10653049" y="792486"/>
                  </a:lnTo>
                  <a:lnTo>
                    <a:pt x="10689549" y="780678"/>
                  </a:lnTo>
                  <a:lnTo>
                    <a:pt x="10726020" y="768752"/>
                  </a:lnTo>
                  <a:lnTo>
                    <a:pt x="10762467" y="756710"/>
                  </a:lnTo>
                  <a:lnTo>
                    <a:pt x="10798898" y="744556"/>
                  </a:lnTo>
                  <a:lnTo>
                    <a:pt x="10835320" y="732294"/>
                  </a:lnTo>
                  <a:lnTo>
                    <a:pt x="10871741" y="719929"/>
                  </a:lnTo>
                  <a:lnTo>
                    <a:pt x="10908167" y="707463"/>
                  </a:lnTo>
                  <a:lnTo>
                    <a:pt x="10944606" y="694900"/>
                  </a:lnTo>
                  <a:lnTo>
                    <a:pt x="10981064" y="682244"/>
                  </a:lnTo>
                  <a:lnTo>
                    <a:pt x="11017551" y="669499"/>
                  </a:lnTo>
                  <a:lnTo>
                    <a:pt x="11054071" y="656669"/>
                  </a:lnTo>
                  <a:lnTo>
                    <a:pt x="11090633" y="643757"/>
                  </a:lnTo>
                  <a:lnTo>
                    <a:pt x="11127243" y="630767"/>
                  </a:lnTo>
                  <a:lnTo>
                    <a:pt x="11163908" y="617703"/>
                  </a:lnTo>
                  <a:lnTo>
                    <a:pt x="11200636" y="604569"/>
                  </a:lnTo>
                  <a:lnTo>
                    <a:pt x="11237436" y="591368"/>
                  </a:lnTo>
                  <a:lnTo>
                    <a:pt x="11274310" y="578105"/>
                  </a:lnTo>
                  <a:lnTo>
                    <a:pt x="11311269" y="564782"/>
                  </a:lnTo>
                  <a:lnTo>
                    <a:pt x="11348321" y="551404"/>
                  </a:lnTo>
                  <a:lnTo>
                    <a:pt x="11385472" y="537975"/>
                  </a:lnTo>
                  <a:lnTo>
                    <a:pt x="11422726" y="524498"/>
                  </a:lnTo>
                  <a:lnTo>
                    <a:pt x="11460094" y="510977"/>
                  </a:lnTo>
                  <a:lnTo>
                    <a:pt x="11497582" y="497416"/>
                  </a:lnTo>
                  <a:lnTo>
                    <a:pt x="11535197" y="483819"/>
                  </a:lnTo>
                  <a:lnTo>
                    <a:pt x="11572947" y="470189"/>
                  </a:lnTo>
                  <a:lnTo>
                    <a:pt x="11610838" y="456530"/>
                  </a:lnTo>
                  <a:lnTo>
                    <a:pt x="11648876" y="442846"/>
                  </a:lnTo>
                  <a:lnTo>
                    <a:pt x="11687072" y="429141"/>
                  </a:lnTo>
                  <a:lnTo>
                    <a:pt x="11725429" y="415418"/>
                  </a:lnTo>
                  <a:lnTo>
                    <a:pt x="11763956" y="401682"/>
                  </a:lnTo>
                  <a:lnTo>
                    <a:pt x="11802661" y="387936"/>
                  </a:lnTo>
                  <a:lnTo>
                    <a:pt x="11841551" y="374183"/>
                  </a:lnTo>
                  <a:lnTo>
                    <a:pt x="11880630" y="360429"/>
                  </a:lnTo>
                  <a:lnTo>
                    <a:pt x="11919909" y="346676"/>
                  </a:lnTo>
                  <a:lnTo>
                    <a:pt x="11959393" y="332928"/>
                  </a:lnTo>
                  <a:lnTo>
                    <a:pt x="11999090" y="319189"/>
                  </a:lnTo>
                  <a:lnTo>
                    <a:pt x="12039007" y="305463"/>
                  </a:lnTo>
                  <a:lnTo>
                    <a:pt x="12079151" y="291754"/>
                  </a:lnTo>
                  <a:lnTo>
                    <a:pt x="12119528" y="278065"/>
                  </a:lnTo>
                  <a:lnTo>
                    <a:pt x="12201000" y="250769"/>
                  </a:lnTo>
                  <a:lnTo>
                    <a:pt x="12210010" y="277887"/>
                  </a:lnTo>
                  <a:lnTo>
                    <a:pt x="12128639" y="305149"/>
                  </a:lnTo>
                  <a:lnTo>
                    <a:pt x="12088326" y="318816"/>
                  </a:lnTo>
                  <a:lnTo>
                    <a:pt x="12048242" y="332505"/>
                  </a:lnTo>
                  <a:lnTo>
                    <a:pt x="12008381" y="346211"/>
                  </a:lnTo>
                  <a:lnTo>
                    <a:pt x="11968738" y="359931"/>
                  </a:lnTo>
                  <a:lnTo>
                    <a:pt x="11929306" y="373662"/>
                  </a:lnTo>
                  <a:lnTo>
                    <a:pt x="11890073" y="387398"/>
                  </a:lnTo>
                  <a:lnTo>
                    <a:pt x="11851037" y="401137"/>
                  </a:lnTo>
                  <a:lnTo>
                    <a:pt x="11812187" y="414876"/>
                  </a:lnTo>
                  <a:lnTo>
                    <a:pt x="11773520" y="428609"/>
                  </a:lnTo>
                  <a:lnTo>
                    <a:pt x="11735025" y="442333"/>
                  </a:lnTo>
                  <a:lnTo>
                    <a:pt x="11696698" y="456046"/>
                  </a:lnTo>
                  <a:lnTo>
                    <a:pt x="11658527" y="469742"/>
                  </a:lnTo>
                  <a:lnTo>
                    <a:pt x="11620510" y="483418"/>
                  </a:lnTo>
                  <a:lnTo>
                    <a:pt x="11582638" y="497070"/>
                  </a:lnTo>
                  <a:lnTo>
                    <a:pt x="11544902" y="510695"/>
                  </a:lnTo>
                  <a:lnTo>
                    <a:pt x="11507296" y="524289"/>
                  </a:lnTo>
                  <a:lnTo>
                    <a:pt x="11469814" y="537848"/>
                  </a:lnTo>
                  <a:lnTo>
                    <a:pt x="11432448" y="551368"/>
                  </a:lnTo>
                  <a:lnTo>
                    <a:pt x="11395192" y="564846"/>
                  </a:lnTo>
                  <a:lnTo>
                    <a:pt x="11358035" y="578278"/>
                  </a:lnTo>
                  <a:lnTo>
                    <a:pt x="11320974" y="591659"/>
                  </a:lnTo>
                  <a:lnTo>
                    <a:pt x="11284001" y="604987"/>
                  </a:lnTo>
                  <a:lnTo>
                    <a:pt x="11247106" y="618257"/>
                  </a:lnTo>
                  <a:lnTo>
                    <a:pt x="11210285" y="631466"/>
                  </a:lnTo>
                  <a:lnTo>
                    <a:pt x="11173529" y="644610"/>
                  </a:lnTo>
                  <a:lnTo>
                    <a:pt x="11136833" y="657685"/>
                  </a:lnTo>
                  <a:lnTo>
                    <a:pt x="11100187" y="670687"/>
                  </a:lnTo>
                  <a:lnTo>
                    <a:pt x="11063587" y="683613"/>
                  </a:lnTo>
                  <a:lnTo>
                    <a:pt x="11027021" y="696459"/>
                  </a:lnTo>
                  <a:lnTo>
                    <a:pt x="10990487" y="709221"/>
                  </a:lnTo>
                  <a:lnTo>
                    <a:pt x="10953978" y="721895"/>
                  </a:lnTo>
                  <a:lnTo>
                    <a:pt x="10917481" y="734477"/>
                  </a:lnTo>
                  <a:lnTo>
                    <a:pt x="10880993" y="746964"/>
                  </a:lnTo>
                  <a:lnTo>
                    <a:pt x="10844507" y="759352"/>
                  </a:lnTo>
                  <a:lnTo>
                    <a:pt x="10808015" y="771638"/>
                  </a:lnTo>
                  <a:lnTo>
                    <a:pt x="10771510" y="783816"/>
                  </a:lnTo>
                  <a:lnTo>
                    <a:pt x="10734983" y="795884"/>
                  </a:lnTo>
                  <a:lnTo>
                    <a:pt x="10698431" y="807838"/>
                  </a:lnTo>
                  <a:lnTo>
                    <a:pt x="10661844" y="819674"/>
                  </a:lnTo>
                  <a:lnTo>
                    <a:pt x="10625214" y="831388"/>
                  </a:lnTo>
                  <a:lnTo>
                    <a:pt x="10588536" y="842976"/>
                  </a:lnTo>
                  <a:lnTo>
                    <a:pt x="10551803" y="854435"/>
                  </a:lnTo>
                  <a:lnTo>
                    <a:pt x="10515006" y="865760"/>
                  </a:lnTo>
                  <a:lnTo>
                    <a:pt x="10478139" y="876949"/>
                  </a:lnTo>
                  <a:lnTo>
                    <a:pt x="10441194" y="887996"/>
                  </a:lnTo>
                  <a:lnTo>
                    <a:pt x="10404165" y="898899"/>
                  </a:lnTo>
                  <a:lnTo>
                    <a:pt x="10367044" y="909654"/>
                  </a:lnTo>
                  <a:lnTo>
                    <a:pt x="10329826" y="920256"/>
                  </a:lnTo>
                  <a:lnTo>
                    <a:pt x="10292500" y="930702"/>
                  </a:lnTo>
                  <a:lnTo>
                    <a:pt x="10255061" y="940988"/>
                  </a:lnTo>
                  <a:lnTo>
                    <a:pt x="10217503" y="951111"/>
                  </a:lnTo>
                  <a:lnTo>
                    <a:pt x="10179816" y="961066"/>
                  </a:lnTo>
                  <a:lnTo>
                    <a:pt x="10141996" y="970849"/>
                  </a:lnTo>
                  <a:lnTo>
                    <a:pt x="10104035" y="980458"/>
                  </a:lnTo>
                  <a:lnTo>
                    <a:pt x="10065925" y="989887"/>
                  </a:lnTo>
                  <a:lnTo>
                    <a:pt x="10027658" y="999134"/>
                  </a:lnTo>
                  <a:lnTo>
                    <a:pt x="9989230" y="1008195"/>
                  </a:lnTo>
                  <a:lnTo>
                    <a:pt x="9950630" y="1017065"/>
                  </a:lnTo>
                  <a:lnTo>
                    <a:pt x="9911855" y="1025740"/>
                  </a:lnTo>
                  <a:lnTo>
                    <a:pt x="9872895" y="1034218"/>
                  </a:lnTo>
                  <a:lnTo>
                    <a:pt x="9833743" y="1042494"/>
                  </a:lnTo>
                  <a:lnTo>
                    <a:pt x="9794393" y="1050565"/>
                  </a:lnTo>
                  <a:lnTo>
                    <a:pt x="9754838" y="1058426"/>
                  </a:lnTo>
                  <a:lnTo>
                    <a:pt x="9715070" y="1066074"/>
                  </a:lnTo>
                  <a:lnTo>
                    <a:pt x="9675081" y="1073505"/>
                  </a:lnTo>
                  <a:lnTo>
                    <a:pt x="9634868" y="1080715"/>
                  </a:lnTo>
                  <a:lnTo>
                    <a:pt x="9594420" y="1087700"/>
                  </a:lnTo>
                  <a:lnTo>
                    <a:pt x="9553731" y="1094458"/>
                  </a:lnTo>
                  <a:lnTo>
                    <a:pt x="9512793" y="1100983"/>
                  </a:lnTo>
                  <a:lnTo>
                    <a:pt x="9471601" y="1107272"/>
                  </a:lnTo>
                  <a:lnTo>
                    <a:pt x="9430145" y="1113321"/>
                  </a:lnTo>
                  <a:lnTo>
                    <a:pt x="9388421" y="1119126"/>
                  </a:lnTo>
                  <a:lnTo>
                    <a:pt x="9346420" y="1124685"/>
                  </a:lnTo>
                  <a:lnTo>
                    <a:pt x="9304136" y="1129992"/>
                  </a:lnTo>
                  <a:lnTo>
                    <a:pt x="9261561" y="1135044"/>
                  </a:lnTo>
                  <a:lnTo>
                    <a:pt x="9218688" y="1139837"/>
                  </a:lnTo>
                  <a:lnTo>
                    <a:pt x="9175509" y="1144368"/>
                  </a:lnTo>
                  <a:lnTo>
                    <a:pt x="9132020" y="1148632"/>
                  </a:lnTo>
                  <a:lnTo>
                    <a:pt x="9088213" y="1152627"/>
                  </a:lnTo>
                  <a:lnTo>
                    <a:pt x="9044076" y="1156348"/>
                  </a:lnTo>
                  <a:lnTo>
                    <a:pt x="8999609" y="1159791"/>
                  </a:lnTo>
                  <a:lnTo>
                    <a:pt x="8954801" y="1162953"/>
                  </a:lnTo>
                  <a:lnTo>
                    <a:pt x="8909646" y="1165830"/>
                  </a:lnTo>
                  <a:lnTo>
                    <a:pt x="8864134" y="1168417"/>
                  </a:lnTo>
                  <a:lnTo>
                    <a:pt x="8818262" y="1170712"/>
                  </a:lnTo>
                  <a:lnTo>
                    <a:pt x="8772021" y="1172710"/>
                  </a:lnTo>
                  <a:lnTo>
                    <a:pt x="8725404" y="1174408"/>
                  </a:lnTo>
                  <a:lnTo>
                    <a:pt x="8678406" y="1175802"/>
                  </a:lnTo>
                  <a:lnTo>
                    <a:pt x="8631016" y="1176889"/>
                  </a:lnTo>
                  <a:lnTo>
                    <a:pt x="8583229" y="1177663"/>
                  </a:lnTo>
                  <a:lnTo>
                    <a:pt x="8535038" y="1178123"/>
                  </a:lnTo>
                  <a:lnTo>
                    <a:pt x="8486435" y="1178263"/>
                  </a:lnTo>
                  <a:lnTo>
                    <a:pt x="8437413" y="1178080"/>
                  </a:lnTo>
                  <a:lnTo>
                    <a:pt x="8387966" y="1177571"/>
                  </a:lnTo>
                  <a:lnTo>
                    <a:pt x="8338088" y="1176732"/>
                  </a:lnTo>
                  <a:lnTo>
                    <a:pt x="8287768" y="1175558"/>
                  </a:lnTo>
                  <a:lnTo>
                    <a:pt x="8237000" y="1174046"/>
                  </a:lnTo>
                  <a:lnTo>
                    <a:pt x="8185734" y="1172191"/>
                  </a:lnTo>
                  <a:lnTo>
                    <a:pt x="8083203" y="1167003"/>
                  </a:lnTo>
                  <a:lnTo>
                    <a:pt x="8032224" y="1163573"/>
                  </a:lnTo>
                  <a:lnTo>
                    <a:pt x="7981455" y="1159602"/>
                  </a:lnTo>
                  <a:lnTo>
                    <a:pt x="7930896" y="1155102"/>
                  </a:lnTo>
                  <a:lnTo>
                    <a:pt x="7880549" y="1150083"/>
                  </a:lnTo>
                  <a:lnTo>
                    <a:pt x="7830406" y="1144560"/>
                  </a:lnTo>
                  <a:lnTo>
                    <a:pt x="7780467" y="1138542"/>
                  </a:lnTo>
                  <a:lnTo>
                    <a:pt x="7730730" y="1132041"/>
                  </a:lnTo>
                  <a:lnTo>
                    <a:pt x="7681192" y="1125070"/>
                  </a:lnTo>
                  <a:lnTo>
                    <a:pt x="7631852" y="1117640"/>
                  </a:lnTo>
                  <a:lnTo>
                    <a:pt x="7582708" y="1109762"/>
                  </a:lnTo>
                  <a:lnTo>
                    <a:pt x="7533757" y="1101448"/>
                  </a:lnTo>
                  <a:lnTo>
                    <a:pt x="7484996" y="1092710"/>
                  </a:lnTo>
                  <a:lnTo>
                    <a:pt x="7436423" y="1083560"/>
                  </a:lnTo>
                  <a:lnTo>
                    <a:pt x="7388038" y="1074009"/>
                  </a:lnTo>
                  <a:lnTo>
                    <a:pt x="7339836" y="1064068"/>
                  </a:lnTo>
                  <a:lnTo>
                    <a:pt x="7291818" y="1053751"/>
                  </a:lnTo>
                  <a:lnTo>
                    <a:pt x="7243978" y="1043067"/>
                  </a:lnTo>
                  <a:lnTo>
                    <a:pt x="7196315" y="1032030"/>
                  </a:lnTo>
                  <a:lnTo>
                    <a:pt x="7148828" y="1020650"/>
                  </a:lnTo>
                  <a:lnTo>
                    <a:pt x="7101514" y="1008939"/>
                  </a:lnTo>
                  <a:lnTo>
                    <a:pt x="7054371" y="996909"/>
                  </a:lnTo>
                  <a:lnTo>
                    <a:pt x="7007397" y="984572"/>
                  </a:lnTo>
                  <a:lnTo>
                    <a:pt x="6960588" y="971939"/>
                  </a:lnTo>
                  <a:lnTo>
                    <a:pt x="6913944" y="959021"/>
                  </a:lnTo>
                  <a:lnTo>
                    <a:pt x="6867461" y="945831"/>
                  </a:lnTo>
                  <a:lnTo>
                    <a:pt x="6821139" y="932381"/>
                  </a:lnTo>
                  <a:lnTo>
                    <a:pt x="6774974" y="918681"/>
                  </a:lnTo>
                  <a:lnTo>
                    <a:pt x="6728963" y="904744"/>
                  </a:lnTo>
                  <a:lnTo>
                    <a:pt x="6683106" y="890580"/>
                  </a:lnTo>
                  <a:lnTo>
                    <a:pt x="6637399" y="876204"/>
                  </a:lnTo>
                  <a:lnTo>
                    <a:pt x="6591840" y="861624"/>
                  </a:lnTo>
                  <a:lnTo>
                    <a:pt x="6546427" y="846853"/>
                  </a:lnTo>
                  <a:lnTo>
                    <a:pt x="6501158" y="831903"/>
                  </a:lnTo>
                  <a:lnTo>
                    <a:pt x="6456031" y="816784"/>
                  </a:lnTo>
                  <a:lnTo>
                    <a:pt x="6411043" y="801511"/>
                  </a:lnTo>
                  <a:lnTo>
                    <a:pt x="6366193" y="786092"/>
                  </a:lnTo>
                  <a:lnTo>
                    <a:pt x="6321476" y="770541"/>
                  </a:lnTo>
                  <a:lnTo>
                    <a:pt x="6276892" y="754869"/>
                  </a:lnTo>
                  <a:lnTo>
                    <a:pt x="6232439" y="739087"/>
                  </a:lnTo>
                  <a:lnTo>
                    <a:pt x="6188114" y="723208"/>
                  </a:lnTo>
                  <a:lnTo>
                    <a:pt x="6143914" y="707242"/>
                  </a:lnTo>
                  <a:lnTo>
                    <a:pt x="6099838" y="691202"/>
                  </a:lnTo>
                  <a:lnTo>
                    <a:pt x="6055884" y="675098"/>
                  </a:lnTo>
                  <a:lnTo>
                    <a:pt x="6012048" y="658943"/>
                  </a:lnTo>
                  <a:lnTo>
                    <a:pt x="5968329" y="642748"/>
                  </a:lnTo>
                  <a:lnTo>
                    <a:pt x="5924725" y="626525"/>
                  </a:lnTo>
                  <a:lnTo>
                    <a:pt x="5881233" y="610286"/>
                  </a:lnTo>
                  <a:lnTo>
                    <a:pt x="5837852" y="594041"/>
                  </a:lnTo>
                  <a:lnTo>
                    <a:pt x="5794578" y="577803"/>
                  </a:lnTo>
                  <a:lnTo>
                    <a:pt x="5751409" y="561584"/>
                  </a:lnTo>
                  <a:lnTo>
                    <a:pt x="5708345" y="545394"/>
                  </a:lnTo>
                  <a:lnTo>
                    <a:pt x="5665381" y="529246"/>
                  </a:lnTo>
                  <a:lnTo>
                    <a:pt x="5622516" y="513150"/>
                  </a:lnTo>
                  <a:lnTo>
                    <a:pt x="5579748" y="497120"/>
                  </a:lnTo>
                  <a:lnTo>
                    <a:pt x="5537074" y="481165"/>
                  </a:lnTo>
                  <a:lnTo>
                    <a:pt x="5494492" y="465299"/>
                  </a:lnTo>
                  <a:lnTo>
                    <a:pt x="5452001" y="449532"/>
                  </a:lnTo>
                  <a:lnTo>
                    <a:pt x="5409598" y="433875"/>
                  </a:lnTo>
                  <a:lnTo>
                    <a:pt x="5367280" y="418342"/>
                  </a:lnTo>
                  <a:lnTo>
                    <a:pt x="5325045" y="402942"/>
                  </a:lnTo>
                  <a:lnTo>
                    <a:pt x="5282891" y="387689"/>
                  </a:lnTo>
                  <a:lnTo>
                    <a:pt x="5240817" y="372592"/>
                  </a:lnTo>
                  <a:lnTo>
                    <a:pt x="5198819" y="357665"/>
                  </a:lnTo>
                  <a:lnTo>
                    <a:pt x="5156896" y="342917"/>
                  </a:lnTo>
                  <a:lnTo>
                    <a:pt x="5115045" y="328363"/>
                  </a:lnTo>
                  <a:lnTo>
                    <a:pt x="5073264" y="314011"/>
                  </a:lnTo>
                  <a:lnTo>
                    <a:pt x="5031552" y="299875"/>
                  </a:lnTo>
                  <a:lnTo>
                    <a:pt x="4989905" y="285965"/>
                  </a:lnTo>
                  <a:lnTo>
                    <a:pt x="4948321" y="272294"/>
                  </a:lnTo>
                  <a:lnTo>
                    <a:pt x="4906799" y="258872"/>
                  </a:lnTo>
                  <a:lnTo>
                    <a:pt x="4865336" y="245712"/>
                  </a:lnTo>
                  <a:lnTo>
                    <a:pt x="4823929" y="232825"/>
                  </a:lnTo>
                  <a:lnTo>
                    <a:pt x="4782578" y="220222"/>
                  </a:lnTo>
                  <a:lnTo>
                    <a:pt x="4741280" y="207915"/>
                  </a:lnTo>
                  <a:lnTo>
                    <a:pt x="4700031" y="195915"/>
                  </a:lnTo>
                  <a:lnTo>
                    <a:pt x="4658831" y="184234"/>
                  </a:lnTo>
                  <a:lnTo>
                    <a:pt x="4617676" y="172884"/>
                  </a:lnTo>
                  <a:lnTo>
                    <a:pt x="4576565" y="161876"/>
                  </a:lnTo>
                  <a:lnTo>
                    <a:pt x="4535497" y="151221"/>
                  </a:lnTo>
                  <a:lnTo>
                    <a:pt x="4494467" y="140931"/>
                  </a:lnTo>
                  <a:lnTo>
                    <a:pt x="4453475" y="131018"/>
                  </a:lnTo>
                  <a:lnTo>
                    <a:pt x="4412518" y="121493"/>
                  </a:lnTo>
                  <a:lnTo>
                    <a:pt x="4371593" y="112367"/>
                  </a:lnTo>
                  <a:lnTo>
                    <a:pt x="4330699" y="103652"/>
                  </a:lnTo>
                  <a:lnTo>
                    <a:pt x="4289833" y="95359"/>
                  </a:lnTo>
                  <a:lnTo>
                    <a:pt x="4248994" y="87500"/>
                  </a:lnTo>
                  <a:lnTo>
                    <a:pt x="4208178" y="80086"/>
                  </a:lnTo>
                  <a:lnTo>
                    <a:pt x="4167385" y="73130"/>
                  </a:lnTo>
                  <a:lnTo>
                    <a:pt x="4126610" y="66641"/>
                  </a:lnTo>
                  <a:lnTo>
                    <a:pt x="4085853" y="60631"/>
                  </a:lnTo>
                  <a:lnTo>
                    <a:pt x="4045110" y="55113"/>
                  </a:lnTo>
                  <a:lnTo>
                    <a:pt x="4004380" y="50097"/>
                  </a:lnTo>
                  <a:lnTo>
                    <a:pt x="3963661" y="45595"/>
                  </a:lnTo>
                  <a:lnTo>
                    <a:pt x="3922949" y="41618"/>
                  </a:lnTo>
                  <a:lnTo>
                    <a:pt x="3882244" y="38178"/>
                  </a:lnTo>
                  <a:lnTo>
                    <a:pt x="3841541" y="35285"/>
                  </a:lnTo>
                  <a:lnTo>
                    <a:pt x="3800839" y="32952"/>
                  </a:lnTo>
                  <a:lnTo>
                    <a:pt x="3760237" y="31194"/>
                  </a:lnTo>
                  <a:lnTo>
                    <a:pt x="3678189" y="29070"/>
                  </a:lnTo>
                  <a:lnTo>
                    <a:pt x="3636872" y="28623"/>
                  </a:lnTo>
                  <a:lnTo>
                    <a:pt x="3595345" y="28575"/>
                  </a:lnTo>
                  <a:lnTo>
                    <a:pt x="3553619" y="28920"/>
                  </a:lnTo>
                  <a:lnTo>
                    <a:pt x="3511702" y="29651"/>
                  </a:lnTo>
                  <a:lnTo>
                    <a:pt x="3469602" y="30763"/>
                  </a:lnTo>
                  <a:lnTo>
                    <a:pt x="3427330" y="32248"/>
                  </a:lnTo>
                  <a:lnTo>
                    <a:pt x="3384893" y="34099"/>
                  </a:lnTo>
                  <a:lnTo>
                    <a:pt x="3342302" y="36311"/>
                  </a:lnTo>
                  <a:lnTo>
                    <a:pt x="3299565" y="38876"/>
                  </a:lnTo>
                  <a:lnTo>
                    <a:pt x="3256692" y="41789"/>
                  </a:lnTo>
                  <a:lnTo>
                    <a:pt x="3213691" y="45041"/>
                  </a:lnTo>
                  <a:lnTo>
                    <a:pt x="3170572" y="48627"/>
                  </a:lnTo>
                  <a:lnTo>
                    <a:pt x="3127343" y="52541"/>
                  </a:lnTo>
                  <a:lnTo>
                    <a:pt x="3084014" y="56775"/>
                  </a:lnTo>
                  <a:lnTo>
                    <a:pt x="3040594" y="61322"/>
                  </a:lnTo>
                  <a:lnTo>
                    <a:pt x="2997092" y="66177"/>
                  </a:lnTo>
                  <a:lnTo>
                    <a:pt x="2953516" y="71332"/>
                  </a:lnTo>
                  <a:lnTo>
                    <a:pt x="2909876" y="76782"/>
                  </a:lnTo>
                  <a:lnTo>
                    <a:pt x="2866181" y="82518"/>
                  </a:lnTo>
                  <a:lnTo>
                    <a:pt x="2822440" y="88535"/>
                  </a:lnTo>
                  <a:lnTo>
                    <a:pt x="2778663" y="94826"/>
                  </a:lnTo>
                  <a:lnTo>
                    <a:pt x="2734857" y="101385"/>
                  </a:lnTo>
                  <a:lnTo>
                    <a:pt x="2691032" y="108204"/>
                  </a:lnTo>
                  <a:lnTo>
                    <a:pt x="2647198" y="115277"/>
                  </a:lnTo>
                  <a:lnTo>
                    <a:pt x="2603363" y="122598"/>
                  </a:lnTo>
                  <a:lnTo>
                    <a:pt x="2559537" y="130159"/>
                  </a:lnTo>
                  <a:lnTo>
                    <a:pt x="2515727" y="137955"/>
                  </a:lnTo>
                  <a:lnTo>
                    <a:pt x="2471944" y="145977"/>
                  </a:lnTo>
                  <a:lnTo>
                    <a:pt x="2428196" y="154221"/>
                  </a:lnTo>
                  <a:lnTo>
                    <a:pt x="2384493" y="162678"/>
                  </a:lnTo>
                  <a:lnTo>
                    <a:pt x="2340843" y="171343"/>
                  </a:lnTo>
                  <a:lnTo>
                    <a:pt x="2297256" y="180209"/>
                  </a:lnTo>
                  <a:lnTo>
                    <a:pt x="2253740" y="189269"/>
                  </a:lnTo>
                  <a:lnTo>
                    <a:pt x="2210304" y="198517"/>
                  </a:lnTo>
                  <a:lnTo>
                    <a:pt x="2166959" y="207945"/>
                  </a:lnTo>
                  <a:lnTo>
                    <a:pt x="2123711" y="217547"/>
                  </a:lnTo>
                  <a:lnTo>
                    <a:pt x="2080572" y="227316"/>
                  </a:lnTo>
                  <a:lnTo>
                    <a:pt x="2037549" y="237247"/>
                  </a:lnTo>
                  <a:lnTo>
                    <a:pt x="1994651" y="247331"/>
                  </a:lnTo>
                  <a:lnTo>
                    <a:pt x="1951889" y="257563"/>
                  </a:lnTo>
                  <a:lnTo>
                    <a:pt x="1909270" y="267936"/>
                  </a:lnTo>
                  <a:lnTo>
                    <a:pt x="1866803" y="278443"/>
                  </a:lnTo>
                  <a:lnTo>
                    <a:pt x="1824499" y="289077"/>
                  </a:lnTo>
                  <a:lnTo>
                    <a:pt x="1782365" y="299832"/>
                  </a:lnTo>
                  <a:lnTo>
                    <a:pt x="1740410" y="310701"/>
                  </a:lnTo>
                  <a:lnTo>
                    <a:pt x="1698644" y="321678"/>
                  </a:lnTo>
                  <a:lnTo>
                    <a:pt x="1657077" y="332755"/>
                  </a:lnTo>
                  <a:lnTo>
                    <a:pt x="1615715" y="343926"/>
                  </a:lnTo>
                  <a:lnTo>
                    <a:pt x="1574570" y="355185"/>
                  </a:lnTo>
                  <a:lnTo>
                    <a:pt x="1533649" y="366524"/>
                  </a:lnTo>
                  <a:lnTo>
                    <a:pt x="1492963" y="377938"/>
                  </a:lnTo>
                  <a:lnTo>
                    <a:pt x="1452519" y="389419"/>
                  </a:lnTo>
                  <a:lnTo>
                    <a:pt x="1412326" y="400960"/>
                  </a:lnTo>
                  <a:lnTo>
                    <a:pt x="1372395" y="412556"/>
                  </a:lnTo>
                  <a:lnTo>
                    <a:pt x="1332733" y="424199"/>
                  </a:lnTo>
                  <a:lnTo>
                    <a:pt x="1293350" y="435882"/>
                  </a:lnTo>
                  <a:lnTo>
                    <a:pt x="1254255" y="447600"/>
                  </a:lnTo>
                  <a:lnTo>
                    <a:pt x="1215456" y="459345"/>
                  </a:lnTo>
                  <a:lnTo>
                    <a:pt x="1176964" y="471110"/>
                  </a:lnTo>
                  <a:lnTo>
                    <a:pt x="1138786" y="482890"/>
                  </a:lnTo>
                  <a:lnTo>
                    <a:pt x="1100932" y="494677"/>
                  </a:lnTo>
                  <a:lnTo>
                    <a:pt x="1063411" y="506464"/>
                  </a:lnTo>
                  <a:lnTo>
                    <a:pt x="1026231" y="518246"/>
                  </a:lnTo>
                  <a:lnTo>
                    <a:pt x="989402" y="530015"/>
                  </a:lnTo>
                  <a:lnTo>
                    <a:pt x="952933" y="541764"/>
                  </a:lnTo>
                  <a:lnTo>
                    <a:pt x="916833" y="553487"/>
                  </a:lnTo>
                  <a:lnTo>
                    <a:pt x="881111" y="565178"/>
                  </a:lnTo>
                  <a:lnTo>
                    <a:pt x="845775" y="576829"/>
                  </a:lnTo>
                  <a:lnTo>
                    <a:pt x="810835" y="588435"/>
                  </a:lnTo>
                  <a:lnTo>
                    <a:pt x="776299" y="599987"/>
                  </a:lnTo>
                  <a:lnTo>
                    <a:pt x="742178" y="611480"/>
                  </a:lnTo>
                  <a:lnTo>
                    <a:pt x="708479" y="622907"/>
                  </a:lnTo>
                  <a:lnTo>
                    <a:pt x="675211" y="634261"/>
                  </a:lnTo>
                  <a:lnTo>
                    <a:pt x="642385" y="645536"/>
                  </a:lnTo>
                  <a:lnTo>
                    <a:pt x="610008" y="656724"/>
                  </a:lnTo>
                  <a:lnTo>
                    <a:pt x="578090" y="667820"/>
                  </a:lnTo>
                  <a:lnTo>
                    <a:pt x="546639" y="678816"/>
                  </a:lnTo>
                  <a:lnTo>
                    <a:pt x="515665" y="689707"/>
                  </a:lnTo>
                  <a:lnTo>
                    <a:pt x="485176" y="700484"/>
                  </a:lnTo>
                  <a:lnTo>
                    <a:pt x="455182" y="711142"/>
                  </a:lnTo>
                  <a:lnTo>
                    <a:pt x="425692" y="721674"/>
                  </a:lnTo>
                  <a:lnTo>
                    <a:pt x="396714" y="732073"/>
                  </a:lnTo>
                  <a:lnTo>
                    <a:pt x="368257" y="742333"/>
                  </a:lnTo>
                  <a:lnTo>
                    <a:pt x="340331" y="752446"/>
                  </a:lnTo>
                  <a:lnTo>
                    <a:pt x="312944" y="762407"/>
                  </a:lnTo>
                  <a:lnTo>
                    <a:pt x="286106" y="772208"/>
                  </a:lnTo>
                  <a:lnTo>
                    <a:pt x="259825" y="781843"/>
                  </a:lnTo>
                  <a:lnTo>
                    <a:pt x="234111" y="791305"/>
                  </a:lnTo>
                  <a:lnTo>
                    <a:pt x="208971" y="800588"/>
                  </a:lnTo>
                  <a:lnTo>
                    <a:pt x="184416" y="809685"/>
                  </a:lnTo>
                  <a:lnTo>
                    <a:pt x="160454" y="818589"/>
                  </a:lnTo>
                  <a:lnTo>
                    <a:pt x="137094" y="827293"/>
                  </a:lnTo>
                  <a:lnTo>
                    <a:pt x="114344" y="835791"/>
                  </a:lnTo>
                  <a:lnTo>
                    <a:pt x="92215" y="844077"/>
                  </a:lnTo>
                  <a:lnTo>
                    <a:pt x="70715" y="852144"/>
                  </a:lnTo>
                  <a:lnTo>
                    <a:pt x="49852" y="859984"/>
                  </a:lnTo>
                  <a:lnTo>
                    <a:pt x="29635" y="867592"/>
                  </a:lnTo>
                  <a:lnTo>
                    <a:pt x="10076" y="874960"/>
                  </a:lnTo>
                  <a:lnTo>
                    <a:pt x="0" y="848220"/>
                  </a:lnTo>
                </a:path>
              </a:pathLst>
            </a:custGeom>
            <a:solidFill>
              <a:schemeClr val="bg1"/>
            </a:solidFill>
            <a:ln w="127">
              <a:noFill/>
            </a:ln>
            <a:effectLst>
              <a:glow rad="63500">
                <a:srgbClr val="CE9B49">
                  <a:alpha val="20000"/>
                </a:srgbClr>
              </a:glow>
              <a:innerShdw blurRad="38100">
                <a:srgbClr val="CE9B49">
                  <a:alpha val="20000"/>
                </a:srgbClr>
              </a:inn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7" name="任意多边形: 形状 16">
              <a:extLst>
                <a:ext uri="{FF2B5EF4-FFF2-40B4-BE49-F238E27FC236}">
                  <a16:creationId xmlns:a16="http://schemas.microsoft.com/office/drawing/2014/main" id="{25C5710C-820E-E76B-CD00-1983ED2499B2}"/>
                </a:ext>
              </a:extLst>
            </p:cNvPr>
            <p:cNvSpPr/>
            <p:nvPr/>
          </p:nvSpPr>
          <p:spPr>
            <a:xfrm>
              <a:off x="-18010" y="3015132"/>
              <a:ext cx="12210010" cy="1178263"/>
            </a:xfrm>
            <a:custGeom>
              <a:avLst/>
              <a:gdLst>
                <a:gd name="connsiteX0" fmla="*/ 0 w 12210010"/>
                <a:gd name="connsiteY0" fmla="*/ 848220 h 1178263"/>
                <a:gd name="connsiteX1" fmla="*/ 19571 w 12210010"/>
                <a:gd name="connsiteY1" fmla="*/ 840848 h 1178263"/>
                <a:gd name="connsiteX2" fmla="*/ 39799 w 12210010"/>
                <a:gd name="connsiteY2" fmla="*/ 833236 h 1178263"/>
                <a:gd name="connsiteX3" fmla="*/ 60677 w 12210010"/>
                <a:gd name="connsiteY3" fmla="*/ 825390 h 1178263"/>
                <a:gd name="connsiteX4" fmla="*/ 82195 w 12210010"/>
                <a:gd name="connsiteY4" fmla="*/ 817316 h 1178263"/>
                <a:gd name="connsiteX5" fmla="*/ 104345 w 12210010"/>
                <a:gd name="connsiteY5" fmla="*/ 809023 h 1178263"/>
                <a:gd name="connsiteX6" fmla="*/ 127116 w 12210010"/>
                <a:gd name="connsiteY6" fmla="*/ 800517 h 1178263"/>
                <a:gd name="connsiteX7" fmla="*/ 150501 w 12210010"/>
                <a:gd name="connsiteY7" fmla="*/ 791803 h 1178263"/>
                <a:gd name="connsiteX8" fmla="*/ 174489 w 12210010"/>
                <a:gd name="connsiteY8" fmla="*/ 782889 h 1178263"/>
                <a:gd name="connsiteX9" fmla="*/ 199073 w 12210010"/>
                <a:gd name="connsiteY9" fmla="*/ 773782 h 1178263"/>
                <a:gd name="connsiteX10" fmla="*/ 224242 w 12210010"/>
                <a:gd name="connsiteY10" fmla="*/ 764488 h 1178263"/>
                <a:gd name="connsiteX11" fmla="*/ 249989 w 12210010"/>
                <a:gd name="connsiteY11" fmla="*/ 755014 h 1178263"/>
                <a:gd name="connsiteX12" fmla="*/ 276304 w 12210010"/>
                <a:gd name="connsiteY12" fmla="*/ 745367 h 1178263"/>
                <a:gd name="connsiteX13" fmla="*/ 303177 w 12210010"/>
                <a:gd name="connsiteY13" fmla="*/ 735553 h 1178263"/>
                <a:gd name="connsiteX14" fmla="*/ 330601 w 12210010"/>
                <a:gd name="connsiteY14" fmla="*/ 725579 h 1178263"/>
                <a:gd name="connsiteX15" fmla="*/ 358566 w 12210010"/>
                <a:gd name="connsiteY15" fmla="*/ 715451 h 1178263"/>
                <a:gd name="connsiteX16" fmla="*/ 387062 w 12210010"/>
                <a:gd name="connsiteY16" fmla="*/ 705178 h 1178263"/>
                <a:gd name="connsiteX17" fmla="*/ 416081 w 12210010"/>
                <a:gd name="connsiteY17" fmla="*/ 694764 h 1178263"/>
                <a:gd name="connsiteX18" fmla="*/ 445614 w 12210010"/>
                <a:gd name="connsiteY18" fmla="*/ 684216 h 1178263"/>
                <a:gd name="connsiteX19" fmla="*/ 475652 w 12210010"/>
                <a:gd name="connsiteY19" fmla="*/ 673543 h 1178263"/>
                <a:gd name="connsiteX20" fmla="*/ 506187 w 12210010"/>
                <a:gd name="connsiteY20" fmla="*/ 662749 h 1178263"/>
                <a:gd name="connsiteX21" fmla="*/ 537208 w 12210010"/>
                <a:gd name="connsiteY21" fmla="*/ 651843 h 1178263"/>
                <a:gd name="connsiteX22" fmla="*/ 568707 w 12210010"/>
                <a:gd name="connsiteY22" fmla="*/ 640829 h 1178263"/>
                <a:gd name="connsiteX23" fmla="*/ 600675 w 12210010"/>
                <a:gd name="connsiteY23" fmla="*/ 629716 h 1178263"/>
                <a:gd name="connsiteX24" fmla="*/ 633103 w 12210010"/>
                <a:gd name="connsiteY24" fmla="*/ 618510 h 1178263"/>
                <a:gd name="connsiteX25" fmla="*/ 665982 w 12210010"/>
                <a:gd name="connsiteY25" fmla="*/ 607218 h 1178263"/>
                <a:gd name="connsiteX26" fmla="*/ 699303 w 12210010"/>
                <a:gd name="connsiteY26" fmla="*/ 595845 h 1178263"/>
                <a:gd name="connsiteX27" fmla="*/ 733056 w 12210010"/>
                <a:gd name="connsiteY27" fmla="*/ 584400 h 1178263"/>
                <a:gd name="connsiteX28" fmla="*/ 767235 w 12210010"/>
                <a:gd name="connsiteY28" fmla="*/ 572888 h 1178263"/>
                <a:gd name="connsiteX29" fmla="*/ 801828 w 12210010"/>
                <a:gd name="connsiteY29" fmla="*/ 561316 h 1178263"/>
                <a:gd name="connsiteX30" fmla="*/ 836827 w 12210010"/>
                <a:gd name="connsiteY30" fmla="*/ 549692 h 1178263"/>
                <a:gd name="connsiteX31" fmla="*/ 872223 w 12210010"/>
                <a:gd name="connsiteY31" fmla="*/ 538021 h 1178263"/>
                <a:gd name="connsiteX32" fmla="*/ 908007 w 12210010"/>
                <a:gd name="connsiteY32" fmla="*/ 526310 h 1178263"/>
                <a:gd name="connsiteX33" fmla="*/ 944171 w 12210010"/>
                <a:gd name="connsiteY33" fmla="*/ 514566 h 1178263"/>
                <a:gd name="connsiteX34" fmla="*/ 980704 w 12210010"/>
                <a:gd name="connsiteY34" fmla="*/ 502796 h 1178263"/>
                <a:gd name="connsiteX35" fmla="*/ 1017599 w 12210010"/>
                <a:gd name="connsiteY35" fmla="*/ 491006 h 1178263"/>
                <a:gd name="connsiteX36" fmla="*/ 1054846 w 12210010"/>
                <a:gd name="connsiteY36" fmla="*/ 479203 h 1178263"/>
                <a:gd name="connsiteX37" fmla="*/ 1092437 w 12210010"/>
                <a:gd name="connsiteY37" fmla="*/ 467394 h 1178263"/>
                <a:gd name="connsiteX38" fmla="*/ 1130361 w 12210010"/>
                <a:gd name="connsiteY38" fmla="*/ 455585 h 1178263"/>
                <a:gd name="connsiteX39" fmla="*/ 1168611 w 12210010"/>
                <a:gd name="connsiteY39" fmla="*/ 443783 h 1178263"/>
                <a:gd name="connsiteX40" fmla="*/ 1207177 w 12210010"/>
                <a:gd name="connsiteY40" fmla="*/ 431995 h 1178263"/>
                <a:gd name="connsiteX41" fmla="*/ 1246051 w 12210010"/>
                <a:gd name="connsiteY41" fmla="*/ 420228 h 1178263"/>
                <a:gd name="connsiteX42" fmla="*/ 1285223 w 12210010"/>
                <a:gd name="connsiteY42" fmla="*/ 408487 h 1178263"/>
                <a:gd name="connsiteX43" fmla="*/ 1324684 w 12210010"/>
                <a:gd name="connsiteY43" fmla="*/ 396781 h 1178263"/>
                <a:gd name="connsiteX44" fmla="*/ 1364426 w 12210010"/>
                <a:gd name="connsiteY44" fmla="*/ 385114 h 1178263"/>
                <a:gd name="connsiteX45" fmla="*/ 1404440 w 12210010"/>
                <a:gd name="connsiteY45" fmla="*/ 373495 h 1178263"/>
                <a:gd name="connsiteX46" fmla="*/ 1444715 w 12210010"/>
                <a:gd name="connsiteY46" fmla="*/ 361930 h 1178263"/>
                <a:gd name="connsiteX47" fmla="*/ 1485245 w 12210010"/>
                <a:gd name="connsiteY47" fmla="*/ 350425 h 1178263"/>
                <a:gd name="connsiteX48" fmla="*/ 1526019 w 12210010"/>
                <a:gd name="connsiteY48" fmla="*/ 338987 h 1178263"/>
                <a:gd name="connsiteX49" fmla="*/ 1567028 w 12210010"/>
                <a:gd name="connsiteY49" fmla="*/ 327623 h 1178263"/>
                <a:gd name="connsiteX50" fmla="*/ 1608264 w 12210010"/>
                <a:gd name="connsiteY50" fmla="*/ 316340 h 1178263"/>
                <a:gd name="connsiteX51" fmla="*/ 1649719 w 12210010"/>
                <a:gd name="connsiteY51" fmla="*/ 305143 h 1178263"/>
                <a:gd name="connsiteX52" fmla="*/ 1691381 w 12210010"/>
                <a:gd name="connsiteY52" fmla="*/ 294041 h 1178263"/>
                <a:gd name="connsiteX53" fmla="*/ 1733244 w 12210010"/>
                <a:gd name="connsiteY53" fmla="*/ 283039 h 1178263"/>
                <a:gd name="connsiteX54" fmla="*/ 1775297 w 12210010"/>
                <a:gd name="connsiteY54" fmla="*/ 272145 h 1178263"/>
                <a:gd name="connsiteX55" fmla="*/ 1817532 w 12210010"/>
                <a:gd name="connsiteY55" fmla="*/ 261364 h 1178263"/>
                <a:gd name="connsiteX56" fmla="*/ 1859940 w 12210010"/>
                <a:gd name="connsiteY56" fmla="*/ 250704 h 1178263"/>
                <a:gd name="connsiteX57" fmla="*/ 1902512 w 12210010"/>
                <a:gd name="connsiteY57" fmla="*/ 240171 h 1178263"/>
                <a:gd name="connsiteX58" fmla="*/ 1945239 w 12210010"/>
                <a:gd name="connsiteY58" fmla="*/ 229773 h 1178263"/>
                <a:gd name="connsiteX59" fmla="*/ 1988112 w 12210010"/>
                <a:gd name="connsiteY59" fmla="*/ 219515 h 1178263"/>
                <a:gd name="connsiteX60" fmla="*/ 2031122 w 12210010"/>
                <a:gd name="connsiteY60" fmla="*/ 209404 h 1178263"/>
                <a:gd name="connsiteX61" fmla="*/ 2074261 w 12210010"/>
                <a:gd name="connsiteY61" fmla="*/ 199447 h 1178263"/>
                <a:gd name="connsiteX62" fmla="*/ 2117518 w 12210010"/>
                <a:gd name="connsiteY62" fmla="*/ 189651 h 1178263"/>
                <a:gd name="connsiteX63" fmla="*/ 2160886 w 12210010"/>
                <a:gd name="connsiteY63" fmla="*/ 180022 h 1178263"/>
                <a:gd name="connsiteX64" fmla="*/ 2204354 w 12210010"/>
                <a:gd name="connsiteY64" fmla="*/ 170568 h 1178263"/>
                <a:gd name="connsiteX65" fmla="*/ 2247916 w 12210010"/>
                <a:gd name="connsiteY65" fmla="*/ 161294 h 1178263"/>
                <a:gd name="connsiteX66" fmla="*/ 2291560 w 12210010"/>
                <a:gd name="connsiteY66" fmla="*/ 152208 h 1178263"/>
                <a:gd name="connsiteX67" fmla="*/ 2335280 w 12210010"/>
                <a:gd name="connsiteY67" fmla="*/ 143315 h 1178263"/>
                <a:gd name="connsiteX68" fmla="*/ 2379064 w 12210010"/>
                <a:gd name="connsiteY68" fmla="*/ 134624 h 1178263"/>
                <a:gd name="connsiteX69" fmla="*/ 2422905 w 12210010"/>
                <a:gd name="connsiteY69" fmla="*/ 126140 h 1178263"/>
                <a:gd name="connsiteX70" fmla="*/ 2466794 w 12210010"/>
                <a:gd name="connsiteY70" fmla="*/ 117870 h 1178263"/>
                <a:gd name="connsiteX71" fmla="*/ 2510721 w 12210010"/>
                <a:gd name="connsiteY71" fmla="*/ 109821 h 1178263"/>
                <a:gd name="connsiteX72" fmla="*/ 2554678 w 12210010"/>
                <a:gd name="connsiteY72" fmla="*/ 102000 h 1178263"/>
                <a:gd name="connsiteX73" fmla="*/ 2598656 w 12210010"/>
                <a:gd name="connsiteY73" fmla="*/ 94413 h 1178263"/>
                <a:gd name="connsiteX74" fmla="*/ 2642646 w 12210010"/>
                <a:gd name="connsiteY74" fmla="*/ 87067 h 1178263"/>
                <a:gd name="connsiteX75" fmla="*/ 2686639 w 12210010"/>
                <a:gd name="connsiteY75" fmla="*/ 79969 h 1178263"/>
                <a:gd name="connsiteX76" fmla="*/ 2730626 w 12210010"/>
                <a:gd name="connsiteY76" fmla="*/ 73125 h 1178263"/>
                <a:gd name="connsiteX77" fmla="*/ 2774598 w 12210010"/>
                <a:gd name="connsiteY77" fmla="*/ 66542 h 1178263"/>
                <a:gd name="connsiteX78" fmla="*/ 2818546 w 12210010"/>
                <a:gd name="connsiteY78" fmla="*/ 60227 h 1178263"/>
                <a:gd name="connsiteX79" fmla="*/ 2862462 w 12210010"/>
                <a:gd name="connsiteY79" fmla="*/ 54186 h 1178263"/>
                <a:gd name="connsiteX80" fmla="*/ 2906336 w 12210010"/>
                <a:gd name="connsiteY80" fmla="*/ 48427 h 1178263"/>
                <a:gd name="connsiteX81" fmla="*/ 2950159 w 12210010"/>
                <a:gd name="connsiteY81" fmla="*/ 42955 h 1178263"/>
                <a:gd name="connsiteX82" fmla="*/ 2993922 w 12210010"/>
                <a:gd name="connsiteY82" fmla="*/ 37778 h 1178263"/>
                <a:gd name="connsiteX83" fmla="*/ 3037618 w 12210010"/>
                <a:gd name="connsiteY83" fmla="*/ 32903 h 1178263"/>
                <a:gd name="connsiteX84" fmla="*/ 3081235 w 12210010"/>
                <a:gd name="connsiteY84" fmla="*/ 28335 h 1178263"/>
                <a:gd name="connsiteX85" fmla="*/ 3124767 w 12210010"/>
                <a:gd name="connsiteY85" fmla="*/ 24082 h 1178263"/>
                <a:gd name="connsiteX86" fmla="*/ 3168204 w 12210010"/>
                <a:gd name="connsiteY86" fmla="*/ 20151 h 1178263"/>
                <a:gd name="connsiteX87" fmla="*/ 3211536 w 12210010"/>
                <a:gd name="connsiteY87" fmla="*/ 16548 h 1178263"/>
                <a:gd name="connsiteX88" fmla="*/ 3254756 w 12210010"/>
                <a:gd name="connsiteY88" fmla="*/ 13279 h 1178263"/>
                <a:gd name="connsiteX89" fmla="*/ 3297854 w 12210010"/>
                <a:gd name="connsiteY89" fmla="*/ 10353 h 1178263"/>
                <a:gd name="connsiteX90" fmla="*/ 3340821 w 12210010"/>
                <a:gd name="connsiteY90" fmla="*/ 7774 h 1178263"/>
                <a:gd name="connsiteX91" fmla="*/ 3383648 w 12210010"/>
                <a:gd name="connsiteY91" fmla="*/ 5551 h 1178263"/>
                <a:gd name="connsiteX92" fmla="*/ 3426327 w 12210010"/>
                <a:gd name="connsiteY92" fmla="*/ 3690 h 1178263"/>
                <a:gd name="connsiteX93" fmla="*/ 3468849 w 12210010"/>
                <a:gd name="connsiteY93" fmla="*/ 2198 h 1178263"/>
                <a:gd name="connsiteX94" fmla="*/ 3511203 w 12210010"/>
                <a:gd name="connsiteY94" fmla="*/ 1081 h 1178263"/>
                <a:gd name="connsiteX95" fmla="*/ 3553383 w 12210010"/>
                <a:gd name="connsiteY95" fmla="*/ 346 h 1178263"/>
                <a:gd name="connsiteX96" fmla="*/ 3595379 w 12210010"/>
                <a:gd name="connsiteY96" fmla="*/ 0 h 1178263"/>
                <a:gd name="connsiteX97" fmla="*/ 3637182 w 12210010"/>
                <a:gd name="connsiteY97" fmla="*/ 49 h 1178263"/>
                <a:gd name="connsiteX98" fmla="*/ 3678783 w 12210010"/>
                <a:gd name="connsiteY98" fmla="*/ 502 h 1178263"/>
                <a:gd name="connsiteX99" fmla="*/ 3761271 w 12210010"/>
                <a:gd name="connsiteY99" fmla="*/ 2638 h 1178263"/>
                <a:gd name="connsiteX100" fmla="*/ 3802475 w 12210010"/>
                <a:gd name="connsiteY100" fmla="*/ 4424 h 1178263"/>
                <a:gd name="connsiteX101" fmla="*/ 3843567 w 12210010"/>
                <a:gd name="connsiteY101" fmla="*/ 6782 h 1178263"/>
                <a:gd name="connsiteX102" fmla="*/ 3884650 w 12210010"/>
                <a:gd name="connsiteY102" fmla="*/ 9704 h 1178263"/>
                <a:gd name="connsiteX103" fmla="*/ 3925728 w 12210010"/>
                <a:gd name="connsiteY103" fmla="*/ 13178 h 1178263"/>
                <a:gd name="connsiteX104" fmla="*/ 3966802 w 12210010"/>
                <a:gd name="connsiteY104" fmla="*/ 17193 h 1178263"/>
                <a:gd name="connsiteX105" fmla="*/ 4007874 w 12210010"/>
                <a:gd name="connsiteY105" fmla="*/ 21736 h 1178263"/>
                <a:gd name="connsiteX106" fmla="*/ 4048946 w 12210010"/>
                <a:gd name="connsiteY106" fmla="*/ 26797 h 1178263"/>
                <a:gd name="connsiteX107" fmla="*/ 4090022 w 12210010"/>
                <a:gd name="connsiteY107" fmla="*/ 32362 h 1178263"/>
                <a:gd name="connsiteX108" fmla="*/ 4131102 w 12210010"/>
                <a:gd name="connsiteY108" fmla="*/ 38421 h 1178263"/>
                <a:gd name="connsiteX109" fmla="*/ 4172189 w 12210010"/>
                <a:gd name="connsiteY109" fmla="*/ 44961 h 1178263"/>
                <a:gd name="connsiteX110" fmla="*/ 4213286 w 12210010"/>
                <a:gd name="connsiteY110" fmla="*/ 51971 h 1178263"/>
                <a:gd name="connsiteX111" fmla="*/ 4254394 w 12210010"/>
                <a:gd name="connsiteY111" fmla="*/ 59440 h 1178263"/>
                <a:gd name="connsiteX112" fmla="*/ 4295517 w 12210010"/>
                <a:gd name="connsiteY112" fmla="*/ 67355 h 1178263"/>
                <a:gd name="connsiteX113" fmla="*/ 4336656 w 12210010"/>
                <a:gd name="connsiteY113" fmla="*/ 75705 h 1178263"/>
                <a:gd name="connsiteX114" fmla="*/ 4377813 w 12210010"/>
                <a:gd name="connsiteY114" fmla="*/ 84477 h 1178263"/>
                <a:gd name="connsiteX115" fmla="*/ 4418991 w 12210010"/>
                <a:gd name="connsiteY115" fmla="*/ 93661 h 1178263"/>
                <a:gd name="connsiteX116" fmla="*/ 4460192 w 12210010"/>
                <a:gd name="connsiteY116" fmla="*/ 103244 h 1178263"/>
                <a:gd name="connsiteX117" fmla="*/ 4501419 w 12210010"/>
                <a:gd name="connsiteY117" fmla="*/ 113215 h 1178263"/>
                <a:gd name="connsiteX118" fmla="*/ 4542673 w 12210010"/>
                <a:gd name="connsiteY118" fmla="*/ 123562 h 1178263"/>
                <a:gd name="connsiteX119" fmla="*/ 4583957 w 12210010"/>
                <a:gd name="connsiteY119" fmla="*/ 134273 h 1178263"/>
                <a:gd name="connsiteX120" fmla="*/ 4625273 w 12210010"/>
                <a:gd name="connsiteY120" fmla="*/ 145338 h 1178263"/>
                <a:gd name="connsiteX121" fmla="*/ 4666625 w 12210010"/>
                <a:gd name="connsiteY121" fmla="*/ 156743 h 1178263"/>
                <a:gd name="connsiteX122" fmla="*/ 4708013 w 12210010"/>
                <a:gd name="connsiteY122" fmla="*/ 168477 h 1178263"/>
                <a:gd name="connsiteX123" fmla="*/ 4749441 w 12210010"/>
                <a:gd name="connsiteY123" fmla="*/ 180530 h 1178263"/>
                <a:gd name="connsiteX124" fmla="*/ 4790909 w 12210010"/>
                <a:gd name="connsiteY124" fmla="*/ 192888 h 1178263"/>
                <a:gd name="connsiteX125" fmla="*/ 4832422 w 12210010"/>
                <a:gd name="connsiteY125" fmla="*/ 205541 h 1178263"/>
                <a:gd name="connsiteX126" fmla="*/ 4873980 w 12210010"/>
                <a:gd name="connsiteY126" fmla="*/ 218476 h 1178263"/>
                <a:gd name="connsiteX127" fmla="*/ 4915587 w 12210010"/>
                <a:gd name="connsiteY127" fmla="*/ 231683 h 1178263"/>
                <a:gd name="connsiteX128" fmla="*/ 4957245 w 12210010"/>
                <a:gd name="connsiteY128" fmla="*/ 245148 h 1178263"/>
                <a:gd name="connsiteX129" fmla="*/ 4998957 w 12210010"/>
                <a:gd name="connsiteY129" fmla="*/ 258862 h 1178263"/>
                <a:gd name="connsiteX130" fmla="*/ 5040723 w 12210010"/>
                <a:gd name="connsiteY130" fmla="*/ 272812 h 1178263"/>
                <a:gd name="connsiteX131" fmla="*/ 5082547 w 12210010"/>
                <a:gd name="connsiteY131" fmla="*/ 286986 h 1178263"/>
                <a:gd name="connsiteX132" fmla="*/ 5124432 w 12210010"/>
                <a:gd name="connsiteY132" fmla="*/ 301373 h 1178263"/>
                <a:gd name="connsiteX133" fmla="*/ 5166378 w 12210010"/>
                <a:gd name="connsiteY133" fmla="*/ 315962 h 1178263"/>
                <a:gd name="connsiteX134" fmla="*/ 5208389 w 12210010"/>
                <a:gd name="connsiteY134" fmla="*/ 330740 h 1178263"/>
                <a:gd name="connsiteX135" fmla="*/ 5250467 w 12210010"/>
                <a:gd name="connsiteY135" fmla="*/ 345696 h 1178263"/>
                <a:gd name="connsiteX136" fmla="*/ 5292615 w 12210010"/>
                <a:gd name="connsiteY136" fmla="*/ 360819 h 1178263"/>
                <a:gd name="connsiteX137" fmla="*/ 5334834 w 12210010"/>
                <a:gd name="connsiteY137" fmla="*/ 376096 h 1178263"/>
                <a:gd name="connsiteX138" fmla="*/ 5377126 w 12210010"/>
                <a:gd name="connsiteY138" fmla="*/ 391517 h 1178263"/>
                <a:gd name="connsiteX139" fmla="*/ 5419495 w 12210010"/>
                <a:gd name="connsiteY139" fmla="*/ 407069 h 1178263"/>
                <a:gd name="connsiteX140" fmla="*/ 5461942 w 12210010"/>
                <a:gd name="connsiteY140" fmla="*/ 422741 h 1178263"/>
                <a:gd name="connsiteX141" fmla="*/ 5504470 w 12210010"/>
                <a:gd name="connsiteY141" fmla="*/ 438522 h 1178263"/>
                <a:gd name="connsiteX142" fmla="*/ 5547081 w 12210010"/>
                <a:gd name="connsiteY142" fmla="*/ 454400 h 1178263"/>
                <a:gd name="connsiteX143" fmla="*/ 5589777 w 12210010"/>
                <a:gd name="connsiteY143" fmla="*/ 470363 h 1178263"/>
                <a:gd name="connsiteX144" fmla="*/ 5632561 w 12210010"/>
                <a:gd name="connsiteY144" fmla="*/ 486399 h 1178263"/>
                <a:gd name="connsiteX145" fmla="*/ 5675434 w 12210010"/>
                <a:gd name="connsiteY145" fmla="*/ 502498 h 1178263"/>
                <a:gd name="connsiteX146" fmla="*/ 5718400 w 12210010"/>
                <a:gd name="connsiteY146" fmla="*/ 518647 h 1178263"/>
                <a:gd name="connsiteX147" fmla="*/ 5761460 w 12210010"/>
                <a:gd name="connsiteY147" fmla="*/ 534835 h 1178263"/>
                <a:gd name="connsiteX148" fmla="*/ 5804616 w 12210010"/>
                <a:gd name="connsiteY148" fmla="*/ 551050 h 1178263"/>
                <a:gd name="connsiteX149" fmla="*/ 5847872 w 12210010"/>
                <a:gd name="connsiteY149" fmla="*/ 567281 h 1178263"/>
                <a:gd name="connsiteX150" fmla="*/ 5891229 w 12210010"/>
                <a:gd name="connsiteY150" fmla="*/ 583516 h 1178263"/>
                <a:gd name="connsiteX151" fmla="*/ 5934689 w 12210010"/>
                <a:gd name="connsiteY151" fmla="*/ 599744 h 1178263"/>
                <a:gd name="connsiteX152" fmla="*/ 5978255 w 12210010"/>
                <a:gd name="connsiteY152" fmla="*/ 615952 h 1178263"/>
                <a:gd name="connsiteX153" fmla="*/ 6021930 w 12210010"/>
                <a:gd name="connsiteY153" fmla="*/ 632131 h 1178263"/>
                <a:gd name="connsiteX154" fmla="*/ 6065714 w 12210010"/>
                <a:gd name="connsiteY154" fmla="*/ 648267 h 1178263"/>
                <a:gd name="connsiteX155" fmla="*/ 6109611 w 12210010"/>
                <a:gd name="connsiteY155" fmla="*/ 664349 h 1178263"/>
                <a:gd name="connsiteX156" fmla="*/ 6153622 w 12210010"/>
                <a:gd name="connsiteY156" fmla="*/ 680367 h 1178263"/>
                <a:gd name="connsiteX157" fmla="*/ 6197751 w 12210010"/>
                <a:gd name="connsiteY157" fmla="*/ 696307 h 1178263"/>
                <a:gd name="connsiteX158" fmla="*/ 6241999 w 12210010"/>
                <a:gd name="connsiteY158" fmla="*/ 712159 h 1178263"/>
                <a:gd name="connsiteX159" fmla="*/ 6286368 w 12210010"/>
                <a:gd name="connsiteY159" fmla="*/ 727911 h 1178263"/>
                <a:gd name="connsiteX160" fmla="*/ 6330862 w 12210010"/>
                <a:gd name="connsiteY160" fmla="*/ 743552 h 1178263"/>
                <a:gd name="connsiteX161" fmla="*/ 6375482 w 12210010"/>
                <a:gd name="connsiteY161" fmla="*/ 759070 h 1178263"/>
                <a:gd name="connsiteX162" fmla="*/ 6420230 w 12210010"/>
                <a:gd name="connsiteY162" fmla="*/ 774453 h 1178263"/>
                <a:gd name="connsiteX163" fmla="*/ 6465108 w 12210010"/>
                <a:gd name="connsiteY163" fmla="*/ 789690 h 1178263"/>
                <a:gd name="connsiteX164" fmla="*/ 6510119 w 12210010"/>
                <a:gd name="connsiteY164" fmla="*/ 804769 h 1178263"/>
                <a:gd name="connsiteX165" fmla="*/ 6555266 w 12210010"/>
                <a:gd name="connsiteY165" fmla="*/ 819679 h 1178263"/>
                <a:gd name="connsiteX166" fmla="*/ 6600550 w 12210010"/>
                <a:gd name="connsiteY166" fmla="*/ 834408 h 1178263"/>
                <a:gd name="connsiteX167" fmla="*/ 6645973 w 12210010"/>
                <a:gd name="connsiteY167" fmla="*/ 848945 h 1178263"/>
                <a:gd name="connsiteX168" fmla="*/ 6691538 w 12210010"/>
                <a:gd name="connsiteY168" fmla="*/ 863278 h 1178263"/>
                <a:gd name="connsiteX169" fmla="*/ 6737248 w 12210010"/>
                <a:gd name="connsiteY169" fmla="*/ 877396 h 1178263"/>
                <a:gd name="connsiteX170" fmla="*/ 6783104 w 12210010"/>
                <a:gd name="connsiteY170" fmla="*/ 891287 h 1178263"/>
                <a:gd name="connsiteX171" fmla="*/ 6829108 w 12210010"/>
                <a:gd name="connsiteY171" fmla="*/ 904939 h 1178263"/>
                <a:gd name="connsiteX172" fmla="*/ 6875262 w 12210010"/>
                <a:gd name="connsiteY172" fmla="*/ 918342 h 1178263"/>
                <a:gd name="connsiteX173" fmla="*/ 6921570 w 12210010"/>
                <a:gd name="connsiteY173" fmla="*/ 931483 h 1178263"/>
                <a:gd name="connsiteX174" fmla="*/ 6968034 w 12210010"/>
                <a:gd name="connsiteY174" fmla="*/ 944351 h 1178263"/>
                <a:gd name="connsiteX175" fmla="*/ 7014655 w 12210010"/>
                <a:gd name="connsiteY175" fmla="*/ 956934 h 1178263"/>
                <a:gd name="connsiteX176" fmla="*/ 7061437 w 12210010"/>
                <a:gd name="connsiteY176" fmla="*/ 969221 h 1178263"/>
                <a:gd name="connsiteX177" fmla="*/ 7108381 w 12210010"/>
                <a:gd name="connsiteY177" fmla="*/ 981201 h 1178263"/>
                <a:gd name="connsiteX178" fmla="*/ 7155488 w 12210010"/>
                <a:gd name="connsiteY178" fmla="*/ 992862 h 1178263"/>
                <a:gd name="connsiteX179" fmla="*/ 7202763 w 12210010"/>
                <a:gd name="connsiteY179" fmla="*/ 1004191 h 1178263"/>
                <a:gd name="connsiteX180" fmla="*/ 7250205 w 12210010"/>
                <a:gd name="connsiteY180" fmla="*/ 1015179 h 1178263"/>
                <a:gd name="connsiteX181" fmla="*/ 7297820 w 12210010"/>
                <a:gd name="connsiteY181" fmla="*/ 1025813 h 1178263"/>
                <a:gd name="connsiteX182" fmla="*/ 7345608 w 12210010"/>
                <a:gd name="connsiteY182" fmla="*/ 1036082 h 1178263"/>
                <a:gd name="connsiteX183" fmla="*/ 7393573 w 12210010"/>
                <a:gd name="connsiteY183" fmla="*/ 1045975 h 1178263"/>
                <a:gd name="connsiteX184" fmla="*/ 7441715 w 12210010"/>
                <a:gd name="connsiteY184" fmla="*/ 1055479 h 1178263"/>
                <a:gd name="connsiteX185" fmla="*/ 7490036 w 12210010"/>
                <a:gd name="connsiteY185" fmla="*/ 1064583 h 1178263"/>
                <a:gd name="connsiteX186" fmla="*/ 7538541 w 12210010"/>
                <a:gd name="connsiteY186" fmla="*/ 1073277 h 1178263"/>
                <a:gd name="connsiteX187" fmla="*/ 7587231 w 12210010"/>
                <a:gd name="connsiteY187" fmla="*/ 1081547 h 1178263"/>
                <a:gd name="connsiteX188" fmla="*/ 7636107 w 12210010"/>
                <a:gd name="connsiteY188" fmla="*/ 1089383 h 1178263"/>
                <a:gd name="connsiteX189" fmla="*/ 7685175 w 12210010"/>
                <a:gd name="connsiteY189" fmla="*/ 1096774 h 1178263"/>
                <a:gd name="connsiteX190" fmla="*/ 7734433 w 12210010"/>
                <a:gd name="connsiteY190" fmla="*/ 1103707 h 1178263"/>
                <a:gd name="connsiteX191" fmla="*/ 7783885 w 12210010"/>
                <a:gd name="connsiteY191" fmla="*/ 1110172 h 1178263"/>
                <a:gd name="connsiteX192" fmla="*/ 7833536 w 12210010"/>
                <a:gd name="connsiteY192" fmla="*/ 1116156 h 1178263"/>
                <a:gd name="connsiteX193" fmla="*/ 7883383 w 12210010"/>
                <a:gd name="connsiteY193" fmla="*/ 1121650 h 1178263"/>
                <a:gd name="connsiteX194" fmla="*/ 7933431 w 12210010"/>
                <a:gd name="connsiteY194" fmla="*/ 1126639 h 1178263"/>
                <a:gd name="connsiteX195" fmla="*/ 7983684 w 12210010"/>
                <a:gd name="connsiteY195" fmla="*/ 1131114 h 1178263"/>
                <a:gd name="connsiteX196" fmla="*/ 8034143 w 12210010"/>
                <a:gd name="connsiteY196" fmla="*/ 1135062 h 1178263"/>
                <a:gd name="connsiteX197" fmla="*/ 8084807 w 12210010"/>
                <a:gd name="connsiteY197" fmla="*/ 1138473 h 1178263"/>
                <a:gd name="connsiteX198" fmla="*/ 8186858 w 12210010"/>
                <a:gd name="connsiteY198" fmla="*/ 1143638 h 1178263"/>
                <a:gd name="connsiteX199" fmla="*/ 8237851 w 12210010"/>
                <a:gd name="connsiteY199" fmla="*/ 1145484 h 1178263"/>
                <a:gd name="connsiteX200" fmla="*/ 8288434 w 12210010"/>
                <a:gd name="connsiteY200" fmla="*/ 1146991 h 1178263"/>
                <a:gd name="connsiteX201" fmla="*/ 8338568 w 12210010"/>
                <a:gd name="connsiteY201" fmla="*/ 1148161 h 1178263"/>
                <a:gd name="connsiteX202" fmla="*/ 8388261 w 12210010"/>
                <a:gd name="connsiteY202" fmla="*/ 1148997 h 1178263"/>
                <a:gd name="connsiteX203" fmla="*/ 8437520 w 12210010"/>
                <a:gd name="connsiteY203" fmla="*/ 1149505 h 1178263"/>
                <a:gd name="connsiteX204" fmla="*/ 8486352 w 12210010"/>
                <a:gd name="connsiteY204" fmla="*/ 1149688 h 1178263"/>
                <a:gd name="connsiteX205" fmla="*/ 8534765 w 12210010"/>
                <a:gd name="connsiteY205" fmla="*/ 1149549 h 1178263"/>
                <a:gd name="connsiteX206" fmla="*/ 8582766 w 12210010"/>
                <a:gd name="connsiteY206" fmla="*/ 1149092 h 1178263"/>
                <a:gd name="connsiteX207" fmla="*/ 8630361 w 12210010"/>
                <a:gd name="connsiteY207" fmla="*/ 1148321 h 1178263"/>
                <a:gd name="connsiteX208" fmla="*/ 8677559 w 12210010"/>
                <a:gd name="connsiteY208" fmla="*/ 1147240 h 1178263"/>
                <a:gd name="connsiteX209" fmla="*/ 8724364 w 12210010"/>
                <a:gd name="connsiteY209" fmla="*/ 1145852 h 1178263"/>
                <a:gd name="connsiteX210" fmla="*/ 8770787 w 12210010"/>
                <a:gd name="connsiteY210" fmla="*/ 1144162 h 1178263"/>
                <a:gd name="connsiteX211" fmla="*/ 8816835 w 12210010"/>
                <a:gd name="connsiteY211" fmla="*/ 1142172 h 1178263"/>
                <a:gd name="connsiteX212" fmla="*/ 8862512 w 12210010"/>
                <a:gd name="connsiteY212" fmla="*/ 1139888 h 1178263"/>
                <a:gd name="connsiteX213" fmla="*/ 8907829 w 12210010"/>
                <a:gd name="connsiteY213" fmla="*/ 1137312 h 1178263"/>
                <a:gd name="connsiteX214" fmla="*/ 8952791 w 12210010"/>
                <a:gd name="connsiteY214" fmla="*/ 1134449 h 1178263"/>
                <a:gd name="connsiteX215" fmla="*/ 8997403 w 12210010"/>
                <a:gd name="connsiteY215" fmla="*/ 1131301 h 1178263"/>
                <a:gd name="connsiteX216" fmla="*/ 9041677 w 12210010"/>
                <a:gd name="connsiteY216" fmla="*/ 1127874 h 1178263"/>
                <a:gd name="connsiteX217" fmla="*/ 9085617 w 12210010"/>
                <a:gd name="connsiteY217" fmla="*/ 1124170 h 1178263"/>
                <a:gd name="connsiteX218" fmla="*/ 9129231 w 12210010"/>
                <a:gd name="connsiteY218" fmla="*/ 1120194 h 1178263"/>
                <a:gd name="connsiteX219" fmla="*/ 9172528 w 12210010"/>
                <a:gd name="connsiteY219" fmla="*/ 1115949 h 1178263"/>
                <a:gd name="connsiteX220" fmla="*/ 9215513 w 12210010"/>
                <a:gd name="connsiteY220" fmla="*/ 1111439 h 1178263"/>
                <a:gd name="connsiteX221" fmla="*/ 9258194 w 12210010"/>
                <a:gd name="connsiteY221" fmla="*/ 1106668 h 1178263"/>
                <a:gd name="connsiteX222" fmla="*/ 9300578 w 12210010"/>
                <a:gd name="connsiteY222" fmla="*/ 1101639 h 1178263"/>
                <a:gd name="connsiteX223" fmla="*/ 9342671 w 12210010"/>
                <a:gd name="connsiteY223" fmla="*/ 1096356 h 1178263"/>
                <a:gd name="connsiteX224" fmla="*/ 9384484 w 12210010"/>
                <a:gd name="connsiteY224" fmla="*/ 1090824 h 1178263"/>
                <a:gd name="connsiteX225" fmla="*/ 9426020 w 12210010"/>
                <a:gd name="connsiteY225" fmla="*/ 1085045 h 1178263"/>
                <a:gd name="connsiteX226" fmla="*/ 9467288 w 12210010"/>
                <a:gd name="connsiteY226" fmla="*/ 1079024 h 1178263"/>
                <a:gd name="connsiteX227" fmla="*/ 9508295 w 12210010"/>
                <a:gd name="connsiteY227" fmla="*/ 1072764 h 1178263"/>
                <a:gd name="connsiteX228" fmla="*/ 9549049 w 12210010"/>
                <a:gd name="connsiteY228" fmla="*/ 1066269 h 1178263"/>
                <a:gd name="connsiteX229" fmla="*/ 9589556 w 12210010"/>
                <a:gd name="connsiteY229" fmla="*/ 1059542 h 1178263"/>
                <a:gd name="connsiteX230" fmla="*/ 9629825 w 12210010"/>
                <a:gd name="connsiteY230" fmla="*/ 1052588 h 1178263"/>
                <a:gd name="connsiteX231" fmla="*/ 9669862 w 12210010"/>
                <a:gd name="connsiteY231" fmla="*/ 1045411 h 1178263"/>
                <a:gd name="connsiteX232" fmla="*/ 9709673 w 12210010"/>
                <a:gd name="connsiteY232" fmla="*/ 1038013 h 1178263"/>
                <a:gd name="connsiteX233" fmla="*/ 9749268 w 12210010"/>
                <a:gd name="connsiteY233" fmla="*/ 1030399 h 1178263"/>
                <a:gd name="connsiteX234" fmla="*/ 9788652 w 12210010"/>
                <a:gd name="connsiteY234" fmla="*/ 1022572 h 1178263"/>
                <a:gd name="connsiteX235" fmla="*/ 9827833 w 12210010"/>
                <a:gd name="connsiteY235" fmla="*/ 1014537 h 1178263"/>
                <a:gd name="connsiteX236" fmla="*/ 9866819 w 12210010"/>
                <a:gd name="connsiteY236" fmla="*/ 1006297 h 1178263"/>
                <a:gd name="connsiteX237" fmla="*/ 9905616 w 12210010"/>
                <a:gd name="connsiteY237" fmla="*/ 997855 h 1178263"/>
                <a:gd name="connsiteX238" fmla="*/ 9944231 w 12210010"/>
                <a:gd name="connsiteY238" fmla="*/ 989216 h 1178263"/>
                <a:gd name="connsiteX239" fmla="*/ 9982673 w 12210010"/>
                <a:gd name="connsiteY239" fmla="*/ 980382 h 1178263"/>
                <a:gd name="connsiteX240" fmla="*/ 10020947 w 12210010"/>
                <a:gd name="connsiteY240" fmla="*/ 971359 h 1178263"/>
                <a:gd name="connsiteX241" fmla="*/ 10059062 w 12210010"/>
                <a:gd name="connsiteY241" fmla="*/ 962149 h 1178263"/>
                <a:gd name="connsiteX242" fmla="*/ 10097023 w 12210010"/>
                <a:gd name="connsiteY242" fmla="*/ 952756 h 1178263"/>
                <a:gd name="connsiteX243" fmla="*/ 10134840 w 12210010"/>
                <a:gd name="connsiteY243" fmla="*/ 943185 h 1178263"/>
                <a:gd name="connsiteX244" fmla="*/ 10172519 w 12210010"/>
                <a:gd name="connsiteY244" fmla="*/ 933438 h 1178263"/>
                <a:gd name="connsiteX245" fmla="*/ 10210067 w 12210010"/>
                <a:gd name="connsiteY245" fmla="*/ 923520 h 1178263"/>
                <a:gd name="connsiteX246" fmla="*/ 10247491 w 12210010"/>
                <a:gd name="connsiteY246" fmla="*/ 913434 h 1178263"/>
                <a:gd name="connsiteX247" fmla="*/ 10284799 w 12210010"/>
                <a:gd name="connsiteY247" fmla="*/ 903184 h 1178263"/>
                <a:gd name="connsiteX248" fmla="*/ 10321997 w 12210010"/>
                <a:gd name="connsiteY248" fmla="*/ 892774 h 1178263"/>
                <a:gd name="connsiteX249" fmla="*/ 10359092 w 12210010"/>
                <a:gd name="connsiteY249" fmla="*/ 882207 h 1178263"/>
                <a:gd name="connsiteX250" fmla="*/ 10396094 w 12210010"/>
                <a:gd name="connsiteY250" fmla="*/ 871487 h 1178263"/>
                <a:gd name="connsiteX251" fmla="*/ 10433007 w 12210010"/>
                <a:gd name="connsiteY251" fmla="*/ 860619 h 1178263"/>
                <a:gd name="connsiteX252" fmla="*/ 10469840 w 12210010"/>
                <a:gd name="connsiteY252" fmla="*/ 849605 h 1178263"/>
                <a:gd name="connsiteX253" fmla="*/ 10506600 w 12210010"/>
                <a:gd name="connsiteY253" fmla="*/ 838449 h 1178263"/>
                <a:gd name="connsiteX254" fmla="*/ 10543294 w 12210010"/>
                <a:gd name="connsiteY254" fmla="*/ 827156 h 1178263"/>
                <a:gd name="connsiteX255" fmla="*/ 10579928 w 12210010"/>
                <a:gd name="connsiteY255" fmla="*/ 815728 h 1178263"/>
                <a:gd name="connsiteX256" fmla="*/ 10616511 w 12210010"/>
                <a:gd name="connsiteY256" fmla="*/ 804170 h 1178263"/>
                <a:gd name="connsiteX257" fmla="*/ 10653049 w 12210010"/>
                <a:gd name="connsiteY257" fmla="*/ 792486 h 1178263"/>
                <a:gd name="connsiteX258" fmla="*/ 10689549 w 12210010"/>
                <a:gd name="connsiteY258" fmla="*/ 780678 h 1178263"/>
                <a:gd name="connsiteX259" fmla="*/ 10726020 w 12210010"/>
                <a:gd name="connsiteY259" fmla="*/ 768752 h 1178263"/>
                <a:gd name="connsiteX260" fmla="*/ 10762467 w 12210010"/>
                <a:gd name="connsiteY260" fmla="*/ 756710 h 1178263"/>
                <a:gd name="connsiteX261" fmla="*/ 10798898 w 12210010"/>
                <a:gd name="connsiteY261" fmla="*/ 744556 h 1178263"/>
                <a:gd name="connsiteX262" fmla="*/ 10835320 w 12210010"/>
                <a:gd name="connsiteY262" fmla="*/ 732294 h 1178263"/>
                <a:gd name="connsiteX263" fmla="*/ 10871741 w 12210010"/>
                <a:gd name="connsiteY263" fmla="*/ 719929 h 1178263"/>
                <a:gd name="connsiteX264" fmla="*/ 10908167 w 12210010"/>
                <a:gd name="connsiteY264" fmla="*/ 707463 h 1178263"/>
                <a:gd name="connsiteX265" fmla="*/ 10944606 w 12210010"/>
                <a:gd name="connsiteY265" fmla="*/ 694900 h 1178263"/>
                <a:gd name="connsiteX266" fmla="*/ 10981064 w 12210010"/>
                <a:gd name="connsiteY266" fmla="*/ 682244 h 1178263"/>
                <a:gd name="connsiteX267" fmla="*/ 11017551 w 12210010"/>
                <a:gd name="connsiteY267" fmla="*/ 669499 h 1178263"/>
                <a:gd name="connsiteX268" fmla="*/ 11054071 w 12210010"/>
                <a:gd name="connsiteY268" fmla="*/ 656669 h 1178263"/>
                <a:gd name="connsiteX269" fmla="*/ 11090633 w 12210010"/>
                <a:gd name="connsiteY269" fmla="*/ 643757 h 1178263"/>
                <a:gd name="connsiteX270" fmla="*/ 11127243 w 12210010"/>
                <a:gd name="connsiteY270" fmla="*/ 630767 h 1178263"/>
                <a:gd name="connsiteX271" fmla="*/ 11163908 w 12210010"/>
                <a:gd name="connsiteY271" fmla="*/ 617703 h 1178263"/>
                <a:gd name="connsiteX272" fmla="*/ 11200636 w 12210010"/>
                <a:gd name="connsiteY272" fmla="*/ 604569 h 1178263"/>
                <a:gd name="connsiteX273" fmla="*/ 11237436 w 12210010"/>
                <a:gd name="connsiteY273" fmla="*/ 591368 h 1178263"/>
                <a:gd name="connsiteX274" fmla="*/ 11274310 w 12210010"/>
                <a:gd name="connsiteY274" fmla="*/ 578105 h 1178263"/>
                <a:gd name="connsiteX275" fmla="*/ 11311269 w 12210010"/>
                <a:gd name="connsiteY275" fmla="*/ 564782 h 1178263"/>
                <a:gd name="connsiteX276" fmla="*/ 11348321 w 12210010"/>
                <a:gd name="connsiteY276" fmla="*/ 551404 h 1178263"/>
                <a:gd name="connsiteX277" fmla="*/ 11385472 w 12210010"/>
                <a:gd name="connsiteY277" fmla="*/ 537975 h 1178263"/>
                <a:gd name="connsiteX278" fmla="*/ 11422726 w 12210010"/>
                <a:gd name="connsiteY278" fmla="*/ 524498 h 1178263"/>
                <a:gd name="connsiteX279" fmla="*/ 11460094 w 12210010"/>
                <a:gd name="connsiteY279" fmla="*/ 510977 h 1178263"/>
                <a:gd name="connsiteX280" fmla="*/ 11497582 w 12210010"/>
                <a:gd name="connsiteY280" fmla="*/ 497416 h 1178263"/>
                <a:gd name="connsiteX281" fmla="*/ 11535197 w 12210010"/>
                <a:gd name="connsiteY281" fmla="*/ 483819 h 1178263"/>
                <a:gd name="connsiteX282" fmla="*/ 11572947 w 12210010"/>
                <a:gd name="connsiteY282" fmla="*/ 470189 h 1178263"/>
                <a:gd name="connsiteX283" fmla="*/ 11610838 w 12210010"/>
                <a:gd name="connsiteY283" fmla="*/ 456530 h 1178263"/>
                <a:gd name="connsiteX284" fmla="*/ 11648876 w 12210010"/>
                <a:gd name="connsiteY284" fmla="*/ 442846 h 1178263"/>
                <a:gd name="connsiteX285" fmla="*/ 11687072 w 12210010"/>
                <a:gd name="connsiteY285" fmla="*/ 429141 h 1178263"/>
                <a:gd name="connsiteX286" fmla="*/ 11725429 w 12210010"/>
                <a:gd name="connsiteY286" fmla="*/ 415418 h 1178263"/>
                <a:gd name="connsiteX287" fmla="*/ 11763956 w 12210010"/>
                <a:gd name="connsiteY287" fmla="*/ 401682 h 1178263"/>
                <a:gd name="connsiteX288" fmla="*/ 11802661 w 12210010"/>
                <a:gd name="connsiteY288" fmla="*/ 387936 h 1178263"/>
                <a:gd name="connsiteX289" fmla="*/ 11841551 w 12210010"/>
                <a:gd name="connsiteY289" fmla="*/ 374183 h 1178263"/>
                <a:gd name="connsiteX290" fmla="*/ 11880630 w 12210010"/>
                <a:gd name="connsiteY290" fmla="*/ 360429 h 1178263"/>
                <a:gd name="connsiteX291" fmla="*/ 11919909 w 12210010"/>
                <a:gd name="connsiteY291" fmla="*/ 346676 h 1178263"/>
                <a:gd name="connsiteX292" fmla="*/ 11959393 w 12210010"/>
                <a:gd name="connsiteY292" fmla="*/ 332928 h 1178263"/>
                <a:gd name="connsiteX293" fmla="*/ 11999090 w 12210010"/>
                <a:gd name="connsiteY293" fmla="*/ 319189 h 1178263"/>
                <a:gd name="connsiteX294" fmla="*/ 12039007 w 12210010"/>
                <a:gd name="connsiteY294" fmla="*/ 305463 h 1178263"/>
                <a:gd name="connsiteX295" fmla="*/ 12079151 w 12210010"/>
                <a:gd name="connsiteY295" fmla="*/ 291754 h 1178263"/>
                <a:gd name="connsiteX296" fmla="*/ 12119528 w 12210010"/>
                <a:gd name="connsiteY296" fmla="*/ 278065 h 1178263"/>
                <a:gd name="connsiteX297" fmla="*/ 12201000 w 12210010"/>
                <a:gd name="connsiteY297" fmla="*/ 250769 h 1178263"/>
                <a:gd name="connsiteX298" fmla="*/ 12210010 w 12210010"/>
                <a:gd name="connsiteY298" fmla="*/ 277887 h 1178263"/>
                <a:gd name="connsiteX299" fmla="*/ 12128639 w 12210010"/>
                <a:gd name="connsiteY299" fmla="*/ 305149 h 1178263"/>
                <a:gd name="connsiteX300" fmla="*/ 12088326 w 12210010"/>
                <a:gd name="connsiteY300" fmla="*/ 318816 h 1178263"/>
                <a:gd name="connsiteX301" fmla="*/ 12048242 w 12210010"/>
                <a:gd name="connsiteY301" fmla="*/ 332505 h 1178263"/>
                <a:gd name="connsiteX302" fmla="*/ 12008381 w 12210010"/>
                <a:gd name="connsiteY302" fmla="*/ 346211 h 1178263"/>
                <a:gd name="connsiteX303" fmla="*/ 11968738 w 12210010"/>
                <a:gd name="connsiteY303" fmla="*/ 359931 h 1178263"/>
                <a:gd name="connsiteX304" fmla="*/ 11929306 w 12210010"/>
                <a:gd name="connsiteY304" fmla="*/ 373662 h 1178263"/>
                <a:gd name="connsiteX305" fmla="*/ 11890073 w 12210010"/>
                <a:gd name="connsiteY305" fmla="*/ 387398 h 1178263"/>
                <a:gd name="connsiteX306" fmla="*/ 11851037 w 12210010"/>
                <a:gd name="connsiteY306" fmla="*/ 401137 h 1178263"/>
                <a:gd name="connsiteX307" fmla="*/ 11812187 w 12210010"/>
                <a:gd name="connsiteY307" fmla="*/ 414876 h 1178263"/>
                <a:gd name="connsiteX308" fmla="*/ 11773520 w 12210010"/>
                <a:gd name="connsiteY308" fmla="*/ 428609 h 1178263"/>
                <a:gd name="connsiteX309" fmla="*/ 11735025 w 12210010"/>
                <a:gd name="connsiteY309" fmla="*/ 442333 h 1178263"/>
                <a:gd name="connsiteX310" fmla="*/ 11696698 w 12210010"/>
                <a:gd name="connsiteY310" fmla="*/ 456046 h 1178263"/>
                <a:gd name="connsiteX311" fmla="*/ 11658527 w 12210010"/>
                <a:gd name="connsiteY311" fmla="*/ 469742 h 1178263"/>
                <a:gd name="connsiteX312" fmla="*/ 11620510 w 12210010"/>
                <a:gd name="connsiteY312" fmla="*/ 483418 h 1178263"/>
                <a:gd name="connsiteX313" fmla="*/ 11582638 w 12210010"/>
                <a:gd name="connsiteY313" fmla="*/ 497070 h 1178263"/>
                <a:gd name="connsiteX314" fmla="*/ 11544902 w 12210010"/>
                <a:gd name="connsiteY314" fmla="*/ 510695 h 1178263"/>
                <a:gd name="connsiteX315" fmla="*/ 11507296 w 12210010"/>
                <a:gd name="connsiteY315" fmla="*/ 524289 h 1178263"/>
                <a:gd name="connsiteX316" fmla="*/ 11469814 w 12210010"/>
                <a:gd name="connsiteY316" fmla="*/ 537848 h 1178263"/>
                <a:gd name="connsiteX317" fmla="*/ 11432448 w 12210010"/>
                <a:gd name="connsiteY317" fmla="*/ 551368 h 1178263"/>
                <a:gd name="connsiteX318" fmla="*/ 11395192 w 12210010"/>
                <a:gd name="connsiteY318" fmla="*/ 564846 h 1178263"/>
                <a:gd name="connsiteX319" fmla="*/ 11358035 w 12210010"/>
                <a:gd name="connsiteY319" fmla="*/ 578278 h 1178263"/>
                <a:gd name="connsiteX320" fmla="*/ 11320974 w 12210010"/>
                <a:gd name="connsiteY320" fmla="*/ 591659 h 1178263"/>
                <a:gd name="connsiteX321" fmla="*/ 11284001 w 12210010"/>
                <a:gd name="connsiteY321" fmla="*/ 604987 h 1178263"/>
                <a:gd name="connsiteX322" fmla="*/ 11247106 w 12210010"/>
                <a:gd name="connsiteY322" fmla="*/ 618257 h 1178263"/>
                <a:gd name="connsiteX323" fmla="*/ 11210285 w 12210010"/>
                <a:gd name="connsiteY323" fmla="*/ 631466 h 1178263"/>
                <a:gd name="connsiteX324" fmla="*/ 11173529 w 12210010"/>
                <a:gd name="connsiteY324" fmla="*/ 644610 h 1178263"/>
                <a:gd name="connsiteX325" fmla="*/ 11136833 w 12210010"/>
                <a:gd name="connsiteY325" fmla="*/ 657685 h 1178263"/>
                <a:gd name="connsiteX326" fmla="*/ 11100187 w 12210010"/>
                <a:gd name="connsiteY326" fmla="*/ 670687 h 1178263"/>
                <a:gd name="connsiteX327" fmla="*/ 11063587 w 12210010"/>
                <a:gd name="connsiteY327" fmla="*/ 683613 h 1178263"/>
                <a:gd name="connsiteX328" fmla="*/ 11027021 w 12210010"/>
                <a:gd name="connsiteY328" fmla="*/ 696459 h 1178263"/>
                <a:gd name="connsiteX329" fmla="*/ 10990487 w 12210010"/>
                <a:gd name="connsiteY329" fmla="*/ 709221 h 1178263"/>
                <a:gd name="connsiteX330" fmla="*/ 10953978 w 12210010"/>
                <a:gd name="connsiteY330" fmla="*/ 721895 h 1178263"/>
                <a:gd name="connsiteX331" fmla="*/ 10917481 w 12210010"/>
                <a:gd name="connsiteY331" fmla="*/ 734477 h 1178263"/>
                <a:gd name="connsiteX332" fmla="*/ 10880993 w 12210010"/>
                <a:gd name="connsiteY332" fmla="*/ 746964 h 1178263"/>
                <a:gd name="connsiteX333" fmla="*/ 10844507 w 12210010"/>
                <a:gd name="connsiteY333" fmla="*/ 759352 h 1178263"/>
                <a:gd name="connsiteX334" fmla="*/ 10808015 w 12210010"/>
                <a:gd name="connsiteY334" fmla="*/ 771638 h 1178263"/>
                <a:gd name="connsiteX335" fmla="*/ 10771510 w 12210010"/>
                <a:gd name="connsiteY335" fmla="*/ 783816 h 1178263"/>
                <a:gd name="connsiteX336" fmla="*/ 10734983 w 12210010"/>
                <a:gd name="connsiteY336" fmla="*/ 795884 h 1178263"/>
                <a:gd name="connsiteX337" fmla="*/ 10698431 w 12210010"/>
                <a:gd name="connsiteY337" fmla="*/ 807838 h 1178263"/>
                <a:gd name="connsiteX338" fmla="*/ 10661844 w 12210010"/>
                <a:gd name="connsiteY338" fmla="*/ 819674 h 1178263"/>
                <a:gd name="connsiteX339" fmla="*/ 10625214 w 12210010"/>
                <a:gd name="connsiteY339" fmla="*/ 831388 h 1178263"/>
                <a:gd name="connsiteX340" fmla="*/ 10588536 w 12210010"/>
                <a:gd name="connsiteY340" fmla="*/ 842976 h 1178263"/>
                <a:gd name="connsiteX341" fmla="*/ 10551803 w 12210010"/>
                <a:gd name="connsiteY341" fmla="*/ 854435 h 1178263"/>
                <a:gd name="connsiteX342" fmla="*/ 10515006 w 12210010"/>
                <a:gd name="connsiteY342" fmla="*/ 865760 h 1178263"/>
                <a:gd name="connsiteX343" fmla="*/ 10478139 w 12210010"/>
                <a:gd name="connsiteY343" fmla="*/ 876949 h 1178263"/>
                <a:gd name="connsiteX344" fmla="*/ 10441194 w 12210010"/>
                <a:gd name="connsiteY344" fmla="*/ 887996 h 1178263"/>
                <a:gd name="connsiteX345" fmla="*/ 10404165 w 12210010"/>
                <a:gd name="connsiteY345" fmla="*/ 898899 h 1178263"/>
                <a:gd name="connsiteX346" fmla="*/ 10367044 w 12210010"/>
                <a:gd name="connsiteY346" fmla="*/ 909654 h 1178263"/>
                <a:gd name="connsiteX347" fmla="*/ 10329826 w 12210010"/>
                <a:gd name="connsiteY347" fmla="*/ 920256 h 1178263"/>
                <a:gd name="connsiteX348" fmla="*/ 10292500 w 12210010"/>
                <a:gd name="connsiteY348" fmla="*/ 930702 h 1178263"/>
                <a:gd name="connsiteX349" fmla="*/ 10255061 w 12210010"/>
                <a:gd name="connsiteY349" fmla="*/ 940988 h 1178263"/>
                <a:gd name="connsiteX350" fmla="*/ 10217503 w 12210010"/>
                <a:gd name="connsiteY350" fmla="*/ 951111 h 1178263"/>
                <a:gd name="connsiteX351" fmla="*/ 10179816 w 12210010"/>
                <a:gd name="connsiteY351" fmla="*/ 961066 h 1178263"/>
                <a:gd name="connsiteX352" fmla="*/ 10141996 w 12210010"/>
                <a:gd name="connsiteY352" fmla="*/ 970849 h 1178263"/>
                <a:gd name="connsiteX353" fmla="*/ 10104035 w 12210010"/>
                <a:gd name="connsiteY353" fmla="*/ 980458 h 1178263"/>
                <a:gd name="connsiteX354" fmla="*/ 10065925 w 12210010"/>
                <a:gd name="connsiteY354" fmla="*/ 989887 h 1178263"/>
                <a:gd name="connsiteX355" fmla="*/ 10027658 w 12210010"/>
                <a:gd name="connsiteY355" fmla="*/ 999134 h 1178263"/>
                <a:gd name="connsiteX356" fmla="*/ 9989230 w 12210010"/>
                <a:gd name="connsiteY356" fmla="*/ 1008195 h 1178263"/>
                <a:gd name="connsiteX357" fmla="*/ 9950630 w 12210010"/>
                <a:gd name="connsiteY357" fmla="*/ 1017065 h 1178263"/>
                <a:gd name="connsiteX358" fmla="*/ 9911855 w 12210010"/>
                <a:gd name="connsiteY358" fmla="*/ 1025740 h 1178263"/>
                <a:gd name="connsiteX359" fmla="*/ 9872895 w 12210010"/>
                <a:gd name="connsiteY359" fmla="*/ 1034218 h 1178263"/>
                <a:gd name="connsiteX360" fmla="*/ 9833743 w 12210010"/>
                <a:gd name="connsiteY360" fmla="*/ 1042494 h 1178263"/>
                <a:gd name="connsiteX361" fmla="*/ 9794393 w 12210010"/>
                <a:gd name="connsiteY361" fmla="*/ 1050565 h 1178263"/>
                <a:gd name="connsiteX362" fmla="*/ 9754838 w 12210010"/>
                <a:gd name="connsiteY362" fmla="*/ 1058426 h 1178263"/>
                <a:gd name="connsiteX363" fmla="*/ 9715070 w 12210010"/>
                <a:gd name="connsiteY363" fmla="*/ 1066074 h 1178263"/>
                <a:gd name="connsiteX364" fmla="*/ 9675081 w 12210010"/>
                <a:gd name="connsiteY364" fmla="*/ 1073505 h 1178263"/>
                <a:gd name="connsiteX365" fmla="*/ 9634868 w 12210010"/>
                <a:gd name="connsiteY365" fmla="*/ 1080715 h 1178263"/>
                <a:gd name="connsiteX366" fmla="*/ 9594420 w 12210010"/>
                <a:gd name="connsiteY366" fmla="*/ 1087700 h 1178263"/>
                <a:gd name="connsiteX367" fmla="*/ 9553731 w 12210010"/>
                <a:gd name="connsiteY367" fmla="*/ 1094458 h 1178263"/>
                <a:gd name="connsiteX368" fmla="*/ 9512793 w 12210010"/>
                <a:gd name="connsiteY368" fmla="*/ 1100983 h 1178263"/>
                <a:gd name="connsiteX369" fmla="*/ 9471601 w 12210010"/>
                <a:gd name="connsiteY369" fmla="*/ 1107272 h 1178263"/>
                <a:gd name="connsiteX370" fmla="*/ 9430145 w 12210010"/>
                <a:gd name="connsiteY370" fmla="*/ 1113321 h 1178263"/>
                <a:gd name="connsiteX371" fmla="*/ 9388421 w 12210010"/>
                <a:gd name="connsiteY371" fmla="*/ 1119126 h 1178263"/>
                <a:gd name="connsiteX372" fmla="*/ 9346420 w 12210010"/>
                <a:gd name="connsiteY372" fmla="*/ 1124685 h 1178263"/>
                <a:gd name="connsiteX373" fmla="*/ 9304136 w 12210010"/>
                <a:gd name="connsiteY373" fmla="*/ 1129992 h 1178263"/>
                <a:gd name="connsiteX374" fmla="*/ 9261561 w 12210010"/>
                <a:gd name="connsiteY374" fmla="*/ 1135044 h 1178263"/>
                <a:gd name="connsiteX375" fmla="*/ 9218688 w 12210010"/>
                <a:gd name="connsiteY375" fmla="*/ 1139837 h 1178263"/>
                <a:gd name="connsiteX376" fmla="*/ 9175509 w 12210010"/>
                <a:gd name="connsiteY376" fmla="*/ 1144368 h 1178263"/>
                <a:gd name="connsiteX377" fmla="*/ 9132020 w 12210010"/>
                <a:gd name="connsiteY377" fmla="*/ 1148632 h 1178263"/>
                <a:gd name="connsiteX378" fmla="*/ 9088213 w 12210010"/>
                <a:gd name="connsiteY378" fmla="*/ 1152627 h 1178263"/>
                <a:gd name="connsiteX379" fmla="*/ 9044076 w 12210010"/>
                <a:gd name="connsiteY379" fmla="*/ 1156348 h 1178263"/>
                <a:gd name="connsiteX380" fmla="*/ 8999609 w 12210010"/>
                <a:gd name="connsiteY380" fmla="*/ 1159791 h 1178263"/>
                <a:gd name="connsiteX381" fmla="*/ 8954801 w 12210010"/>
                <a:gd name="connsiteY381" fmla="*/ 1162953 h 1178263"/>
                <a:gd name="connsiteX382" fmla="*/ 8909646 w 12210010"/>
                <a:gd name="connsiteY382" fmla="*/ 1165830 h 1178263"/>
                <a:gd name="connsiteX383" fmla="*/ 8864134 w 12210010"/>
                <a:gd name="connsiteY383" fmla="*/ 1168417 h 1178263"/>
                <a:gd name="connsiteX384" fmla="*/ 8818262 w 12210010"/>
                <a:gd name="connsiteY384" fmla="*/ 1170712 h 1178263"/>
                <a:gd name="connsiteX385" fmla="*/ 8772021 w 12210010"/>
                <a:gd name="connsiteY385" fmla="*/ 1172710 h 1178263"/>
                <a:gd name="connsiteX386" fmla="*/ 8725404 w 12210010"/>
                <a:gd name="connsiteY386" fmla="*/ 1174408 h 1178263"/>
                <a:gd name="connsiteX387" fmla="*/ 8678406 w 12210010"/>
                <a:gd name="connsiteY387" fmla="*/ 1175802 h 1178263"/>
                <a:gd name="connsiteX388" fmla="*/ 8631016 w 12210010"/>
                <a:gd name="connsiteY388" fmla="*/ 1176889 h 1178263"/>
                <a:gd name="connsiteX389" fmla="*/ 8583229 w 12210010"/>
                <a:gd name="connsiteY389" fmla="*/ 1177663 h 1178263"/>
                <a:gd name="connsiteX390" fmla="*/ 8535038 w 12210010"/>
                <a:gd name="connsiteY390" fmla="*/ 1178123 h 1178263"/>
                <a:gd name="connsiteX391" fmla="*/ 8486435 w 12210010"/>
                <a:gd name="connsiteY391" fmla="*/ 1178263 h 1178263"/>
                <a:gd name="connsiteX392" fmla="*/ 8437413 w 12210010"/>
                <a:gd name="connsiteY392" fmla="*/ 1178080 h 1178263"/>
                <a:gd name="connsiteX393" fmla="*/ 8387966 w 12210010"/>
                <a:gd name="connsiteY393" fmla="*/ 1177571 h 1178263"/>
                <a:gd name="connsiteX394" fmla="*/ 8338088 w 12210010"/>
                <a:gd name="connsiteY394" fmla="*/ 1176732 h 1178263"/>
                <a:gd name="connsiteX395" fmla="*/ 8287768 w 12210010"/>
                <a:gd name="connsiteY395" fmla="*/ 1175558 h 1178263"/>
                <a:gd name="connsiteX396" fmla="*/ 8237000 w 12210010"/>
                <a:gd name="connsiteY396" fmla="*/ 1174046 h 1178263"/>
                <a:gd name="connsiteX397" fmla="*/ 8185734 w 12210010"/>
                <a:gd name="connsiteY397" fmla="*/ 1172191 h 1178263"/>
                <a:gd name="connsiteX398" fmla="*/ 8083203 w 12210010"/>
                <a:gd name="connsiteY398" fmla="*/ 1167003 h 1178263"/>
                <a:gd name="connsiteX399" fmla="*/ 8032224 w 12210010"/>
                <a:gd name="connsiteY399" fmla="*/ 1163573 h 1178263"/>
                <a:gd name="connsiteX400" fmla="*/ 7981455 w 12210010"/>
                <a:gd name="connsiteY400" fmla="*/ 1159602 h 1178263"/>
                <a:gd name="connsiteX401" fmla="*/ 7930896 w 12210010"/>
                <a:gd name="connsiteY401" fmla="*/ 1155102 h 1178263"/>
                <a:gd name="connsiteX402" fmla="*/ 7880549 w 12210010"/>
                <a:gd name="connsiteY402" fmla="*/ 1150083 h 1178263"/>
                <a:gd name="connsiteX403" fmla="*/ 7830406 w 12210010"/>
                <a:gd name="connsiteY403" fmla="*/ 1144560 h 1178263"/>
                <a:gd name="connsiteX404" fmla="*/ 7780467 w 12210010"/>
                <a:gd name="connsiteY404" fmla="*/ 1138542 h 1178263"/>
                <a:gd name="connsiteX405" fmla="*/ 7730730 w 12210010"/>
                <a:gd name="connsiteY405" fmla="*/ 1132041 h 1178263"/>
                <a:gd name="connsiteX406" fmla="*/ 7681192 w 12210010"/>
                <a:gd name="connsiteY406" fmla="*/ 1125070 h 1178263"/>
                <a:gd name="connsiteX407" fmla="*/ 7631852 w 12210010"/>
                <a:gd name="connsiteY407" fmla="*/ 1117640 h 1178263"/>
                <a:gd name="connsiteX408" fmla="*/ 7582708 w 12210010"/>
                <a:gd name="connsiteY408" fmla="*/ 1109762 h 1178263"/>
                <a:gd name="connsiteX409" fmla="*/ 7533757 w 12210010"/>
                <a:gd name="connsiteY409" fmla="*/ 1101448 h 1178263"/>
                <a:gd name="connsiteX410" fmla="*/ 7484996 w 12210010"/>
                <a:gd name="connsiteY410" fmla="*/ 1092710 h 1178263"/>
                <a:gd name="connsiteX411" fmla="*/ 7436423 w 12210010"/>
                <a:gd name="connsiteY411" fmla="*/ 1083560 h 1178263"/>
                <a:gd name="connsiteX412" fmla="*/ 7388038 w 12210010"/>
                <a:gd name="connsiteY412" fmla="*/ 1074009 h 1178263"/>
                <a:gd name="connsiteX413" fmla="*/ 7339836 w 12210010"/>
                <a:gd name="connsiteY413" fmla="*/ 1064068 h 1178263"/>
                <a:gd name="connsiteX414" fmla="*/ 7291818 w 12210010"/>
                <a:gd name="connsiteY414" fmla="*/ 1053751 h 1178263"/>
                <a:gd name="connsiteX415" fmla="*/ 7243978 w 12210010"/>
                <a:gd name="connsiteY415" fmla="*/ 1043067 h 1178263"/>
                <a:gd name="connsiteX416" fmla="*/ 7196315 w 12210010"/>
                <a:gd name="connsiteY416" fmla="*/ 1032030 h 1178263"/>
                <a:gd name="connsiteX417" fmla="*/ 7148828 w 12210010"/>
                <a:gd name="connsiteY417" fmla="*/ 1020650 h 1178263"/>
                <a:gd name="connsiteX418" fmla="*/ 7101514 w 12210010"/>
                <a:gd name="connsiteY418" fmla="*/ 1008939 h 1178263"/>
                <a:gd name="connsiteX419" fmla="*/ 7054371 w 12210010"/>
                <a:gd name="connsiteY419" fmla="*/ 996909 h 1178263"/>
                <a:gd name="connsiteX420" fmla="*/ 7007397 w 12210010"/>
                <a:gd name="connsiteY420" fmla="*/ 984572 h 1178263"/>
                <a:gd name="connsiteX421" fmla="*/ 6960588 w 12210010"/>
                <a:gd name="connsiteY421" fmla="*/ 971939 h 1178263"/>
                <a:gd name="connsiteX422" fmla="*/ 6913944 w 12210010"/>
                <a:gd name="connsiteY422" fmla="*/ 959021 h 1178263"/>
                <a:gd name="connsiteX423" fmla="*/ 6867461 w 12210010"/>
                <a:gd name="connsiteY423" fmla="*/ 945831 h 1178263"/>
                <a:gd name="connsiteX424" fmla="*/ 6821139 w 12210010"/>
                <a:gd name="connsiteY424" fmla="*/ 932381 h 1178263"/>
                <a:gd name="connsiteX425" fmla="*/ 6774974 w 12210010"/>
                <a:gd name="connsiteY425" fmla="*/ 918681 h 1178263"/>
                <a:gd name="connsiteX426" fmla="*/ 6728963 w 12210010"/>
                <a:gd name="connsiteY426" fmla="*/ 904744 h 1178263"/>
                <a:gd name="connsiteX427" fmla="*/ 6683106 w 12210010"/>
                <a:gd name="connsiteY427" fmla="*/ 890580 h 1178263"/>
                <a:gd name="connsiteX428" fmla="*/ 6637399 w 12210010"/>
                <a:gd name="connsiteY428" fmla="*/ 876204 h 1178263"/>
                <a:gd name="connsiteX429" fmla="*/ 6591840 w 12210010"/>
                <a:gd name="connsiteY429" fmla="*/ 861624 h 1178263"/>
                <a:gd name="connsiteX430" fmla="*/ 6546427 w 12210010"/>
                <a:gd name="connsiteY430" fmla="*/ 846853 h 1178263"/>
                <a:gd name="connsiteX431" fmla="*/ 6501158 w 12210010"/>
                <a:gd name="connsiteY431" fmla="*/ 831903 h 1178263"/>
                <a:gd name="connsiteX432" fmla="*/ 6456031 w 12210010"/>
                <a:gd name="connsiteY432" fmla="*/ 816784 h 1178263"/>
                <a:gd name="connsiteX433" fmla="*/ 6411043 w 12210010"/>
                <a:gd name="connsiteY433" fmla="*/ 801511 h 1178263"/>
                <a:gd name="connsiteX434" fmla="*/ 6366193 w 12210010"/>
                <a:gd name="connsiteY434" fmla="*/ 786092 h 1178263"/>
                <a:gd name="connsiteX435" fmla="*/ 6321476 w 12210010"/>
                <a:gd name="connsiteY435" fmla="*/ 770541 h 1178263"/>
                <a:gd name="connsiteX436" fmla="*/ 6276892 w 12210010"/>
                <a:gd name="connsiteY436" fmla="*/ 754869 h 1178263"/>
                <a:gd name="connsiteX437" fmla="*/ 6232439 w 12210010"/>
                <a:gd name="connsiteY437" fmla="*/ 739087 h 1178263"/>
                <a:gd name="connsiteX438" fmla="*/ 6188114 w 12210010"/>
                <a:gd name="connsiteY438" fmla="*/ 723208 h 1178263"/>
                <a:gd name="connsiteX439" fmla="*/ 6143914 w 12210010"/>
                <a:gd name="connsiteY439" fmla="*/ 707242 h 1178263"/>
                <a:gd name="connsiteX440" fmla="*/ 6099838 w 12210010"/>
                <a:gd name="connsiteY440" fmla="*/ 691202 h 1178263"/>
                <a:gd name="connsiteX441" fmla="*/ 6055884 w 12210010"/>
                <a:gd name="connsiteY441" fmla="*/ 675098 h 1178263"/>
                <a:gd name="connsiteX442" fmla="*/ 6012048 w 12210010"/>
                <a:gd name="connsiteY442" fmla="*/ 658943 h 1178263"/>
                <a:gd name="connsiteX443" fmla="*/ 5968329 w 12210010"/>
                <a:gd name="connsiteY443" fmla="*/ 642748 h 1178263"/>
                <a:gd name="connsiteX444" fmla="*/ 5924725 w 12210010"/>
                <a:gd name="connsiteY444" fmla="*/ 626525 h 1178263"/>
                <a:gd name="connsiteX445" fmla="*/ 5881233 w 12210010"/>
                <a:gd name="connsiteY445" fmla="*/ 610286 h 1178263"/>
                <a:gd name="connsiteX446" fmla="*/ 5837852 w 12210010"/>
                <a:gd name="connsiteY446" fmla="*/ 594041 h 1178263"/>
                <a:gd name="connsiteX447" fmla="*/ 5794578 w 12210010"/>
                <a:gd name="connsiteY447" fmla="*/ 577803 h 1178263"/>
                <a:gd name="connsiteX448" fmla="*/ 5751409 w 12210010"/>
                <a:gd name="connsiteY448" fmla="*/ 561584 h 1178263"/>
                <a:gd name="connsiteX449" fmla="*/ 5708345 w 12210010"/>
                <a:gd name="connsiteY449" fmla="*/ 545394 h 1178263"/>
                <a:gd name="connsiteX450" fmla="*/ 5665381 w 12210010"/>
                <a:gd name="connsiteY450" fmla="*/ 529246 h 1178263"/>
                <a:gd name="connsiteX451" fmla="*/ 5622516 w 12210010"/>
                <a:gd name="connsiteY451" fmla="*/ 513150 h 1178263"/>
                <a:gd name="connsiteX452" fmla="*/ 5579748 w 12210010"/>
                <a:gd name="connsiteY452" fmla="*/ 497120 h 1178263"/>
                <a:gd name="connsiteX453" fmla="*/ 5537074 w 12210010"/>
                <a:gd name="connsiteY453" fmla="*/ 481165 h 1178263"/>
                <a:gd name="connsiteX454" fmla="*/ 5494492 w 12210010"/>
                <a:gd name="connsiteY454" fmla="*/ 465299 h 1178263"/>
                <a:gd name="connsiteX455" fmla="*/ 5452001 w 12210010"/>
                <a:gd name="connsiteY455" fmla="*/ 449532 h 1178263"/>
                <a:gd name="connsiteX456" fmla="*/ 5409598 w 12210010"/>
                <a:gd name="connsiteY456" fmla="*/ 433875 h 1178263"/>
                <a:gd name="connsiteX457" fmla="*/ 5367280 w 12210010"/>
                <a:gd name="connsiteY457" fmla="*/ 418342 h 1178263"/>
                <a:gd name="connsiteX458" fmla="*/ 5325045 w 12210010"/>
                <a:gd name="connsiteY458" fmla="*/ 402942 h 1178263"/>
                <a:gd name="connsiteX459" fmla="*/ 5282891 w 12210010"/>
                <a:gd name="connsiteY459" fmla="*/ 387689 h 1178263"/>
                <a:gd name="connsiteX460" fmla="*/ 5240817 w 12210010"/>
                <a:gd name="connsiteY460" fmla="*/ 372592 h 1178263"/>
                <a:gd name="connsiteX461" fmla="*/ 5198819 w 12210010"/>
                <a:gd name="connsiteY461" fmla="*/ 357665 h 1178263"/>
                <a:gd name="connsiteX462" fmla="*/ 5156896 w 12210010"/>
                <a:gd name="connsiteY462" fmla="*/ 342917 h 1178263"/>
                <a:gd name="connsiteX463" fmla="*/ 5115045 w 12210010"/>
                <a:gd name="connsiteY463" fmla="*/ 328363 h 1178263"/>
                <a:gd name="connsiteX464" fmla="*/ 5073264 w 12210010"/>
                <a:gd name="connsiteY464" fmla="*/ 314011 h 1178263"/>
                <a:gd name="connsiteX465" fmla="*/ 5031552 w 12210010"/>
                <a:gd name="connsiteY465" fmla="*/ 299875 h 1178263"/>
                <a:gd name="connsiteX466" fmla="*/ 4989905 w 12210010"/>
                <a:gd name="connsiteY466" fmla="*/ 285965 h 1178263"/>
                <a:gd name="connsiteX467" fmla="*/ 4948321 w 12210010"/>
                <a:gd name="connsiteY467" fmla="*/ 272294 h 1178263"/>
                <a:gd name="connsiteX468" fmla="*/ 4906799 w 12210010"/>
                <a:gd name="connsiteY468" fmla="*/ 258872 h 1178263"/>
                <a:gd name="connsiteX469" fmla="*/ 4865336 w 12210010"/>
                <a:gd name="connsiteY469" fmla="*/ 245712 h 1178263"/>
                <a:gd name="connsiteX470" fmla="*/ 4823929 w 12210010"/>
                <a:gd name="connsiteY470" fmla="*/ 232825 h 1178263"/>
                <a:gd name="connsiteX471" fmla="*/ 4782578 w 12210010"/>
                <a:gd name="connsiteY471" fmla="*/ 220222 h 1178263"/>
                <a:gd name="connsiteX472" fmla="*/ 4741280 w 12210010"/>
                <a:gd name="connsiteY472" fmla="*/ 207915 h 1178263"/>
                <a:gd name="connsiteX473" fmla="*/ 4700031 w 12210010"/>
                <a:gd name="connsiteY473" fmla="*/ 195915 h 1178263"/>
                <a:gd name="connsiteX474" fmla="*/ 4658831 w 12210010"/>
                <a:gd name="connsiteY474" fmla="*/ 184234 h 1178263"/>
                <a:gd name="connsiteX475" fmla="*/ 4617676 w 12210010"/>
                <a:gd name="connsiteY475" fmla="*/ 172884 h 1178263"/>
                <a:gd name="connsiteX476" fmla="*/ 4576565 w 12210010"/>
                <a:gd name="connsiteY476" fmla="*/ 161876 h 1178263"/>
                <a:gd name="connsiteX477" fmla="*/ 4535497 w 12210010"/>
                <a:gd name="connsiteY477" fmla="*/ 151221 h 1178263"/>
                <a:gd name="connsiteX478" fmla="*/ 4494467 w 12210010"/>
                <a:gd name="connsiteY478" fmla="*/ 140931 h 1178263"/>
                <a:gd name="connsiteX479" fmla="*/ 4453475 w 12210010"/>
                <a:gd name="connsiteY479" fmla="*/ 131018 h 1178263"/>
                <a:gd name="connsiteX480" fmla="*/ 4412518 w 12210010"/>
                <a:gd name="connsiteY480" fmla="*/ 121493 h 1178263"/>
                <a:gd name="connsiteX481" fmla="*/ 4371593 w 12210010"/>
                <a:gd name="connsiteY481" fmla="*/ 112367 h 1178263"/>
                <a:gd name="connsiteX482" fmla="*/ 4330699 w 12210010"/>
                <a:gd name="connsiteY482" fmla="*/ 103652 h 1178263"/>
                <a:gd name="connsiteX483" fmla="*/ 4289833 w 12210010"/>
                <a:gd name="connsiteY483" fmla="*/ 95359 h 1178263"/>
                <a:gd name="connsiteX484" fmla="*/ 4248994 w 12210010"/>
                <a:gd name="connsiteY484" fmla="*/ 87500 h 1178263"/>
                <a:gd name="connsiteX485" fmla="*/ 4208178 w 12210010"/>
                <a:gd name="connsiteY485" fmla="*/ 80086 h 1178263"/>
                <a:gd name="connsiteX486" fmla="*/ 4167385 w 12210010"/>
                <a:gd name="connsiteY486" fmla="*/ 73130 h 1178263"/>
                <a:gd name="connsiteX487" fmla="*/ 4126610 w 12210010"/>
                <a:gd name="connsiteY487" fmla="*/ 66641 h 1178263"/>
                <a:gd name="connsiteX488" fmla="*/ 4085853 w 12210010"/>
                <a:gd name="connsiteY488" fmla="*/ 60631 h 1178263"/>
                <a:gd name="connsiteX489" fmla="*/ 4045110 w 12210010"/>
                <a:gd name="connsiteY489" fmla="*/ 55113 h 1178263"/>
                <a:gd name="connsiteX490" fmla="*/ 4004380 w 12210010"/>
                <a:gd name="connsiteY490" fmla="*/ 50097 h 1178263"/>
                <a:gd name="connsiteX491" fmla="*/ 3963661 w 12210010"/>
                <a:gd name="connsiteY491" fmla="*/ 45595 h 1178263"/>
                <a:gd name="connsiteX492" fmla="*/ 3922949 w 12210010"/>
                <a:gd name="connsiteY492" fmla="*/ 41618 h 1178263"/>
                <a:gd name="connsiteX493" fmla="*/ 3882244 w 12210010"/>
                <a:gd name="connsiteY493" fmla="*/ 38178 h 1178263"/>
                <a:gd name="connsiteX494" fmla="*/ 3841541 w 12210010"/>
                <a:gd name="connsiteY494" fmla="*/ 35285 h 1178263"/>
                <a:gd name="connsiteX495" fmla="*/ 3800839 w 12210010"/>
                <a:gd name="connsiteY495" fmla="*/ 32952 h 1178263"/>
                <a:gd name="connsiteX496" fmla="*/ 3760237 w 12210010"/>
                <a:gd name="connsiteY496" fmla="*/ 31194 h 1178263"/>
                <a:gd name="connsiteX497" fmla="*/ 3678189 w 12210010"/>
                <a:gd name="connsiteY497" fmla="*/ 29070 h 1178263"/>
                <a:gd name="connsiteX498" fmla="*/ 3636872 w 12210010"/>
                <a:gd name="connsiteY498" fmla="*/ 28623 h 1178263"/>
                <a:gd name="connsiteX499" fmla="*/ 3595345 w 12210010"/>
                <a:gd name="connsiteY499" fmla="*/ 28575 h 1178263"/>
                <a:gd name="connsiteX500" fmla="*/ 3553619 w 12210010"/>
                <a:gd name="connsiteY500" fmla="*/ 28920 h 1178263"/>
                <a:gd name="connsiteX501" fmla="*/ 3511702 w 12210010"/>
                <a:gd name="connsiteY501" fmla="*/ 29651 h 1178263"/>
                <a:gd name="connsiteX502" fmla="*/ 3469602 w 12210010"/>
                <a:gd name="connsiteY502" fmla="*/ 30763 h 1178263"/>
                <a:gd name="connsiteX503" fmla="*/ 3427330 w 12210010"/>
                <a:gd name="connsiteY503" fmla="*/ 32248 h 1178263"/>
                <a:gd name="connsiteX504" fmla="*/ 3384893 w 12210010"/>
                <a:gd name="connsiteY504" fmla="*/ 34099 h 1178263"/>
                <a:gd name="connsiteX505" fmla="*/ 3342302 w 12210010"/>
                <a:gd name="connsiteY505" fmla="*/ 36311 h 1178263"/>
                <a:gd name="connsiteX506" fmla="*/ 3299565 w 12210010"/>
                <a:gd name="connsiteY506" fmla="*/ 38876 h 1178263"/>
                <a:gd name="connsiteX507" fmla="*/ 3256692 w 12210010"/>
                <a:gd name="connsiteY507" fmla="*/ 41789 h 1178263"/>
                <a:gd name="connsiteX508" fmla="*/ 3213691 w 12210010"/>
                <a:gd name="connsiteY508" fmla="*/ 45041 h 1178263"/>
                <a:gd name="connsiteX509" fmla="*/ 3170572 w 12210010"/>
                <a:gd name="connsiteY509" fmla="*/ 48627 h 1178263"/>
                <a:gd name="connsiteX510" fmla="*/ 3127343 w 12210010"/>
                <a:gd name="connsiteY510" fmla="*/ 52541 h 1178263"/>
                <a:gd name="connsiteX511" fmla="*/ 3084014 w 12210010"/>
                <a:gd name="connsiteY511" fmla="*/ 56775 h 1178263"/>
                <a:gd name="connsiteX512" fmla="*/ 3040594 w 12210010"/>
                <a:gd name="connsiteY512" fmla="*/ 61322 h 1178263"/>
                <a:gd name="connsiteX513" fmla="*/ 2997092 w 12210010"/>
                <a:gd name="connsiteY513" fmla="*/ 66177 h 1178263"/>
                <a:gd name="connsiteX514" fmla="*/ 2953516 w 12210010"/>
                <a:gd name="connsiteY514" fmla="*/ 71332 h 1178263"/>
                <a:gd name="connsiteX515" fmla="*/ 2909876 w 12210010"/>
                <a:gd name="connsiteY515" fmla="*/ 76782 h 1178263"/>
                <a:gd name="connsiteX516" fmla="*/ 2866181 w 12210010"/>
                <a:gd name="connsiteY516" fmla="*/ 82518 h 1178263"/>
                <a:gd name="connsiteX517" fmla="*/ 2822440 w 12210010"/>
                <a:gd name="connsiteY517" fmla="*/ 88535 h 1178263"/>
                <a:gd name="connsiteX518" fmla="*/ 2778663 w 12210010"/>
                <a:gd name="connsiteY518" fmla="*/ 94826 h 1178263"/>
                <a:gd name="connsiteX519" fmla="*/ 2734857 w 12210010"/>
                <a:gd name="connsiteY519" fmla="*/ 101385 h 1178263"/>
                <a:gd name="connsiteX520" fmla="*/ 2691032 w 12210010"/>
                <a:gd name="connsiteY520" fmla="*/ 108204 h 1178263"/>
                <a:gd name="connsiteX521" fmla="*/ 2647198 w 12210010"/>
                <a:gd name="connsiteY521" fmla="*/ 115277 h 1178263"/>
                <a:gd name="connsiteX522" fmla="*/ 2603363 w 12210010"/>
                <a:gd name="connsiteY522" fmla="*/ 122598 h 1178263"/>
                <a:gd name="connsiteX523" fmla="*/ 2559537 w 12210010"/>
                <a:gd name="connsiteY523" fmla="*/ 130159 h 1178263"/>
                <a:gd name="connsiteX524" fmla="*/ 2515727 w 12210010"/>
                <a:gd name="connsiteY524" fmla="*/ 137955 h 1178263"/>
                <a:gd name="connsiteX525" fmla="*/ 2471944 w 12210010"/>
                <a:gd name="connsiteY525" fmla="*/ 145977 h 1178263"/>
                <a:gd name="connsiteX526" fmla="*/ 2428196 w 12210010"/>
                <a:gd name="connsiteY526" fmla="*/ 154221 h 1178263"/>
                <a:gd name="connsiteX527" fmla="*/ 2384493 w 12210010"/>
                <a:gd name="connsiteY527" fmla="*/ 162678 h 1178263"/>
                <a:gd name="connsiteX528" fmla="*/ 2340843 w 12210010"/>
                <a:gd name="connsiteY528" fmla="*/ 171343 h 1178263"/>
                <a:gd name="connsiteX529" fmla="*/ 2297256 w 12210010"/>
                <a:gd name="connsiteY529" fmla="*/ 180209 h 1178263"/>
                <a:gd name="connsiteX530" fmla="*/ 2253740 w 12210010"/>
                <a:gd name="connsiteY530" fmla="*/ 189269 h 1178263"/>
                <a:gd name="connsiteX531" fmla="*/ 2210304 w 12210010"/>
                <a:gd name="connsiteY531" fmla="*/ 198517 h 1178263"/>
                <a:gd name="connsiteX532" fmla="*/ 2166959 w 12210010"/>
                <a:gd name="connsiteY532" fmla="*/ 207945 h 1178263"/>
                <a:gd name="connsiteX533" fmla="*/ 2123711 w 12210010"/>
                <a:gd name="connsiteY533" fmla="*/ 217547 h 1178263"/>
                <a:gd name="connsiteX534" fmla="*/ 2080572 w 12210010"/>
                <a:gd name="connsiteY534" fmla="*/ 227316 h 1178263"/>
                <a:gd name="connsiteX535" fmla="*/ 2037549 w 12210010"/>
                <a:gd name="connsiteY535" fmla="*/ 237247 h 1178263"/>
                <a:gd name="connsiteX536" fmla="*/ 1994651 w 12210010"/>
                <a:gd name="connsiteY536" fmla="*/ 247331 h 1178263"/>
                <a:gd name="connsiteX537" fmla="*/ 1951889 w 12210010"/>
                <a:gd name="connsiteY537" fmla="*/ 257563 h 1178263"/>
                <a:gd name="connsiteX538" fmla="*/ 1909270 w 12210010"/>
                <a:gd name="connsiteY538" fmla="*/ 267936 h 1178263"/>
                <a:gd name="connsiteX539" fmla="*/ 1866803 w 12210010"/>
                <a:gd name="connsiteY539" fmla="*/ 278443 h 1178263"/>
                <a:gd name="connsiteX540" fmla="*/ 1824499 w 12210010"/>
                <a:gd name="connsiteY540" fmla="*/ 289077 h 1178263"/>
                <a:gd name="connsiteX541" fmla="*/ 1782365 w 12210010"/>
                <a:gd name="connsiteY541" fmla="*/ 299832 h 1178263"/>
                <a:gd name="connsiteX542" fmla="*/ 1740410 w 12210010"/>
                <a:gd name="connsiteY542" fmla="*/ 310701 h 1178263"/>
                <a:gd name="connsiteX543" fmla="*/ 1698644 w 12210010"/>
                <a:gd name="connsiteY543" fmla="*/ 321678 h 1178263"/>
                <a:gd name="connsiteX544" fmla="*/ 1657077 w 12210010"/>
                <a:gd name="connsiteY544" fmla="*/ 332755 h 1178263"/>
                <a:gd name="connsiteX545" fmla="*/ 1615715 w 12210010"/>
                <a:gd name="connsiteY545" fmla="*/ 343926 h 1178263"/>
                <a:gd name="connsiteX546" fmla="*/ 1574570 w 12210010"/>
                <a:gd name="connsiteY546" fmla="*/ 355185 h 1178263"/>
                <a:gd name="connsiteX547" fmla="*/ 1533649 w 12210010"/>
                <a:gd name="connsiteY547" fmla="*/ 366524 h 1178263"/>
                <a:gd name="connsiteX548" fmla="*/ 1492963 w 12210010"/>
                <a:gd name="connsiteY548" fmla="*/ 377938 h 1178263"/>
                <a:gd name="connsiteX549" fmla="*/ 1452519 w 12210010"/>
                <a:gd name="connsiteY549" fmla="*/ 389419 h 1178263"/>
                <a:gd name="connsiteX550" fmla="*/ 1412326 w 12210010"/>
                <a:gd name="connsiteY550" fmla="*/ 400960 h 1178263"/>
                <a:gd name="connsiteX551" fmla="*/ 1372395 w 12210010"/>
                <a:gd name="connsiteY551" fmla="*/ 412556 h 1178263"/>
                <a:gd name="connsiteX552" fmla="*/ 1332733 w 12210010"/>
                <a:gd name="connsiteY552" fmla="*/ 424199 h 1178263"/>
                <a:gd name="connsiteX553" fmla="*/ 1293350 w 12210010"/>
                <a:gd name="connsiteY553" fmla="*/ 435882 h 1178263"/>
                <a:gd name="connsiteX554" fmla="*/ 1254255 w 12210010"/>
                <a:gd name="connsiteY554" fmla="*/ 447600 h 1178263"/>
                <a:gd name="connsiteX555" fmla="*/ 1215456 w 12210010"/>
                <a:gd name="connsiteY555" fmla="*/ 459345 h 1178263"/>
                <a:gd name="connsiteX556" fmla="*/ 1176964 w 12210010"/>
                <a:gd name="connsiteY556" fmla="*/ 471110 h 1178263"/>
                <a:gd name="connsiteX557" fmla="*/ 1138786 w 12210010"/>
                <a:gd name="connsiteY557" fmla="*/ 482890 h 1178263"/>
                <a:gd name="connsiteX558" fmla="*/ 1100932 w 12210010"/>
                <a:gd name="connsiteY558" fmla="*/ 494677 h 1178263"/>
                <a:gd name="connsiteX559" fmla="*/ 1063411 w 12210010"/>
                <a:gd name="connsiteY559" fmla="*/ 506464 h 1178263"/>
                <a:gd name="connsiteX560" fmla="*/ 1026231 w 12210010"/>
                <a:gd name="connsiteY560" fmla="*/ 518246 h 1178263"/>
                <a:gd name="connsiteX561" fmla="*/ 989402 w 12210010"/>
                <a:gd name="connsiteY561" fmla="*/ 530015 h 1178263"/>
                <a:gd name="connsiteX562" fmla="*/ 952933 w 12210010"/>
                <a:gd name="connsiteY562" fmla="*/ 541764 h 1178263"/>
                <a:gd name="connsiteX563" fmla="*/ 916833 w 12210010"/>
                <a:gd name="connsiteY563" fmla="*/ 553487 h 1178263"/>
                <a:gd name="connsiteX564" fmla="*/ 881111 w 12210010"/>
                <a:gd name="connsiteY564" fmla="*/ 565178 h 1178263"/>
                <a:gd name="connsiteX565" fmla="*/ 845775 w 12210010"/>
                <a:gd name="connsiteY565" fmla="*/ 576829 h 1178263"/>
                <a:gd name="connsiteX566" fmla="*/ 810835 w 12210010"/>
                <a:gd name="connsiteY566" fmla="*/ 588435 h 1178263"/>
                <a:gd name="connsiteX567" fmla="*/ 776299 w 12210010"/>
                <a:gd name="connsiteY567" fmla="*/ 599987 h 1178263"/>
                <a:gd name="connsiteX568" fmla="*/ 742178 w 12210010"/>
                <a:gd name="connsiteY568" fmla="*/ 611480 h 1178263"/>
                <a:gd name="connsiteX569" fmla="*/ 708479 w 12210010"/>
                <a:gd name="connsiteY569" fmla="*/ 622907 h 1178263"/>
                <a:gd name="connsiteX570" fmla="*/ 675211 w 12210010"/>
                <a:gd name="connsiteY570" fmla="*/ 634261 h 1178263"/>
                <a:gd name="connsiteX571" fmla="*/ 642385 w 12210010"/>
                <a:gd name="connsiteY571" fmla="*/ 645536 h 1178263"/>
                <a:gd name="connsiteX572" fmla="*/ 610008 w 12210010"/>
                <a:gd name="connsiteY572" fmla="*/ 656724 h 1178263"/>
                <a:gd name="connsiteX573" fmla="*/ 578090 w 12210010"/>
                <a:gd name="connsiteY573" fmla="*/ 667820 h 1178263"/>
                <a:gd name="connsiteX574" fmla="*/ 546639 w 12210010"/>
                <a:gd name="connsiteY574" fmla="*/ 678816 h 1178263"/>
                <a:gd name="connsiteX575" fmla="*/ 515665 w 12210010"/>
                <a:gd name="connsiteY575" fmla="*/ 689707 h 1178263"/>
                <a:gd name="connsiteX576" fmla="*/ 485176 w 12210010"/>
                <a:gd name="connsiteY576" fmla="*/ 700484 h 1178263"/>
                <a:gd name="connsiteX577" fmla="*/ 455182 w 12210010"/>
                <a:gd name="connsiteY577" fmla="*/ 711142 h 1178263"/>
                <a:gd name="connsiteX578" fmla="*/ 425692 w 12210010"/>
                <a:gd name="connsiteY578" fmla="*/ 721674 h 1178263"/>
                <a:gd name="connsiteX579" fmla="*/ 396714 w 12210010"/>
                <a:gd name="connsiteY579" fmla="*/ 732073 h 1178263"/>
                <a:gd name="connsiteX580" fmla="*/ 368257 w 12210010"/>
                <a:gd name="connsiteY580" fmla="*/ 742333 h 1178263"/>
                <a:gd name="connsiteX581" fmla="*/ 340331 w 12210010"/>
                <a:gd name="connsiteY581" fmla="*/ 752446 h 1178263"/>
                <a:gd name="connsiteX582" fmla="*/ 312944 w 12210010"/>
                <a:gd name="connsiteY582" fmla="*/ 762407 h 1178263"/>
                <a:gd name="connsiteX583" fmla="*/ 286106 w 12210010"/>
                <a:gd name="connsiteY583" fmla="*/ 772208 h 1178263"/>
                <a:gd name="connsiteX584" fmla="*/ 259825 w 12210010"/>
                <a:gd name="connsiteY584" fmla="*/ 781843 h 1178263"/>
                <a:gd name="connsiteX585" fmla="*/ 234111 w 12210010"/>
                <a:gd name="connsiteY585" fmla="*/ 791305 h 1178263"/>
                <a:gd name="connsiteX586" fmla="*/ 208971 w 12210010"/>
                <a:gd name="connsiteY586" fmla="*/ 800588 h 1178263"/>
                <a:gd name="connsiteX587" fmla="*/ 184416 w 12210010"/>
                <a:gd name="connsiteY587" fmla="*/ 809685 h 1178263"/>
                <a:gd name="connsiteX588" fmla="*/ 160454 w 12210010"/>
                <a:gd name="connsiteY588" fmla="*/ 818589 h 1178263"/>
                <a:gd name="connsiteX589" fmla="*/ 137094 w 12210010"/>
                <a:gd name="connsiteY589" fmla="*/ 827293 h 1178263"/>
                <a:gd name="connsiteX590" fmla="*/ 114344 w 12210010"/>
                <a:gd name="connsiteY590" fmla="*/ 835791 h 1178263"/>
                <a:gd name="connsiteX591" fmla="*/ 92215 w 12210010"/>
                <a:gd name="connsiteY591" fmla="*/ 844077 h 1178263"/>
                <a:gd name="connsiteX592" fmla="*/ 70715 w 12210010"/>
                <a:gd name="connsiteY592" fmla="*/ 852144 h 1178263"/>
                <a:gd name="connsiteX593" fmla="*/ 49852 w 12210010"/>
                <a:gd name="connsiteY593" fmla="*/ 859984 h 1178263"/>
                <a:gd name="connsiteX594" fmla="*/ 29635 w 12210010"/>
                <a:gd name="connsiteY594" fmla="*/ 867592 h 1178263"/>
                <a:gd name="connsiteX595" fmla="*/ 10076 w 12210010"/>
                <a:gd name="connsiteY595" fmla="*/ 874960 h 1178263"/>
                <a:gd name="connsiteX596" fmla="*/ 0 w 12210010"/>
                <a:gd name="connsiteY596" fmla="*/ 848220 h 117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Lst>
              <a:rect l="l" t="t" r="r" b="b"/>
              <a:pathLst>
                <a:path w="12210010" h="1178263">
                  <a:moveTo>
                    <a:pt x="0" y="848220"/>
                  </a:moveTo>
                  <a:lnTo>
                    <a:pt x="19571" y="840848"/>
                  </a:lnTo>
                  <a:lnTo>
                    <a:pt x="39799" y="833236"/>
                  </a:lnTo>
                  <a:lnTo>
                    <a:pt x="60677" y="825390"/>
                  </a:lnTo>
                  <a:lnTo>
                    <a:pt x="82195" y="817316"/>
                  </a:lnTo>
                  <a:lnTo>
                    <a:pt x="104345" y="809023"/>
                  </a:lnTo>
                  <a:lnTo>
                    <a:pt x="127116" y="800517"/>
                  </a:lnTo>
                  <a:lnTo>
                    <a:pt x="150501" y="791803"/>
                  </a:lnTo>
                  <a:lnTo>
                    <a:pt x="174489" y="782889"/>
                  </a:lnTo>
                  <a:lnTo>
                    <a:pt x="199073" y="773782"/>
                  </a:lnTo>
                  <a:lnTo>
                    <a:pt x="224242" y="764488"/>
                  </a:lnTo>
                  <a:lnTo>
                    <a:pt x="249989" y="755014"/>
                  </a:lnTo>
                  <a:lnTo>
                    <a:pt x="276304" y="745367"/>
                  </a:lnTo>
                  <a:lnTo>
                    <a:pt x="303177" y="735553"/>
                  </a:lnTo>
                  <a:lnTo>
                    <a:pt x="330601" y="725579"/>
                  </a:lnTo>
                  <a:lnTo>
                    <a:pt x="358566" y="715451"/>
                  </a:lnTo>
                  <a:lnTo>
                    <a:pt x="387062" y="705178"/>
                  </a:lnTo>
                  <a:lnTo>
                    <a:pt x="416081" y="694764"/>
                  </a:lnTo>
                  <a:lnTo>
                    <a:pt x="445614" y="684216"/>
                  </a:lnTo>
                  <a:lnTo>
                    <a:pt x="475652" y="673543"/>
                  </a:lnTo>
                  <a:lnTo>
                    <a:pt x="506187" y="662749"/>
                  </a:lnTo>
                  <a:lnTo>
                    <a:pt x="537208" y="651843"/>
                  </a:lnTo>
                  <a:lnTo>
                    <a:pt x="568707" y="640829"/>
                  </a:lnTo>
                  <a:lnTo>
                    <a:pt x="600675" y="629716"/>
                  </a:lnTo>
                  <a:lnTo>
                    <a:pt x="633103" y="618510"/>
                  </a:lnTo>
                  <a:lnTo>
                    <a:pt x="665982" y="607218"/>
                  </a:lnTo>
                  <a:lnTo>
                    <a:pt x="699303" y="595845"/>
                  </a:lnTo>
                  <a:lnTo>
                    <a:pt x="733056" y="584400"/>
                  </a:lnTo>
                  <a:lnTo>
                    <a:pt x="767235" y="572888"/>
                  </a:lnTo>
                  <a:lnTo>
                    <a:pt x="801828" y="561316"/>
                  </a:lnTo>
                  <a:lnTo>
                    <a:pt x="836827" y="549692"/>
                  </a:lnTo>
                  <a:lnTo>
                    <a:pt x="872223" y="538021"/>
                  </a:lnTo>
                  <a:lnTo>
                    <a:pt x="908007" y="526310"/>
                  </a:lnTo>
                  <a:lnTo>
                    <a:pt x="944171" y="514566"/>
                  </a:lnTo>
                  <a:lnTo>
                    <a:pt x="980704" y="502796"/>
                  </a:lnTo>
                  <a:lnTo>
                    <a:pt x="1017599" y="491006"/>
                  </a:lnTo>
                  <a:lnTo>
                    <a:pt x="1054846" y="479203"/>
                  </a:lnTo>
                  <a:lnTo>
                    <a:pt x="1092437" y="467394"/>
                  </a:lnTo>
                  <a:lnTo>
                    <a:pt x="1130361" y="455585"/>
                  </a:lnTo>
                  <a:lnTo>
                    <a:pt x="1168611" y="443783"/>
                  </a:lnTo>
                  <a:lnTo>
                    <a:pt x="1207177" y="431995"/>
                  </a:lnTo>
                  <a:lnTo>
                    <a:pt x="1246051" y="420228"/>
                  </a:lnTo>
                  <a:lnTo>
                    <a:pt x="1285223" y="408487"/>
                  </a:lnTo>
                  <a:lnTo>
                    <a:pt x="1324684" y="396781"/>
                  </a:lnTo>
                  <a:lnTo>
                    <a:pt x="1364426" y="385114"/>
                  </a:lnTo>
                  <a:lnTo>
                    <a:pt x="1404440" y="373495"/>
                  </a:lnTo>
                  <a:lnTo>
                    <a:pt x="1444715" y="361930"/>
                  </a:lnTo>
                  <a:lnTo>
                    <a:pt x="1485245" y="350425"/>
                  </a:lnTo>
                  <a:lnTo>
                    <a:pt x="1526019" y="338987"/>
                  </a:lnTo>
                  <a:lnTo>
                    <a:pt x="1567028" y="327623"/>
                  </a:lnTo>
                  <a:lnTo>
                    <a:pt x="1608264" y="316340"/>
                  </a:lnTo>
                  <a:lnTo>
                    <a:pt x="1649719" y="305143"/>
                  </a:lnTo>
                  <a:lnTo>
                    <a:pt x="1691381" y="294041"/>
                  </a:lnTo>
                  <a:lnTo>
                    <a:pt x="1733244" y="283039"/>
                  </a:lnTo>
                  <a:lnTo>
                    <a:pt x="1775297" y="272145"/>
                  </a:lnTo>
                  <a:lnTo>
                    <a:pt x="1817532" y="261364"/>
                  </a:lnTo>
                  <a:lnTo>
                    <a:pt x="1859940" y="250704"/>
                  </a:lnTo>
                  <a:lnTo>
                    <a:pt x="1902512" y="240171"/>
                  </a:lnTo>
                  <a:lnTo>
                    <a:pt x="1945239" y="229773"/>
                  </a:lnTo>
                  <a:lnTo>
                    <a:pt x="1988112" y="219515"/>
                  </a:lnTo>
                  <a:lnTo>
                    <a:pt x="2031122" y="209404"/>
                  </a:lnTo>
                  <a:lnTo>
                    <a:pt x="2074261" y="199447"/>
                  </a:lnTo>
                  <a:lnTo>
                    <a:pt x="2117518" y="189651"/>
                  </a:lnTo>
                  <a:lnTo>
                    <a:pt x="2160886" y="180022"/>
                  </a:lnTo>
                  <a:lnTo>
                    <a:pt x="2204354" y="170568"/>
                  </a:lnTo>
                  <a:lnTo>
                    <a:pt x="2247916" y="161294"/>
                  </a:lnTo>
                  <a:lnTo>
                    <a:pt x="2291560" y="152208"/>
                  </a:lnTo>
                  <a:lnTo>
                    <a:pt x="2335280" y="143315"/>
                  </a:lnTo>
                  <a:lnTo>
                    <a:pt x="2379064" y="134624"/>
                  </a:lnTo>
                  <a:lnTo>
                    <a:pt x="2422905" y="126140"/>
                  </a:lnTo>
                  <a:lnTo>
                    <a:pt x="2466794" y="117870"/>
                  </a:lnTo>
                  <a:lnTo>
                    <a:pt x="2510721" y="109821"/>
                  </a:lnTo>
                  <a:lnTo>
                    <a:pt x="2554678" y="102000"/>
                  </a:lnTo>
                  <a:lnTo>
                    <a:pt x="2598656" y="94413"/>
                  </a:lnTo>
                  <a:lnTo>
                    <a:pt x="2642646" y="87067"/>
                  </a:lnTo>
                  <a:lnTo>
                    <a:pt x="2686639" y="79969"/>
                  </a:lnTo>
                  <a:lnTo>
                    <a:pt x="2730626" y="73125"/>
                  </a:lnTo>
                  <a:lnTo>
                    <a:pt x="2774598" y="66542"/>
                  </a:lnTo>
                  <a:lnTo>
                    <a:pt x="2818546" y="60227"/>
                  </a:lnTo>
                  <a:lnTo>
                    <a:pt x="2862462" y="54186"/>
                  </a:lnTo>
                  <a:lnTo>
                    <a:pt x="2906336" y="48427"/>
                  </a:lnTo>
                  <a:lnTo>
                    <a:pt x="2950159" y="42955"/>
                  </a:lnTo>
                  <a:lnTo>
                    <a:pt x="2993922" y="37778"/>
                  </a:lnTo>
                  <a:lnTo>
                    <a:pt x="3037618" y="32903"/>
                  </a:lnTo>
                  <a:lnTo>
                    <a:pt x="3081235" y="28335"/>
                  </a:lnTo>
                  <a:lnTo>
                    <a:pt x="3124767" y="24082"/>
                  </a:lnTo>
                  <a:lnTo>
                    <a:pt x="3168204" y="20151"/>
                  </a:lnTo>
                  <a:lnTo>
                    <a:pt x="3211536" y="16548"/>
                  </a:lnTo>
                  <a:lnTo>
                    <a:pt x="3254756" y="13279"/>
                  </a:lnTo>
                  <a:lnTo>
                    <a:pt x="3297854" y="10353"/>
                  </a:lnTo>
                  <a:lnTo>
                    <a:pt x="3340821" y="7774"/>
                  </a:lnTo>
                  <a:lnTo>
                    <a:pt x="3383648" y="5551"/>
                  </a:lnTo>
                  <a:lnTo>
                    <a:pt x="3426327" y="3690"/>
                  </a:lnTo>
                  <a:lnTo>
                    <a:pt x="3468849" y="2198"/>
                  </a:lnTo>
                  <a:lnTo>
                    <a:pt x="3511203" y="1081"/>
                  </a:lnTo>
                  <a:lnTo>
                    <a:pt x="3553383" y="346"/>
                  </a:lnTo>
                  <a:lnTo>
                    <a:pt x="3595379" y="0"/>
                  </a:lnTo>
                  <a:lnTo>
                    <a:pt x="3637182" y="49"/>
                  </a:lnTo>
                  <a:lnTo>
                    <a:pt x="3678783" y="502"/>
                  </a:lnTo>
                  <a:lnTo>
                    <a:pt x="3761271" y="2638"/>
                  </a:lnTo>
                  <a:lnTo>
                    <a:pt x="3802475" y="4424"/>
                  </a:lnTo>
                  <a:lnTo>
                    <a:pt x="3843567" y="6782"/>
                  </a:lnTo>
                  <a:lnTo>
                    <a:pt x="3884650" y="9704"/>
                  </a:lnTo>
                  <a:lnTo>
                    <a:pt x="3925728" y="13178"/>
                  </a:lnTo>
                  <a:lnTo>
                    <a:pt x="3966802" y="17193"/>
                  </a:lnTo>
                  <a:lnTo>
                    <a:pt x="4007874" y="21736"/>
                  </a:lnTo>
                  <a:lnTo>
                    <a:pt x="4048946" y="26797"/>
                  </a:lnTo>
                  <a:lnTo>
                    <a:pt x="4090022" y="32362"/>
                  </a:lnTo>
                  <a:lnTo>
                    <a:pt x="4131102" y="38421"/>
                  </a:lnTo>
                  <a:lnTo>
                    <a:pt x="4172189" y="44961"/>
                  </a:lnTo>
                  <a:lnTo>
                    <a:pt x="4213286" y="51971"/>
                  </a:lnTo>
                  <a:lnTo>
                    <a:pt x="4254394" y="59440"/>
                  </a:lnTo>
                  <a:lnTo>
                    <a:pt x="4295517" y="67355"/>
                  </a:lnTo>
                  <a:lnTo>
                    <a:pt x="4336656" y="75705"/>
                  </a:lnTo>
                  <a:lnTo>
                    <a:pt x="4377813" y="84477"/>
                  </a:lnTo>
                  <a:lnTo>
                    <a:pt x="4418991" y="93661"/>
                  </a:lnTo>
                  <a:lnTo>
                    <a:pt x="4460192" y="103244"/>
                  </a:lnTo>
                  <a:lnTo>
                    <a:pt x="4501419" y="113215"/>
                  </a:lnTo>
                  <a:lnTo>
                    <a:pt x="4542673" y="123562"/>
                  </a:lnTo>
                  <a:lnTo>
                    <a:pt x="4583957" y="134273"/>
                  </a:lnTo>
                  <a:lnTo>
                    <a:pt x="4625273" y="145338"/>
                  </a:lnTo>
                  <a:lnTo>
                    <a:pt x="4666625" y="156743"/>
                  </a:lnTo>
                  <a:lnTo>
                    <a:pt x="4708013" y="168477"/>
                  </a:lnTo>
                  <a:lnTo>
                    <a:pt x="4749441" y="180530"/>
                  </a:lnTo>
                  <a:lnTo>
                    <a:pt x="4790909" y="192888"/>
                  </a:lnTo>
                  <a:lnTo>
                    <a:pt x="4832422" y="205541"/>
                  </a:lnTo>
                  <a:lnTo>
                    <a:pt x="4873980" y="218476"/>
                  </a:lnTo>
                  <a:lnTo>
                    <a:pt x="4915587" y="231683"/>
                  </a:lnTo>
                  <a:lnTo>
                    <a:pt x="4957245" y="245148"/>
                  </a:lnTo>
                  <a:lnTo>
                    <a:pt x="4998957" y="258862"/>
                  </a:lnTo>
                  <a:lnTo>
                    <a:pt x="5040723" y="272812"/>
                  </a:lnTo>
                  <a:lnTo>
                    <a:pt x="5082547" y="286986"/>
                  </a:lnTo>
                  <a:lnTo>
                    <a:pt x="5124432" y="301373"/>
                  </a:lnTo>
                  <a:lnTo>
                    <a:pt x="5166378" y="315962"/>
                  </a:lnTo>
                  <a:lnTo>
                    <a:pt x="5208389" y="330740"/>
                  </a:lnTo>
                  <a:lnTo>
                    <a:pt x="5250467" y="345696"/>
                  </a:lnTo>
                  <a:lnTo>
                    <a:pt x="5292615" y="360819"/>
                  </a:lnTo>
                  <a:lnTo>
                    <a:pt x="5334834" y="376096"/>
                  </a:lnTo>
                  <a:lnTo>
                    <a:pt x="5377126" y="391517"/>
                  </a:lnTo>
                  <a:lnTo>
                    <a:pt x="5419495" y="407069"/>
                  </a:lnTo>
                  <a:lnTo>
                    <a:pt x="5461942" y="422741"/>
                  </a:lnTo>
                  <a:lnTo>
                    <a:pt x="5504470" y="438522"/>
                  </a:lnTo>
                  <a:lnTo>
                    <a:pt x="5547081" y="454400"/>
                  </a:lnTo>
                  <a:lnTo>
                    <a:pt x="5589777" y="470363"/>
                  </a:lnTo>
                  <a:lnTo>
                    <a:pt x="5632561" y="486399"/>
                  </a:lnTo>
                  <a:lnTo>
                    <a:pt x="5675434" y="502498"/>
                  </a:lnTo>
                  <a:lnTo>
                    <a:pt x="5718400" y="518647"/>
                  </a:lnTo>
                  <a:lnTo>
                    <a:pt x="5761460" y="534835"/>
                  </a:lnTo>
                  <a:lnTo>
                    <a:pt x="5804616" y="551050"/>
                  </a:lnTo>
                  <a:lnTo>
                    <a:pt x="5847872" y="567281"/>
                  </a:lnTo>
                  <a:lnTo>
                    <a:pt x="5891229" y="583516"/>
                  </a:lnTo>
                  <a:lnTo>
                    <a:pt x="5934689" y="599744"/>
                  </a:lnTo>
                  <a:lnTo>
                    <a:pt x="5978255" y="615952"/>
                  </a:lnTo>
                  <a:lnTo>
                    <a:pt x="6021930" y="632131"/>
                  </a:lnTo>
                  <a:lnTo>
                    <a:pt x="6065714" y="648267"/>
                  </a:lnTo>
                  <a:lnTo>
                    <a:pt x="6109611" y="664349"/>
                  </a:lnTo>
                  <a:lnTo>
                    <a:pt x="6153622" y="680367"/>
                  </a:lnTo>
                  <a:lnTo>
                    <a:pt x="6197751" y="696307"/>
                  </a:lnTo>
                  <a:lnTo>
                    <a:pt x="6241999" y="712159"/>
                  </a:lnTo>
                  <a:lnTo>
                    <a:pt x="6286368" y="727911"/>
                  </a:lnTo>
                  <a:lnTo>
                    <a:pt x="6330862" y="743552"/>
                  </a:lnTo>
                  <a:lnTo>
                    <a:pt x="6375482" y="759070"/>
                  </a:lnTo>
                  <a:lnTo>
                    <a:pt x="6420230" y="774453"/>
                  </a:lnTo>
                  <a:lnTo>
                    <a:pt x="6465108" y="789690"/>
                  </a:lnTo>
                  <a:lnTo>
                    <a:pt x="6510119" y="804769"/>
                  </a:lnTo>
                  <a:lnTo>
                    <a:pt x="6555266" y="819679"/>
                  </a:lnTo>
                  <a:lnTo>
                    <a:pt x="6600550" y="834408"/>
                  </a:lnTo>
                  <a:lnTo>
                    <a:pt x="6645973" y="848945"/>
                  </a:lnTo>
                  <a:lnTo>
                    <a:pt x="6691538" y="863278"/>
                  </a:lnTo>
                  <a:lnTo>
                    <a:pt x="6737248" y="877396"/>
                  </a:lnTo>
                  <a:lnTo>
                    <a:pt x="6783104" y="891287"/>
                  </a:lnTo>
                  <a:lnTo>
                    <a:pt x="6829108" y="904939"/>
                  </a:lnTo>
                  <a:lnTo>
                    <a:pt x="6875262" y="918342"/>
                  </a:lnTo>
                  <a:lnTo>
                    <a:pt x="6921570" y="931483"/>
                  </a:lnTo>
                  <a:lnTo>
                    <a:pt x="6968034" y="944351"/>
                  </a:lnTo>
                  <a:lnTo>
                    <a:pt x="7014655" y="956934"/>
                  </a:lnTo>
                  <a:lnTo>
                    <a:pt x="7061437" y="969221"/>
                  </a:lnTo>
                  <a:lnTo>
                    <a:pt x="7108381" y="981201"/>
                  </a:lnTo>
                  <a:lnTo>
                    <a:pt x="7155488" y="992862"/>
                  </a:lnTo>
                  <a:lnTo>
                    <a:pt x="7202763" y="1004191"/>
                  </a:lnTo>
                  <a:lnTo>
                    <a:pt x="7250205" y="1015179"/>
                  </a:lnTo>
                  <a:lnTo>
                    <a:pt x="7297820" y="1025813"/>
                  </a:lnTo>
                  <a:lnTo>
                    <a:pt x="7345608" y="1036082"/>
                  </a:lnTo>
                  <a:lnTo>
                    <a:pt x="7393573" y="1045975"/>
                  </a:lnTo>
                  <a:lnTo>
                    <a:pt x="7441715" y="1055479"/>
                  </a:lnTo>
                  <a:lnTo>
                    <a:pt x="7490036" y="1064583"/>
                  </a:lnTo>
                  <a:lnTo>
                    <a:pt x="7538541" y="1073277"/>
                  </a:lnTo>
                  <a:lnTo>
                    <a:pt x="7587231" y="1081547"/>
                  </a:lnTo>
                  <a:lnTo>
                    <a:pt x="7636107" y="1089383"/>
                  </a:lnTo>
                  <a:lnTo>
                    <a:pt x="7685175" y="1096774"/>
                  </a:lnTo>
                  <a:lnTo>
                    <a:pt x="7734433" y="1103707"/>
                  </a:lnTo>
                  <a:lnTo>
                    <a:pt x="7783885" y="1110172"/>
                  </a:lnTo>
                  <a:lnTo>
                    <a:pt x="7833536" y="1116156"/>
                  </a:lnTo>
                  <a:lnTo>
                    <a:pt x="7883383" y="1121650"/>
                  </a:lnTo>
                  <a:lnTo>
                    <a:pt x="7933431" y="1126639"/>
                  </a:lnTo>
                  <a:lnTo>
                    <a:pt x="7983684" y="1131114"/>
                  </a:lnTo>
                  <a:lnTo>
                    <a:pt x="8034143" y="1135062"/>
                  </a:lnTo>
                  <a:lnTo>
                    <a:pt x="8084807" y="1138473"/>
                  </a:lnTo>
                  <a:lnTo>
                    <a:pt x="8186858" y="1143638"/>
                  </a:lnTo>
                  <a:lnTo>
                    <a:pt x="8237851" y="1145484"/>
                  </a:lnTo>
                  <a:lnTo>
                    <a:pt x="8288434" y="1146991"/>
                  </a:lnTo>
                  <a:lnTo>
                    <a:pt x="8338568" y="1148161"/>
                  </a:lnTo>
                  <a:lnTo>
                    <a:pt x="8388261" y="1148997"/>
                  </a:lnTo>
                  <a:lnTo>
                    <a:pt x="8437520" y="1149505"/>
                  </a:lnTo>
                  <a:lnTo>
                    <a:pt x="8486352" y="1149688"/>
                  </a:lnTo>
                  <a:lnTo>
                    <a:pt x="8534765" y="1149549"/>
                  </a:lnTo>
                  <a:lnTo>
                    <a:pt x="8582766" y="1149092"/>
                  </a:lnTo>
                  <a:lnTo>
                    <a:pt x="8630361" y="1148321"/>
                  </a:lnTo>
                  <a:lnTo>
                    <a:pt x="8677559" y="1147240"/>
                  </a:lnTo>
                  <a:lnTo>
                    <a:pt x="8724364" y="1145852"/>
                  </a:lnTo>
                  <a:lnTo>
                    <a:pt x="8770787" y="1144162"/>
                  </a:lnTo>
                  <a:lnTo>
                    <a:pt x="8816835" y="1142172"/>
                  </a:lnTo>
                  <a:lnTo>
                    <a:pt x="8862512" y="1139888"/>
                  </a:lnTo>
                  <a:lnTo>
                    <a:pt x="8907829" y="1137312"/>
                  </a:lnTo>
                  <a:lnTo>
                    <a:pt x="8952791" y="1134449"/>
                  </a:lnTo>
                  <a:lnTo>
                    <a:pt x="8997403" y="1131301"/>
                  </a:lnTo>
                  <a:lnTo>
                    <a:pt x="9041677" y="1127874"/>
                  </a:lnTo>
                  <a:lnTo>
                    <a:pt x="9085617" y="1124170"/>
                  </a:lnTo>
                  <a:lnTo>
                    <a:pt x="9129231" y="1120194"/>
                  </a:lnTo>
                  <a:lnTo>
                    <a:pt x="9172528" y="1115949"/>
                  </a:lnTo>
                  <a:lnTo>
                    <a:pt x="9215513" y="1111439"/>
                  </a:lnTo>
                  <a:lnTo>
                    <a:pt x="9258194" y="1106668"/>
                  </a:lnTo>
                  <a:lnTo>
                    <a:pt x="9300578" y="1101639"/>
                  </a:lnTo>
                  <a:lnTo>
                    <a:pt x="9342671" y="1096356"/>
                  </a:lnTo>
                  <a:lnTo>
                    <a:pt x="9384484" y="1090824"/>
                  </a:lnTo>
                  <a:lnTo>
                    <a:pt x="9426020" y="1085045"/>
                  </a:lnTo>
                  <a:lnTo>
                    <a:pt x="9467288" y="1079024"/>
                  </a:lnTo>
                  <a:lnTo>
                    <a:pt x="9508295" y="1072764"/>
                  </a:lnTo>
                  <a:lnTo>
                    <a:pt x="9549049" y="1066269"/>
                  </a:lnTo>
                  <a:lnTo>
                    <a:pt x="9589556" y="1059542"/>
                  </a:lnTo>
                  <a:lnTo>
                    <a:pt x="9629825" y="1052588"/>
                  </a:lnTo>
                  <a:lnTo>
                    <a:pt x="9669862" y="1045411"/>
                  </a:lnTo>
                  <a:lnTo>
                    <a:pt x="9709673" y="1038013"/>
                  </a:lnTo>
                  <a:lnTo>
                    <a:pt x="9749268" y="1030399"/>
                  </a:lnTo>
                  <a:lnTo>
                    <a:pt x="9788652" y="1022572"/>
                  </a:lnTo>
                  <a:lnTo>
                    <a:pt x="9827833" y="1014537"/>
                  </a:lnTo>
                  <a:lnTo>
                    <a:pt x="9866819" y="1006297"/>
                  </a:lnTo>
                  <a:lnTo>
                    <a:pt x="9905616" y="997855"/>
                  </a:lnTo>
                  <a:lnTo>
                    <a:pt x="9944231" y="989216"/>
                  </a:lnTo>
                  <a:lnTo>
                    <a:pt x="9982673" y="980382"/>
                  </a:lnTo>
                  <a:lnTo>
                    <a:pt x="10020947" y="971359"/>
                  </a:lnTo>
                  <a:lnTo>
                    <a:pt x="10059062" y="962149"/>
                  </a:lnTo>
                  <a:lnTo>
                    <a:pt x="10097023" y="952756"/>
                  </a:lnTo>
                  <a:lnTo>
                    <a:pt x="10134840" y="943185"/>
                  </a:lnTo>
                  <a:lnTo>
                    <a:pt x="10172519" y="933438"/>
                  </a:lnTo>
                  <a:lnTo>
                    <a:pt x="10210067" y="923520"/>
                  </a:lnTo>
                  <a:lnTo>
                    <a:pt x="10247491" y="913434"/>
                  </a:lnTo>
                  <a:lnTo>
                    <a:pt x="10284799" y="903184"/>
                  </a:lnTo>
                  <a:lnTo>
                    <a:pt x="10321997" y="892774"/>
                  </a:lnTo>
                  <a:lnTo>
                    <a:pt x="10359092" y="882207"/>
                  </a:lnTo>
                  <a:lnTo>
                    <a:pt x="10396094" y="871487"/>
                  </a:lnTo>
                  <a:lnTo>
                    <a:pt x="10433007" y="860619"/>
                  </a:lnTo>
                  <a:lnTo>
                    <a:pt x="10469840" y="849605"/>
                  </a:lnTo>
                  <a:lnTo>
                    <a:pt x="10506600" y="838449"/>
                  </a:lnTo>
                  <a:lnTo>
                    <a:pt x="10543294" y="827156"/>
                  </a:lnTo>
                  <a:lnTo>
                    <a:pt x="10579928" y="815728"/>
                  </a:lnTo>
                  <a:lnTo>
                    <a:pt x="10616511" y="804170"/>
                  </a:lnTo>
                  <a:lnTo>
                    <a:pt x="10653049" y="792486"/>
                  </a:lnTo>
                  <a:lnTo>
                    <a:pt x="10689549" y="780678"/>
                  </a:lnTo>
                  <a:lnTo>
                    <a:pt x="10726020" y="768752"/>
                  </a:lnTo>
                  <a:lnTo>
                    <a:pt x="10762467" y="756710"/>
                  </a:lnTo>
                  <a:lnTo>
                    <a:pt x="10798898" y="744556"/>
                  </a:lnTo>
                  <a:lnTo>
                    <a:pt x="10835320" y="732294"/>
                  </a:lnTo>
                  <a:lnTo>
                    <a:pt x="10871741" y="719929"/>
                  </a:lnTo>
                  <a:lnTo>
                    <a:pt x="10908167" y="707463"/>
                  </a:lnTo>
                  <a:lnTo>
                    <a:pt x="10944606" y="694900"/>
                  </a:lnTo>
                  <a:lnTo>
                    <a:pt x="10981064" y="682244"/>
                  </a:lnTo>
                  <a:lnTo>
                    <a:pt x="11017551" y="669499"/>
                  </a:lnTo>
                  <a:lnTo>
                    <a:pt x="11054071" y="656669"/>
                  </a:lnTo>
                  <a:lnTo>
                    <a:pt x="11090633" y="643757"/>
                  </a:lnTo>
                  <a:lnTo>
                    <a:pt x="11127243" y="630767"/>
                  </a:lnTo>
                  <a:lnTo>
                    <a:pt x="11163908" y="617703"/>
                  </a:lnTo>
                  <a:lnTo>
                    <a:pt x="11200636" y="604569"/>
                  </a:lnTo>
                  <a:lnTo>
                    <a:pt x="11237436" y="591368"/>
                  </a:lnTo>
                  <a:lnTo>
                    <a:pt x="11274310" y="578105"/>
                  </a:lnTo>
                  <a:lnTo>
                    <a:pt x="11311269" y="564782"/>
                  </a:lnTo>
                  <a:lnTo>
                    <a:pt x="11348321" y="551404"/>
                  </a:lnTo>
                  <a:lnTo>
                    <a:pt x="11385472" y="537975"/>
                  </a:lnTo>
                  <a:lnTo>
                    <a:pt x="11422726" y="524498"/>
                  </a:lnTo>
                  <a:lnTo>
                    <a:pt x="11460094" y="510977"/>
                  </a:lnTo>
                  <a:lnTo>
                    <a:pt x="11497582" y="497416"/>
                  </a:lnTo>
                  <a:lnTo>
                    <a:pt x="11535197" y="483819"/>
                  </a:lnTo>
                  <a:lnTo>
                    <a:pt x="11572947" y="470189"/>
                  </a:lnTo>
                  <a:lnTo>
                    <a:pt x="11610838" y="456530"/>
                  </a:lnTo>
                  <a:lnTo>
                    <a:pt x="11648876" y="442846"/>
                  </a:lnTo>
                  <a:lnTo>
                    <a:pt x="11687072" y="429141"/>
                  </a:lnTo>
                  <a:lnTo>
                    <a:pt x="11725429" y="415418"/>
                  </a:lnTo>
                  <a:lnTo>
                    <a:pt x="11763956" y="401682"/>
                  </a:lnTo>
                  <a:lnTo>
                    <a:pt x="11802661" y="387936"/>
                  </a:lnTo>
                  <a:lnTo>
                    <a:pt x="11841551" y="374183"/>
                  </a:lnTo>
                  <a:lnTo>
                    <a:pt x="11880630" y="360429"/>
                  </a:lnTo>
                  <a:lnTo>
                    <a:pt x="11919909" y="346676"/>
                  </a:lnTo>
                  <a:lnTo>
                    <a:pt x="11959393" y="332928"/>
                  </a:lnTo>
                  <a:lnTo>
                    <a:pt x="11999090" y="319189"/>
                  </a:lnTo>
                  <a:lnTo>
                    <a:pt x="12039007" y="305463"/>
                  </a:lnTo>
                  <a:lnTo>
                    <a:pt x="12079151" y="291754"/>
                  </a:lnTo>
                  <a:lnTo>
                    <a:pt x="12119528" y="278065"/>
                  </a:lnTo>
                  <a:lnTo>
                    <a:pt x="12201000" y="250769"/>
                  </a:lnTo>
                  <a:lnTo>
                    <a:pt x="12210010" y="277887"/>
                  </a:lnTo>
                  <a:lnTo>
                    <a:pt x="12128639" y="305149"/>
                  </a:lnTo>
                  <a:lnTo>
                    <a:pt x="12088326" y="318816"/>
                  </a:lnTo>
                  <a:lnTo>
                    <a:pt x="12048242" y="332505"/>
                  </a:lnTo>
                  <a:lnTo>
                    <a:pt x="12008381" y="346211"/>
                  </a:lnTo>
                  <a:lnTo>
                    <a:pt x="11968738" y="359931"/>
                  </a:lnTo>
                  <a:lnTo>
                    <a:pt x="11929306" y="373662"/>
                  </a:lnTo>
                  <a:lnTo>
                    <a:pt x="11890073" y="387398"/>
                  </a:lnTo>
                  <a:lnTo>
                    <a:pt x="11851037" y="401137"/>
                  </a:lnTo>
                  <a:lnTo>
                    <a:pt x="11812187" y="414876"/>
                  </a:lnTo>
                  <a:lnTo>
                    <a:pt x="11773520" y="428609"/>
                  </a:lnTo>
                  <a:lnTo>
                    <a:pt x="11735025" y="442333"/>
                  </a:lnTo>
                  <a:lnTo>
                    <a:pt x="11696698" y="456046"/>
                  </a:lnTo>
                  <a:lnTo>
                    <a:pt x="11658527" y="469742"/>
                  </a:lnTo>
                  <a:lnTo>
                    <a:pt x="11620510" y="483418"/>
                  </a:lnTo>
                  <a:lnTo>
                    <a:pt x="11582638" y="497070"/>
                  </a:lnTo>
                  <a:lnTo>
                    <a:pt x="11544902" y="510695"/>
                  </a:lnTo>
                  <a:lnTo>
                    <a:pt x="11507296" y="524289"/>
                  </a:lnTo>
                  <a:lnTo>
                    <a:pt x="11469814" y="537848"/>
                  </a:lnTo>
                  <a:lnTo>
                    <a:pt x="11432448" y="551368"/>
                  </a:lnTo>
                  <a:lnTo>
                    <a:pt x="11395192" y="564846"/>
                  </a:lnTo>
                  <a:lnTo>
                    <a:pt x="11358035" y="578278"/>
                  </a:lnTo>
                  <a:lnTo>
                    <a:pt x="11320974" y="591659"/>
                  </a:lnTo>
                  <a:lnTo>
                    <a:pt x="11284001" y="604987"/>
                  </a:lnTo>
                  <a:lnTo>
                    <a:pt x="11247106" y="618257"/>
                  </a:lnTo>
                  <a:lnTo>
                    <a:pt x="11210285" y="631466"/>
                  </a:lnTo>
                  <a:lnTo>
                    <a:pt x="11173529" y="644610"/>
                  </a:lnTo>
                  <a:lnTo>
                    <a:pt x="11136833" y="657685"/>
                  </a:lnTo>
                  <a:lnTo>
                    <a:pt x="11100187" y="670687"/>
                  </a:lnTo>
                  <a:lnTo>
                    <a:pt x="11063587" y="683613"/>
                  </a:lnTo>
                  <a:lnTo>
                    <a:pt x="11027021" y="696459"/>
                  </a:lnTo>
                  <a:lnTo>
                    <a:pt x="10990487" y="709221"/>
                  </a:lnTo>
                  <a:lnTo>
                    <a:pt x="10953978" y="721895"/>
                  </a:lnTo>
                  <a:lnTo>
                    <a:pt x="10917481" y="734477"/>
                  </a:lnTo>
                  <a:lnTo>
                    <a:pt x="10880993" y="746964"/>
                  </a:lnTo>
                  <a:lnTo>
                    <a:pt x="10844507" y="759352"/>
                  </a:lnTo>
                  <a:lnTo>
                    <a:pt x="10808015" y="771638"/>
                  </a:lnTo>
                  <a:lnTo>
                    <a:pt x="10771510" y="783816"/>
                  </a:lnTo>
                  <a:lnTo>
                    <a:pt x="10734983" y="795884"/>
                  </a:lnTo>
                  <a:lnTo>
                    <a:pt x="10698431" y="807838"/>
                  </a:lnTo>
                  <a:lnTo>
                    <a:pt x="10661844" y="819674"/>
                  </a:lnTo>
                  <a:lnTo>
                    <a:pt x="10625214" y="831388"/>
                  </a:lnTo>
                  <a:lnTo>
                    <a:pt x="10588536" y="842976"/>
                  </a:lnTo>
                  <a:lnTo>
                    <a:pt x="10551803" y="854435"/>
                  </a:lnTo>
                  <a:lnTo>
                    <a:pt x="10515006" y="865760"/>
                  </a:lnTo>
                  <a:lnTo>
                    <a:pt x="10478139" y="876949"/>
                  </a:lnTo>
                  <a:lnTo>
                    <a:pt x="10441194" y="887996"/>
                  </a:lnTo>
                  <a:lnTo>
                    <a:pt x="10404165" y="898899"/>
                  </a:lnTo>
                  <a:lnTo>
                    <a:pt x="10367044" y="909654"/>
                  </a:lnTo>
                  <a:lnTo>
                    <a:pt x="10329826" y="920256"/>
                  </a:lnTo>
                  <a:lnTo>
                    <a:pt x="10292500" y="930702"/>
                  </a:lnTo>
                  <a:lnTo>
                    <a:pt x="10255061" y="940988"/>
                  </a:lnTo>
                  <a:lnTo>
                    <a:pt x="10217503" y="951111"/>
                  </a:lnTo>
                  <a:lnTo>
                    <a:pt x="10179816" y="961066"/>
                  </a:lnTo>
                  <a:lnTo>
                    <a:pt x="10141996" y="970849"/>
                  </a:lnTo>
                  <a:lnTo>
                    <a:pt x="10104035" y="980458"/>
                  </a:lnTo>
                  <a:lnTo>
                    <a:pt x="10065925" y="989887"/>
                  </a:lnTo>
                  <a:lnTo>
                    <a:pt x="10027658" y="999134"/>
                  </a:lnTo>
                  <a:lnTo>
                    <a:pt x="9989230" y="1008195"/>
                  </a:lnTo>
                  <a:lnTo>
                    <a:pt x="9950630" y="1017065"/>
                  </a:lnTo>
                  <a:lnTo>
                    <a:pt x="9911855" y="1025740"/>
                  </a:lnTo>
                  <a:lnTo>
                    <a:pt x="9872895" y="1034218"/>
                  </a:lnTo>
                  <a:lnTo>
                    <a:pt x="9833743" y="1042494"/>
                  </a:lnTo>
                  <a:lnTo>
                    <a:pt x="9794393" y="1050565"/>
                  </a:lnTo>
                  <a:lnTo>
                    <a:pt x="9754838" y="1058426"/>
                  </a:lnTo>
                  <a:lnTo>
                    <a:pt x="9715070" y="1066074"/>
                  </a:lnTo>
                  <a:lnTo>
                    <a:pt x="9675081" y="1073505"/>
                  </a:lnTo>
                  <a:lnTo>
                    <a:pt x="9634868" y="1080715"/>
                  </a:lnTo>
                  <a:lnTo>
                    <a:pt x="9594420" y="1087700"/>
                  </a:lnTo>
                  <a:lnTo>
                    <a:pt x="9553731" y="1094458"/>
                  </a:lnTo>
                  <a:lnTo>
                    <a:pt x="9512793" y="1100983"/>
                  </a:lnTo>
                  <a:lnTo>
                    <a:pt x="9471601" y="1107272"/>
                  </a:lnTo>
                  <a:lnTo>
                    <a:pt x="9430145" y="1113321"/>
                  </a:lnTo>
                  <a:lnTo>
                    <a:pt x="9388421" y="1119126"/>
                  </a:lnTo>
                  <a:lnTo>
                    <a:pt x="9346420" y="1124685"/>
                  </a:lnTo>
                  <a:lnTo>
                    <a:pt x="9304136" y="1129992"/>
                  </a:lnTo>
                  <a:lnTo>
                    <a:pt x="9261561" y="1135044"/>
                  </a:lnTo>
                  <a:lnTo>
                    <a:pt x="9218688" y="1139837"/>
                  </a:lnTo>
                  <a:lnTo>
                    <a:pt x="9175509" y="1144368"/>
                  </a:lnTo>
                  <a:lnTo>
                    <a:pt x="9132020" y="1148632"/>
                  </a:lnTo>
                  <a:lnTo>
                    <a:pt x="9088213" y="1152627"/>
                  </a:lnTo>
                  <a:lnTo>
                    <a:pt x="9044076" y="1156348"/>
                  </a:lnTo>
                  <a:lnTo>
                    <a:pt x="8999609" y="1159791"/>
                  </a:lnTo>
                  <a:lnTo>
                    <a:pt x="8954801" y="1162953"/>
                  </a:lnTo>
                  <a:lnTo>
                    <a:pt x="8909646" y="1165830"/>
                  </a:lnTo>
                  <a:lnTo>
                    <a:pt x="8864134" y="1168417"/>
                  </a:lnTo>
                  <a:lnTo>
                    <a:pt x="8818262" y="1170712"/>
                  </a:lnTo>
                  <a:lnTo>
                    <a:pt x="8772021" y="1172710"/>
                  </a:lnTo>
                  <a:lnTo>
                    <a:pt x="8725404" y="1174408"/>
                  </a:lnTo>
                  <a:lnTo>
                    <a:pt x="8678406" y="1175802"/>
                  </a:lnTo>
                  <a:lnTo>
                    <a:pt x="8631016" y="1176889"/>
                  </a:lnTo>
                  <a:lnTo>
                    <a:pt x="8583229" y="1177663"/>
                  </a:lnTo>
                  <a:lnTo>
                    <a:pt x="8535038" y="1178123"/>
                  </a:lnTo>
                  <a:lnTo>
                    <a:pt x="8486435" y="1178263"/>
                  </a:lnTo>
                  <a:lnTo>
                    <a:pt x="8437413" y="1178080"/>
                  </a:lnTo>
                  <a:lnTo>
                    <a:pt x="8387966" y="1177571"/>
                  </a:lnTo>
                  <a:lnTo>
                    <a:pt x="8338088" y="1176732"/>
                  </a:lnTo>
                  <a:lnTo>
                    <a:pt x="8287768" y="1175558"/>
                  </a:lnTo>
                  <a:lnTo>
                    <a:pt x="8237000" y="1174046"/>
                  </a:lnTo>
                  <a:lnTo>
                    <a:pt x="8185734" y="1172191"/>
                  </a:lnTo>
                  <a:lnTo>
                    <a:pt x="8083203" y="1167003"/>
                  </a:lnTo>
                  <a:lnTo>
                    <a:pt x="8032224" y="1163573"/>
                  </a:lnTo>
                  <a:lnTo>
                    <a:pt x="7981455" y="1159602"/>
                  </a:lnTo>
                  <a:lnTo>
                    <a:pt x="7930896" y="1155102"/>
                  </a:lnTo>
                  <a:lnTo>
                    <a:pt x="7880549" y="1150083"/>
                  </a:lnTo>
                  <a:lnTo>
                    <a:pt x="7830406" y="1144560"/>
                  </a:lnTo>
                  <a:lnTo>
                    <a:pt x="7780467" y="1138542"/>
                  </a:lnTo>
                  <a:lnTo>
                    <a:pt x="7730730" y="1132041"/>
                  </a:lnTo>
                  <a:lnTo>
                    <a:pt x="7681192" y="1125070"/>
                  </a:lnTo>
                  <a:lnTo>
                    <a:pt x="7631852" y="1117640"/>
                  </a:lnTo>
                  <a:lnTo>
                    <a:pt x="7582708" y="1109762"/>
                  </a:lnTo>
                  <a:lnTo>
                    <a:pt x="7533757" y="1101448"/>
                  </a:lnTo>
                  <a:lnTo>
                    <a:pt x="7484996" y="1092710"/>
                  </a:lnTo>
                  <a:lnTo>
                    <a:pt x="7436423" y="1083560"/>
                  </a:lnTo>
                  <a:lnTo>
                    <a:pt x="7388038" y="1074009"/>
                  </a:lnTo>
                  <a:lnTo>
                    <a:pt x="7339836" y="1064068"/>
                  </a:lnTo>
                  <a:lnTo>
                    <a:pt x="7291818" y="1053751"/>
                  </a:lnTo>
                  <a:lnTo>
                    <a:pt x="7243978" y="1043067"/>
                  </a:lnTo>
                  <a:lnTo>
                    <a:pt x="7196315" y="1032030"/>
                  </a:lnTo>
                  <a:lnTo>
                    <a:pt x="7148828" y="1020650"/>
                  </a:lnTo>
                  <a:lnTo>
                    <a:pt x="7101514" y="1008939"/>
                  </a:lnTo>
                  <a:lnTo>
                    <a:pt x="7054371" y="996909"/>
                  </a:lnTo>
                  <a:lnTo>
                    <a:pt x="7007397" y="984572"/>
                  </a:lnTo>
                  <a:lnTo>
                    <a:pt x="6960588" y="971939"/>
                  </a:lnTo>
                  <a:lnTo>
                    <a:pt x="6913944" y="959021"/>
                  </a:lnTo>
                  <a:lnTo>
                    <a:pt x="6867461" y="945831"/>
                  </a:lnTo>
                  <a:lnTo>
                    <a:pt x="6821139" y="932381"/>
                  </a:lnTo>
                  <a:lnTo>
                    <a:pt x="6774974" y="918681"/>
                  </a:lnTo>
                  <a:lnTo>
                    <a:pt x="6728963" y="904744"/>
                  </a:lnTo>
                  <a:lnTo>
                    <a:pt x="6683106" y="890580"/>
                  </a:lnTo>
                  <a:lnTo>
                    <a:pt x="6637399" y="876204"/>
                  </a:lnTo>
                  <a:lnTo>
                    <a:pt x="6591840" y="861624"/>
                  </a:lnTo>
                  <a:lnTo>
                    <a:pt x="6546427" y="846853"/>
                  </a:lnTo>
                  <a:lnTo>
                    <a:pt x="6501158" y="831903"/>
                  </a:lnTo>
                  <a:lnTo>
                    <a:pt x="6456031" y="816784"/>
                  </a:lnTo>
                  <a:lnTo>
                    <a:pt x="6411043" y="801511"/>
                  </a:lnTo>
                  <a:lnTo>
                    <a:pt x="6366193" y="786092"/>
                  </a:lnTo>
                  <a:lnTo>
                    <a:pt x="6321476" y="770541"/>
                  </a:lnTo>
                  <a:lnTo>
                    <a:pt x="6276892" y="754869"/>
                  </a:lnTo>
                  <a:lnTo>
                    <a:pt x="6232439" y="739087"/>
                  </a:lnTo>
                  <a:lnTo>
                    <a:pt x="6188114" y="723208"/>
                  </a:lnTo>
                  <a:lnTo>
                    <a:pt x="6143914" y="707242"/>
                  </a:lnTo>
                  <a:lnTo>
                    <a:pt x="6099838" y="691202"/>
                  </a:lnTo>
                  <a:lnTo>
                    <a:pt x="6055884" y="675098"/>
                  </a:lnTo>
                  <a:lnTo>
                    <a:pt x="6012048" y="658943"/>
                  </a:lnTo>
                  <a:lnTo>
                    <a:pt x="5968329" y="642748"/>
                  </a:lnTo>
                  <a:lnTo>
                    <a:pt x="5924725" y="626525"/>
                  </a:lnTo>
                  <a:lnTo>
                    <a:pt x="5881233" y="610286"/>
                  </a:lnTo>
                  <a:lnTo>
                    <a:pt x="5837852" y="594041"/>
                  </a:lnTo>
                  <a:lnTo>
                    <a:pt x="5794578" y="577803"/>
                  </a:lnTo>
                  <a:lnTo>
                    <a:pt x="5751409" y="561584"/>
                  </a:lnTo>
                  <a:lnTo>
                    <a:pt x="5708345" y="545394"/>
                  </a:lnTo>
                  <a:lnTo>
                    <a:pt x="5665381" y="529246"/>
                  </a:lnTo>
                  <a:lnTo>
                    <a:pt x="5622516" y="513150"/>
                  </a:lnTo>
                  <a:lnTo>
                    <a:pt x="5579748" y="497120"/>
                  </a:lnTo>
                  <a:lnTo>
                    <a:pt x="5537074" y="481165"/>
                  </a:lnTo>
                  <a:lnTo>
                    <a:pt x="5494492" y="465299"/>
                  </a:lnTo>
                  <a:lnTo>
                    <a:pt x="5452001" y="449532"/>
                  </a:lnTo>
                  <a:lnTo>
                    <a:pt x="5409598" y="433875"/>
                  </a:lnTo>
                  <a:lnTo>
                    <a:pt x="5367280" y="418342"/>
                  </a:lnTo>
                  <a:lnTo>
                    <a:pt x="5325045" y="402942"/>
                  </a:lnTo>
                  <a:lnTo>
                    <a:pt x="5282891" y="387689"/>
                  </a:lnTo>
                  <a:lnTo>
                    <a:pt x="5240817" y="372592"/>
                  </a:lnTo>
                  <a:lnTo>
                    <a:pt x="5198819" y="357665"/>
                  </a:lnTo>
                  <a:lnTo>
                    <a:pt x="5156896" y="342917"/>
                  </a:lnTo>
                  <a:lnTo>
                    <a:pt x="5115045" y="328363"/>
                  </a:lnTo>
                  <a:lnTo>
                    <a:pt x="5073264" y="314011"/>
                  </a:lnTo>
                  <a:lnTo>
                    <a:pt x="5031552" y="299875"/>
                  </a:lnTo>
                  <a:lnTo>
                    <a:pt x="4989905" y="285965"/>
                  </a:lnTo>
                  <a:lnTo>
                    <a:pt x="4948321" y="272294"/>
                  </a:lnTo>
                  <a:lnTo>
                    <a:pt x="4906799" y="258872"/>
                  </a:lnTo>
                  <a:lnTo>
                    <a:pt x="4865336" y="245712"/>
                  </a:lnTo>
                  <a:lnTo>
                    <a:pt x="4823929" y="232825"/>
                  </a:lnTo>
                  <a:lnTo>
                    <a:pt x="4782578" y="220222"/>
                  </a:lnTo>
                  <a:lnTo>
                    <a:pt x="4741280" y="207915"/>
                  </a:lnTo>
                  <a:lnTo>
                    <a:pt x="4700031" y="195915"/>
                  </a:lnTo>
                  <a:lnTo>
                    <a:pt x="4658831" y="184234"/>
                  </a:lnTo>
                  <a:lnTo>
                    <a:pt x="4617676" y="172884"/>
                  </a:lnTo>
                  <a:lnTo>
                    <a:pt x="4576565" y="161876"/>
                  </a:lnTo>
                  <a:lnTo>
                    <a:pt x="4535497" y="151221"/>
                  </a:lnTo>
                  <a:lnTo>
                    <a:pt x="4494467" y="140931"/>
                  </a:lnTo>
                  <a:lnTo>
                    <a:pt x="4453475" y="131018"/>
                  </a:lnTo>
                  <a:lnTo>
                    <a:pt x="4412518" y="121493"/>
                  </a:lnTo>
                  <a:lnTo>
                    <a:pt x="4371593" y="112367"/>
                  </a:lnTo>
                  <a:lnTo>
                    <a:pt x="4330699" y="103652"/>
                  </a:lnTo>
                  <a:lnTo>
                    <a:pt x="4289833" y="95359"/>
                  </a:lnTo>
                  <a:lnTo>
                    <a:pt x="4248994" y="87500"/>
                  </a:lnTo>
                  <a:lnTo>
                    <a:pt x="4208178" y="80086"/>
                  </a:lnTo>
                  <a:lnTo>
                    <a:pt x="4167385" y="73130"/>
                  </a:lnTo>
                  <a:lnTo>
                    <a:pt x="4126610" y="66641"/>
                  </a:lnTo>
                  <a:lnTo>
                    <a:pt x="4085853" y="60631"/>
                  </a:lnTo>
                  <a:lnTo>
                    <a:pt x="4045110" y="55113"/>
                  </a:lnTo>
                  <a:lnTo>
                    <a:pt x="4004380" y="50097"/>
                  </a:lnTo>
                  <a:lnTo>
                    <a:pt x="3963661" y="45595"/>
                  </a:lnTo>
                  <a:lnTo>
                    <a:pt x="3922949" y="41618"/>
                  </a:lnTo>
                  <a:lnTo>
                    <a:pt x="3882244" y="38178"/>
                  </a:lnTo>
                  <a:lnTo>
                    <a:pt x="3841541" y="35285"/>
                  </a:lnTo>
                  <a:lnTo>
                    <a:pt x="3800839" y="32952"/>
                  </a:lnTo>
                  <a:lnTo>
                    <a:pt x="3760237" y="31194"/>
                  </a:lnTo>
                  <a:lnTo>
                    <a:pt x="3678189" y="29070"/>
                  </a:lnTo>
                  <a:lnTo>
                    <a:pt x="3636872" y="28623"/>
                  </a:lnTo>
                  <a:lnTo>
                    <a:pt x="3595345" y="28575"/>
                  </a:lnTo>
                  <a:lnTo>
                    <a:pt x="3553619" y="28920"/>
                  </a:lnTo>
                  <a:lnTo>
                    <a:pt x="3511702" y="29651"/>
                  </a:lnTo>
                  <a:lnTo>
                    <a:pt x="3469602" y="30763"/>
                  </a:lnTo>
                  <a:lnTo>
                    <a:pt x="3427330" y="32248"/>
                  </a:lnTo>
                  <a:lnTo>
                    <a:pt x="3384893" y="34099"/>
                  </a:lnTo>
                  <a:lnTo>
                    <a:pt x="3342302" y="36311"/>
                  </a:lnTo>
                  <a:lnTo>
                    <a:pt x="3299565" y="38876"/>
                  </a:lnTo>
                  <a:lnTo>
                    <a:pt x="3256692" y="41789"/>
                  </a:lnTo>
                  <a:lnTo>
                    <a:pt x="3213691" y="45041"/>
                  </a:lnTo>
                  <a:lnTo>
                    <a:pt x="3170572" y="48627"/>
                  </a:lnTo>
                  <a:lnTo>
                    <a:pt x="3127343" y="52541"/>
                  </a:lnTo>
                  <a:lnTo>
                    <a:pt x="3084014" y="56775"/>
                  </a:lnTo>
                  <a:lnTo>
                    <a:pt x="3040594" y="61322"/>
                  </a:lnTo>
                  <a:lnTo>
                    <a:pt x="2997092" y="66177"/>
                  </a:lnTo>
                  <a:lnTo>
                    <a:pt x="2953516" y="71332"/>
                  </a:lnTo>
                  <a:lnTo>
                    <a:pt x="2909876" y="76782"/>
                  </a:lnTo>
                  <a:lnTo>
                    <a:pt x="2866181" y="82518"/>
                  </a:lnTo>
                  <a:lnTo>
                    <a:pt x="2822440" y="88535"/>
                  </a:lnTo>
                  <a:lnTo>
                    <a:pt x="2778663" y="94826"/>
                  </a:lnTo>
                  <a:lnTo>
                    <a:pt x="2734857" y="101385"/>
                  </a:lnTo>
                  <a:lnTo>
                    <a:pt x="2691032" y="108204"/>
                  </a:lnTo>
                  <a:lnTo>
                    <a:pt x="2647198" y="115277"/>
                  </a:lnTo>
                  <a:lnTo>
                    <a:pt x="2603363" y="122598"/>
                  </a:lnTo>
                  <a:lnTo>
                    <a:pt x="2559537" y="130159"/>
                  </a:lnTo>
                  <a:lnTo>
                    <a:pt x="2515727" y="137955"/>
                  </a:lnTo>
                  <a:lnTo>
                    <a:pt x="2471944" y="145977"/>
                  </a:lnTo>
                  <a:lnTo>
                    <a:pt x="2428196" y="154221"/>
                  </a:lnTo>
                  <a:lnTo>
                    <a:pt x="2384493" y="162678"/>
                  </a:lnTo>
                  <a:lnTo>
                    <a:pt x="2340843" y="171343"/>
                  </a:lnTo>
                  <a:lnTo>
                    <a:pt x="2297256" y="180209"/>
                  </a:lnTo>
                  <a:lnTo>
                    <a:pt x="2253740" y="189269"/>
                  </a:lnTo>
                  <a:lnTo>
                    <a:pt x="2210304" y="198517"/>
                  </a:lnTo>
                  <a:lnTo>
                    <a:pt x="2166959" y="207945"/>
                  </a:lnTo>
                  <a:lnTo>
                    <a:pt x="2123711" y="217547"/>
                  </a:lnTo>
                  <a:lnTo>
                    <a:pt x="2080572" y="227316"/>
                  </a:lnTo>
                  <a:lnTo>
                    <a:pt x="2037549" y="237247"/>
                  </a:lnTo>
                  <a:lnTo>
                    <a:pt x="1994651" y="247331"/>
                  </a:lnTo>
                  <a:lnTo>
                    <a:pt x="1951889" y="257563"/>
                  </a:lnTo>
                  <a:lnTo>
                    <a:pt x="1909270" y="267936"/>
                  </a:lnTo>
                  <a:lnTo>
                    <a:pt x="1866803" y="278443"/>
                  </a:lnTo>
                  <a:lnTo>
                    <a:pt x="1824499" y="289077"/>
                  </a:lnTo>
                  <a:lnTo>
                    <a:pt x="1782365" y="299832"/>
                  </a:lnTo>
                  <a:lnTo>
                    <a:pt x="1740410" y="310701"/>
                  </a:lnTo>
                  <a:lnTo>
                    <a:pt x="1698644" y="321678"/>
                  </a:lnTo>
                  <a:lnTo>
                    <a:pt x="1657077" y="332755"/>
                  </a:lnTo>
                  <a:lnTo>
                    <a:pt x="1615715" y="343926"/>
                  </a:lnTo>
                  <a:lnTo>
                    <a:pt x="1574570" y="355185"/>
                  </a:lnTo>
                  <a:lnTo>
                    <a:pt x="1533649" y="366524"/>
                  </a:lnTo>
                  <a:lnTo>
                    <a:pt x="1492963" y="377938"/>
                  </a:lnTo>
                  <a:lnTo>
                    <a:pt x="1452519" y="389419"/>
                  </a:lnTo>
                  <a:lnTo>
                    <a:pt x="1412326" y="400960"/>
                  </a:lnTo>
                  <a:lnTo>
                    <a:pt x="1372395" y="412556"/>
                  </a:lnTo>
                  <a:lnTo>
                    <a:pt x="1332733" y="424199"/>
                  </a:lnTo>
                  <a:lnTo>
                    <a:pt x="1293350" y="435882"/>
                  </a:lnTo>
                  <a:lnTo>
                    <a:pt x="1254255" y="447600"/>
                  </a:lnTo>
                  <a:lnTo>
                    <a:pt x="1215456" y="459345"/>
                  </a:lnTo>
                  <a:lnTo>
                    <a:pt x="1176964" y="471110"/>
                  </a:lnTo>
                  <a:lnTo>
                    <a:pt x="1138786" y="482890"/>
                  </a:lnTo>
                  <a:lnTo>
                    <a:pt x="1100932" y="494677"/>
                  </a:lnTo>
                  <a:lnTo>
                    <a:pt x="1063411" y="506464"/>
                  </a:lnTo>
                  <a:lnTo>
                    <a:pt x="1026231" y="518246"/>
                  </a:lnTo>
                  <a:lnTo>
                    <a:pt x="989402" y="530015"/>
                  </a:lnTo>
                  <a:lnTo>
                    <a:pt x="952933" y="541764"/>
                  </a:lnTo>
                  <a:lnTo>
                    <a:pt x="916833" y="553487"/>
                  </a:lnTo>
                  <a:lnTo>
                    <a:pt x="881111" y="565178"/>
                  </a:lnTo>
                  <a:lnTo>
                    <a:pt x="845775" y="576829"/>
                  </a:lnTo>
                  <a:lnTo>
                    <a:pt x="810835" y="588435"/>
                  </a:lnTo>
                  <a:lnTo>
                    <a:pt x="776299" y="599987"/>
                  </a:lnTo>
                  <a:lnTo>
                    <a:pt x="742178" y="611480"/>
                  </a:lnTo>
                  <a:lnTo>
                    <a:pt x="708479" y="622907"/>
                  </a:lnTo>
                  <a:lnTo>
                    <a:pt x="675211" y="634261"/>
                  </a:lnTo>
                  <a:lnTo>
                    <a:pt x="642385" y="645536"/>
                  </a:lnTo>
                  <a:lnTo>
                    <a:pt x="610008" y="656724"/>
                  </a:lnTo>
                  <a:lnTo>
                    <a:pt x="578090" y="667820"/>
                  </a:lnTo>
                  <a:lnTo>
                    <a:pt x="546639" y="678816"/>
                  </a:lnTo>
                  <a:lnTo>
                    <a:pt x="515665" y="689707"/>
                  </a:lnTo>
                  <a:lnTo>
                    <a:pt x="485176" y="700484"/>
                  </a:lnTo>
                  <a:lnTo>
                    <a:pt x="455182" y="711142"/>
                  </a:lnTo>
                  <a:lnTo>
                    <a:pt x="425692" y="721674"/>
                  </a:lnTo>
                  <a:lnTo>
                    <a:pt x="396714" y="732073"/>
                  </a:lnTo>
                  <a:lnTo>
                    <a:pt x="368257" y="742333"/>
                  </a:lnTo>
                  <a:lnTo>
                    <a:pt x="340331" y="752446"/>
                  </a:lnTo>
                  <a:lnTo>
                    <a:pt x="312944" y="762407"/>
                  </a:lnTo>
                  <a:lnTo>
                    <a:pt x="286106" y="772208"/>
                  </a:lnTo>
                  <a:lnTo>
                    <a:pt x="259825" y="781843"/>
                  </a:lnTo>
                  <a:lnTo>
                    <a:pt x="234111" y="791305"/>
                  </a:lnTo>
                  <a:lnTo>
                    <a:pt x="208971" y="800588"/>
                  </a:lnTo>
                  <a:lnTo>
                    <a:pt x="184416" y="809685"/>
                  </a:lnTo>
                  <a:lnTo>
                    <a:pt x="160454" y="818589"/>
                  </a:lnTo>
                  <a:lnTo>
                    <a:pt x="137094" y="827293"/>
                  </a:lnTo>
                  <a:lnTo>
                    <a:pt x="114344" y="835791"/>
                  </a:lnTo>
                  <a:lnTo>
                    <a:pt x="92215" y="844077"/>
                  </a:lnTo>
                  <a:lnTo>
                    <a:pt x="70715" y="852144"/>
                  </a:lnTo>
                  <a:lnTo>
                    <a:pt x="49852" y="859984"/>
                  </a:lnTo>
                  <a:lnTo>
                    <a:pt x="29635" y="867592"/>
                  </a:lnTo>
                  <a:lnTo>
                    <a:pt x="10076" y="874960"/>
                  </a:lnTo>
                  <a:lnTo>
                    <a:pt x="0" y="848220"/>
                  </a:lnTo>
                </a:path>
              </a:pathLst>
            </a:custGeom>
            <a:solidFill>
              <a:srgbClr val="CE9B49"/>
            </a:solidFill>
            <a:ln w="127">
              <a:noFill/>
            </a:ln>
            <a:effectLst>
              <a:glow rad="63500">
                <a:srgbClr val="CE9B49">
                  <a:alpha val="20000"/>
                </a:srgbClr>
              </a:glow>
              <a:innerShdw blurRad="38100">
                <a:srgbClr val="CE9B49">
                  <a:alpha val="20000"/>
                </a:srgbClr>
              </a:inn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任意多边形: 形状 17">
              <a:extLst>
                <a:ext uri="{FF2B5EF4-FFF2-40B4-BE49-F238E27FC236}">
                  <a16:creationId xmlns:a16="http://schemas.microsoft.com/office/drawing/2014/main" id="{0C7027AC-D176-58D1-C064-698B8511E494}"/>
                </a:ext>
              </a:extLst>
            </p:cNvPr>
            <p:cNvSpPr/>
            <p:nvPr/>
          </p:nvSpPr>
          <p:spPr>
            <a:xfrm>
              <a:off x="-18010" y="3041923"/>
              <a:ext cx="12210010" cy="1178263"/>
            </a:xfrm>
            <a:custGeom>
              <a:avLst/>
              <a:gdLst>
                <a:gd name="connsiteX0" fmla="*/ 0 w 12210010"/>
                <a:gd name="connsiteY0" fmla="*/ 848220 h 1178263"/>
                <a:gd name="connsiteX1" fmla="*/ 19571 w 12210010"/>
                <a:gd name="connsiteY1" fmla="*/ 840848 h 1178263"/>
                <a:gd name="connsiteX2" fmla="*/ 39799 w 12210010"/>
                <a:gd name="connsiteY2" fmla="*/ 833236 h 1178263"/>
                <a:gd name="connsiteX3" fmla="*/ 60677 w 12210010"/>
                <a:gd name="connsiteY3" fmla="*/ 825390 h 1178263"/>
                <a:gd name="connsiteX4" fmla="*/ 82195 w 12210010"/>
                <a:gd name="connsiteY4" fmla="*/ 817316 h 1178263"/>
                <a:gd name="connsiteX5" fmla="*/ 104345 w 12210010"/>
                <a:gd name="connsiteY5" fmla="*/ 809023 h 1178263"/>
                <a:gd name="connsiteX6" fmla="*/ 127116 w 12210010"/>
                <a:gd name="connsiteY6" fmla="*/ 800517 h 1178263"/>
                <a:gd name="connsiteX7" fmla="*/ 150501 w 12210010"/>
                <a:gd name="connsiteY7" fmla="*/ 791803 h 1178263"/>
                <a:gd name="connsiteX8" fmla="*/ 174489 w 12210010"/>
                <a:gd name="connsiteY8" fmla="*/ 782889 h 1178263"/>
                <a:gd name="connsiteX9" fmla="*/ 199073 w 12210010"/>
                <a:gd name="connsiteY9" fmla="*/ 773782 h 1178263"/>
                <a:gd name="connsiteX10" fmla="*/ 224242 w 12210010"/>
                <a:gd name="connsiteY10" fmla="*/ 764488 h 1178263"/>
                <a:gd name="connsiteX11" fmla="*/ 249989 w 12210010"/>
                <a:gd name="connsiteY11" fmla="*/ 755014 h 1178263"/>
                <a:gd name="connsiteX12" fmla="*/ 276304 w 12210010"/>
                <a:gd name="connsiteY12" fmla="*/ 745367 h 1178263"/>
                <a:gd name="connsiteX13" fmla="*/ 303177 w 12210010"/>
                <a:gd name="connsiteY13" fmla="*/ 735553 h 1178263"/>
                <a:gd name="connsiteX14" fmla="*/ 330601 w 12210010"/>
                <a:gd name="connsiteY14" fmla="*/ 725579 h 1178263"/>
                <a:gd name="connsiteX15" fmla="*/ 358566 w 12210010"/>
                <a:gd name="connsiteY15" fmla="*/ 715451 h 1178263"/>
                <a:gd name="connsiteX16" fmla="*/ 387062 w 12210010"/>
                <a:gd name="connsiteY16" fmla="*/ 705178 h 1178263"/>
                <a:gd name="connsiteX17" fmla="*/ 416081 w 12210010"/>
                <a:gd name="connsiteY17" fmla="*/ 694764 h 1178263"/>
                <a:gd name="connsiteX18" fmla="*/ 445614 w 12210010"/>
                <a:gd name="connsiteY18" fmla="*/ 684216 h 1178263"/>
                <a:gd name="connsiteX19" fmla="*/ 475652 w 12210010"/>
                <a:gd name="connsiteY19" fmla="*/ 673543 h 1178263"/>
                <a:gd name="connsiteX20" fmla="*/ 506187 w 12210010"/>
                <a:gd name="connsiteY20" fmla="*/ 662749 h 1178263"/>
                <a:gd name="connsiteX21" fmla="*/ 537208 w 12210010"/>
                <a:gd name="connsiteY21" fmla="*/ 651843 h 1178263"/>
                <a:gd name="connsiteX22" fmla="*/ 568707 w 12210010"/>
                <a:gd name="connsiteY22" fmla="*/ 640829 h 1178263"/>
                <a:gd name="connsiteX23" fmla="*/ 600675 w 12210010"/>
                <a:gd name="connsiteY23" fmla="*/ 629716 h 1178263"/>
                <a:gd name="connsiteX24" fmla="*/ 633103 w 12210010"/>
                <a:gd name="connsiteY24" fmla="*/ 618510 h 1178263"/>
                <a:gd name="connsiteX25" fmla="*/ 665982 w 12210010"/>
                <a:gd name="connsiteY25" fmla="*/ 607218 h 1178263"/>
                <a:gd name="connsiteX26" fmla="*/ 699303 w 12210010"/>
                <a:gd name="connsiteY26" fmla="*/ 595845 h 1178263"/>
                <a:gd name="connsiteX27" fmla="*/ 733056 w 12210010"/>
                <a:gd name="connsiteY27" fmla="*/ 584400 h 1178263"/>
                <a:gd name="connsiteX28" fmla="*/ 767235 w 12210010"/>
                <a:gd name="connsiteY28" fmla="*/ 572888 h 1178263"/>
                <a:gd name="connsiteX29" fmla="*/ 801828 w 12210010"/>
                <a:gd name="connsiteY29" fmla="*/ 561316 h 1178263"/>
                <a:gd name="connsiteX30" fmla="*/ 836827 w 12210010"/>
                <a:gd name="connsiteY30" fmla="*/ 549692 h 1178263"/>
                <a:gd name="connsiteX31" fmla="*/ 872223 w 12210010"/>
                <a:gd name="connsiteY31" fmla="*/ 538021 h 1178263"/>
                <a:gd name="connsiteX32" fmla="*/ 908007 w 12210010"/>
                <a:gd name="connsiteY32" fmla="*/ 526310 h 1178263"/>
                <a:gd name="connsiteX33" fmla="*/ 944171 w 12210010"/>
                <a:gd name="connsiteY33" fmla="*/ 514566 h 1178263"/>
                <a:gd name="connsiteX34" fmla="*/ 980704 w 12210010"/>
                <a:gd name="connsiteY34" fmla="*/ 502796 h 1178263"/>
                <a:gd name="connsiteX35" fmla="*/ 1017599 w 12210010"/>
                <a:gd name="connsiteY35" fmla="*/ 491006 h 1178263"/>
                <a:gd name="connsiteX36" fmla="*/ 1054846 w 12210010"/>
                <a:gd name="connsiteY36" fmla="*/ 479203 h 1178263"/>
                <a:gd name="connsiteX37" fmla="*/ 1092437 w 12210010"/>
                <a:gd name="connsiteY37" fmla="*/ 467394 h 1178263"/>
                <a:gd name="connsiteX38" fmla="*/ 1130361 w 12210010"/>
                <a:gd name="connsiteY38" fmla="*/ 455585 h 1178263"/>
                <a:gd name="connsiteX39" fmla="*/ 1168611 w 12210010"/>
                <a:gd name="connsiteY39" fmla="*/ 443783 h 1178263"/>
                <a:gd name="connsiteX40" fmla="*/ 1207177 w 12210010"/>
                <a:gd name="connsiteY40" fmla="*/ 431995 h 1178263"/>
                <a:gd name="connsiteX41" fmla="*/ 1246051 w 12210010"/>
                <a:gd name="connsiteY41" fmla="*/ 420228 h 1178263"/>
                <a:gd name="connsiteX42" fmla="*/ 1285223 w 12210010"/>
                <a:gd name="connsiteY42" fmla="*/ 408487 h 1178263"/>
                <a:gd name="connsiteX43" fmla="*/ 1324684 w 12210010"/>
                <a:gd name="connsiteY43" fmla="*/ 396781 h 1178263"/>
                <a:gd name="connsiteX44" fmla="*/ 1364426 w 12210010"/>
                <a:gd name="connsiteY44" fmla="*/ 385114 h 1178263"/>
                <a:gd name="connsiteX45" fmla="*/ 1404440 w 12210010"/>
                <a:gd name="connsiteY45" fmla="*/ 373495 h 1178263"/>
                <a:gd name="connsiteX46" fmla="*/ 1444715 w 12210010"/>
                <a:gd name="connsiteY46" fmla="*/ 361930 h 1178263"/>
                <a:gd name="connsiteX47" fmla="*/ 1485245 w 12210010"/>
                <a:gd name="connsiteY47" fmla="*/ 350425 h 1178263"/>
                <a:gd name="connsiteX48" fmla="*/ 1526019 w 12210010"/>
                <a:gd name="connsiteY48" fmla="*/ 338987 h 1178263"/>
                <a:gd name="connsiteX49" fmla="*/ 1567028 w 12210010"/>
                <a:gd name="connsiteY49" fmla="*/ 327623 h 1178263"/>
                <a:gd name="connsiteX50" fmla="*/ 1608264 w 12210010"/>
                <a:gd name="connsiteY50" fmla="*/ 316340 h 1178263"/>
                <a:gd name="connsiteX51" fmla="*/ 1649719 w 12210010"/>
                <a:gd name="connsiteY51" fmla="*/ 305143 h 1178263"/>
                <a:gd name="connsiteX52" fmla="*/ 1691381 w 12210010"/>
                <a:gd name="connsiteY52" fmla="*/ 294041 h 1178263"/>
                <a:gd name="connsiteX53" fmla="*/ 1733244 w 12210010"/>
                <a:gd name="connsiteY53" fmla="*/ 283039 h 1178263"/>
                <a:gd name="connsiteX54" fmla="*/ 1775297 w 12210010"/>
                <a:gd name="connsiteY54" fmla="*/ 272145 h 1178263"/>
                <a:gd name="connsiteX55" fmla="*/ 1817532 w 12210010"/>
                <a:gd name="connsiteY55" fmla="*/ 261364 h 1178263"/>
                <a:gd name="connsiteX56" fmla="*/ 1859940 w 12210010"/>
                <a:gd name="connsiteY56" fmla="*/ 250704 h 1178263"/>
                <a:gd name="connsiteX57" fmla="*/ 1902512 w 12210010"/>
                <a:gd name="connsiteY57" fmla="*/ 240171 h 1178263"/>
                <a:gd name="connsiteX58" fmla="*/ 1945239 w 12210010"/>
                <a:gd name="connsiteY58" fmla="*/ 229773 h 1178263"/>
                <a:gd name="connsiteX59" fmla="*/ 1988112 w 12210010"/>
                <a:gd name="connsiteY59" fmla="*/ 219515 h 1178263"/>
                <a:gd name="connsiteX60" fmla="*/ 2031122 w 12210010"/>
                <a:gd name="connsiteY60" fmla="*/ 209404 h 1178263"/>
                <a:gd name="connsiteX61" fmla="*/ 2074261 w 12210010"/>
                <a:gd name="connsiteY61" fmla="*/ 199447 h 1178263"/>
                <a:gd name="connsiteX62" fmla="*/ 2117518 w 12210010"/>
                <a:gd name="connsiteY62" fmla="*/ 189651 h 1178263"/>
                <a:gd name="connsiteX63" fmla="*/ 2160886 w 12210010"/>
                <a:gd name="connsiteY63" fmla="*/ 180022 h 1178263"/>
                <a:gd name="connsiteX64" fmla="*/ 2204354 w 12210010"/>
                <a:gd name="connsiteY64" fmla="*/ 170568 h 1178263"/>
                <a:gd name="connsiteX65" fmla="*/ 2247916 w 12210010"/>
                <a:gd name="connsiteY65" fmla="*/ 161294 h 1178263"/>
                <a:gd name="connsiteX66" fmla="*/ 2291560 w 12210010"/>
                <a:gd name="connsiteY66" fmla="*/ 152208 h 1178263"/>
                <a:gd name="connsiteX67" fmla="*/ 2335280 w 12210010"/>
                <a:gd name="connsiteY67" fmla="*/ 143315 h 1178263"/>
                <a:gd name="connsiteX68" fmla="*/ 2379064 w 12210010"/>
                <a:gd name="connsiteY68" fmla="*/ 134624 h 1178263"/>
                <a:gd name="connsiteX69" fmla="*/ 2422905 w 12210010"/>
                <a:gd name="connsiteY69" fmla="*/ 126140 h 1178263"/>
                <a:gd name="connsiteX70" fmla="*/ 2466794 w 12210010"/>
                <a:gd name="connsiteY70" fmla="*/ 117870 h 1178263"/>
                <a:gd name="connsiteX71" fmla="*/ 2510721 w 12210010"/>
                <a:gd name="connsiteY71" fmla="*/ 109821 h 1178263"/>
                <a:gd name="connsiteX72" fmla="*/ 2554678 w 12210010"/>
                <a:gd name="connsiteY72" fmla="*/ 102000 h 1178263"/>
                <a:gd name="connsiteX73" fmla="*/ 2598656 w 12210010"/>
                <a:gd name="connsiteY73" fmla="*/ 94413 h 1178263"/>
                <a:gd name="connsiteX74" fmla="*/ 2642646 w 12210010"/>
                <a:gd name="connsiteY74" fmla="*/ 87067 h 1178263"/>
                <a:gd name="connsiteX75" fmla="*/ 2686639 w 12210010"/>
                <a:gd name="connsiteY75" fmla="*/ 79969 h 1178263"/>
                <a:gd name="connsiteX76" fmla="*/ 2730626 w 12210010"/>
                <a:gd name="connsiteY76" fmla="*/ 73125 h 1178263"/>
                <a:gd name="connsiteX77" fmla="*/ 2774598 w 12210010"/>
                <a:gd name="connsiteY77" fmla="*/ 66542 h 1178263"/>
                <a:gd name="connsiteX78" fmla="*/ 2818546 w 12210010"/>
                <a:gd name="connsiteY78" fmla="*/ 60227 h 1178263"/>
                <a:gd name="connsiteX79" fmla="*/ 2862462 w 12210010"/>
                <a:gd name="connsiteY79" fmla="*/ 54186 h 1178263"/>
                <a:gd name="connsiteX80" fmla="*/ 2906336 w 12210010"/>
                <a:gd name="connsiteY80" fmla="*/ 48427 h 1178263"/>
                <a:gd name="connsiteX81" fmla="*/ 2950159 w 12210010"/>
                <a:gd name="connsiteY81" fmla="*/ 42955 h 1178263"/>
                <a:gd name="connsiteX82" fmla="*/ 2993922 w 12210010"/>
                <a:gd name="connsiteY82" fmla="*/ 37778 h 1178263"/>
                <a:gd name="connsiteX83" fmla="*/ 3037618 w 12210010"/>
                <a:gd name="connsiteY83" fmla="*/ 32903 h 1178263"/>
                <a:gd name="connsiteX84" fmla="*/ 3081235 w 12210010"/>
                <a:gd name="connsiteY84" fmla="*/ 28335 h 1178263"/>
                <a:gd name="connsiteX85" fmla="*/ 3124767 w 12210010"/>
                <a:gd name="connsiteY85" fmla="*/ 24082 h 1178263"/>
                <a:gd name="connsiteX86" fmla="*/ 3168204 w 12210010"/>
                <a:gd name="connsiteY86" fmla="*/ 20151 h 1178263"/>
                <a:gd name="connsiteX87" fmla="*/ 3211536 w 12210010"/>
                <a:gd name="connsiteY87" fmla="*/ 16548 h 1178263"/>
                <a:gd name="connsiteX88" fmla="*/ 3254756 w 12210010"/>
                <a:gd name="connsiteY88" fmla="*/ 13279 h 1178263"/>
                <a:gd name="connsiteX89" fmla="*/ 3297854 w 12210010"/>
                <a:gd name="connsiteY89" fmla="*/ 10353 h 1178263"/>
                <a:gd name="connsiteX90" fmla="*/ 3340821 w 12210010"/>
                <a:gd name="connsiteY90" fmla="*/ 7774 h 1178263"/>
                <a:gd name="connsiteX91" fmla="*/ 3383648 w 12210010"/>
                <a:gd name="connsiteY91" fmla="*/ 5551 h 1178263"/>
                <a:gd name="connsiteX92" fmla="*/ 3426327 w 12210010"/>
                <a:gd name="connsiteY92" fmla="*/ 3690 h 1178263"/>
                <a:gd name="connsiteX93" fmla="*/ 3468849 w 12210010"/>
                <a:gd name="connsiteY93" fmla="*/ 2198 h 1178263"/>
                <a:gd name="connsiteX94" fmla="*/ 3511203 w 12210010"/>
                <a:gd name="connsiteY94" fmla="*/ 1081 h 1178263"/>
                <a:gd name="connsiteX95" fmla="*/ 3553383 w 12210010"/>
                <a:gd name="connsiteY95" fmla="*/ 346 h 1178263"/>
                <a:gd name="connsiteX96" fmla="*/ 3595379 w 12210010"/>
                <a:gd name="connsiteY96" fmla="*/ 0 h 1178263"/>
                <a:gd name="connsiteX97" fmla="*/ 3637182 w 12210010"/>
                <a:gd name="connsiteY97" fmla="*/ 49 h 1178263"/>
                <a:gd name="connsiteX98" fmla="*/ 3678783 w 12210010"/>
                <a:gd name="connsiteY98" fmla="*/ 502 h 1178263"/>
                <a:gd name="connsiteX99" fmla="*/ 3761271 w 12210010"/>
                <a:gd name="connsiteY99" fmla="*/ 2638 h 1178263"/>
                <a:gd name="connsiteX100" fmla="*/ 3802475 w 12210010"/>
                <a:gd name="connsiteY100" fmla="*/ 4424 h 1178263"/>
                <a:gd name="connsiteX101" fmla="*/ 3843567 w 12210010"/>
                <a:gd name="connsiteY101" fmla="*/ 6782 h 1178263"/>
                <a:gd name="connsiteX102" fmla="*/ 3884650 w 12210010"/>
                <a:gd name="connsiteY102" fmla="*/ 9704 h 1178263"/>
                <a:gd name="connsiteX103" fmla="*/ 3925728 w 12210010"/>
                <a:gd name="connsiteY103" fmla="*/ 13178 h 1178263"/>
                <a:gd name="connsiteX104" fmla="*/ 3966802 w 12210010"/>
                <a:gd name="connsiteY104" fmla="*/ 17193 h 1178263"/>
                <a:gd name="connsiteX105" fmla="*/ 4007874 w 12210010"/>
                <a:gd name="connsiteY105" fmla="*/ 21736 h 1178263"/>
                <a:gd name="connsiteX106" fmla="*/ 4048946 w 12210010"/>
                <a:gd name="connsiteY106" fmla="*/ 26797 h 1178263"/>
                <a:gd name="connsiteX107" fmla="*/ 4090022 w 12210010"/>
                <a:gd name="connsiteY107" fmla="*/ 32362 h 1178263"/>
                <a:gd name="connsiteX108" fmla="*/ 4131102 w 12210010"/>
                <a:gd name="connsiteY108" fmla="*/ 38421 h 1178263"/>
                <a:gd name="connsiteX109" fmla="*/ 4172189 w 12210010"/>
                <a:gd name="connsiteY109" fmla="*/ 44961 h 1178263"/>
                <a:gd name="connsiteX110" fmla="*/ 4213286 w 12210010"/>
                <a:gd name="connsiteY110" fmla="*/ 51971 h 1178263"/>
                <a:gd name="connsiteX111" fmla="*/ 4254394 w 12210010"/>
                <a:gd name="connsiteY111" fmla="*/ 59440 h 1178263"/>
                <a:gd name="connsiteX112" fmla="*/ 4295517 w 12210010"/>
                <a:gd name="connsiteY112" fmla="*/ 67355 h 1178263"/>
                <a:gd name="connsiteX113" fmla="*/ 4336656 w 12210010"/>
                <a:gd name="connsiteY113" fmla="*/ 75705 h 1178263"/>
                <a:gd name="connsiteX114" fmla="*/ 4377813 w 12210010"/>
                <a:gd name="connsiteY114" fmla="*/ 84477 h 1178263"/>
                <a:gd name="connsiteX115" fmla="*/ 4418991 w 12210010"/>
                <a:gd name="connsiteY115" fmla="*/ 93661 h 1178263"/>
                <a:gd name="connsiteX116" fmla="*/ 4460192 w 12210010"/>
                <a:gd name="connsiteY116" fmla="*/ 103244 h 1178263"/>
                <a:gd name="connsiteX117" fmla="*/ 4501419 w 12210010"/>
                <a:gd name="connsiteY117" fmla="*/ 113215 h 1178263"/>
                <a:gd name="connsiteX118" fmla="*/ 4542673 w 12210010"/>
                <a:gd name="connsiteY118" fmla="*/ 123562 h 1178263"/>
                <a:gd name="connsiteX119" fmla="*/ 4583957 w 12210010"/>
                <a:gd name="connsiteY119" fmla="*/ 134273 h 1178263"/>
                <a:gd name="connsiteX120" fmla="*/ 4625273 w 12210010"/>
                <a:gd name="connsiteY120" fmla="*/ 145338 h 1178263"/>
                <a:gd name="connsiteX121" fmla="*/ 4666625 w 12210010"/>
                <a:gd name="connsiteY121" fmla="*/ 156743 h 1178263"/>
                <a:gd name="connsiteX122" fmla="*/ 4708013 w 12210010"/>
                <a:gd name="connsiteY122" fmla="*/ 168477 h 1178263"/>
                <a:gd name="connsiteX123" fmla="*/ 4749441 w 12210010"/>
                <a:gd name="connsiteY123" fmla="*/ 180530 h 1178263"/>
                <a:gd name="connsiteX124" fmla="*/ 4790909 w 12210010"/>
                <a:gd name="connsiteY124" fmla="*/ 192888 h 1178263"/>
                <a:gd name="connsiteX125" fmla="*/ 4832422 w 12210010"/>
                <a:gd name="connsiteY125" fmla="*/ 205541 h 1178263"/>
                <a:gd name="connsiteX126" fmla="*/ 4873980 w 12210010"/>
                <a:gd name="connsiteY126" fmla="*/ 218476 h 1178263"/>
                <a:gd name="connsiteX127" fmla="*/ 4915587 w 12210010"/>
                <a:gd name="connsiteY127" fmla="*/ 231683 h 1178263"/>
                <a:gd name="connsiteX128" fmla="*/ 4957245 w 12210010"/>
                <a:gd name="connsiteY128" fmla="*/ 245148 h 1178263"/>
                <a:gd name="connsiteX129" fmla="*/ 4998957 w 12210010"/>
                <a:gd name="connsiteY129" fmla="*/ 258862 h 1178263"/>
                <a:gd name="connsiteX130" fmla="*/ 5040723 w 12210010"/>
                <a:gd name="connsiteY130" fmla="*/ 272812 h 1178263"/>
                <a:gd name="connsiteX131" fmla="*/ 5082547 w 12210010"/>
                <a:gd name="connsiteY131" fmla="*/ 286986 h 1178263"/>
                <a:gd name="connsiteX132" fmla="*/ 5124432 w 12210010"/>
                <a:gd name="connsiteY132" fmla="*/ 301373 h 1178263"/>
                <a:gd name="connsiteX133" fmla="*/ 5166378 w 12210010"/>
                <a:gd name="connsiteY133" fmla="*/ 315962 h 1178263"/>
                <a:gd name="connsiteX134" fmla="*/ 5208389 w 12210010"/>
                <a:gd name="connsiteY134" fmla="*/ 330740 h 1178263"/>
                <a:gd name="connsiteX135" fmla="*/ 5250467 w 12210010"/>
                <a:gd name="connsiteY135" fmla="*/ 345696 h 1178263"/>
                <a:gd name="connsiteX136" fmla="*/ 5292615 w 12210010"/>
                <a:gd name="connsiteY136" fmla="*/ 360819 h 1178263"/>
                <a:gd name="connsiteX137" fmla="*/ 5334834 w 12210010"/>
                <a:gd name="connsiteY137" fmla="*/ 376096 h 1178263"/>
                <a:gd name="connsiteX138" fmla="*/ 5377126 w 12210010"/>
                <a:gd name="connsiteY138" fmla="*/ 391517 h 1178263"/>
                <a:gd name="connsiteX139" fmla="*/ 5419495 w 12210010"/>
                <a:gd name="connsiteY139" fmla="*/ 407069 h 1178263"/>
                <a:gd name="connsiteX140" fmla="*/ 5461942 w 12210010"/>
                <a:gd name="connsiteY140" fmla="*/ 422741 h 1178263"/>
                <a:gd name="connsiteX141" fmla="*/ 5504470 w 12210010"/>
                <a:gd name="connsiteY141" fmla="*/ 438522 h 1178263"/>
                <a:gd name="connsiteX142" fmla="*/ 5547081 w 12210010"/>
                <a:gd name="connsiteY142" fmla="*/ 454400 h 1178263"/>
                <a:gd name="connsiteX143" fmla="*/ 5589777 w 12210010"/>
                <a:gd name="connsiteY143" fmla="*/ 470363 h 1178263"/>
                <a:gd name="connsiteX144" fmla="*/ 5632561 w 12210010"/>
                <a:gd name="connsiteY144" fmla="*/ 486399 h 1178263"/>
                <a:gd name="connsiteX145" fmla="*/ 5675434 w 12210010"/>
                <a:gd name="connsiteY145" fmla="*/ 502498 h 1178263"/>
                <a:gd name="connsiteX146" fmla="*/ 5718400 w 12210010"/>
                <a:gd name="connsiteY146" fmla="*/ 518647 h 1178263"/>
                <a:gd name="connsiteX147" fmla="*/ 5761460 w 12210010"/>
                <a:gd name="connsiteY147" fmla="*/ 534835 h 1178263"/>
                <a:gd name="connsiteX148" fmla="*/ 5804616 w 12210010"/>
                <a:gd name="connsiteY148" fmla="*/ 551050 h 1178263"/>
                <a:gd name="connsiteX149" fmla="*/ 5847872 w 12210010"/>
                <a:gd name="connsiteY149" fmla="*/ 567281 h 1178263"/>
                <a:gd name="connsiteX150" fmla="*/ 5891229 w 12210010"/>
                <a:gd name="connsiteY150" fmla="*/ 583516 h 1178263"/>
                <a:gd name="connsiteX151" fmla="*/ 5934689 w 12210010"/>
                <a:gd name="connsiteY151" fmla="*/ 599744 h 1178263"/>
                <a:gd name="connsiteX152" fmla="*/ 5978255 w 12210010"/>
                <a:gd name="connsiteY152" fmla="*/ 615952 h 1178263"/>
                <a:gd name="connsiteX153" fmla="*/ 6021930 w 12210010"/>
                <a:gd name="connsiteY153" fmla="*/ 632131 h 1178263"/>
                <a:gd name="connsiteX154" fmla="*/ 6065714 w 12210010"/>
                <a:gd name="connsiteY154" fmla="*/ 648267 h 1178263"/>
                <a:gd name="connsiteX155" fmla="*/ 6109611 w 12210010"/>
                <a:gd name="connsiteY155" fmla="*/ 664349 h 1178263"/>
                <a:gd name="connsiteX156" fmla="*/ 6153622 w 12210010"/>
                <a:gd name="connsiteY156" fmla="*/ 680367 h 1178263"/>
                <a:gd name="connsiteX157" fmla="*/ 6197751 w 12210010"/>
                <a:gd name="connsiteY157" fmla="*/ 696307 h 1178263"/>
                <a:gd name="connsiteX158" fmla="*/ 6241999 w 12210010"/>
                <a:gd name="connsiteY158" fmla="*/ 712159 h 1178263"/>
                <a:gd name="connsiteX159" fmla="*/ 6286368 w 12210010"/>
                <a:gd name="connsiteY159" fmla="*/ 727911 h 1178263"/>
                <a:gd name="connsiteX160" fmla="*/ 6330862 w 12210010"/>
                <a:gd name="connsiteY160" fmla="*/ 743552 h 1178263"/>
                <a:gd name="connsiteX161" fmla="*/ 6375482 w 12210010"/>
                <a:gd name="connsiteY161" fmla="*/ 759070 h 1178263"/>
                <a:gd name="connsiteX162" fmla="*/ 6420230 w 12210010"/>
                <a:gd name="connsiteY162" fmla="*/ 774453 h 1178263"/>
                <a:gd name="connsiteX163" fmla="*/ 6465108 w 12210010"/>
                <a:gd name="connsiteY163" fmla="*/ 789690 h 1178263"/>
                <a:gd name="connsiteX164" fmla="*/ 6510119 w 12210010"/>
                <a:gd name="connsiteY164" fmla="*/ 804769 h 1178263"/>
                <a:gd name="connsiteX165" fmla="*/ 6555266 w 12210010"/>
                <a:gd name="connsiteY165" fmla="*/ 819679 h 1178263"/>
                <a:gd name="connsiteX166" fmla="*/ 6600550 w 12210010"/>
                <a:gd name="connsiteY166" fmla="*/ 834408 h 1178263"/>
                <a:gd name="connsiteX167" fmla="*/ 6645973 w 12210010"/>
                <a:gd name="connsiteY167" fmla="*/ 848945 h 1178263"/>
                <a:gd name="connsiteX168" fmla="*/ 6691538 w 12210010"/>
                <a:gd name="connsiteY168" fmla="*/ 863278 h 1178263"/>
                <a:gd name="connsiteX169" fmla="*/ 6737248 w 12210010"/>
                <a:gd name="connsiteY169" fmla="*/ 877396 h 1178263"/>
                <a:gd name="connsiteX170" fmla="*/ 6783104 w 12210010"/>
                <a:gd name="connsiteY170" fmla="*/ 891287 h 1178263"/>
                <a:gd name="connsiteX171" fmla="*/ 6829108 w 12210010"/>
                <a:gd name="connsiteY171" fmla="*/ 904939 h 1178263"/>
                <a:gd name="connsiteX172" fmla="*/ 6875262 w 12210010"/>
                <a:gd name="connsiteY172" fmla="*/ 918342 h 1178263"/>
                <a:gd name="connsiteX173" fmla="*/ 6921570 w 12210010"/>
                <a:gd name="connsiteY173" fmla="*/ 931483 h 1178263"/>
                <a:gd name="connsiteX174" fmla="*/ 6968034 w 12210010"/>
                <a:gd name="connsiteY174" fmla="*/ 944351 h 1178263"/>
                <a:gd name="connsiteX175" fmla="*/ 7014655 w 12210010"/>
                <a:gd name="connsiteY175" fmla="*/ 956934 h 1178263"/>
                <a:gd name="connsiteX176" fmla="*/ 7061437 w 12210010"/>
                <a:gd name="connsiteY176" fmla="*/ 969221 h 1178263"/>
                <a:gd name="connsiteX177" fmla="*/ 7108381 w 12210010"/>
                <a:gd name="connsiteY177" fmla="*/ 981201 h 1178263"/>
                <a:gd name="connsiteX178" fmla="*/ 7155488 w 12210010"/>
                <a:gd name="connsiteY178" fmla="*/ 992862 h 1178263"/>
                <a:gd name="connsiteX179" fmla="*/ 7202763 w 12210010"/>
                <a:gd name="connsiteY179" fmla="*/ 1004191 h 1178263"/>
                <a:gd name="connsiteX180" fmla="*/ 7250205 w 12210010"/>
                <a:gd name="connsiteY180" fmla="*/ 1015179 h 1178263"/>
                <a:gd name="connsiteX181" fmla="*/ 7297820 w 12210010"/>
                <a:gd name="connsiteY181" fmla="*/ 1025813 h 1178263"/>
                <a:gd name="connsiteX182" fmla="*/ 7345608 w 12210010"/>
                <a:gd name="connsiteY182" fmla="*/ 1036082 h 1178263"/>
                <a:gd name="connsiteX183" fmla="*/ 7393573 w 12210010"/>
                <a:gd name="connsiteY183" fmla="*/ 1045975 h 1178263"/>
                <a:gd name="connsiteX184" fmla="*/ 7441715 w 12210010"/>
                <a:gd name="connsiteY184" fmla="*/ 1055479 h 1178263"/>
                <a:gd name="connsiteX185" fmla="*/ 7490036 w 12210010"/>
                <a:gd name="connsiteY185" fmla="*/ 1064583 h 1178263"/>
                <a:gd name="connsiteX186" fmla="*/ 7538541 w 12210010"/>
                <a:gd name="connsiteY186" fmla="*/ 1073277 h 1178263"/>
                <a:gd name="connsiteX187" fmla="*/ 7587231 w 12210010"/>
                <a:gd name="connsiteY187" fmla="*/ 1081547 h 1178263"/>
                <a:gd name="connsiteX188" fmla="*/ 7636107 w 12210010"/>
                <a:gd name="connsiteY188" fmla="*/ 1089383 h 1178263"/>
                <a:gd name="connsiteX189" fmla="*/ 7685175 w 12210010"/>
                <a:gd name="connsiteY189" fmla="*/ 1096774 h 1178263"/>
                <a:gd name="connsiteX190" fmla="*/ 7734433 w 12210010"/>
                <a:gd name="connsiteY190" fmla="*/ 1103707 h 1178263"/>
                <a:gd name="connsiteX191" fmla="*/ 7783885 w 12210010"/>
                <a:gd name="connsiteY191" fmla="*/ 1110172 h 1178263"/>
                <a:gd name="connsiteX192" fmla="*/ 7833536 w 12210010"/>
                <a:gd name="connsiteY192" fmla="*/ 1116156 h 1178263"/>
                <a:gd name="connsiteX193" fmla="*/ 7883383 w 12210010"/>
                <a:gd name="connsiteY193" fmla="*/ 1121650 h 1178263"/>
                <a:gd name="connsiteX194" fmla="*/ 7933431 w 12210010"/>
                <a:gd name="connsiteY194" fmla="*/ 1126639 h 1178263"/>
                <a:gd name="connsiteX195" fmla="*/ 7983684 w 12210010"/>
                <a:gd name="connsiteY195" fmla="*/ 1131114 h 1178263"/>
                <a:gd name="connsiteX196" fmla="*/ 8034143 w 12210010"/>
                <a:gd name="connsiteY196" fmla="*/ 1135062 h 1178263"/>
                <a:gd name="connsiteX197" fmla="*/ 8084807 w 12210010"/>
                <a:gd name="connsiteY197" fmla="*/ 1138473 h 1178263"/>
                <a:gd name="connsiteX198" fmla="*/ 8186858 w 12210010"/>
                <a:gd name="connsiteY198" fmla="*/ 1143638 h 1178263"/>
                <a:gd name="connsiteX199" fmla="*/ 8237851 w 12210010"/>
                <a:gd name="connsiteY199" fmla="*/ 1145484 h 1178263"/>
                <a:gd name="connsiteX200" fmla="*/ 8288434 w 12210010"/>
                <a:gd name="connsiteY200" fmla="*/ 1146991 h 1178263"/>
                <a:gd name="connsiteX201" fmla="*/ 8338568 w 12210010"/>
                <a:gd name="connsiteY201" fmla="*/ 1148161 h 1178263"/>
                <a:gd name="connsiteX202" fmla="*/ 8388261 w 12210010"/>
                <a:gd name="connsiteY202" fmla="*/ 1148997 h 1178263"/>
                <a:gd name="connsiteX203" fmla="*/ 8437520 w 12210010"/>
                <a:gd name="connsiteY203" fmla="*/ 1149505 h 1178263"/>
                <a:gd name="connsiteX204" fmla="*/ 8486352 w 12210010"/>
                <a:gd name="connsiteY204" fmla="*/ 1149688 h 1178263"/>
                <a:gd name="connsiteX205" fmla="*/ 8534765 w 12210010"/>
                <a:gd name="connsiteY205" fmla="*/ 1149549 h 1178263"/>
                <a:gd name="connsiteX206" fmla="*/ 8582766 w 12210010"/>
                <a:gd name="connsiteY206" fmla="*/ 1149092 h 1178263"/>
                <a:gd name="connsiteX207" fmla="*/ 8630361 w 12210010"/>
                <a:gd name="connsiteY207" fmla="*/ 1148321 h 1178263"/>
                <a:gd name="connsiteX208" fmla="*/ 8677559 w 12210010"/>
                <a:gd name="connsiteY208" fmla="*/ 1147240 h 1178263"/>
                <a:gd name="connsiteX209" fmla="*/ 8724364 w 12210010"/>
                <a:gd name="connsiteY209" fmla="*/ 1145852 h 1178263"/>
                <a:gd name="connsiteX210" fmla="*/ 8770787 w 12210010"/>
                <a:gd name="connsiteY210" fmla="*/ 1144162 h 1178263"/>
                <a:gd name="connsiteX211" fmla="*/ 8816835 w 12210010"/>
                <a:gd name="connsiteY211" fmla="*/ 1142172 h 1178263"/>
                <a:gd name="connsiteX212" fmla="*/ 8862512 w 12210010"/>
                <a:gd name="connsiteY212" fmla="*/ 1139888 h 1178263"/>
                <a:gd name="connsiteX213" fmla="*/ 8907829 w 12210010"/>
                <a:gd name="connsiteY213" fmla="*/ 1137312 h 1178263"/>
                <a:gd name="connsiteX214" fmla="*/ 8952791 w 12210010"/>
                <a:gd name="connsiteY214" fmla="*/ 1134449 h 1178263"/>
                <a:gd name="connsiteX215" fmla="*/ 8997403 w 12210010"/>
                <a:gd name="connsiteY215" fmla="*/ 1131301 h 1178263"/>
                <a:gd name="connsiteX216" fmla="*/ 9041677 w 12210010"/>
                <a:gd name="connsiteY216" fmla="*/ 1127874 h 1178263"/>
                <a:gd name="connsiteX217" fmla="*/ 9085617 w 12210010"/>
                <a:gd name="connsiteY217" fmla="*/ 1124170 h 1178263"/>
                <a:gd name="connsiteX218" fmla="*/ 9129231 w 12210010"/>
                <a:gd name="connsiteY218" fmla="*/ 1120194 h 1178263"/>
                <a:gd name="connsiteX219" fmla="*/ 9172528 w 12210010"/>
                <a:gd name="connsiteY219" fmla="*/ 1115949 h 1178263"/>
                <a:gd name="connsiteX220" fmla="*/ 9215513 w 12210010"/>
                <a:gd name="connsiteY220" fmla="*/ 1111439 h 1178263"/>
                <a:gd name="connsiteX221" fmla="*/ 9258194 w 12210010"/>
                <a:gd name="connsiteY221" fmla="*/ 1106668 h 1178263"/>
                <a:gd name="connsiteX222" fmla="*/ 9300578 w 12210010"/>
                <a:gd name="connsiteY222" fmla="*/ 1101639 h 1178263"/>
                <a:gd name="connsiteX223" fmla="*/ 9342671 w 12210010"/>
                <a:gd name="connsiteY223" fmla="*/ 1096356 h 1178263"/>
                <a:gd name="connsiteX224" fmla="*/ 9384484 w 12210010"/>
                <a:gd name="connsiteY224" fmla="*/ 1090824 h 1178263"/>
                <a:gd name="connsiteX225" fmla="*/ 9426020 w 12210010"/>
                <a:gd name="connsiteY225" fmla="*/ 1085045 h 1178263"/>
                <a:gd name="connsiteX226" fmla="*/ 9467288 w 12210010"/>
                <a:gd name="connsiteY226" fmla="*/ 1079024 h 1178263"/>
                <a:gd name="connsiteX227" fmla="*/ 9508295 w 12210010"/>
                <a:gd name="connsiteY227" fmla="*/ 1072764 h 1178263"/>
                <a:gd name="connsiteX228" fmla="*/ 9549049 w 12210010"/>
                <a:gd name="connsiteY228" fmla="*/ 1066269 h 1178263"/>
                <a:gd name="connsiteX229" fmla="*/ 9589556 w 12210010"/>
                <a:gd name="connsiteY229" fmla="*/ 1059542 h 1178263"/>
                <a:gd name="connsiteX230" fmla="*/ 9629825 w 12210010"/>
                <a:gd name="connsiteY230" fmla="*/ 1052588 h 1178263"/>
                <a:gd name="connsiteX231" fmla="*/ 9669862 w 12210010"/>
                <a:gd name="connsiteY231" fmla="*/ 1045411 h 1178263"/>
                <a:gd name="connsiteX232" fmla="*/ 9709673 w 12210010"/>
                <a:gd name="connsiteY232" fmla="*/ 1038013 h 1178263"/>
                <a:gd name="connsiteX233" fmla="*/ 9749268 w 12210010"/>
                <a:gd name="connsiteY233" fmla="*/ 1030399 h 1178263"/>
                <a:gd name="connsiteX234" fmla="*/ 9788652 w 12210010"/>
                <a:gd name="connsiteY234" fmla="*/ 1022572 h 1178263"/>
                <a:gd name="connsiteX235" fmla="*/ 9827833 w 12210010"/>
                <a:gd name="connsiteY235" fmla="*/ 1014537 h 1178263"/>
                <a:gd name="connsiteX236" fmla="*/ 9866819 w 12210010"/>
                <a:gd name="connsiteY236" fmla="*/ 1006297 h 1178263"/>
                <a:gd name="connsiteX237" fmla="*/ 9905616 w 12210010"/>
                <a:gd name="connsiteY237" fmla="*/ 997855 h 1178263"/>
                <a:gd name="connsiteX238" fmla="*/ 9944231 w 12210010"/>
                <a:gd name="connsiteY238" fmla="*/ 989216 h 1178263"/>
                <a:gd name="connsiteX239" fmla="*/ 9982673 w 12210010"/>
                <a:gd name="connsiteY239" fmla="*/ 980382 h 1178263"/>
                <a:gd name="connsiteX240" fmla="*/ 10020947 w 12210010"/>
                <a:gd name="connsiteY240" fmla="*/ 971359 h 1178263"/>
                <a:gd name="connsiteX241" fmla="*/ 10059062 w 12210010"/>
                <a:gd name="connsiteY241" fmla="*/ 962149 h 1178263"/>
                <a:gd name="connsiteX242" fmla="*/ 10097023 w 12210010"/>
                <a:gd name="connsiteY242" fmla="*/ 952756 h 1178263"/>
                <a:gd name="connsiteX243" fmla="*/ 10134840 w 12210010"/>
                <a:gd name="connsiteY243" fmla="*/ 943185 h 1178263"/>
                <a:gd name="connsiteX244" fmla="*/ 10172519 w 12210010"/>
                <a:gd name="connsiteY244" fmla="*/ 933438 h 1178263"/>
                <a:gd name="connsiteX245" fmla="*/ 10210067 w 12210010"/>
                <a:gd name="connsiteY245" fmla="*/ 923520 h 1178263"/>
                <a:gd name="connsiteX246" fmla="*/ 10247491 w 12210010"/>
                <a:gd name="connsiteY246" fmla="*/ 913434 h 1178263"/>
                <a:gd name="connsiteX247" fmla="*/ 10284799 w 12210010"/>
                <a:gd name="connsiteY247" fmla="*/ 903184 h 1178263"/>
                <a:gd name="connsiteX248" fmla="*/ 10321997 w 12210010"/>
                <a:gd name="connsiteY248" fmla="*/ 892774 h 1178263"/>
                <a:gd name="connsiteX249" fmla="*/ 10359092 w 12210010"/>
                <a:gd name="connsiteY249" fmla="*/ 882207 h 1178263"/>
                <a:gd name="connsiteX250" fmla="*/ 10396094 w 12210010"/>
                <a:gd name="connsiteY250" fmla="*/ 871487 h 1178263"/>
                <a:gd name="connsiteX251" fmla="*/ 10433007 w 12210010"/>
                <a:gd name="connsiteY251" fmla="*/ 860619 h 1178263"/>
                <a:gd name="connsiteX252" fmla="*/ 10469840 w 12210010"/>
                <a:gd name="connsiteY252" fmla="*/ 849605 h 1178263"/>
                <a:gd name="connsiteX253" fmla="*/ 10506600 w 12210010"/>
                <a:gd name="connsiteY253" fmla="*/ 838449 h 1178263"/>
                <a:gd name="connsiteX254" fmla="*/ 10543294 w 12210010"/>
                <a:gd name="connsiteY254" fmla="*/ 827156 h 1178263"/>
                <a:gd name="connsiteX255" fmla="*/ 10579928 w 12210010"/>
                <a:gd name="connsiteY255" fmla="*/ 815728 h 1178263"/>
                <a:gd name="connsiteX256" fmla="*/ 10616511 w 12210010"/>
                <a:gd name="connsiteY256" fmla="*/ 804170 h 1178263"/>
                <a:gd name="connsiteX257" fmla="*/ 10653049 w 12210010"/>
                <a:gd name="connsiteY257" fmla="*/ 792486 h 1178263"/>
                <a:gd name="connsiteX258" fmla="*/ 10689549 w 12210010"/>
                <a:gd name="connsiteY258" fmla="*/ 780678 h 1178263"/>
                <a:gd name="connsiteX259" fmla="*/ 10726020 w 12210010"/>
                <a:gd name="connsiteY259" fmla="*/ 768752 h 1178263"/>
                <a:gd name="connsiteX260" fmla="*/ 10762467 w 12210010"/>
                <a:gd name="connsiteY260" fmla="*/ 756710 h 1178263"/>
                <a:gd name="connsiteX261" fmla="*/ 10798898 w 12210010"/>
                <a:gd name="connsiteY261" fmla="*/ 744556 h 1178263"/>
                <a:gd name="connsiteX262" fmla="*/ 10835320 w 12210010"/>
                <a:gd name="connsiteY262" fmla="*/ 732294 h 1178263"/>
                <a:gd name="connsiteX263" fmla="*/ 10871741 w 12210010"/>
                <a:gd name="connsiteY263" fmla="*/ 719929 h 1178263"/>
                <a:gd name="connsiteX264" fmla="*/ 10908167 w 12210010"/>
                <a:gd name="connsiteY264" fmla="*/ 707463 h 1178263"/>
                <a:gd name="connsiteX265" fmla="*/ 10944606 w 12210010"/>
                <a:gd name="connsiteY265" fmla="*/ 694900 h 1178263"/>
                <a:gd name="connsiteX266" fmla="*/ 10981064 w 12210010"/>
                <a:gd name="connsiteY266" fmla="*/ 682244 h 1178263"/>
                <a:gd name="connsiteX267" fmla="*/ 11017551 w 12210010"/>
                <a:gd name="connsiteY267" fmla="*/ 669499 h 1178263"/>
                <a:gd name="connsiteX268" fmla="*/ 11054071 w 12210010"/>
                <a:gd name="connsiteY268" fmla="*/ 656669 h 1178263"/>
                <a:gd name="connsiteX269" fmla="*/ 11090633 w 12210010"/>
                <a:gd name="connsiteY269" fmla="*/ 643757 h 1178263"/>
                <a:gd name="connsiteX270" fmla="*/ 11127243 w 12210010"/>
                <a:gd name="connsiteY270" fmla="*/ 630767 h 1178263"/>
                <a:gd name="connsiteX271" fmla="*/ 11163908 w 12210010"/>
                <a:gd name="connsiteY271" fmla="*/ 617703 h 1178263"/>
                <a:gd name="connsiteX272" fmla="*/ 11200636 w 12210010"/>
                <a:gd name="connsiteY272" fmla="*/ 604569 h 1178263"/>
                <a:gd name="connsiteX273" fmla="*/ 11237436 w 12210010"/>
                <a:gd name="connsiteY273" fmla="*/ 591368 h 1178263"/>
                <a:gd name="connsiteX274" fmla="*/ 11274310 w 12210010"/>
                <a:gd name="connsiteY274" fmla="*/ 578105 h 1178263"/>
                <a:gd name="connsiteX275" fmla="*/ 11311269 w 12210010"/>
                <a:gd name="connsiteY275" fmla="*/ 564782 h 1178263"/>
                <a:gd name="connsiteX276" fmla="*/ 11348321 w 12210010"/>
                <a:gd name="connsiteY276" fmla="*/ 551404 h 1178263"/>
                <a:gd name="connsiteX277" fmla="*/ 11385472 w 12210010"/>
                <a:gd name="connsiteY277" fmla="*/ 537975 h 1178263"/>
                <a:gd name="connsiteX278" fmla="*/ 11422726 w 12210010"/>
                <a:gd name="connsiteY278" fmla="*/ 524498 h 1178263"/>
                <a:gd name="connsiteX279" fmla="*/ 11460094 w 12210010"/>
                <a:gd name="connsiteY279" fmla="*/ 510977 h 1178263"/>
                <a:gd name="connsiteX280" fmla="*/ 11497582 w 12210010"/>
                <a:gd name="connsiteY280" fmla="*/ 497416 h 1178263"/>
                <a:gd name="connsiteX281" fmla="*/ 11535197 w 12210010"/>
                <a:gd name="connsiteY281" fmla="*/ 483819 h 1178263"/>
                <a:gd name="connsiteX282" fmla="*/ 11572947 w 12210010"/>
                <a:gd name="connsiteY282" fmla="*/ 470189 h 1178263"/>
                <a:gd name="connsiteX283" fmla="*/ 11610838 w 12210010"/>
                <a:gd name="connsiteY283" fmla="*/ 456530 h 1178263"/>
                <a:gd name="connsiteX284" fmla="*/ 11648876 w 12210010"/>
                <a:gd name="connsiteY284" fmla="*/ 442846 h 1178263"/>
                <a:gd name="connsiteX285" fmla="*/ 11687072 w 12210010"/>
                <a:gd name="connsiteY285" fmla="*/ 429141 h 1178263"/>
                <a:gd name="connsiteX286" fmla="*/ 11725429 w 12210010"/>
                <a:gd name="connsiteY286" fmla="*/ 415418 h 1178263"/>
                <a:gd name="connsiteX287" fmla="*/ 11763956 w 12210010"/>
                <a:gd name="connsiteY287" fmla="*/ 401682 h 1178263"/>
                <a:gd name="connsiteX288" fmla="*/ 11802661 w 12210010"/>
                <a:gd name="connsiteY288" fmla="*/ 387936 h 1178263"/>
                <a:gd name="connsiteX289" fmla="*/ 11841551 w 12210010"/>
                <a:gd name="connsiteY289" fmla="*/ 374183 h 1178263"/>
                <a:gd name="connsiteX290" fmla="*/ 11880630 w 12210010"/>
                <a:gd name="connsiteY290" fmla="*/ 360429 h 1178263"/>
                <a:gd name="connsiteX291" fmla="*/ 11919909 w 12210010"/>
                <a:gd name="connsiteY291" fmla="*/ 346676 h 1178263"/>
                <a:gd name="connsiteX292" fmla="*/ 11959393 w 12210010"/>
                <a:gd name="connsiteY292" fmla="*/ 332928 h 1178263"/>
                <a:gd name="connsiteX293" fmla="*/ 11999090 w 12210010"/>
                <a:gd name="connsiteY293" fmla="*/ 319189 h 1178263"/>
                <a:gd name="connsiteX294" fmla="*/ 12039007 w 12210010"/>
                <a:gd name="connsiteY294" fmla="*/ 305463 h 1178263"/>
                <a:gd name="connsiteX295" fmla="*/ 12079151 w 12210010"/>
                <a:gd name="connsiteY295" fmla="*/ 291754 h 1178263"/>
                <a:gd name="connsiteX296" fmla="*/ 12119528 w 12210010"/>
                <a:gd name="connsiteY296" fmla="*/ 278065 h 1178263"/>
                <a:gd name="connsiteX297" fmla="*/ 12201000 w 12210010"/>
                <a:gd name="connsiteY297" fmla="*/ 250769 h 1178263"/>
                <a:gd name="connsiteX298" fmla="*/ 12210010 w 12210010"/>
                <a:gd name="connsiteY298" fmla="*/ 277887 h 1178263"/>
                <a:gd name="connsiteX299" fmla="*/ 12128639 w 12210010"/>
                <a:gd name="connsiteY299" fmla="*/ 305149 h 1178263"/>
                <a:gd name="connsiteX300" fmla="*/ 12088326 w 12210010"/>
                <a:gd name="connsiteY300" fmla="*/ 318816 h 1178263"/>
                <a:gd name="connsiteX301" fmla="*/ 12048242 w 12210010"/>
                <a:gd name="connsiteY301" fmla="*/ 332505 h 1178263"/>
                <a:gd name="connsiteX302" fmla="*/ 12008381 w 12210010"/>
                <a:gd name="connsiteY302" fmla="*/ 346211 h 1178263"/>
                <a:gd name="connsiteX303" fmla="*/ 11968738 w 12210010"/>
                <a:gd name="connsiteY303" fmla="*/ 359931 h 1178263"/>
                <a:gd name="connsiteX304" fmla="*/ 11929306 w 12210010"/>
                <a:gd name="connsiteY304" fmla="*/ 373662 h 1178263"/>
                <a:gd name="connsiteX305" fmla="*/ 11890073 w 12210010"/>
                <a:gd name="connsiteY305" fmla="*/ 387398 h 1178263"/>
                <a:gd name="connsiteX306" fmla="*/ 11851037 w 12210010"/>
                <a:gd name="connsiteY306" fmla="*/ 401137 h 1178263"/>
                <a:gd name="connsiteX307" fmla="*/ 11812187 w 12210010"/>
                <a:gd name="connsiteY307" fmla="*/ 414876 h 1178263"/>
                <a:gd name="connsiteX308" fmla="*/ 11773520 w 12210010"/>
                <a:gd name="connsiteY308" fmla="*/ 428609 h 1178263"/>
                <a:gd name="connsiteX309" fmla="*/ 11735025 w 12210010"/>
                <a:gd name="connsiteY309" fmla="*/ 442333 h 1178263"/>
                <a:gd name="connsiteX310" fmla="*/ 11696698 w 12210010"/>
                <a:gd name="connsiteY310" fmla="*/ 456046 h 1178263"/>
                <a:gd name="connsiteX311" fmla="*/ 11658527 w 12210010"/>
                <a:gd name="connsiteY311" fmla="*/ 469742 h 1178263"/>
                <a:gd name="connsiteX312" fmla="*/ 11620510 w 12210010"/>
                <a:gd name="connsiteY312" fmla="*/ 483418 h 1178263"/>
                <a:gd name="connsiteX313" fmla="*/ 11582638 w 12210010"/>
                <a:gd name="connsiteY313" fmla="*/ 497070 h 1178263"/>
                <a:gd name="connsiteX314" fmla="*/ 11544902 w 12210010"/>
                <a:gd name="connsiteY314" fmla="*/ 510695 h 1178263"/>
                <a:gd name="connsiteX315" fmla="*/ 11507296 w 12210010"/>
                <a:gd name="connsiteY315" fmla="*/ 524289 h 1178263"/>
                <a:gd name="connsiteX316" fmla="*/ 11469814 w 12210010"/>
                <a:gd name="connsiteY316" fmla="*/ 537848 h 1178263"/>
                <a:gd name="connsiteX317" fmla="*/ 11432448 w 12210010"/>
                <a:gd name="connsiteY317" fmla="*/ 551368 h 1178263"/>
                <a:gd name="connsiteX318" fmla="*/ 11395192 w 12210010"/>
                <a:gd name="connsiteY318" fmla="*/ 564846 h 1178263"/>
                <a:gd name="connsiteX319" fmla="*/ 11358035 w 12210010"/>
                <a:gd name="connsiteY319" fmla="*/ 578278 h 1178263"/>
                <a:gd name="connsiteX320" fmla="*/ 11320974 w 12210010"/>
                <a:gd name="connsiteY320" fmla="*/ 591659 h 1178263"/>
                <a:gd name="connsiteX321" fmla="*/ 11284001 w 12210010"/>
                <a:gd name="connsiteY321" fmla="*/ 604987 h 1178263"/>
                <a:gd name="connsiteX322" fmla="*/ 11247106 w 12210010"/>
                <a:gd name="connsiteY322" fmla="*/ 618257 h 1178263"/>
                <a:gd name="connsiteX323" fmla="*/ 11210285 w 12210010"/>
                <a:gd name="connsiteY323" fmla="*/ 631466 h 1178263"/>
                <a:gd name="connsiteX324" fmla="*/ 11173529 w 12210010"/>
                <a:gd name="connsiteY324" fmla="*/ 644610 h 1178263"/>
                <a:gd name="connsiteX325" fmla="*/ 11136833 w 12210010"/>
                <a:gd name="connsiteY325" fmla="*/ 657685 h 1178263"/>
                <a:gd name="connsiteX326" fmla="*/ 11100187 w 12210010"/>
                <a:gd name="connsiteY326" fmla="*/ 670687 h 1178263"/>
                <a:gd name="connsiteX327" fmla="*/ 11063587 w 12210010"/>
                <a:gd name="connsiteY327" fmla="*/ 683613 h 1178263"/>
                <a:gd name="connsiteX328" fmla="*/ 11027021 w 12210010"/>
                <a:gd name="connsiteY328" fmla="*/ 696459 h 1178263"/>
                <a:gd name="connsiteX329" fmla="*/ 10990487 w 12210010"/>
                <a:gd name="connsiteY329" fmla="*/ 709221 h 1178263"/>
                <a:gd name="connsiteX330" fmla="*/ 10953978 w 12210010"/>
                <a:gd name="connsiteY330" fmla="*/ 721895 h 1178263"/>
                <a:gd name="connsiteX331" fmla="*/ 10917481 w 12210010"/>
                <a:gd name="connsiteY331" fmla="*/ 734477 h 1178263"/>
                <a:gd name="connsiteX332" fmla="*/ 10880993 w 12210010"/>
                <a:gd name="connsiteY332" fmla="*/ 746964 h 1178263"/>
                <a:gd name="connsiteX333" fmla="*/ 10844507 w 12210010"/>
                <a:gd name="connsiteY333" fmla="*/ 759352 h 1178263"/>
                <a:gd name="connsiteX334" fmla="*/ 10808015 w 12210010"/>
                <a:gd name="connsiteY334" fmla="*/ 771638 h 1178263"/>
                <a:gd name="connsiteX335" fmla="*/ 10771510 w 12210010"/>
                <a:gd name="connsiteY335" fmla="*/ 783816 h 1178263"/>
                <a:gd name="connsiteX336" fmla="*/ 10734983 w 12210010"/>
                <a:gd name="connsiteY336" fmla="*/ 795884 h 1178263"/>
                <a:gd name="connsiteX337" fmla="*/ 10698431 w 12210010"/>
                <a:gd name="connsiteY337" fmla="*/ 807838 h 1178263"/>
                <a:gd name="connsiteX338" fmla="*/ 10661844 w 12210010"/>
                <a:gd name="connsiteY338" fmla="*/ 819674 h 1178263"/>
                <a:gd name="connsiteX339" fmla="*/ 10625214 w 12210010"/>
                <a:gd name="connsiteY339" fmla="*/ 831388 h 1178263"/>
                <a:gd name="connsiteX340" fmla="*/ 10588536 w 12210010"/>
                <a:gd name="connsiteY340" fmla="*/ 842976 h 1178263"/>
                <a:gd name="connsiteX341" fmla="*/ 10551803 w 12210010"/>
                <a:gd name="connsiteY341" fmla="*/ 854435 h 1178263"/>
                <a:gd name="connsiteX342" fmla="*/ 10515006 w 12210010"/>
                <a:gd name="connsiteY342" fmla="*/ 865760 h 1178263"/>
                <a:gd name="connsiteX343" fmla="*/ 10478139 w 12210010"/>
                <a:gd name="connsiteY343" fmla="*/ 876949 h 1178263"/>
                <a:gd name="connsiteX344" fmla="*/ 10441194 w 12210010"/>
                <a:gd name="connsiteY344" fmla="*/ 887996 h 1178263"/>
                <a:gd name="connsiteX345" fmla="*/ 10404165 w 12210010"/>
                <a:gd name="connsiteY345" fmla="*/ 898899 h 1178263"/>
                <a:gd name="connsiteX346" fmla="*/ 10367044 w 12210010"/>
                <a:gd name="connsiteY346" fmla="*/ 909654 h 1178263"/>
                <a:gd name="connsiteX347" fmla="*/ 10329826 w 12210010"/>
                <a:gd name="connsiteY347" fmla="*/ 920256 h 1178263"/>
                <a:gd name="connsiteX348" fmla="*/ 10292500 w 12210010"/>
                <a:gd name="connsiteY348" fmla="*/ 930702 h 1178263"/>
                <a:gd name="connsiteX349" fmla="*/ 10255061 w 12210010"/>
                <a:gd name="connsiteY349" fmla="*/ 940988 h 1178263"/>
                <a:gd name="connsiteX350" fmla="*/ 10217503 w 12210010"/>
                <a:gd name="connsiteY350" fmla="*/ 951111 h 1178263"/>
                <a:gd name="connsiteX351" fmla="*/ 10179816 w 12210010"/>
                <a:gd name="connsiteY351" fmla="*/ 961066 h 1178263"/>
                <a:gd name="connsiteX352" fmla="*/ 10141996 w 12210010"/>
                <a:gd name="connsiteY352" fmla="*/ 970849 h 1178263"/>
                <a:gd name="connsiteX353" fmla="*/ 10104035 w 12210010"/>
                <a:gd name="connsiteY353" fmla="*/ 980458 h 1178263"/>
                <a:gd name="connsiteX354" fmla="*/ 10065925 w 12210010"/>
                <a:gd name="connsiteY354" fmla="*/ 989887 h 1178263"/>
                <a:gd name="connsiteX355" fmla="*/ 10027658 w 12210010"/>
                <a:gd name="connsiteY355" fmla="*/ 999134 h 1178263"/>
                <a:gd name="connsiteX356" fmla="*/ 9989230 w 12210010"/>
                <a:gd name="connsiteY356" fmla="*/ 1008195 h 1178263"/>
                <a:gd name="connsiteX357" fmla="*/ 9950630 w 12210010"/>
                <a:gd name="connsiteY357" fmla="*/ 1017065 h 1178263"/>
                <a:gd name="connsiteX358" fmla="*/ 9911855 w 12210010"/>
                <a:gd name="connsiteY358" fmla="*/ 1025740 h 1178263"/>
                <a:gd name="connsiteX359" fmla="*/ 9872895 w 12210010"/>
                <a:gd name="connsiteY359" fmla="*/ 1034218 h 1178263"/>
                <a:gd name="connsiteX360" fmla="*/ 9833743 w 12210010"/>
                <a:gd name="connsiteY360" fmla="*/ 1042494 h 1178263"/>
                <a:gd name="connsiteX361" fmla="*/ 9794393 w 12210010"/>
                <a:gd name="connsiteY361" fmla="*/ 1050565 h 1178263"/>
                <a:gd name="connsiteX362" fmla="*/ 9754838 w 12210010"/>
                <a:gd name="connsiteY362" fmla="*/ 1058426 h 1178263"/>
                <a:gd name="connsiteX363" fmla="*/ 9715070 w 12210010"/>
                <a:gd name="connsiteY363" fmla="*/ 1066074 h 1178263"/>
                <a:gd name="connsiteX364" fmla="*/ 9675081 w 12210010"/>
                <a:gd name="connsiteY364" fmla="*/ 1073505 h 1178263"/>
                <a:gd name="connsiteX365" fmla="*/ 9634868 w 12210010"/>
                <a:gd name="connsiteY365" fmla="*/ 1080715 h 1178263"/>
                <a:gd name="connsiteX366" fmla="*/ 9594420 w 12210010"/>
                <a:gd name="connsiteY366" fmla="*/ 1087700 h 1178263"/>
                <a:gd name="connsiteX367" fmla="*/ 9553731 w 12210010"/>
                <a:gd name="connsiteY367" fmla="*/ 1094458 h 1178263"/>
                <a:gd name="connsiteX368" fmla="*/ 9512793 w 12210010"/>
                <a:gd name="connsiteY368" fmla="*/ 1100983 h 1178263"/>
                <a:gd name="connsiteX369" fmla="*/ 9471601 w 12210010"/>
                <a:gd name="connsiteY369" fmla="*/ 1107272 h 1178263"/>
                <a:gd name="connsiteX370" fmla="*/ 9430145 w 12210010"/>
                <a:gd name="connsiteY370" fmla="*/ 1113321 h 1178263"/>
                <a:gd name="connsiteX371" fmla="*/ 9388421 w 12210010"/>
                <a:gd name="connsiteY371" fmla="*/ 1119126 h 1178263"/>
                <a:gd name="connsiteX372" fmla="*/ 9346420 w 12210010"/>
                <a:gd name="connsiteY372" fmla="*/ 1124685 h 1178263"/>
                <a:gd name="connsiteX373" fmla="*/ 9304136 w 12210010"/>
                <a:gd name="connsiteY373" fmla="*/ 1129992 h 1178263"/>
                <a:gd name="connsiteX374" fmla="*/ 9261561 w 12210010"/>
                <a:gd name="connsiteY374" fmla="*/ 1135044 h 1178263"/>
                <a:gd name="connsiteX375" fmla="*/ 9218688 w 12210010"/>
                <a:gd name="connsiteY375" fmla="*/ 1139837 h 1178263"/>
                <a:gd name="connsiteX376" fmla="*/ 9175509 w 12210010"/>
                <a:gd name="connsiteY376" fmla="*/ 1144368 h 1178263"/>
                <a:gd name="connsiteX377" fmla="*/ 9132020 w 12210010"/>
                <a:gd name="connsiteY377" fmla="*/ 1148632 h 1178263"/>
                <a:gd name="connsiteX378" fmla="*/ 9088213 w 12210010"/>
                <a:gd name="connsiteY378" fmla="*/ 1152627 h 1178263"/>
                <a:gd name="connsiteX379" fmla="*/ 9044076 w 12210010"/>
                <a:gd name="connsiteY379" fmla="*/ 1156348 h 1178263"/>
                <a:gd name="connsiteX380" fmla="*/ 8999609 w 12210010"/>
                <a:gd name="connsiteY380" fmla="*/ 1159791 h 1178263"/>
                <a:gd name="connsiteX381" fmla="*/ 8954801 w 12210010"/>
                <a:gd name="connsiteY381" fmla="*/ 1162953 h 1178263"/>
                <a:gd name="connsiteX382" fmla="*/ 8909646 w 12210010"/>
                <a:gd name="connsiteY382" fmla="*/ 1165830 h 1178263"/>
                <a:gd name="connsiteX383" fmla="*/ 8864134 w 12210010"/>
                <a:gd name="connsiteY383" fmla="*/ 1168417 h 1178263"/>
                <a:gd name="connsiteX384" fmla="*/ 8818262 w 12210010"/>
                <a:gd name="connsiteY384" fmla="*/ 1170712 h 1178263"/>
                <a:gd name="connsiteX385" fmla="*/ 8772021 w 12210010"/>
                <a:gd name="connsiteY385" fmla="*/ 1172710 h 1178263"/>
                <a:gd name="connsiteX386" fmla="*/ 8725404 w 12210010"/>
                <a:gd name="connsiteY386" fmla="*/ 1174408 h 1178263"/>
                <a:gd name="connsiteX387" fmla="*/ 8678406 w 12210010"/>
                <a:gd name="connsiteY387" fmla="*/ 1175802 h 1178263"/>
                <a:gd name="connsiteX388" fmla="*/ 8631016 w 12210010"/>
                <a:gd name="connsiteY388" fmla="*/ 1176889 h 1178263"/>
                <a:gd name="connsiteX389" fmla="*/ 8583229 w 12210010"/>
                <a:gd name="connsiteY389" fmla="*/ 1177663 h 1178263"/>
                <a:gd name="connsiteX390" fmla="*/ 8535038 w 12210010"/>
                <a:gd name="connsiteY390" fmla="*/ 1178123 h 1178263"/>
                <a:gd name="connsiteX391" fmla="*/ 8486435 w 12210010"/>
                <a:gd name="connsiteY391" fmla="*/ 1178263 h 1178263"/>
                <a:gd name="connsiteX392" fmla="*/ 8437413 w 12210010"/>
                <a:gd name="connsiteY392" fmla="*/ 1178080 h 1178263"/>
                <a:gd name="connsiteX393" fmla="*/ 8387966 w 12210010"/>
                <a:gd name="connsiteY393" fmla="*/ 1177571 h 1178263"/>
                <a:gd name="connsiteX394" fmla="*/ 8338088 w 12210010"/>
                <a:gd name="connsiteY394" fmla="*/ 1176732 h 1178263"/>
                <a:gd name="connsiteX395" fmla="*/ 8287768 w 12210010"/>
                <a:gd name="connsiteY395" fmla="*/ 1175558 h 1178263"/>
                <a:gd name="connsiteX396" fmla="*/ 8237000 w 12210010"/>
                <a:gd name="connsiteY396" fmla="*/ 1174046 h 1178263"/>
                <a:gd name="connsiteX397" fmla="*/ 8185734 w 12210010"/>
                <a:gd name="connsiteY397" fmla="*/ 1172191 h 1178263"/>
                <a:gd name="connsiteX398" fmla="*/ 8083203 w 12210010"/>
                <a:gd name="connsiteY398" fmla="*/ 1167003 h 1178263"/>
                <a:gd name="connsiteX399" fmla="*/ 8032224 w 12210010"/>
                <a:gd name="connsiteY399" fmla="*/ 1163573 h 1178263"/>
                <a:gd name="connsiteX400" fmla="*/ 7981455 w 12210010"/>
                <a:gd name="connsiteY400" fmla="*/ 1159602 h 1178263"/>
                <a:gd name="connsiteX401" fmla="*/ 7930896 w 12210010"/>
                <a:gd name="connsiteY401" fmla="*/ 1155102 h 1178263"/>
                <a:gd name="connsiteX402" fmla="*/ 7880549 w 12210010"/>
                <a:gd name="connsiteY402" fmla="*/ 1150083 h 1178263"/>
                <a:gd name="connsiteX403" fmla="*/ 7830406 w 12210010"/>
                <a:gd name="connsiteY403" fmla="*/ 1144560 h 1178263"/>
                <a:gd name="connsiteX404" fmla="*/ 7780467 w 12210010"/>
                <a:gd name="connsiteY404" fmla="*/ 1138542 h 1178263"/>
                <a:gd name="connsiteX405" fmla="*/ 7730730 w 12210010"/>
                <a:gd name="connsiteY405" fmla="*/ 1132041 h 1178263"/>
                <a:gd name="connsiteX406" fmla="*/ 7681192 w 12210010"/>
                <a:gd name="connsiteY406" fmla="*/ 1125070 h 1178263"/>
                <a:gd name="connsiteX407" fmla="*/ 7631852 w 12210010"/>
                <a:gd name="connsiteY407" fmla="*/ 1117640 h 1178263"/>
                <a:gd name="connsiteX408" fmla="*/ 7582708 w 12210010"/>
                <a:gd name="connsiteY408" fmla="*/ 1109762 h 1178263"/>
                <a:gd name="connsiteX409" fmla="*/ 7533757 w 12210010"/>
                <a:gd name="connsiteY409" fmla="*/ 1101448 h 1178263"/>
                <a:gd name="connsiteX410" fmla="*/ 7484996 w 12210010"/>
                <a:gd name="connsiteY410" fmla="*/ 1092710 h 1178263"/>
                <a:gd name="connsiteX411" fmla="*/ 7436423 w 12210010"/>
                <a:gd name="connsiteY411" fmla="*/ 1083560 h 1178263"/>
                <a:gd name="connsiteX412" fmla="*/ 7388038 w 12210010"/>
                <a:gd name="connsiteY412" fmla="*/ 1074009 h 1178263"/>
                <a:gd name="connsiteX413" fmla="*/ 7339836 w 12210010"/>
                <a:gd name="connsiteY413" fmla="*/ 1064068 h 1178263"/>
                <a:gd name="connsiteX414" fmla="*/ 7291818 w 12210010"/>
                <a:gd name="connsiteY414" fmla="*/ 1053751 h 1178263"/>
                <a:gd name="connsiteX415" fmla="*/ 7243978 w 12210010"/>
                <a:gd name="connsiteY415" fmla="*/ 1043067 h 1178263"/>
                <a:gd name="connsiteX416" fmla="*/ 7196315 w 12210010"/>
                <a:gd name="connsiteY416" fmla="*/ 1032030 h 1178263"/>
                <a:gd name="connsiteX417" fmla="*/ 7148828 w 12210010"/>
                <a:gd name="connsiteY417" fmla="*/ 1020650 h 1178263"/>
                <a:gd name="connsiteX418" fmla="*/ 7101514 w 12210010"/>
                <a:gd name="connsiteY418" fmla="*/ 1008939 h 1178263"/>
                <a:gd name="connsiteX419" fmla="*/ 7054371 w 12210010"/>
                <a:gd name="connsiteY419" fmla="*/ 996909 h 1178263"/>
                <a:gd name="connsiteX420" fmla="*/ 7007397 w 12210010"/>
                <a:gd name="connsiteY420" fmla="*/ 984572 h 1178263"/>
                <a:gd name="connsiteX421" fmla="*/ 6960588 w 12210010"/>
                <a:gd name="connsiteY421" fmla="*/ 971939 h 1178263"/>
                <a:gd name="connsiteX422" fmla="*/ 6913944 w 12210010"/>
                <a:gd name="connsiteY422" fmla="*/ 959021 h 1178263"/>
                <a:gd name="connsiteX423" fmla="*/ 6867461 w 12210010"/>
                <a:gd name="connsiteY423" fmla="*/ 945831 h 1178263"/>
                <a:gd name="connsiteX424" fmla="*/ 6821139 w 12210010"/>
                <a:gd name="connsiteY424" fmla="*/ 932381 h 1178263"/>
                <a:gd name="connsiteX425" fmla="*/ 6774974 w 12210010"/>
                <a:gd name="connsiteY425" fmla="*/ 918681 h 1178263"/>
                <a:gd name="connsiteX426" fmla="*/ 6728963 w 12210010"/>
                <a:gd name="connsiteY426" fmla="*/ 904744 h 1178263"/>
                <a:gd name="connsiteX427" fmla="*/ 6683106 w 12210010"/>
                <a:gd name="connsiteY427" fmla="*/ 890580 h 1178263"/>
                <a:gd name="connsiteX428" fmla="*/ 6637399 w 12210010"/>
                <a:gd name="connsiteY428" fmla="*/ 876204 h 1178263"/>
                <a:gd name="connsiteX429" fmla="*/ 6591840 w 12210010"/>
                <a:gd name="connsiteY429" fmla="*/ 861624 h 1178263"/>
                <a:gd name="connsiteX430" fmla="*/ 6546427 w 12210010"/>
                <a:gd name="connsiteY430" fmla="*/ 846853 h 1178263"/>
                <a:gd name="connsiteX431" fmla="*/ 6501158 w 12210010"/>
                <a:gd name="connsiteY431" fmla="*/ 831903 h 1178263"/>
                <a:gd name="connsiteX432" fmla="*/ 6456031 w 12210010"/>
                <a:gd name="connsiteY432" fmla="*/ 816784 h 1178263"/>
                <a:gd name="connsiteX433" fmla="*/ 6411043 w 12210010"/>
                <a:gd name="connsiteY433" fmla="*/ 801511 h 1178263"/>
                <a:gd name="connsiteX434" fmla="*/ 6366193 w 12210010"/>
                <a:gd name="connsiteY434" fmla="*/ 786092 h 1178263"/>
                <a:gd name="connsiteX435" fmla="*/ 6321476 w 12210010"/>
                <a:gd name="connsiteY435" fmla="*/ 770541 h 1178263"/>
                <a:gd name="connsiteX436" fmla="*/ 6276892 w 12210010"/>
                <a:gd name="connsiteY436" fmla="*/ 754869 h 1178263"/>
                <a:gd name="connsiteX437" fmla="*/ 6232439 w 12210010"/>
                <a:gd name="connsiteY437" fmla="*/ 739087 h 1178263"/>
                <a:gd name="connsiteX438" fmla="*/ 6188114 w 12210010"/>
                <a:gd name="connsiteY438" fmla="*/ 723208 h 1178263"/>
                <a:gd name="connsiteX439" fmla="*/ 6143914 w 12210010"/>
                <a:gd name="connsiteY439" fmla="*/ 707242 h 1178263"/>
                <a:gd name="connsiteX440" fmla="*/ 6099838 w 12210010"/>
                <a:gd name="connsiteY440" fmla="*/ 691202 h 1178263"/>
                <a:gd name="connsiteX441" fmla="*/ 6055884 w 12210010"/>
                <a:gd name="connsiteY441" fmla="*/ 675098 h 1178263"/>
                <a:gd name="connsiteX442" fmla="*/ 6012048 w 12210010"/>
                <a:gd name="connsiteY442" fmla="*/ 658943 h 1178263"/>
                <a:gd name="connsiteX443" fmla="*/ 5968329 w 12210010"/>
                <a:gd name="connsiteY443" fmla="*/ 642748 h 1178263"/>
                <a:gd name="connsiteX444" fmla="*/ 5924725 w 12210010"/>
                <a:gd name="connsiteY444" fmla="*/ 626525 h 1178263"/>
                <a:gd name="connsiteX445" fmla="*/ 5881233 w 12210010"/>
                <a:gd name="connsiteY445" fmla="*/ 610286 h 1178263"/>
                <a:gd name="connsiteX446" fmla="*/ 5837852 w 12210010"/>
                <a:gd name="connsiteY446" fmla="*/ 594041 h 1178263"/>
                <a:gd name="connsiteX447" fmla="*/ 5794578 w 12210010"/>
                <a:gd name="connsiteY447" fmla="*/ 577803 h 1178263"/>
                <a:gd name="connsiteX448" fmla="*/ 5751409 w 12210010"/>
                <a:gd name="connsiteY448" fmla="*/ 561584 h 1178263"/>
                <a:gd name="connsiteX449" fmla="*/ 5708345 w 12210010"/>
                <a:gd name="connsiteY449" fmla="*/ 545394 h 1178263"/>
                <a:gd name="connsiteX450" fmla="*/ 5665381 w 12210010"/>
                <a:gd name="connsiteY450" fmla="*/ 529246 h 1178263"/>
                <a:gd name="connsiteX451" fmla="*/ 5622516 w 12210010"/>
                <a:gd name="connsiteY451" fmla="*/ 513150 h 1178263"/>
                <a:gd name="connsiteX452" fmla="*/ 5579748 w 12210010"/>
                <a:gd name="connsiteY452" fmla="*/ 497120 h 1178263"/>
                <a:gd name="connsiteX453" fmla="*/ 5537074 w 12210010"/>
                <a:gd name="connsiteY453" fmla="*/ 481165 h 1178263"/>
                <a:gd name="connsiteX454" fmla="*/ 5494492 w 12210010"/>
                <a:gd name="connsiteY454" fmla="*/ 465299 h 1178263"/>
                <a:gd name="connsiteX455" fmla="*/ 5452001 w 12210010"/>
                <a:gd name="connsiteY455" fmla="*/ 449532 h 1178263"/>
                <a:gd name="connsiteX456" fmla="*/ 5409598 w 12210010"/>
                <a:gd name="connsiteY456" fmla="*/ 433875 h 1178263"/>
                <a:gd name="connsiteX457" fmla="*/ 5367280 w 12210010"/>
                <a:gd name="connsiteY457" fmla="*/ 418342 h 1178263"/>
                <a:gd name="connsiteX458" fmla="*/ 5325045 w 12210010"/>
                <a:gd name="connsiteY458" fmla="*/ 402942 h 1178263"/>
                <a:gd name="connsiteX459" fmla="*/ 5282891 w 12210010"/>
                <a:gd name="connsiteY459" fmla="*/ 387689 h 1178263"/>
                <a:gd name="connsiteX460" fmla="*/ 5240817 w 12210010"/>
                <a:gd name="connsiteY460" fmla="*/ 372592 h 1178263"/>
                <a:gd name="connsiteX461" fmla="*/ 5198819 w 12210010"/>
                <a:gd name="connsiteY461" fmla="*/ 357665 h 1178263"/>
                <a:gd name="connsiteX462" fmla="*/ 5156896 w 12210010"/>
                <a:gd name="connsiteY462" fmla="*/ 342917 h 1178263"/>
                <a:gd name="connsiteX463" fmla="*/ 5115045 w 12210010"/>
                <a:gd name="connsiteY463" fmla="*/ 328363 h 1178263"/>
                <a:gd name="connsiteX464" fmla="*/ 5073264 w 12210010"/>
                <a:gd name="connsiteY464" fmla="*/ 314011 h 1178263"/>
                <a:gd name="connsiteX465" fmla="*/ 5031552 w 12210010"/>
                <a:gd name="connsiteY465" fmla="*/ 299875 h 1178263"/>
                <a:gd name="connsiteX466" fmla="*/ 4989905 w 12210010"/>
                <a:gd name="connsiteY466" fmla="*/ 285965 h 1178263"/>
                <a:gd name="connsiteX467" fmla="*/ 4948321 w 12210010"/>
                <a:gd name="connsiteY467" fmla="*/ 272294 h 1178263"/>
                <a:gd name="connsiteX468" fmla="*/ 4906799 w 12210010"/>
                <a:gd name="connsiteY468" fmla="*/ 258872 h 1178263"/>
                <a:gd name="connsiteX469" fmla="*/ 4865336 w 12210010"/>
                <a:gd name="connsiteY469" fmla="*/ 245712 h 1178263"/>
                <a:gd name="connsiteX470" fmla="*/ 4823929 w 12210010"/>
                <a:gd name="connsiteY470" fmla="*/ 232825 h 1178263"/>
                <a:gd name="connsiteX471" fmla="*/ 4782578 w 12210010"/>
                <a:gd name="connsiteY471" fmla="*/ 220222 h 1178263"/>
                <a:gd name="connsiteX472" fmla="*/ 4741280 w 12210010"/>
                <a:gd name="connsiteY472" fmla="*/ 207915 h 1178263"/>
                <a:gd name="connsiteX473" fmla="*/ 4700031 w 12210010"/>
                <a:gd name="connsiteY473" fmla="*/ 195915 h 1178263"/>
                <a:gd name="connsiteX474" fmla="*/ 4658831 w 12210010"/>
                <a:gd name="connsiteY474" fmla="*/ 184234 h 1178263"/>
                <a:gd name="connsiteX475" fmla="*/ 4617676 w 12210010"/>
                <a:gd name="connsiteY475" fmla="*/ 172884 h 1178263"/>
                <a:gd name="connsiteX476" fmla="*/ 4576565 w 12210010"/>
                <a:gd name="connsiteY476" fmla="*/ 161876 h 1178263"/>
                <a:gd name="connsiteX477" fmla="*/ 4535497 w 12210010"/>
                <a:gd name="connsiteY477" fmla="*/ 151221 h 1178263"/>
                <a:gd name="connsiteX478" fmla="*/ 4494467 w 12210010"/>
                <a:gd name="connsiteY478" fmla="*/ 140931 h 1178263"/>
                <a:gd name="connsiteX479" fmla="*/ 4453475 w 12210010"/>
                <a:gd name="connsiteY479" fmla="*/ 131018 h 1178263"/>
                <a:gd name="connsiteX480" fmla="*/ 4412518 w 12210010"/>
                <a:gd name="connsiteY480" fmla="*/ 121493 h 1178263"/>
                <a:gd name="connsiteX481" fmla="*/ 4371593 w 12210010"/>
                <a:gd name="connsiteY481" fmla="*/ 112367 h 1178263"/>
                <a:gd name="connsiteX482" fmla="*/ 4330699 w 12210010"/>
                <a:gd name="connsiteY482" fmla="*/ 103652 h 1178263"/>
                <a:gd name="connsiteX483" fmla="*/ 4289833 w 12210010"/>
                <a:gd name="connsiteY483" fmla="*/ 95359 h 1178263"/>
                <a:gd name="connsiteX484" fmla="*/ 4248994 w 12210010"/>
                <a:gd name="connsiteY484" fmla="*/ 87500 h 1178263"/>
                <a:gd name="connsiteX485" fmla="*/ 4208178 w 12210010"/>
                <a:gd name="connsiteY485" fmla="*/ 80086 h 1178263"/>
                <a:gd name="connsiteX486" fmla="*/ 4167385 w 12210010"/>
                <a:gd name="connsiteY486" fmla="*/ 73130 h 1178263"/>
                <a:gd name="connsiteX487" fmla="*/ 4126610 w 12210010"/>
                <a:gd name="connsiteY487" fmla="*/ 66641 h 1178263"/>
                <a:gd name="connsiteX488" fmla="*/ 4085853 w 12210010"/>
                <a:gd name="connsiteY488" fmla="*/ 60631 h 1178263"/>
                <a:gd name="connsiteX489" fmla="*/ 4045110 w 12210010"/>
                <a:gd name="connsiteY489" fmla="*/ 55113 h 1178263"/>
                <a:gd name="connsiteX490" fmla="*/ 4004380 w 12210010"/>
                <a:gd name="connsiteY490" fmla="*/ 50097 h 1178263"/>
                <a:gd name="connsiteX491" fmla="*/ 3963661 w 12210010"/>
                <a:gd name="connsiteY491" fmla="*/ 45595 h 1178263"/>
                <a:gd name="connsiteX492" fmla="*/ 3922949 w 12210010"/>
                <a:gd name="connsiteY492" fmla="*/ 41618 h 1178263"/>
                <a:gd name="connsiteX493" fmla="*/ 3882244 w 12210010"/>
                <a:gd name="connsiteY493" fmla="*/ 38178 h 1178263"/>
                <a:gd name="connsiteX494" fmla="*/ 3841541 w 12210010"/>
                <a:gd name="connsiteY494" fmla="*/ 35285 h 1178263"/>
                <a:gd name="connsiteX495" fmla="*/ 3800839 w 12210010"/>
                <a:gd name="connsiteY495" fmla="*/ 32952 h 1178263"/>
                <a:gd name="connsiteX496" fmla="*/ 3760237 w 12210010"/>
                <a:gd name="connsiteY496" fmla="*/ 31194 h 1178263"/>
                <a:gd name="connsiteX497" fmla="*/ 3678189 w 12210010"/>
                <a:gd name="connsiteY497" fmla="*/ 29070 h 1178263"/>
                <a:gd name="connsiteX498" fmla="*/ 3636872 w 12210010"/>
                <a:gd name="connsiteY498" fmla="*/ 28623 h 1178263"/>
                <a:gd name="connsiteX499" fmla="*/ 3595345 w 12210010"/>
                <a:gd name="connsiteY499" fmla="*/ 28575 h 1178263"/>
                <a:gd name="connsiteX500" fmla="*/ 3553619 w 12210010"/>
                <a:gd name="connsiteY500" fmla="*/ 28920 h 1178263"/>
                <a:gd name="connsiteX501" fmla="*/ 3511702 w 12210010"/>
                <a:gd name="connsiteY501" fmla="*/ 29651 h 1178263"/>
                <a:gd name="connsiteX502" fmla="*/ 3469602 w 12210010"/>
                <a:gd name="connsiteY502" fmla="*/ 30763 h 1178263"/>
                <a:gd name="connsiteX503" fmla="*/ 3427330 w 12210010"/>
                <a:gd name="connsiteY503" fmla="*/ 32248 h 1178263"/>
                <a:gd name="connsiteX504" fmla="*/ 3384893 w 12210010"/>
                <a:gd name="connsiteY504" fmla="*/ 34099 h 1178263"/>
                <a:gd name="connsiteX505" fmla="*/ 3342302 w 12210010"/>
                <a:gd name="connsiteY505" fmla="*/ 36311 h 1178263"/>
                <a:gd name="connsiteX506" fmla="*/ 3299565 w 12210010"/>
                <a:gd name="connsiteY506" fmla="*/ 38876 h 1178263"/>
                <a:gd name="connsiteX507" fmla="*/ 3256692 w 12210010"/>
                <a:gd name="connsiteY507" fmla="*/ 41789 h 1178263"/>
                <a:gd name="connsiteX508" fmla="*/ 3213691 w 12210010"/>
                <a:gd name="connsiteY508" fmla="*/ 45041 h 1178263"/>
                <a:gd name="connsiteX509" fmla="*/ 3170572 w 12210010"/>
                <a:gd name="connsiteY509" fmla="*/ 48627 h 1178263"/>
                <a:gd name="connsiteX510" fmla="*/ 3127343 w 12210010"/>
                <a:gd name="connsiteY510" fmla="*/ 52541 h 1178263"/>
                <a:gd name="connsiteX511" fmla="*/ 3084014 w 12210010"/>
                <a:gd name="connsiteY511" fmla="*/ 56775 h 1178263"/>
                <a:gd name="connsiteX512" fmla="*/ 3040594 w 12210010"/>
                <a:gd name="connsiteY512" fmla="*/ 61322 h 1178263"/>
                <a:gd name="connsiteX513" fmla="*/ 2997092 w 12210010"/>
                <a:gd name="connsiteY513" fmla="*/ 66177 h 1178263"/>
                <a:gd name="connsiteX514" fmla="*/ 2953516 w 12210010"/>
                <a:gd name="connsiteY514" fmla="*/ 71332 h 1178263"/>
                <a:gd name="connsiteX515" fmla="*/ 2909876 w 12210010"/>
                <a:gd name="connsiteY515" fmla="*/ 76782 h 1178263"/>
                <a:gd name="connsiteX516" fmla="*/ 2866181 w 12210010"/>
                <a:gd name="connsiteY516" fmla="*/ 82518 h 1178263"/>
                <a:gd name="connsiteX517" fmla="*/ 2822440 w 12210010"/>
                <a:gd name="connsiteY517" fmla="*/ 88535 h 1178263"/>
                <a:gd name="connsiteX518" fmla="*/ 2778663 w 12210010"/>
                <a:gd name="connsiteY518" fmla="*/ 94826 h 1178263"/>
                <a:gd name="connsiteX519" fmla="*/ 2734857 w 12210010"/>
                <a:gd name="connsiteY519" fmla="*/ 101385 h 1178263"/>
                <a:gd name="connsiteX520" fmla="*/ 2691032 w 12210010"/>
                <a:gd name="connsiteY520" fmla="*/ 108204 h 1178263"/>
                <a:gd name="connsiteX521" fmla="*/ 2647198 w 12210010"/>
                <a:gd name="connsiteY521" fmla="*/ 115277 h 1178263"/>
                <a:gd name="connsiteX522" fmla="*/ 2603363 w 12210010"/>
                <a:gd name="connsiteY522" fmla="*/ 122598 h 1178263"/>
                <a:gd name="connsiteX523" fmla="*/ 2559537 w 12210010"/>
                <a:gd name="connsiteY523" fmla="*/ 130159 h 1178263"/>
                <a:gd name="connsiteX524" fmla="*/ 2515727 w 12210010"/>
                <a:gd name="connsiteY524" fmla="*/ 137955 h 1178263"/>
                <a:gd name="connsiteX525" fmla="*/ 2471944 w 12210010"/>
                <a:gd name="connsiteY525" fmla="*/ 145977 h 1178263"/>
                <a:gd name="connsiteX526" fmla="*/ 2428196 w 12210010"/>
                <a:gd name="connsiteY526" fmla="*/ 154221 h 1178263"/>
                <a:gd name="connsiteX527" fmla="*/ 2384493 w 12210010"/>
                <a:gd name="connsiteY527" fmla="*/ 162678 h 1178263"/>
                <a:gd name="connsiteX528" fmla="*/ 2340843 w 12210010"/>
                <a:gd name="connsiteY528" fmla="*/ 171343 h 1178263"/>
                <a:gd name="connsiteX529" fmla="*/ 2297256 w 12210010"/>
                <a:gd name="connsiteY529" fmla="*/ 180209 h 1178263"/>
                <a:gd name="connsiteX530" fmla="*/ 2253740 w 12210010"/>
                <a:gd name="connsiteY530" fmla="*/ 189269 h 1178263"/>
                <a:gd name="connsiteX531" fmla="*/ 2210304 w 12210010"/>
                <a:gd name="connsiteY531" fmla="*/ 198517 h 1178263"/>
                <a:gd name="connsiteX532" fmla="*/ 2166959 w 12210010"/>
                <a:gd name="connsiteY532" fmla="*/ 207945 h 1178263"/>
                <a:gd name="connsiteX533" fmla="*/ 2123711 w 12210010"/>
                <a:gd name="connsiteY533" fmla="*/ 217547 h 1178263"/>
                <a:gd name="connsiteX534" fmla="*/ 2080572 w 12210010"/>
                <a:gd name="connsiteY534" fmla="*/ 227316 h 1178263"/>
                <a:gd name="connsiteX535" fmla="*/ 2037549 w 12210010"/>
                <a:gd name="connsiteY535" fmla="*/ 237247 h 1178263"/>
                <a:gd name="connsiteX536" fmla="*/ 1994651 w 12210010"/>
                <a:gd name="connsiteY536" fmla="*/ 247331 h 1178263"/>
                <a:gd name="connsiteX537" fmla="*/ 1951889 w 12210010"/>
                <a:gd name="connsiteY537" fmla="*/ 257563 h 1178263"/>
                <a:gd name="connsiteX538" fmla="*/ 1909270 w 12210010"/>
                <a:gd name="connsiteY538" fmla="*/ 267936 h 1178263"/>
                <a:gd name="connsiteX539" fmla="*/ 1866803 w 12210010"/>
                <a:gd name="connsiteY539" fmla="*/ 278443 h 1178263"/>
                <a:gd name="connsiteX540" fmla="*/ 1824499 w 12210010"/>
                <a:gd name="connsiteY540" fmla="*/ 289077 h 1178263"/>
                <a:gd name="connsiteX541" fmla="*/ 1782365 w 12210010"/>
                <a:gd name="connsiteY541" fmla="*/ 299832 h 1178263"/>
                <a:gd name="connsiteX542" fmla="*/ 1740410 w 12210010"/>
                <a:gd name="connsiteY542" fmla="*/ 310701 h 1178263"/>
                <a:gd name="connsiteX543" fmla="*/ 1698644 w 12210010"/>
                <a:gd name="connsiteY543" fmla="*/ 321678 h 1178263"/>
                <a:gd name="connsiteX544" fmla="*/ 1657077 w 12210010"/>
                <a:gd name="connsiteY544" fmla="*/ 332755 h 1178263"/>
                <a:gd name="connsiteX545" fmla="*/ 1615715 w 12210010"/>
                <a:gd name="connsiteY545" fmla="*/ 343926 h 1178263"/>
                <a:gd name="connsiteX546" fmla="*/ 1574570 w 12210010"/>
                <a:gd name="connsiteY546" fmla="*/ 355185 h 1178263"/>
                <a:gd name="connsiteX547" fmla="*/ 1533649 w 12210010"/>
                <a:gd name="connsiteY547" fmla="*/ 366524 h 1178263"/>
                <a:gd name="connsiteX548" fmla="*/ 1492963 w 12210010"/>
                <a:gd name="connsiteY548" fmla="*/ 377938 h 1178263"/>
                <a:gd name="connsiteX549" fmla="*/ 1452519 w 12210010"/>
                <a:gd name="connsiteY549" fmla="*/ 389419 h 1178263"/>
                <a:gd name="connsiteX550" fmla="*/ 1412326 w 12210010"/>
                <a:gd name="connsiteY550" fmla="*/ 400960 h 1178263"/>
                <a:gd name="connsiteX551" fmla="*/ 1372395 w 12210010"/>
                <a:gd name="connsiteY551" fmla="*/ 412556 h 1178263"/>
                <a:gd name="connsiteX552" fmla="*/ 1332733 w 12210010"/>
                <a:gd name="connsiteY552" fmla="*/ 424199 h 1178263"/>
                <a:gd name="connsiteX553" fmla="*/ 1293350 w 12210010"/>
                <a:gd name="connsiteY553" fmla="*/ 435882 h 1178263"/>
                <a:gd name="connsiteX554" fmla="*/ 1254255 w 12210010"/>
                <a:gd name="connsiteY554" fmla="*/ 447600 h 1178263"/>
                <a:gd name="connsiteX555" fmla="*/ 1215456 w 12210010"/>
                <a:gd name="connsiteY555" fmla="*/ 459345 h 1178263"/>
                <a:gd name="connsiteX556" fmla="*/ 1176964 w 12210010"/>
                <a:gd name="connsiteY556" fmla="*/ 471110 h 1178263"/>
                <a:gd name="connsiteX557" fmla="*/ 1138786 w 12210010"/>
                <a:gd name="connsiteY557" fmla="*/ 482890 h 1178263"/>
                <a:gd name="connsiteX558" fmla="*/ 1100932 w 12210010"/>
                <a:gd name="connsiteY558" fmla="*/ 494677 h 1178263"/>
                <a:gd name="connsiteX559" fmla="*/ 1063411 w 12210010"/>
                <a:gd name="connsiteY559" fmla="*/ 506464 h 1178263"/>
                <a:gd name="connsiteX560" fmla="*/ 1026231 w 12210010"/>
                <a:gd name="connsiteY560" fmla="*/ 518246 h 1178263"/>
                <a:gd name="connsiteX561" fmla="*/ 989402 w 12210010"/>
                <a:gd name="connsiteY561" fmla="*/ 530015 h 1178263"/>
                <a:gd name="connsiteX562" fmla="*/ 952933 w 12210010"/>
                <a:gd name="connsiteY562" fmla="*/ 541764 h 1178263"/>
                <a:gd name="connsiteX563" fmla="*/ 916833 w 12210010"/>
                <a:gd name="connsiteY563" fmla="*/ 553487 h 1178263"/>
                <a:gd name="connsiteX564" fmla="*/ 881111 w 12210010"/>
                <a:gd name="connsiteY564" fmla="*/ 565178 h 1178263"/>
                <a:gd name="connsiteX565" fmla="*/ 845775 w 12210010"/>
                <a:gd name="connsiteY565" fmla="*/ 576829 h 1178263"/>
                <a:gd name="connsiteX566" fmla="*/ 810835 w 12210010"/>
                <a:gd name="connsiteY566" fmla="*/ 588435 h 1178263"/>
                <a:gd name="connsiteX567" fmla="*/ 776299 w 12210010"/>
                <a:gd name="connsiteY567" fmla="*/ 599987 h 1178263"/>
                <a:gd name="connsiteX568" fmla="*/ 742178 w 12210010"/>
                <a:gd name="connsiteY568" fmla="*/ 611480 h 1178263"/>
                <a:gd name="connsiteX569" fmla="*/ 708479 w 12210010"/>
                <a:gd name="connsiteY569" fmla="*/ 622907 h 1178263"/>
                <a:gd name="connsiteX570" fmla="*/ 675211 w 12210010"/>
                <a:gd name="connsiteY570" fmla="*/ 634261 h 1178263"/>
                <a:gd name="connsiteX571" fmla="*/ 642385 w 12210010"/>
                <a:gd name="connsiteY571" fmla="*/ 645536 h 1178263"/>
                <a:gd name="connsiteX572" fmla="*/ 610008 w 12210010"/>
                <a:gd name="connsiteY572" fmla="*/ 656724 h 1178263"/>
                <a:gd name="connsiteX573" fmla="*/ 578090 w 12210010"/>
                <a:gd name="connsiteY573" fmla="*/ 667820 h 1178263"/>
                <a:gd name="connsiteX574" fmla="*/ 546639 w 12210010"/>
                <a:gd name="connsiteY574" fmla="*/ 678816 h 1178263"/>
                <a:gd name="connsiteX575" fmla="*/ 515665 w 12210010"/>
                <a:gd name="connsiteY575" fmla="*/ 689707 h 1178263"/>
                <a:gd name="connsiteX576" fmla="*/ 485176 w 12210010"/>
                <a:gd name="connsiteY576" fmla="*/ 700484 h 1178263"/>
                <a:gd name="connsiteX577" fmla="*/ 455182 w 12210010"/>
                <a:gd name="connsiteY577" fmla="*/ 711142 h 1178263"/>
                <a:gd name="connsiteX578" fmla="*/ 425692 w 12210010"/>
                <a:gd name="connsiteY578" fmla="*/ 721674 h 1178263"/>
                <a:gd name="connsiteX579" fmla="*/ 396714 w 12210010"/>
                <a:gd name="connsiteY579" fmla="*/ 732073 h 1178263"/>
                <a:gd name="connsiteX580" fmla="*/ 368257 w 12210010"/>
                <a:gd name="connsiteY580" fmla="*/ 742333 h 1178263"/>
                <a:gd name="connsiteX581" fmla="*/ 340331 w 12210010"/>
                <a:gd name="connsiteY581" fmla="*/ 752446 h 1178263"/>
                <a:gd name="connsiteX582" fmla="*/ 312944 w 12210010"/>
                <a:gd name="connsiteY582" fmla="*/ 762407 h 1178263"/>
                <a:gd name="connsiteX583" fmla="*/ 286106 w 12210010"/>
                <a:gd name="connsiteY583" fmla="*/ 772208 h 1178263"/>
                <a:gd name="connsiteX584" fmla="*/ 259825 w 12210010"/>
                <a:gd name="connsiteY584" fmla="*/ 781843 h 1178263"/>
                <a:gd name="connsiteX585" fmla="*/ 234111 w 12210010"/>
                <a:gd name="connsiteY585" fmla="*/ 791305 h 1178263"/>
                <a:gd name="connsiteX586" fmla="*/ 208971 w 12210010"/>
                <a:gd name="connsiteY586" fmla="*/ 800588 h 1178263"/>
                <a:gd name="connsiteX587" fmla="*/ 184416 w 12210010"/>
                <a:gd name="connsiteY587" fmla="*/ 809685 h 1178263"/>
                <a:gd name="connsiteX588" fmla="*/ 160454 w 12210010"/>
                <a:gd name="connsiteY588" fmla="*/ 818589 h 1178263"/>
                <a:gd name="connsiteX589" fmla="*/ 137094 w 12210010"/>
                <a:gd name="connsiteY589" fmla="*/ 827293 h 1178263"/>
                <a:gd name="connsiteX590" fmla="*/ 114344 w 12210010"/>
                <a:gd name="connsiteY590" fmla="*/ 835791 h 1178263"/>
                <a:gd name="connsiteX591" fmla="*/ 92215 w 12210010"/>
                <a:gd name="connsiteY591" fmla="*/ 844077 h 1178263"/>
                <a:gd name="connsiteX592" fmla="*/ 70715 w 12210010"/>
                <a:gd name="connsiteY592" fmla="*/ 852144 h 1178263"/>
                <a:gd name="connsiteX593" fmla="*/ 49852 w 12210010"/>
                <a:gd name="connsiteY593" fmla="*/ 859984 h 1178263"/>
                <a:gd name="connsiteX594" fmla="*/ 29635 w 12210010"/>
                <a:gd name="connsiteY594" fmla="*/ 867592 h 1178263"/>
                <a:gd name="connsiteX595" fmla="*/ 10076 w 12210010"/>
                <a:gd name="connsiteY595" fmla="*/ 874960 h 1178263"/>
                <a:gd name="connsiteX596" fmla="*/ 0 w 12210010"/>
                <a:gd name="connsiteY596" fmla="*/ 848220 h 117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Lst>
              <a:rect l="l" t="t" r="r" b="b"/>
              <a:pathLst>
                <a:path w="12210010" h="1178263">
                  <a:moveTo>
                    <a:pt x="0" y="848220"/>
                  </a:moveTo>
                  <a:lnTo>
                    <a:pt x="19571" y="840848"/>
                  </a:lnTo>
                  <a:lnTo>
                    <a:pt x="39799" y="833236"/>
                  </a:lnTo>
                  <a:lnTo>
                    <a:pt x="60677" y="825390"/>
                  </a:lnTo>
                  <a:lnTo>
                    <a:pt x="82195" y="817316"/>
                  </a:lnTo>
                  <a:lnTo>
                    <a:pt x="104345" y="809023"/>
                  </a:lnTo>
                  <a:lnTo>
                    <a:pt x="127116" y="800517"/>
                  </a:lnTo>
                  <a:lnTo>
                    <a:pt x="150501" y="791803"/>
                  </a:lnTo>
                  <a:lnTo>
                    <a:pt x="174489" y="782889"/>
                  </a:lnTo>
                  <a:lnTo>
                    <a:pt x="199073" y="773782"/>
                  </a:lnTo>
                  <a:lnTo>
                    <a:pt x="224242" y="764488"/>
                  </a:lnTo>
                  <a:lnTo>
                    <a:pt x="249989" y="755014"/>
                  </a:lnTo>
                  <a:lnTo>
                    <a:pt x="276304" y="745367"/>
                  </a:lnTo>
                  <a:lnTo>
                    <a:pt x="303177" y="735553"/>
                  </a:lnTo>
                  <a:lnTo>
                    <a:pt x="330601" y="725579"/>
                  </a:lnTo>
                  <a:lnTo>
                    <a:pt x="358566" y="715451"/>
                  </a:lnTo>
                  <a:lnTo>
                    <a:pt x="387062" y="705178"/>
                  </a:lnTo>
                  <a:lnTo>
                    <a:pt x="416081" y="694764"/>
                  </a:lnTo>
                  <a:lnTo>
                    <a:pt x="445614" y="684216"/>
                  </a:lnTo>
                  <a:lnTo>
                    <a:pt x="475652" y="673543"/>
                  </a:lnTo>
                  <a:lnTo>
                    <a:pt x="506187" y="662749"/>
                  </a:lnTo>
                  <a:lnTo>
                    <a:pt x="537208" y="651843"/>
                  </a:lnTo>
                  <a:lnTo>
                    <a:pt x="568707" y="640829"/>
                  </a:lnTo>
                  <a:lnTo>
                    <a:pt x="600675" y="629716"/>
                  </a:lnTo>
                  <a:lnTo>
                    <a:pt x="633103" y="618510"/>
                  </a:lnTo>
                  <a:lnTo>
                    <a:pt x="665982" y="607218"/>
                  </a:lnTo>
                  <a:lnTo>
                    <a:pt x="699303" y="595845"/>
                  </a:lnTo>
                  <a:lnTo>
                    <a:pt x="733056" y="584400"/>
                  </a:lnTo>
                  <a:lnTo>
                    <a:pt x="767235" y="572888"/>
                  </a:lnTo>
                  <a:lnTo>
                    <a:pt x="801828" y="561316"/>
                  </a:lnTo>
                  <a:lnTo>
                    <a:pt x="836827" y="549692"/>
                  </a:lnTo>
                  <a:lnTo>
                    <a:pt x="872223" y="538021"/>
                  </a:lnTo>
                  <a:lnTo>
                    <a:pt x="908007" y="526310"/>
                  </a:lnTo>
                  <a:lnTo>
                    <a:pt x="944171" y="514566"/>
                  </a:lnTo>
                  <a:lnTo>
                    <a:pt x="980704" y="502796"/>
                  </a:lnTo>
                  <a:lnTo>
                    <a:pt x="1017599" y="491006"/>
                  </a:lnTo>
                  <a:lnTo>
                    <a:pt x="1054846" y="479203"/>
                  </a:lnTo>
                  <a:lnTo>
                    <a:pt x="1092437" y="467394"/>
                  </a:lnTo>
                  <a:lnTo>
                    <a:pt x="1130361" y="455585"/>
                  </a:lnTo>
                  <a:lnTo>
                    <a:pt x="1168611" y="443783"/>
                  </a:lnTo>
                  <a:lnTo>
                    <a:pt x="1207177" y="431995"/>
                  </a:lnTo>
                  <a:lnTo>
                    <a:pt x="1246051" y="420228"/>
                  </a:lnTo>
                  <a:lnTo>
                    <a:pt x="1285223" y="408487"/>
                  </a:lnTo>
                  <a:lnTo>
                    <a:pt x="1324684" y="396781"/>
                  </a:lnTo>
                  <a:lnTo>
                    <a:pt x="1364426" y="385114"/>
                  </a:lnTo>
                  <a:lnTo>
                    <a:pt x="1404440" y="373495"/>
                  </a:lnTo>
                  <a:lnTo>
                    <a:pt x="1444715" y="361930"/>
                  </a:lnTo>
                  <a:lnTo>
                    <a:pt x="1485245" y="350425"/>
                  </a:lnTo>
                  <a:lnTo>
                    <a:pt x="1526019" y="338987"/>
                  </a:lnTo>
                  <a:lnTo>
                    <a:pt x="1567028" y="327623"/>
                  </a:lnTo>
                  <a:lnTo>
                    <a:pt x="1608264" y="316340"/>
                  </a:lnTo>
                  <a:lnTo>
                    <a:pt x="1649719" y="305143"/>
                  </a:lnTo>
                  <a:lnTo>
                    <a:pt x="1691381" y="294041"/>
                  </a:lnTo>
                  <a:lnTo>
                    <a:pt x="1733244" y="283039"/>
                  </a:lnTo>
                  <a:lnTo>
                    <a:pt x="1775297" y="272145"/>
                  </a:lnTo>
                  <a:lnTo>
                    <a:pt x="1817532" y="261364"/>
                  </a:lnTo>
                  <a:lnTo>
                    <a:pt x="1859940" y="250704"/>
                  </a:lnTo>
                  <a:lnTo>
                    <a:pt x="1902512" y="240171"/>
                  </a:lnTo>
                  <a:lnTo>
                    <a:pt x="1945239" y="229773"/>
                  </a:lnTo>
                  <a:lnTo>
                    <a:pt x="1988112" y="219515"/>
                  </a:lnTo>
                  <a:lnTo>
                    <a:pt x="2031122" y="209404"/>
                  </a:lnTo>
                  <a:lnTo>
                    <a:pt x="2074261" y="199447"/>
                  </a:lnTo>
                  <a:lnTo>
                    <a:pt x="2117518" y="189651"/>
                  </a:lnTo>
                  <a:lnTo>
                    <a:pt x="2160886" y="180022"/>
                  </a:lnTo>
                  <a:lnTo>
                    <a:pt x="2204354" y="170568"/>
                  </a:lnTo>
                  <a:lnTo>
                    <a:pt x="2247916" y="161294"/>
                  </a:lnTo>
                  <a:lnTo>
                    <a:pt x="2291560" y="152208"/>
                  </a:lnTo>
                  <a:lnTo>
                    <a:pt x="2335280" y="143315"/>
                  </a:lnTo>
                  <a:lnTo>
                    <a:pt x="2379064" y="134624"/>
                  </a:lnTo>
                  <a:lnTo>
                    <a:pt x="2422905" y="126140"/>
                  </a:lnTo>
                  <a:lnTo>
                    <a:pt x="2466794" y="117870"/>
                  </a:lnTo>
                  <a:lnTo>
                    <a:pt x="2510721" y="109821"/>
                  </a:lnTo>
                  <a:lnTo>
                    <a:pt x="2554678" y="102000"/>
                  </a:lnTo>
                  <a:lnTo>
                    <a:pt x="2598656" y="94413"/>
                  </a:lnTo>
                  <a:lnTo>
                    <a:pt x="2642646" y="87067"/>
                  </a:lnTo>
                  <a:lnTo>
                    <a:pt x="2686639" y="79969"/>
                  </a:lnTo>
                  <a:lnTo>
                    <a:pt x="2730626" y="73125"/>
                  </a:lnTo>
                  <a:lnTo>
                    <a:pt x="2774598" y="66542"/>
                  </a:lnTo>
                  <a:lnTo>
                    <a:pt x="2818546" y="60227"/>
                  </a:lnTo>
                  <a:lnTo>
                    <a:pt x="2862462" y="54186"/>
                  </a:lnTo>
                  <a:lnTo>
                    <a:pt x="2906336" y="48427"/>
                  </a:lnTo>
                  <a:lnTo>
                    <a:pt x="2950159" y="42955"/>
                  </a:lnTo>
                  <a:lnTo>
                    <a:pt x="2993922" y="37778"/>
                  </a:lnTo>
                  <a:lnTo>
                    <a:pt x="3037618" y="32903"/>
                  </a:lnTo>
                  <a:lnTo>
                    <a:pt x="3081235" y="28335"/>
                  </a:lnTo>
                  <a:lnTo>
                    <a:pt x="3124767" y="24082"/>
                  </a:lnTo>
                  <a:lnTo>
                    <a:pt x="3168204" y="20151"/>
                  </a:lnTo>
                  <a:lnTo>
                    <a:pt x="3211536" y="16548"/>
                  </a:lnTo>
                  <a:lnTo>
                    <a:pt x="3254756" y="13279"/>
                  </a:lnTo>
                  <a:lnTo>
                    <a:pt x="3297854" y="10353"/>
                  </a:lnTo>
                  <a:lnTo>
                    <a:pt x="3340821" y="7774"/>
                  </a:lnTo>
                  <a:lnTo>
                    <a:pt x="3383648" y="5551"/>
                  </a:lnTo>
                  <a:lnTo>
                    <a:pt x="3426327" y="3690"/>
                  </a:lnTo>
                  <a:lnTo>
                    <a:pt x="3468849" y="2198"/>
                  </a:lnTo>
                  <a:lnTo>
                    <a:pt x="3511203" y="1081"/>
                  </a:lnTo>
                  <a:lnTo>
                    <a:pt x="3553383" y="346"/>
                  </a:lnTo>
                  <a:lnTo>
                    <a:pt x="3595379" y="0"/>
                  </a:lnTo>
                  <a:lnTo>
                    <a:pt x="3637182" y="49"/>
                  </a:lnTo>
                  <a:lnTo>
                    <a:pt x="3678783" y="502"/>
                  </a:lnTo>
                  <a:lnTo>
                    <a:pt x="3761271" y="2638"/>
                  </a:lnTo>
                  <a:lnTo>
                    <a:pt x="3802475" y="4424"/>
                  </a:lnTo>
                  <a:lnTo>
                    <a:pt x="3843567" y="6782"/>
                  </a:lnTo>
                  <a:lnTo>
                    <a:pt x="3884650" y="9704"/>
                  </a:lnTo>
                  <a:lnTo>
                    <a:pt x="3925728" y="13178"/>
                  </a:lnTo>
                  <a:lnTo>
                    <a:pt x="3966802" y="17193"/>
                  </a:lnTo>
                  <a:lnTo>
                    <a:pt x="4007874" y="21736"/>
                  </a:lnTo>
                  <a:lnTo>
                    <a:pt x="4048946" y="26797"/>
                  </a:lnTo>
                  <a:lnTo>
                    <a:pt x="4090022" y="32362"/>
                  </a:lnTo>
                  <a:lnTo>
                    <a:pt x="4131102" y="38421"/>
                  </a:lnTo>
                  <a:lnTo>
                    <a:pt x="4172189" y="44961"/>
                  </a:lnTo>
                  <a:lnTo>
                    <a:pt x="4213286" y="51971"/>
                  </a:lnTo>
                  <a:lnTo>
                    <a:pt x="4254394" y="59440"/>
                  </a:lnTo>
                  <a:lnTo>
                    <a:pt x="4295517" y="67355"/>
                  </a:lnTo>
                  <a:lnTo>
                    <a:pt x="4336656" y="75705"/>
                  </a:lnTo>
                  <a:lnTo>
                    <a:pt x="4377813" y="84477"/>
                  </a:lnTo>
                  <a:lnTo>
                    <a:pt x="4418991" y="93661"/>
                  </a:lnTo>
                  <a:lnTo>
                    <a:pt x="4460192" y="103244"/>
                  </a:lnTo>
                  <a:lnTo>
                    <a:pt x="4501419" y="113215"/>
                  </a:lnTo>
                  <a:lnTo>
                    <a:pt x="4542673" y="123562"/>
                  </a:lnTo>
                  <a:lnTo>
                    <a:pt x="4583957" y="134273"/>
                  </a:lnTo>
                  <a:lnTo>
                    <a:pt x="4625273" y="145338"/>
                  </a:lnTo>
                  <a:lnTo>
                    <a:pt x="4666625" y="156743"/>
                  </a:lnTo>
                  <a:lnTo>
                    <a:pt x="4708013" y="168477"/>
                  </a:lnTo>
                  <a:lnTo>
                    <a:pt x="4749441" y="180530"/>
                  </a:lnTo>
                  <a:lnTo>
                    <a:pt x="4790909" y="192888"/>
                  </a:lnTo>
                  <a:lnTo>
                    <a:pt x="4832422" y="205541"/>
                  </a:lnTo>
                  <a:lnTo>
                    <a:pt x="4873980" y="218476"/>
                  </a:lnTo>
                  <a:lnTo>
                    <a:pt x="4915587" y="231683"/>
                  </a:lnTo>
                  <a:lnTo>
                    <a:pt x="4957245" y="245148"/>
                  </a:lnTo>
                  <a:lnTo>
                    <a:pt x="4998957" y="258862"/>
                  </a:lnTo>
                  <a:lnTo>
                    <a:pt x="5040723" y="272812"/>
                  </a:lnTo>
                  <a:lnTo>
                    <a:pt x="5082547" y="286986"/>
                  </a:lnTo>
                  <a:lnTo>
                    <a:pt x="5124432" y="301373"/>
                  </a:lnTo>
                  <a:lnTo>
                    <a:pt x="5166378" y="315962"/>
                  </a:lnTo>
                  <a:lnTo>
                    <a:pt x="5208389" y="330740"/>
                  </a:lnTo>
                  <a:lnTo>
                    <a:pt x="5250467" y="345696"/>
                  </a:lnTo>
                  <a:lnTo>
                    <a:pt x="5292615" y="360819"/>
                  </a:lnTo>
                  <a:lnTo>
                    <a:pt x="5334834" y="376096"/>
                  </a:lnTo>
                  <a:lnTo>
                    <a:pt x="5377126" y="391517"/>
                  </a:lnTo>
                  <a:lnTo>
                    <a:pt x="5419495" y="407069"/>
                  </a:lnTo>
                  <a:lnTo>
                    <a:pt x="5461942" y="422741"/>
                  </a:lnTo>
                  <a:lnTo>
                    <a:pt x="5504470" y="438522"/>
                  </a:lnTo>
                  <a:lnTo>
                    <a:pt x="5547081" y="454400"/>
                  </a:lnTo>
                  <a:lnTo>
                    <a:pt x="5589777" y="470363"/>
                  </a:lnTo>
                  <a:lnTo>
                    <a:pt x="5632561" y="486399"/>
                  </a:lnTo>
                  <a:lnTo>
                    <a:pt x="5675434" y="502498"/>
                  </a:lnTo>
                  <a:lnTo>
                    <a:pt x="5718400" y="518647"/>
                  </a:lnTo>
                  <a:lnTo>
                    <a:pt x="5761460" y="534835"/>
                  </a:lnTo>
                  <a:lnTo>
                    <a:pt x="5804616" y="551050"/>
                  </a:lnTo>
                  <a:lnTo>
                    <a:pt x="5847872" y="567281"/>
                  </a:lnTo>
                  <a:lnTo>
                    <a:pt x="5891229" y="583516"/>
                  </a:lnTo>
                  <a:lnTo>
                    <a:pt x="5934689" y="599744"/>
                  </a:lnTo>
                  <a:lnTo>
                    <a:pt x="5978255" y="615952"/>
                  </a:lnTo>
                  <a:lnTo>
                    <a:pt x="6021930" y="632131"/>
                  </a:lnTo>
                  <a:lnTo>
                    <a:pt x="6065714" y="648267"/>
                  </a:lnTo>
                  <a:lnTo>
                    <a:pt x="6109611" y="664349"/>
                  </a:lnTo>
                  <a:lnTo>
                    <a:pt x="6153622" y="680367"/>
                  </a:lnTo>
                  <a:lnTo>
                    <a:pt x="6197751" y="696307"/>
                  </a:lnTo>
                  <a:lnTo>
                    <a:pt x="6241999" y="712159"/>
                  </a:lnTo>
                  <a:lnTo>
                    <a:pt x="6286368" y="727911"/>
                  </a:lnTo>
                  <a:lnTo>
                    <a:pt x="6330862" y="743552"/>
                  </a:lnTo>
                  <a:lnTo>
                    <a:pt x="6375482" y="759070"/>
                  </a:lnTo>
                  <a:lnTo>
                    <a:pt x="6420230" y="774453"/>
                  </a:lnTo>
                  <a:lnTo>
                    <a:pt x="6465108" y="789690"/>
                  </a:lnTo>
                  <a:lnTo>
                    <a:pt x="6510119" y="804769"/>
                  </a:lnTo>
                  <a:lnTo>
                    <a:pt x="6555266" y="819679"/>
                  </a:lnTo>
                  <a:lnTo>
                    <a:pt x="6600550" y="834408"/>
                  </a:lnTo>
                  <a:lnTo>
                    <a:pt x="6645973" y="848945"/>
                  </a:lnTo>
                  <a:lnTo>
                    <a:pt x="6691538" y="863278"/>
                  </a:lnTo>
                  <a:lnTo>
                    <a:pt x="6737248" y="877396"/>
                  </a:lnTo>
                  <a:lnTo>
                    <a:pt x="6783104" y="891287"/>
                  </a:lnTo>
                  <a:lnTo>
                    <a:pt x="6829108" y="904939"/>
                  </a:lnTo>
                  <a:lnTo>
                    <a:pt x="6875262" y="918342"/>
                  </a:lnTo>
                  <a:lnTo>
                    <a:pt x="6921570" y="931483"/>
                  </a:lnTo>
                  <a:lnTo>
                    <a:pt x="6968034" y="944351"/>
                  </a:lnTo>
                  <a:lnTo>
                    <a:pt x="7014655" y="956934"/>
                  </a:lnTo>
                  <a:lnTo>
                    <a:pt x="7061437" y="969221"/>
                  </a:lnTo>
                  <a:lnTo>
                    <a:pt x="7108381" y="981201"/>
                  </a:lnTo>
                  <a:lnTo>
                    <a:pt x="7155488" y="992862"/>
                  </a:lnTo>
                  <a:lnTo>
                    <a:pt x="7202763" y="1004191"/>
                  </a:lnTo>
                  <a:lnTo>
                    <a:pt x="7250205" y="1015179"/>
                  </a:lnTo>
                  <a:lnTo>
                    <a:pt x="7297820" y="1025813"/>
                  </a:lnTo>
                  <a:lnTo>
                    <a:pt x="7345608" y="1036082"/>
                  </a:lnTo>
                  <a:lnTo>
                    <a:pt x="7393573" y="1045975"/>
                  </a:lnTo>
                  <a:lnTo>
                    <a:pt x="7441715" y="1055479"/>
                  </a:lnTo>
                  <a:lnTo>
                    <a:pt x="7490036" y="1064583"/>
                  </a:lnTo>
                  <a:lnTo>
                    <a:pt x="7538541" y="1073277"/>
                  </a:lnTo>
                  <a:lnTo>
                    <a:pt x="7587231" y="1081547"/>
                  </a:lnTo>
                  <a:lnTo>
                    <a:pt x="7636107" y="1089383"/>
                  </a:lnTo>
                  <a:lnTo>
                    <a:pt x="7685175" y="1096774"/>
                  </a:lnTo>
                  <a:lnTo>
                    <a:pt x="7734433" y="1103707"/>
                  </a:lnTo>
                  <a:lnTo>
                    <a:pt x="7783885" y="1110172"/>
                  </a:lnTo>
                  <a:lnTo>
                    <a:pt x="7833536" y="1116156"/>
                  </a:lnTo>
                  <a:lnTo>
                    <a:pt x="7883383" y="1121650"/>
                  </a:lnTo>
                  <a:lnTo>
                    <a:pt x="7933431" y="1126639"/>
                  </a:lnTo>
                  <a:lnTo>
                    <a:pt x="7983684" y="1131114"/>
                  </a:lnTo>
                  <a:lnTo>
                    <a:pt x="8034143" y="1135062"/>
                  </a:lnTo>
                  <a:lnTo>
                    <a:pt x="8084807" y="1138473"/>
                  </a:lnTo>
                  <a:lnTo>
                    <a:pt x="8186858" y="1143638"/>
                  </a:lnTo>
                  <a:lnTo>
                    <a:pt x="8237851" y="1145484"/>
                  </a:lnTo>
                  <a:lnTo>
                    <a:pt x="8288434" y="1146991"/>
                  </a:lnTo>
                  <a:lnTo>
                    <a:pt x="8338568" y="1148161"/>
                  </a:lnTo>
                  <a:lnTo>
                    <a:pt x="8388261" y="1148997"/>
                  </a:lnTo>
                  <a:lnTo>
                    <a:pt x="8437520" y="1149505"/>
                  </a:lnTo>
                  <a:lnTo>
                    <a:pt x="8486352" y="1149688"/>
                  </a:lnTo>
                  <a:lnTo>
                    <a:pt x="8534765" y="1149549"/>
                  </a:lnTo>
                  <a:lnTo>
                    <a:pt x="8582766" y="1149092"/>
                  </a:lnTo>
                  <a:lnTo>
                    <a:pt x="8630361" y="1148321"/>
                  </a:lnTo>
                  <a:lnTo>
                    <a:pt x="8677559" y="1147240"/>
                  </a:lnTo>
                  <a:lnTo>
                    <a:pt x="8724364" y="1145852"/>
                  </a:lnTo>
                  <a:lnTo>
                    <a:pt x="8770787" y="1144162"/>
                  </a:lnTo>
                  <a:lnTo>
                    <a:pt x="8816835" y="1142172"/>
                  </a:lnTo>
                  <a:lnTo>
                    <a:pt x="8862512" y="1139888"/>
                  </a:lnTo>
                  <a:lnTo>
                    <a:pt x="8907829" y="1137312"/>
                  </a:lnTo>
                  <a:lnTo>
                    <a:pt x="8952791" y="1134449"/>
                  </a:lnTo>
                  <a:lnTo>
                    <a:pt x="8997403" y="1131301"/>
                  </a:lnTo>
                  <a:lnTo>
                    <a:pt x="9041677" y="1127874"/>
                  </a:lnTo>
                  <a:lnTo>
                    <a:pt x="9085617" y="1124170"/>
                  </a:lnTo>
                  <a:lnTo>
                    <a:pt x="9129231" y="1120194"/>
                  </a:lnTo>
                  <a:lnTo>
                    <a:pt x="9172528" y="1115949"/>
                  </a:lnTo>
                  <a:lnTo>
                    <a:pt x="9215513" y="1111439"/>
                  </a:lnTo>
                  <a:lnTo>
                    <a:pt x="9258194" y="1106668"/>
                  </a:lnTo>
                  <a:lnTo>
                    <a:pt x="9300578" y="1101639"/>
                  </a:lnTo>
                  <a:lnTo>
                    <a:pt x="9342671" y="1096356"/>
                  </a:lnTo>
                  <a:lnTo>
                    <a:pt x="9384484" y="1090824"/>
                  </a:lnTo>
                  <a:lnTo>
                    <a:pt x="9426020" y="1085045"/>
                  </a:lnTo>
                  <a:lnTo>
                    <a:pt x="9467288" y="1079024"/>
                  </a:lnTo>
                  <a:lnTo>
                    <a:pt x="9508295" y="1072764"/>
                  </a:lnTo>
                  <a:lnTo>
                    <a:pt x="9549049" y="1066269"/>
                  </a:lnTo>
                  <a:lnTo>
                    <a:pt x="9589556" y="1059542"/>
                  </a:lnTo>
                  <a:lnTo>
                    <a:pt x="9629825" y="1052588"/>
                  </a:lnTo>
                  <a:lnTo>
                    <a:pt x="9669862" y="1045411"/>
                  </a:lnTo>
                  <a:lnTo>
                    <a:pt x="9709673" y="1038013"/>
                  </a:lnTo>
                  <a:lnTo>
                    <a:pt x="9749268" y="1030399"/>
                  </a:lnTo>
                  <a:lnTo>
                    <a:pt x="9788652" y="1022572"/>
                  </a:lnTo>
                  <a:lnTo>
                    <a:pt x="9827833" y="1014537"/>
                  </a:lnTo>
                  <a:lnTo>
                    <a:pt x="9866819" y="1006297"/>
                  </a:lnTo>
                  <a:lnTo>
                    <a:pt x="9905616" y="997855"/>
                  </a:lnTo>
                  <a:lnTo>
                    <a:pt x="9944231" y="989216"/>
                  </a:lnTo>
                  <a:lnTo>
                    <a:pt x="9982673" y="980382"/>
                  </a:lnTo>
                  <a:lnTo>
                    <a:pt x="10020947" y="971359"/>
                  </a:lnTo>
                  <a:lnTo>
                    <a:pt x="10059062" y="962149"/>
                  </a:lnTo>
                  <a:lnTo>
                    <a:pt x="10097023" y="952756"/>
                  </a:lnTo>
                  <a:lnTo>
                    <a:pt x="10134840" y="943185"/>
                  </a:lnTo>
                  <a:lnTo>
                    <a:pt x="10172519" y="933438"/>
                  </a:lnTo>
                  <a:lnTo>
                    <a:pt x="10210067" y="923520"/>
                  </a:lnTo>
                  <a:lnTo>
                    <a:pt x="10247491" y="913434"/>
                  </a:lnTo>
                  <a:lnTo>
                    <a:pt x="10284799" y="903184"/>
                  </a:lnTo>
                  <a:lnTo>
                    <a:pt x="10321997" y="892774"/>
                  </a:lnTo>
                  <a:lnTo>
                    <a:pt x="10359092" y="882207"/>
                  </a:lnTo>
                  <a:lnTo>
                    <a:pt x="10396094" y="871487"/>
                  </a:lnTo>
                  <a:lnTo>
                    <a:pt x="10433007" y="860619"/>
                  </a:lnTo>
                  <a:lnTo>
                    <a:pt x="10469840" y="849605"/>
                  </a:lnTo>
                  <a:lnTo>
                    <a:pt x="10506600" y="838449"/>
                  </a:lnTo>
                  <a:lnTo>
                    <a:pt x="10543294" y="827156"/>
                  </a:lnTo>
                  <a:lnTo>
                    <a:pt x="10579928" y="815728"/>
                  </a:lnTo>
                  <a:lnTo>
                    <a:pt x="10616511" y="804170"/>
                  </a:lnTo>
                  <a:lnTo>
                    <a:pt x="10653049" y="792486"/>
                  </a:lnTo>
                  <a:lnTo>
                    <a:pt x="10689549" y="780678"/>
                  </a:lnTo>
                  <a:lnTo>
                    <a:pt x="10726020" y="768752"/>
                  </a:lnTo>
                  <a:lnTo>
                    <a:pt x="10762467" y="756710"/>
                  </a:lnTo>
                  <a:lnTo>
                    <a:pt x="10798898" y="744556"/>
                  </a:lnTo>
                  <a:lnTo>
                    <a:pt x="10835320" y="732294"/>
                  </a:lnTo>
                  <a:lnTo>
                    <a:pt x="10871741" y="719929"/>
                  </a:lnTo>
                  <a:lnTo>
                    <a:pt x="10908167" y="707463"/>
                  </a:lnTo>
                  <a:lnTo>
                    <a:pt x="10944606" y="694900"/>
                  </a:lnTo>
                  <a:lnTo>
                    <a:pt x="10981064" y="682244"/>
                  </a:lnTo>
                  <a:lnTo>
                    <a:pt x="11017551" y="669499"/>
                  </a:lnTo>
                  <a:lnTo>
                    <a:pt x="11054071" y="656669"/>
                  </a:lnTo>
                  <a:lnTo>
                    <a:pt x="11090633" y="643757"/>
                  </a:lnTo>
                  <a:lnTo>
                    <a:pt x="11127243" y="630767"/>
                  </a:lnTo>
                  <a:lnTo>
                    <a:pt x="11163908" y="617703"/>
                  </a:lnTo>
                  <a:lnTo>
                    <a:pt x="11200636" y="604569"/>
                  </a:lnTo>
                  <a:lnTo>
                    <a:pt x="11237436" y="591368"/>
                  </a:lnTo>
                  <a:lnTo>
                    <a:pt x="11274310" y="578105"/>
                  </a:lnTo>
                  <a:lnTo>
                    <a:pt x="11311269" y="564782"/>
                  </a:lnTo>
                  <a:lnTo>
                    <a:pt x="11348321" y="551404"/>
                  </a:lnTo>
                  <a:lnTo>
                    <a:pt x="11385472" y="537975"/>
                  </a:lnTo>
                  <a:lnTo>
                    <a:pt x="11422726" y="524498"/>
                  </a:lnTo>
                  <a:lnTo>
                    <a:pt x="11460094" y="510977"/>
                  </a:lnTo>
                  <a:lnTo>
                    <a:pt x="11497582" y="497416"/>
                  </a:lnTo>
                  <a:lnTo>
                    <a:pt x="11535197" y="483819"/>
                  </a:lnTo>
                  <a:lnTo>
                    <a:pt x="11572947" y="470189"/>
                  </a:lnTo>
                  <a:lnTo>
                    <a:pt x="11610838" y="456530"/>
                  </a:lnTo>
                  <a:lnTo>
                    <a:pt x="11648876" y="442846"/>
                  </a:lnTo>
                  <a:lnTo>
                    <a:pt x="11687072" y="429141"/>
                  </a:lnTo>
                  <a:lnTo>
                    <a:pt x="11725429" y="415418"/>
                  </a:lnTo>
                  <a:lnTo>
                    <a:pt x="11763956" y="401682"/>
                  </a:lnTo>
                  <a:lnTo>
                    <a:pt x="11802661" y="387936"/>
                  </a:lnTo>
                  <a:lnTo>
                    <a:pt x="11841551" y="374183"/>
                  </a:lnTo>
                  <a:lnTo>
                    <a:pt x="11880630" y="360429"/>
                  </a:lnTo>
                  <a:lnTo>
                    <a:pt x="11919909" y="346676"/>
                  </a:lnTo>
                  <a:lnTo>
                    <a:pt x="11959393" y="332928"/>
                  </a:lnTo>
                  <a:lnTo>
                    <a:pt x="11999090" y="319189"/>
                  </a:lnTo>
                  <a:lnTo>
                    <a:pt x="12039007" y="305463"/>
                  </a:lnTo>
                  <a:lnTo>
                    <a:pt x="12079151" y="291754"/>
                  </a:lnTo>
                  <a:lnTo>
                    <a:pt x="12119528" y="278065"/>
                  </a:lnTo>
                  <a:lnTo>
                    <a:pt x="12201000" y="250769"/>
                  </a:lnTo>
                  <a:lnTo>
                    <a:pt x="12210010" y="277887"/>
                  </a:lnTo>
                  <a:lnTo>
                    <a:pt x="12128639" y="305149"/>
                  </a:lnTo>
                  <a:lnTo>
                    <a:pt x="12088326" y="318816"/>
                  </a:lnTo>
                  <a:lnTo>
                    <a:pt x="12048242" y="332505"/>
                  </a:lnTo>
                  <a:lnTo>
                    <a:pt x="12008381" y="346211"/>
                  </a:lnTo>
                  <a:lnTo>
                    <a:pt x="11968738" y="359931"/>
                  </a:lnTo>
                  <a:lnTo>
                    <a:pt x="11929306" y="373662"/>
                  </a:lnTo>
                  <a:lnTo>
                    <a:pt x="11890073" y="387398"/>
                  </a:lnTo>
                  <a:lnTo>
                    <a:pt x="11851037" y="401137"/>
                  </a:lnTo>
                  <a:lnTo>
                    <a:pt x="11812187" y="414876"/>
                  </a:lnTo>
                  <a:lnTo>
                    <a:pt x="11773520" y="428609"/>
                  </a:lnTo>
                  <a:lnTo>
                    <a:pt x="11735025" y="442333"/>
                  </a:lnTo>
                  <a:lnTo>
                    <a:pt x="11696698" y="456046"/>
                  </a:lnTo>
                  <a:lnTo>
                    <a:pt x="11658527" y="469742"/>
                  </a:lnTo>
                  <a:lnTo>
                    <a:pt x="11620510" y="483418"/>
                  </a:lnTo>
                  <a:lnTo>
                    <a:pt x="11582638" y="497070"/>
                  </a:lnTo>
                  <a:lnTo>
                    <a:pt x="11544902" y="510695"/>
                  </a:lnTo>
                  <a:lnTo>
                    <a:pt x="11507296" y="524289"/>
                  </a:lnTo>
                  <a:lnTo>
                    <a:pt x="11469814" y="537848"/>
                  </a:lnTo>
                  <a:lnTo>
                    <a:pt x="11432448" y="551368"/>
                  </a:lnTo>
                  <a:lnTo>
                    <a:pt x="11395192" y="564846"/>
                  </a:lnTo>
                  <a:lnTo>
                    <a:pt x="11358035" y="578278"/>
                  </a:lnTo>
                  <a:lnTo>
                    <a:pt x="11320974" y="591659"/>
                  </a:lnTo>
                  <a:lnTo>
                    <a:pt x="11284001" y="604987"/>
                  </a:lnTo>
                  <a:lnTo>
                    <a:pt x="11247106" y="618257"/>
                  </a:lnTo>
                  <a:lnTo>
                    <a:pt x="11210285" y="631466"/>
                  </a:lnTo>
                  <a:lnTo>
                    <a:pt x="11173529" y="644610"/>
                  </a:lnTo>
                  <a:lnTo>
                    <a:pt x="11136833" y="657685"/>
                  </a:lnTo>
                  <a:lnTo>
                    <a:pt x="11100187" y="670687"/>
                  </a:lnTo>
                  <a:lnTo>
                    <a:pt x="11063587" y="683613"/>
                  </a:lnTo>
                  <a:lnTo>
                    <a:pt x="11027021" y="696459"/>
                  </a:lnTo>
                  <a:lnTo>
                    <a:pt x="10990487" y="709221"/>
                  </a:lnTo>
                  <a:lnTo>
                    <a:pt x="10953978" y="721895"/>
                  </a:lnTo>
                  <a:lnTo>
                    <a:pt x="10917481" y="734477"/>
                  </a:lnTo>
                  <a:lnTo>
                    <a:pt x="10880993" y="746964"/>
                  </a:lnTo>
                  <a:lnTo>
                    <a:pt x="10844507" y="759352"/>
                  </a:lnTo>
                  <a:lnTo>
                    <a:pt x="10808015" y="771638"/>
                  </a:lnTo>
                  <a:lnTo>
                    <a:pt x="10771510" y="783816"/>
                  </a:lnTo>
                  <a:lnTo>
                    <a:pt x="10734983" y="795884"/>
                  </a:lnTo>
                  <a:lnTo>
                    <a:pt x="10698431" y="807838"/>
                  </a:lnTo>
                  <a:lnTo>
                    <a:pt x="10661844" y="819674"/>
                  </a:lnTo>
                  <a:lnTo>
                    <a:pt x="10625214" y="831388"/>
                  </a:lnTo>
                  <a:lnTo>
                    <a:pt x="10588536" y="842976"/>
                  </a:lnTo>
                  <a:lnTo>
                    <a:pt x="10551803" y="854435"/>
                  </a:lnTo>
                  <a:lnTo>
                    <a:pt x="10515006" y="865760"/>
                  </a:lnTo>
                  <a:lnTo>
                    <a:pt x="10478139" y="876949"/>
                  </a:lnTo>
                  <a:lnTo>
                    <a:pt x="10441194" y="887996"/>
                  </a:lnTo>
                  <a:lnTo>
                    <a:pt x="10404165" y="898899"/>
                  </a:lnTo>
                  <a:lnTo>
                    <a:pt x="10367044" y="909654"/>
                  </a:lnTo>
                  <a:lnTo>
                    <a:pt x="10329826" y="920256"/>
                  </a:lnTo>
                  <a:lnTo>
                    <a:pt x="10292500" y="930702"/>
                  </a:lnTo>
                  <a:lnTo>
                    <a:pt x="10255061" y="940988"/>
                  </a:lnTo>
                  <a:lnTo>
                    <a:pt x="10217503" y="951111"/>
                  </a:lnTo>
                  <a:lnTo>
                    <a:pt x="10179816" y="961066"/>
                  </a:lnTo>
                  <a:lnTo>
                    <a:pt x="10141996" y="970849"/>
                  </a:lnTo>
                  <a:lnTo>
                    <a:pt x="10104035" y="980458"/>
                  </a:lnTo>
                  <a:lnTo>
                    <a:pt x="10065925" y="989887"/>
                  </a:lnTo>
                  <a:lnTo>
                    <a:pt x="10027658" y="999134"/>
                  </a:lnTo>
                  <a:lnTo>
                    <a:pt x="9989230" y="1008195"/>
                  </a:lnTo>
                  <a:lnTo>
                    <a:pt x="9950630" y="1017065"/>
                  </a:lnTo>
                  <a:lnTo>
                    <a:pt x="9911855" y="1025740"/>
                  </a:lnTo>
                  <a:lnTo>
                    <a:pt x="9872895" y="1034218"/>
                  </a:lnTo>
                  <a:lnTo>
                    <a:pt x="9833743" y="1042494"/>
                  </a:lnTo>
                  <a:lnTo>
                    <a:pt x="9794393" y="1050565"/>
                  </a:lnTo>
                  <a:lnTo>
                    <a:pt x="9754838" y="1058426"/>
                  </a:lnTo>
                  <a:lnTo>
                    <a:pt x="9715070" y="1066074"/>
                  </a:lnTo>
                  <a:lnTo>
                    <a:pt x="9675081" y="1073505"/>
                  </a:lnTo>
                  <a:lnTo>
                    <a:pt x="9634868" y="1080715"/>
                  </a:lnTo>
                  <a:lnTo>
                    <a:pt x="9594420" y="1087700"/>
                  </a:lnTo>
                  <a:lnTo>
                    <a:pt x="9553731" y="1094458"/>
                  </a:lnTo>
                  <a:lnTo>
                    <a:pt x="9512793" y="1100983"/>
                  </a:lnTo>
                  <a:lnTo>
                    <a:pt x="9471601" y="1107272"/>
                  </a:lnTo>
                  <a:lnTo>
                    <a:pt x="9430145" y="1113321"/>
                  </a:lnTo>
                  <a:lnTo>
                    <a:pt x="9388421" y="1119126"/>
                  </a:lnTo>
                  <a:lnTo>
                    <a:pt x="9346420" y="1124685"/>
                  </a:lnTo>
                  <a:lnTo>
                    <a:pt x="9304136" y="1129992"/>
                  </a:lnTo>
                  <a:lnTo>
                    <a:pt x="9261561" y="1135044"/>
                  </a:lnTo>
                  <a:lnTo>
                    <a:pt x="9218688" y="1139837"/>
                  </a:lnTo>
                  <a:lnTo>
                    <a:pt x="9175509" y="1144368"/>
                  </a:lnTo>
                  <a:lnTo>
                    <a:pt x="9132020" y="1148632"/>
                  </a:lnTo>
                  <a:lnTo>
                    <a:pt x="9088213" y="1152627"/>
                  </a:lnTo>
                  <a:lnTo>
                    <a:pt x="9044076" y="1156348"/>
                  </a:lnTo>
                  <a:lnTo>
                    <a:pt x="8999609" y="1159791"/>
                  </a:lnTo>
                  <a:lnTo>
                    <a:pt x="8954801" y="1162953"/>
                  </a:lnTo>
                  <a:lnTo>
                    <a:pt x="8909646" y="1165830"/>
                  </a:lnTo>
                  <a:lnTo>
                    <a:pt x="8864134" y="1168417"/>
                  </a:lnTo>
                  <a:lnTo>
                    <a:pt x="8818262" y="1170712"/>
                  </a:lnTo>
                  <a:lnTo>
                    <a:pt x="8772021" y="1172710"/>
                  </a:lnTo>
                  <a:lnTo>
                    <a:pt x="8725404" y="1174408"/>
                  </a:lnTo>
                  <a:lnTo>
                    <a:pt x="8678406" y="1175802"/>
                  </a:lnTo>
                  <a:lnTo>
                    <a:pt x="8631016" y="1176889"/>
                  </a:lnTo>
                  <a:lnTo>
                    <a:pt x="8583229" y="1177663"/>
                  </a:lnTo>
                  <a:lnTo>
                    <a:pt x="8535038" y="1178123"/>
                  </a:lnTo>
                  <a:lnTo>
                    <a:pt x="8486435" y="1178263"/>
                  </a:lnTo>
                  <a:lnTo>
                    <a:pt x="8437413" y="1178080"/>
                  </a:lnTo>
                  <a:lnTo>
                    <a:pt x="8387966" y="1177571"/>
                  </a:lnTo>
                  <a:lnTo>
                    <a:pt x="8338088" y="1176732"/>
                  </a:lnTo>
                  <a:lnTo>
                    <a:pt x="8287768" y="1175558"/>
                  </a:lnTo>
                  <a:lnTo>
                    <a:pt x="8237000" y="1174046"/>
                  </a:lnTo>
                  <a:lnTo>
                    <a:pt x="8185734" y="1172191"/>
                  </a:lnTo>
                  <a:lnTo>
                    <a:pt x="8083203" y="1167003"/>
                  </a:lnTo>
                  <a:lnTo>
                    <a:pt x="8032224" y="1163573"/>
                  </a:lnTo>
                  <a:lnTo>
                    <a:pt x="7981455" y="1159602"/>
                  </a:lnTo>
                  <a:lnTo>
                    <a:pt x="7930896" y="1155102"/>
                  </a:lnTo>
                  <a:lnTo>
                    <a:pt x="7880549" y="1150083"/>
                  </a:lnTo>
                  <a:lnTo>
                    <a:pt x="7830406" y="1144560"/>
                  </a:lnTo>
                  <a:lnTo>
                    <a:pt x="7780467" y="1138542"/>
                  </a:lnTo>
                  <a:lnTo>
                    <a:pt x="7730730" y="1132041"/>
                  </a:lnTo>
                  <a:lnTo>
                    <a:pt x="7681192" y="1125070"/>
                  </a:lnTo>
                  <a:lnTo>
                    <a:pt x="7631852" y="1117640"/>
                  </a:lnTo>
                  <a:lnTo>
                    <a:pt x="7582708" y="1109762"/>
                  </a:lnTo>
                  <a:lnTo>
                    <a:pt x="7533757" y="1101448"/>
                  </a:lnTo>
                  <a:lnTo>
                    <a:pt x="7484996" y="1092710"/>
                  </a:lnTo>
                  <a:lnTo>
                    <a:pt x="7436423" y="1083560"/>
                  </a:lnTo>
                  <a:lnTo>
                    <a:pt x="7388038" y="1074009"/>
                  </a:lnTo>
                  <a:lnTo>
                    <a:pt x="7339836" y="1064068"/>
                  </a:lnTo>
                  <a:lnTo>
                    <a:pt x="7291818" y="1053751"/>
                  </a:lnTo>
                  <a:lnTo>
                    <a:pt x="7243978" y="1043067"/>
                  </a:lnTo>
                  <a:lnTo>
                    <a:pt x="7196315" y="1032030"/>
                  </a:lnTo>
                  <a:lnTo>
                    <a:pt x="7148828" y="1020650"/>
                  </a:lnTo>
                  <a:lnTo>
                    <a:pt x="7101514" y="1008939"/>
                  </a:lnTo>
                  <a:lnTo>
                    <a:pt x="7054371" y="996909"/>
                  </a:lnTo>
                  <a:lnTo>
                    <a:pt x="7007397" y="984572"/>
                  </a:lnTo>
                  <a:lnTo>
                    <a:pt x="6960588" y="971939"/>
                  </a:lnTo>
                  <a:lnTo>
                    <a:pt x="6913944" y="959021"/>
                  </a:lnTo>
                  <a:lnTo>
                    <a:pt x="6867461" y="945831"/>
                  </a:lnTo>
                  <a:lnTo>
                    <a:pt x="6821139" y="932381"/>
                  </a:lnTo>
                  <a:lnTo>
                    <a:pt x="6774974" y="918681"/>
                  </a:lnTo>
                  <a:lnTo>
                    <a:pt x="6728963" y="904744"/>
                  </a:lnTo>
                  <a:lnTo>
                    <a:pt x="6683106" y="890580"/>
                  </a:lnTo>
                  <a:lnTo>
                    <a:pt x="6637399" y="876204"/>
                  </a:lnTo>
                  <a:lnTo>
                    <a:pt x="6591840" y="861624"/>
                  </a:lnTo>
                  <a:lnTo>
                    <a:pt x="6546427" y="846853"/>
                  </a:lnTo>
                  <a:lnTo>
                    <a:pt x="6501158" y="831903"/>
                  </a:lnTo>
                  <a:lnTo>
                    <a:pt x="6456031" y="816784"/>
                  </a:lnTo>
                  <a:lnTo>
                    <a:pt x="6411043" y="801511"/>
                  </a:lnTo>
                  <a:lnTo>
                    <a:pt x="6366193" y="786092"/>
                  </a:lnTo>
                  <a:lnTo>
                    <a:pt x="6321476" y="770541"/>
                  </a:lnTo>
                  <a:lnTo>
                    <a:pt x="6276892" y="754869"/>
                  </a:lnTo>
                  <a:lnTo>
                    <a:pt x="6232439" y="739087"/>
                  </a:lnTo>
                  <a:lnTo>
                    <a:pt x="6188114" y="723208"/>
                  </a:lnTo>
                  <a:lnTo>
                    <a:pt x="6143914" y="707242"/>
                  </a:lnTo>
                  <a:lnTo>
                    <a:pt x="6099838" y="691202"/>
                  </a:lnTo>
                  <a:lnTo>
                    <a:pt x="6055884" y="675098"/>
                  </a:lnTo>
                  <a:lnTo>
                    <a:pt x="6012048" y="658943"/>
                  </a:lnTo>
                  <a:lnTo>
                    <a:pt x="5968329" y="642748"/>
                  </a:lnTo>
                  <a:lnTo>
                    <a:pt x="5924725" y="626525"/>
                  </a:lnTo>
                  <a:lnTo>
                    <a:pt x="5881233" y="610286"/>
                  </a:lnTo>
                  <a:lnTo>
                    <a:pt x="5837852" y="594041"/>
                  </a:lnTo>
                  <a:lnTo>
                    <a:pt x="5794578" y="577803"/>
                  </a:lnTo>
                  <a:lnTo>
                    <a:pt x="5751409" y="561584"/>
                  </a:lnTo>
                  <a:lnTo>
                    <a:pt x="5708345" y="545394"/>
                  </a:lnTo>
                  <a:lnTo>
                    <a:pt x="5665381" y="529246"/>
                  </a:lnTo>
                  <a:lnTo>
                    <a:pt x="5622516" y="513150"/>
                  </a:lnTo>
                  <a:lnTo>
                    <a:pt x="5579748" y="497120"/>
                  </a:lnTo>
                  <a:lnTo>
                    <a:pt x="5537074" y="481165"/>
                  </a:lnTo>
                  <a:lnTo>
                    <a:pt x="5494492" y="465299"/>
                  </a:lnTo>
                  <a:lnTo>
                    <a:pt x="5452001" y="449532"/>
                  </a:lnTo>
                  <a:lnTo>
                    <a:pt x="5409598" y="433875"/>
                  </a:lnTo>
                  <a:lnTo>
                    <a:pt x="5367280" y="418342"/>
                  </a:lnTo>
                  <a:lnTo>
                    <a:pt x="5325045" y="402942"/>
                  </a:lnTo>
                  <a:lnTo>
                    <a:pt x="5282891" y="387689"/>
                  </a:lnTo>
                  <a:lnTo>
                    <a:pt x="5240817" y="372592"/>
                  </a:lnTo>
                  <a:lnTo>
                    <a:pt x="5198819" y="357665"/>
                  </a:lnTo>
                  <a:lnTo>
                    <a:pt x="5156896" y="342917"/>
                  </a:lnTo>
                  <a:lnTo>
                    <a:pt x="5115045" y="328363"/>
                  </a:lnTo>
                  <a:lnTo>
                    <a:pt x="5073264" y="314011"/>
                  </a:lnTo>
                  <a:lnTo>
                    <a:pt x="5031552" y="299875"/>
                  </a:lnTo>
                  <a:lnTo>
                    <a:pt x="4989905" y="285965"/>
                  </a:lnTo>
                  <a:lnTo>
                    <a:pt x="4948321" y="272294"/>
                  </a:lnTo>
                  <a:lnTo>
                    <a:pt x="4906799" y="258872"/>
                  </a:lnTo>
                  <a:lnTo>
                    <a:pt x="4865336" y="245712"/>
                  </a:lnTo>
                  <a:lnTo>
                    <a:pt x="4823929" y="232825"/>
                  </a:lnTo>
                  <a:lnTo>
                    <a:pt x="4782578" y="220222"/>
                  </a:lnTo>
                  <a:lnTo>
                    <a:pt x="4741280" y="207915"/>
                  </a:lnTo>
                  <a:lnTo>
                    <a:pt x="4700031" y="195915"/>
                  </a:lnTo>
                  <a:lnTo>
                    <a:pt x="4658831" y="184234"/>
                  </a:lnTo>
                  <a:lnTo>
                    <a:pt x="4617676" y="172884"/>
                  </a:lnTo>
                  <a:lnTo>
                    <a:pt x="4576565" y="161876"/>
                  </a:lnTo>
                  <a:lnTo>
                    <a:pt x="4535497" y="151221"/>
                  </a:lnTo>
                  <a:lnTo>
                    <a:pt x="4494467" y="140931"/>
                  </a:lnTo>
                  <a:lnTo>
                    <a:pt x="4453475" y="131018"/>
                  </a:lnTo>
                  <a:lnTo>
                    <a:pt x="4412518" y="121493"/>
                  </a:lnTo>
                  <a:lnTo>
                    <a:pt x="4371593" y="112367"/>
                  </a:lnTo>
                  <a:lnTo>
                    <a:pt x="4330699" y="103652"/>
                  </a:lnTo>
                  <a:lnTo>
                    <a:pt x="4289833" y="95359"/>
                  </a:lnTo>
                  <a:lnTo>
                    <a:pt x="4248994" y="87500"/>
                  </a:lnTo>
                  <a:lnTo>
                    <a:pt x="4208178" y="80086"/>
                  </a:lnTo>
                  <a:lnTo>
                    <a:pt x="4167385" y="73130"/>
                  </a:lnTo>
                  <a:lnTo>
                    <a:pt x="4126610" y="66641"/>
                  </a:lnTo>
                  <a:lnTo>
                    <a:pt x="4085853" y="60631"/>
                  </a:lnTo>
                  <a:lnTo>
                    <a:pt x="4045110" y="55113"/>
                  </a:lnTo>
                  <a:lnTo>
                    <a:pt x="4004380" y="50097"/>
                  </a:lnTo>
                  <a:lnTo>
                    <a:pt x="3963661" y="45595"/>
                  </a:lnTo>
                  <a:lnTo>
                    <a:pt x="3922949" y="41618"/>
                  </a:lnTo>
                  <a:lnTo>
                    <a:pt x="3882244" y="38178"/>
                  </a:lnTo>
                  <a:lnTo>
                    <a:pt x="3841541" y="35285"/>
                  </a:lnTo>
                  <a:lnTo>
                    <a:pt x="3800839" y="32952"/>
                  </a:lnTo>
                  <a:lnTo>
                    <a:pt x="3760237" y="31194"/>
                  </a:lnTo>
                  <a:lnTo>
                    <a:pt x="3678189" y="29070"/>
                  </a:lnTo>
                  <a:lnTo>
                    <a:pt x="3636872" y="28623"/>
                  </a:lnTo>
                  <a:lnTo>
                    <a:pt x="3595345" y="28575"/>
                  </a:lnTo>
                  <a:lnTo>
                    <a:pt x="3553619" y="28920"/>
                  </a:lnTo>
                  <a:lnTo>
                    <a:pt x="3511702" y="29651"/>
                  </a:lnTo>
                  <a:lnTo>
                    <a:pt x="3469602" y="30763"/>
                  </a:lnTo>
                  <a:lnTo>
                    <a:pt x="3427330" y="32248"/>
                  </a:lnTo>
                  <a:lnTo>
                    <a:pt x="3384893" y="34099"/>
                  </a:lnTo>
                  <a:lnTo>
                    <a:pt x="3342302" y="36311"/>
                  </a:lnTo>
                  <a:lnTo>
                    <a:pt x="3299565" y="38876"/>
                  </a:lnTo>
                  <a:lnTo>
                    <a:pt x="3256692" y="41789"/>
                  </a:lnTo>
                  <a:lnTo>
                    <a:pt x="3213691" y="45041"/>
                  </a:lnTo>
                  <a:lnTo>
                    <a:pt x="3170572" y="48627"/>
                  </a:lnTo>
                  <a:lnTo>
                    <a:pt x="3127343" y="52541"/>
                  </a:lnTo>
                  <a:lnTo>
                    <a:pt x="3084014" y="56775"/>
                  </a:lnTo>
                  <a:lnTo>
                    <a:pt x="3040594" y="61322"/>
                  </a:lnTo>
                  <a:lnTo>
                    <a:pt x="2997092" y="66177"/>
                  </a:lnTo>
                  <a:lnTo>
                    <a:pt x="2953516" y="71332"/>
                  </a:lnTo>
                  <a:lnTo>
                    <a:pt x="2909876" y="76782"/>
                  </a:lnTo>
                  <a:lnTo>
                    <a:pt x="2866181" y="82518"/>
                  </a:lnTo>
                  <a:lnTo>
                    <a:pt x="2822440" y="88535"/>
                  </a:lnTo>
                  <a:lnTo>
                    <a:pt x="2778663" y="94826"/>
                  </a:lnTo>
                  <a:lnTo>
                    <a:pt x="2734857" y="101385"/>
                  </a:lnTo>
                  <a:lnTo>
                    <a:pt x="2691032" y="108204"/>
                  </a:lnTo>
                  <a:lnTo>
                    <a:pt x="2647198" y="115277"/>
                  </a:lnTo>
                  <a:lnTo>
                    <a:pt x="2603363" y="122598"/>
                  </a:lnTo>
                  <a:lnTo>
                    <a:pt x="2559537" y="130159"/>
                  </a:lnTo>
                  <a:lnTo>
                    <a:pt x="2515727" y="137955"/>
                  </a:lnTo>
                  <a:lnTo>
                    <a:pt x="2471944" y="145977"/>
                  </a:lnTo>
                  <a:lnTo>
                    <a:pt x="2428196" y="154221"/>
                  </a:lnTo>
                  <a:lnTo>
                    <a:pt x="2384493" y="162678"/>
                  </a:lnTo>
                  <a:lnTo>
                    <a:pt x="2340843" y="171343"/>
                  </a:lnTo>
                  <a:lnTo>
                    <a:pt x="2297256" y="180209"/>
                  </a:lnTo>
                  <a:lnTo>
                    <a:pt x="2253740" y="189269"/>
                  </a:lnTo>
                  <a:lnTo>
                    <a:pt x="2210304" y="198517"/>
                  </a:lnTo>
                  <a:lnTo>
                    <a:pt x="2166959" y="207945"/>
                  </a:lnTo>
                  <a:lnTo>
                    <a:pt x="2123711" y="217547"/>
                  </a:lnTo>
                  <a:lnTo>
                    <a:pt x="2080572" y="227316"/>
                  </a:lnTo>
                  <a:lnTo>
                    <a:pt x="2037549" y="237247"/>
                  </a:lnTo>
                  <a:lnTo>
                    <a:pt x="1994651" y="247331"/>
                  </a:lnTo>
                  <a:lnTo>
                    <a:pt x="1951889" y="257563"/>
                  </a:lnTo>
                  <a:lnTo>
                    <a:pt x="1909270" y="267936"/>
                  </a:lnTo>
                  <a:lnTo>
                    <a:pt x="1866803" y="278443"/>
                  </a:lnTo>
                  <a:lnTo>
                    <a:pt x="1824499" y="289077"/>
                  </a:lnTo>
                  <a:lnTo>
                    <a:pt x="1782365" y="299832"/>
                  </a:lnTo>
                  <a:lnTo>
                    <a:pt x="1740410" y="310701"/>
                  </a:lnTo>
                  <a:lnTo>
                    <a:pt x="1698644" y="321678"/>
                  </a:lnTo>
                  <a:lnTo>
                    <a:pt x="1657077" y="332755"/>
                  </a:lnTo>
                  <a:lnTo>
                    <a:pt x="1615715" y="343926"/>
                  </a:lnTo>
                  <a:lnTo>
                    <a:pt x="1574570" y="355185"/>
                  </a:lnTo>
                  <a:lnTo>
                    <a:pt x="1533649" y="366524"/>
                  </a:lnTo>
                  <a:lnTo>
                    <a:pt x="1492963" y="377938"/>
                  </a:lnTo>
                  <a:lnTo>
                    <a:pt x="1452519" y="389419"/>
                  </a:lnTo>
                  <a:lnTo>
                    <a:pt x="1412326" y="400960"/>
                  </a:lnTo>
                  <a:lnTo>
                    <a:pt x="1372395" y="412556"/>
                  </a:lnTo>
                  <a:lnTo>
                    <a:pt x="1332733" y="424199"/>
                  </a:lnTo>
                  <a:lnTo>
                    <a:pt x="1293350" y="435882"/>
                  </a:lnTo>
                  <a:lnTo>
                    <a:pt x="1254255" y="447600"/>
                  </a:lnTo>
                  <a:lnTo>
                    <a:pt x="1215456" y="459345"/>
                  </a:lnTo>
                  <a:lnTo>
                    <a:pt x="1176964" y="471110"/>
                  </a:lnTo>
                  <a:lnTo>
                    <a:pt x="1138786" y="482890"/>
                  </a:lnTo>
                  <a:lnTo>
                    <a:pt x="1100932" y="494677"/>
                  </a:lnTo>
                  <a:lnTo>
                    <a:pt x="1063411" y="506464"/>
                  </a:lnTo>
                  <a:lnTo>
                    <a:pt x="1026231" y="518246"/>
                  </a:lnTo>
                  <a:lnTo>
                    <a:pt x="989402" y="530015"/>
                  </a:lnTo>
                  <a:lnTo>
                    <a:pt x="952933" y="541764"/>
                  </a:lnTo>
                  <a:lnTo>
                    <a:pt x="916833" y="553487"/>
                  </a:lnTo>
                  <a:lnTo>
                    <a:pt x="881111" y="565178"/>
                  </a:lnTo>
                  <a:lnTo>
                    <a:pt x="845775" y="576829"/>
                  </a:lnTo>
                  <a:lnTo>
                    <a:pt x="810835" y="588435"/>
                  </a:lnTo>
                  <a:lnTo>
                    <a:pt x="776299" y="599987"/>
                  </a:lnTo>
                  <a:lnTo>
                    <a:pt x="742178" y="611480"/>
                  </a:lnTo>
                  <a:lnTo>
                    <a:pt x="708479" y="622907"/>
                  </a:lnTo>
                  <a:lnTo>
                    <a:pt x="675211" y="634261"/>
                  </a:lnTo>
                  <a:lnTo>
                    <a:pt x="642385" y="645536"/>
                  </a:lnTo>
                  <a:lnTo>
                    <a:pt x="610008" y="656724"/>
                  </a:lnTo>
                  <a:lnTo>
                    <a:pt x="578090" y="667820"/>
                  </a:lnTo>
                  <a:lnTo>
                    <a:pt x="546639" y="678816"/>
                  </a:lnTo>
                  <a:lnTo>
                    <a:pt x="515665" y="689707"/>
                  </a:lnTo>
                  <a:lnTo>
                    <a:pt x="485176" y="700484"/>
                  </a:lnTo>
                  <a:lnTo>
                    <a:pt x="455182" y="711142"/>
                  </a:lnTo>
                  <a:lnTo>
                    <a:pt x="425692" y="721674"/>
                  </a:lnTo>
                  <a:lnTo>
                    <a:pt x="396714" y="732073"/>
                  </a:lnTo>
                  <a:lnTo>
                    <a:pt x="368257" y="742333"/>
                  </a:lnTo>
                  <a:lnTo>
                    <a:pt x="340331" y="752446"/>
                  </a:lnTo>
                  <a:lnTo>
                    <a:pt x="312944" y="762407"/>
                  </a:lnTo>
                  <a:lnTo>
                    <a:pt x="286106" y="772208"/>
                  </a:lnTo>
                  <a:lnTo>
                    <a:pt x="259825" y="781843"/>
                  </a:lnTo>
                  <a:lnTo>
                    <a:pt x="234111" y="791305"/>
                  </a:lnTo>
                  <a:lnTo>
                    <a:pt x="208971" y="800588"/>
                  </a:lnTo>
                  <a:lnTo>
                    <a:pt x="184416" y="809685"/>
                  </a:lnTo>
                  <a:lnTo>
                    <a:pt x="160454" y="818589"/>
                  </a:lnTo>
                  <a:lnTo>
                    <a:pt x="137094" y="827293"/>
                  </a:lnTo>
                  <a:lnTo>
                    <a:pt x="114344" y="835791"/>
                  </a:lnTo>
                  <a:lnTo>
                    <a:pt x="92215" y="844077"/>
                  </a:lnTo>
                  <a:lnTo>
                    <a:pt x="70715" y="852144"/>
                  </a:lnTo>
                  <a:lnTo>
                    <a:pt x="49852" y="859984"/>
                  </a:lnTo>
                  <a:lnTo>
                    <a:pt x="29635" y="867592"/>
                  </a:lnTo>
                  <a:lnTo>
                    <a:pt x="10076" y="874960"/>
                  </a:lnTo>
                  <a:lnTo>
                    <a:pt x="0" y="848220"/>
                  </a:lnTo>
                </a:path>
              </a:pathLst>
            </a:custGeom>
            <a:solidFill>
              <a:schemeClr val="bg1"/>
            </a:solidFill>
            <a:ln w="127">
              <a:noFill/>
            </a:ln>
            <a:effectLst>
              <a:glow rad="63500">
                <a:srgbClr val="CE9B49">
                  <a:alpha val="20000"/>
                </a:srgbClr>
              </a:glow>
              <a:innerShdw blurRad="38100">
                <a:srgbClr val="CE9B49">
                  <a:alpha val="20000"/>
                </a:srgbClr>
              </a:inn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任意多边形: 形状 18">
              <a:extLst>
                <a:ext uri="{FF2B5EF4-FFF2-40B4-BE49-F238E27FC236}">
                  <a16:creationId xmlns:a16="http://schemas.microsoft.com/office/drawing/2014/main" id="{23785B90-9494-5E5D-3DA9-2EDD7F6F4918}"/>
                </a:ext>
              </a:extLst>
            </p:cNvPr>
            <p:cNvSpPr/>
            <p:nvPr/>
          </p:nvSpPr>
          <p:spPr>
            <a:xfrm>
              <a:off x="-18010" y="3068714"/>
              <a:ext cx="12210010" cy="1178263"/>
            </a:xfrm>
            <a:custGeom>
              <a:avLst/>
              <a:gdLst>
                <a:gd name="connsiteX0" fmla="*/ 0 w 12210010"/>
                <a:gd name="connsiteY0" fmla="*/ 848220 h 1178263"/>
                <a:gd name="connsiteX1" fmla="*/ 19571 w 12210010"/>
                <a:gd name="connsiteY1" fmla="*/ 840848 h 1178263"/>
                <a:gd name="connsiteX2" fmla="*/ 39799 w 12210010"/>
                <a:gd name="connsiteY2" fmla="*/ 833236 h 1178263"/>
                <a:gd name="connsiteX3" fmla="*/ 60677 w 12210010"/>
                <a:gd name="connsiteY3" fmla="*/ 825390 h 1178263"/>
                <a:gd name="connsiteX4" fmla="*/ 82195 w 12210010"/>
                <a:gd name="connsiteY4" fmla="*/ 817316 h 1178263"/>
                <a:gd name="connsiteX5" fmla="*/ 104345 w 12210010"/>
                <a:gd name="connsiteY5" fmla="*/ 809023 h 1178263"/>
                <a:gd name="connsiteX6" fmla="*/ 127116 w 12210010"/>
                <a:gd name="connsiteY6" fmla="*/ 800517 h 1178263"/>
                <a:gd name="connsiteX7" fmla="*/ 150501 w 12210010"/>
                <a:gd name="connsiteY7" fmla="*/ 791803 h 1178263"/>
                <a:gd name="connsiteX8" fmla="*/ 174489 w 12210010"/>
                <a:gd name="connsiteY8" fmla="*/ 782889 h 1178263"/>
                <a:gd name="connsiteX9" fmla="*/ 199073 w 12210010"/>
                <a:gd name="connsiteY9" fmla="*/ 773782 h 1178263"/>
                <a:gd name="connsiteX10" fmla="*/ 224242 w 12210010"/>
                <a:gd name="connsiteY10" fmla="*/ 764488 h 1178263"/>
                <a:gd name="connsiteX11" fmla="*/ 249989 w 12210010"/>
                <a:gd name="connsiteY11" fmla="*/ 755014 h 1178263"/>
                <a:gd name="connsiteX12" fmla="*/ 276304 w 12210010"/>
                <a:gd name="connsiteY12" fmla="*/ 745367 h 1178263"/>
                <a:gd name="connsiteX13" fmla="*/ 303177 w 12210010"/>
                <a:gd name="connsiteY13" fmla="*/ 735553 h 1178263"/>
                <a:gd name="connsiteX14" fmla="*/ 330601 w 12210010"/>
                <a:gd name="connsiteY14" fmla="*/ 725579 h 1178263"/>
                <a:gd name="connsiteX15" fmla="*/ 358566 w 12210010"/>
                <a:gd name="connsiteY15" fmla="*/ 715451 h 1178263"/>
                <a:gd name="connsiteX16" fmla="*/ 387062 w 12210010"/>
                <a:gd name="connsiteY16" fmla="*/ 705178 h 1178263"/>
                <a:gd name="connsiteX17" fmla="*/ 416081 w 12210010"/>
                <a:gd name="connsiteY17" fmla="*/ 694764 h 1178263"/>
                <a:gd name="connsiteX18" fmla="*/ 445614 w 12210010"/>
                <a:gd name="connsiteY18" fmla="*/ 684216 h 1178263"/>
                <a:gd name="connsiteX19" fmla="*/ 475652 w 12210010"/>
                <a:gd name="connsiteY19" fmla="*/ 673543 h 1178263"/>
                <a:gd name="connsiteX20" fmla="*/ 506187 w 12210010"/>
                <a:gd name="connsiteY20" fmla="*/ 662749 h 1178263"/>
                <a:gd name="connsiteX21" fmla="*/ 537208 w 12210010"/>
                <a:gd name="connsiteY21" fmla="*/ 651843 h 1178263"/>
                <a:gd name="connsiteX22" fmla="*/ 568707 w 12210010"/>
                <a:gd name="connsiteY22" fmla="*/ 640829 h 1178263"/>
                <a:gd name="connsiteX23" fmla="*/ 600675 w 12210010"/>
                <a:gd name="connsiteY23" fmla="*/ 629716 h 1178263"/>
                <a:gd name="connsiteX24" fmla="*/ 633103 w 12210010"/>
                <a:gd name="connsiteY24" fmla="*/ 618510 h 1178263"/>
                <a:gd name="connsiteX25" fmla="*/ 665982 w 12210010"/>
                <a:gd name="connsiteY25" fmla="*/ 607218 h 1178263"/>
                <a:gd name="connsiteX26" fmla="*/ 699303 w 12210010"/>
                <a:gd name="connsiteY26" fmla="*/ 595845 h 1178263"/>
                <a:gd name="connsiteX27" fmla="*/ 733056 w 12210010"/>
                <a:gd name="connsiteY27" fmla="*/ 584400 h 1178263"/>
                <a:gd name="connsiteX28" fmla="*/ 767235 w 12210010"/>
                <a:gd name="connsiteY28" fmla="*/ 572888 h 1178263"/>
                <a:gd name="connsiteX29" fmla="*/ 801828 w 12210010"/>
                <a:gd name="connsiteY29" fmla="*/ 561316 h 1178263"/>
                <a:gd name="connsiteX30" fmla="*/ 836827 w 12210010"/>
                <a:gd name="connsiteY30" fmla="*/ 549692 h 1178263"/>
                <a:gd name="connsiteX31" fmla="*/ 872223 w 12210010"/>
                <a:gd name="connsiteY31" fmla="*/ 538021 h 1178263"/>
                <a:gd name="connsiteX32" fmla="*/ 908007 w 12210010"/>
                <a:gd name="connsiteY32" fmla="*/ 526310 h 1178263"/>
                <a:gd name="connsiteX33" fmla="*/ 944171 w 12210010"/>
                <a:gd name="connsiteY33" fmla="*/ 514566 h 1178263"/>
                <a:gd name="connsiteX34" fmla="*/ 980704 w 12210010"/>
                <a:gd name="connsiteY34" fmla="*/ 502796 h 1178263"/>
                <a:gd name="connsiteX35" fmla="*/ 1017599 w 12210010"/>
                <a:gd name="connsiteY35" fmla="*/ 491006 h 1178263"/>
                <a:gd name="connsiteX36" fmla="*/ 1054846 w 12210010"/>
                <a:gd name="connsiteY36" fmla="*/ 479203 h 1178263"/>
                <a:gd name="connsiteX37" fmla="*/ 1092437 w 12210010"/>
                <a:gd name="connsiteY37" fmla="*/ 467394 h 1178263"/>
                <a:gd name="connsiteX38" fmla="*/ 1130361 w 12210010"/>
                <a:gd name="connsiteY38" fmla="*/ 455585 h 1178263"/>
                <a:gd name="connsiteX39" fmla="*/ 1168611 w 12210010"/>
                <a:gd name="connsiteY39" fmla="*/ 443783 h 1178263"/>
                <a:gd name="connsiteX40" fmla="*/ 1207177 w 12210010"/>
                <a:gd name="connsiteY40" fmla="*/ 431995 h 1178263"/>
                <a:gd name="connsiteX41" fmla="*/ 1246051 w 12210010"/>
                <a:gd name="connsiteY41" fmla="*/ 420228 h 1178263"/>
                <a:gd name="connsiteX42" fmla="*/ 1285223 w 12210010"/>
                <a:gd name="connsiteY42" fmla="*/ 408487 h 1178263"/>
                <a:gd name="connsiteX43" fmla="*/ 1324684 w 12210010"/>
                <a:gd name="connsiteY43" fmla="*/ 396781 h 1178263"/>
                <a:gd name="connsiteX44" fmla="*/ 1364426 w 12210010"/>
                <a:gd name="connsiteY44" fmla="*/ 385114 h 1178263"/>
                <a:gd name="connsiteX45" fmla="*/ 1404440 w 12210010"/>
                <a:gd name="connsiteY45" fmla="*/ 373495 h 1178263"/>
                <a:gd name="connsiteX46" fmla="*/ 1444715 w 12210010"/>
                <a:gd name="connsiteY46" fmla="*/ 361930 h 1178263"/>
                <a:gd name="connsiteX47" fmla="*/ 1485245 w 12210010"/>
                <a:gd name="connsiteY47" fmla="*/ 350425 h 1178263"/>
                <a:gd name="connsiteX48" fmla="*/ 1526019 w 12210010"/>
                <a:gd name="connsiteY48" fmla="*/ 338987 h 1178263"/>
                <a:gd name="connsiteX49" fmla="*/ 1567028 w 12210010"/>
                <a:gd name="connsiteY49" fmla="*/ 327623 h 1178263"/>
                <a:gd name="connsiteX50" fmla="*/ 1608264 w 12210010"/>
                <a:gd name="connsiteY50" fmla="*/ 316340 h 1178263"/>
                <a:gd name="connsiteX51" fmla="*/ 1649719 w 12210010"/>
                <a:gd name="connsiteY51" fmla="*/ 305143 h 1178263"/>
                <a:gd name="connsiteX52" fmla="*/ 1691381 w 12210010"/>
                <a:gd name="connsiteY52" fmla="*/ 294041 h 1178263"/>
                <a:gd name="connsiteX53" fmla="*/ 1733244 w 12210010"/>
                <a:gd name="connsiteY53" fmla="*/ 283039 h 1178263"/>
                <a:gd name="connsiteX54" fmla="*/ 1775297 w 12210010"/>
                <a:gd name="connsiteY54" fmla="*/ 272145 h 1178263"/>
                <a:gd name="connsiteX55" fmla="*/ 1817532 w 12210010"/>
                <a:gd name="connsiteY55" fmla="*/ 261364 h 1178263"/>
                <a:gd name="connsiteX56" fmla="*/ 1859940 w 12210010"/>
                <a:gd name="connsiteY56" fmla="*/ 250704 h 1178263"/>
                <a:gd name="connsiteX57" fmla="*/ 1902512 w 12210010"/>
                <a:gd name="connsiteY57" fmla="*/ 240171 h 1178263"/>
                <a:gd name="connsiteX58" fmla="*/ 1945239 w 12210010"/>
                <a:gd name="connsiteY58" fmla="*/ 229773 h 1178263"/>
                <a:gd name="connsiteX59" fmla="*/ 1988112 w 12210010"/>
                <a:gd name="connsiteY59" fmla="*/ 219515 h 1178263"/>
                <a:gd name="connsiteX60" fmla="*/ 2031122 w 12210010"/>
                <a:gd name="connsiteY60" fmla="*/ 209404 h 1178263"/>
                <a:gd name="connsiteX61" fmla="*/ 2074261 w 12210010"/>
                <a:gd name="connsiteY61" fmla="*/ 199447 h 1178263"/>
                <a:gd name="connsiteX62" fmla="*/ 2117518 w 12210010"/>
                <a:gd name="connsiteY62" fmla="*/ 189651 h 1178263"/>
                <a:gd name="connsiteX63" fmla="*/ 2160886 w 12210010"/>
                <a:gd name="connsiteY63" fmla="*/ 180022 h 1178263"/>
                <a:gd name="connsiteX64" fmla="*/ 2204354 w 12210010"/>
                <a:gd name="connsiteY64" fmla="*/ 170568 h 1178263"/>
                <a:gd name="connsiteX65" fmla="*/ 2247916 w 12210010"/>
                <a:gd name="connsiteY65" fmla="*/ 161294 h 1178263"/>
                <a:gd name="connsiteX66" fmla="*/ 2291560 w 12210010"/>
                <a:gd name="connsiteY66" fmla="*/ 152208 h 1178263"/>
                <a:gd name="connsiteX67" fmla="*/ 2335280 w 12210010"/>
                <a:gd name="connsiteY67" fmla="*/ 143315 h 1178263"/>
                <a:gd name="connsiteX68" fmla="*/ 2379064 w 12210010"/>
                <a:gd name="connsiteY68" fmla="*/ 134624 h 1178263"/>
                <a:gd name="connsiteX69" fmla="*/ 2422905 w 12210010"/>
                <a:gd name="connsiteY69" fmla="*/ 126140 h 1178263"/>
                <a:gd name="connsiteX70" fmla="*/ 2466794 w 12210010"/>
                <a:gd name="connsiteY70" fmla="*/ 117870 h 1178263"/>
                <a:gd name="connsiteX71" fmla="*/ 2510721 w 12210010"/>
                <a:gd name="connsiteY71" fmla="*/ 109821 h 1178263"/>
                <a:gd name="connsiteX72" fmla="*/ 2554678 w 12210010"/>
                <a:gd name="connsiteY72" fmla="*/ 102000 h 1178263"/>
                <a:gd name="connsiteX73" fmla="*/ 2598656 w 12210010"/>
                <a:gd name="connsiteY73" fmla="*/ 94413 h 1178263"/>
                <a:gd name="connsiteX74" fmla="*/ 2642646 w 12210010"/>
                <a:gd name="connsiteY74" fmla="*/ 87067 h 1178263"/>
                <a:gd name="connsiteX75" fmla="*/ 2686639 w 12210010"/>
                <a:gd name="connsiteY75" fmla="*/ 79969 h 1178263"/>
                <a:gd name="connsiteX76" fmla="*/ 2730626 w 12210010"/>
                <a:gd name="connsiteY76" fmla="*/ 73125 h 1178263"/>
                <a:gd name="connsiteX77" fmla="*/ 2774598 w 12210010"/>
                <a:gd name="connsiteY77" fmla="*/ 66542 h 1178263"/>
                <a:gd name="connsiteX78" fmla="*/ 2818546 w 12210010"/>
                <a:gd name="connsiteY78" fmla="*/ 60227 h 1178263"/>
                <a:gd name="connsiteX79" fmla="*/ 2862462 w 12210010"/>
                <a:gd name="connsiteY79" fmla="*/ 54186 h 1178263"/>
                <a:gd name="connsiteX80" fmla="*/ 2906336 w 12210010"/>
                <a:gd name="connsiteY80" fmla="*/ 48427 h 1178263"/>
                <a:gd name="connsiteX81" fmla="*/ 2950159 w 12210010"/>
                <a:gd name="connsiteY81" fmla="*/ 42955 h 1178263"/>
                <a:gd name="connsiteX82" fmla="*/ 2993922 w 12210010"/>
                <a:gd name="connsiteY82" fmla="*/ 37778 h 1178263"/>
                <a:gd name="connsiteX83" fmla="*/ 3037618 w 12210010"/>
                <a:gd name="connsiteY83" fmla="*/ 32903 h 1178263"/>
                <a:gd name="connsiteX84" fmla="*/ 3081235 w 12210010"/>
                <a:gd name="connsiteY84" fmla="*/ 28335 h 1178263"/>
                <a:gd name="connsiteX85" fmla="*/ 3124767 w 12210010"/>
                <a:gd name="connsiteY85" fmla="*/ 24082 h 1178263"/>
                <a:gd name="connsiteX86" fmla="*/ 3168204 w 12210010"/>
                <a:gd name="connsiteY86" fmla="*/ 20151 h 1178263"/>
                <a:gd name="connsiteX87" fmla="*/ 3211536 w 12210010"/>
                <a:gd name="connsiteY87" fmla="*/ 16548 h 1178263"/>
                <a:gd name="connsiteX88" fmla="*/ 3254756 w 12210010"/>
                <a:gd name="connsiteY88" fmla="*/ 13279 h 1178263"/>
                <a:gd name="connsiteX89" fmla="*/ 3297854 w 12210010"/>
                <a:gd name="connsiteY89" fmla="*/ 10353 h 1178263"/>
                <a:gd name="connsiteX90" fmla="*/ 3340821 w 12210010"/>
                <a:gd name="connsiteY90" fmla="*/ 7774 h 1178263"/>
                <a:gd name="connsiteX91" fmla="*/ 3383648 w 12210010"/>
                <a:gd name="connsiteY91" fmla="*/ 5551 h 1178263"/>
                <a:gd name="connsiteX92" fmla="*/ 3426327 w 12210010"/>
                <a:gd name="connsiteY92" fmla="*/ 3690 h 1178263"/>
                <a:gd name="connsiteX93" fmla="*/ 3468849 w 12210010"/>
                <a:gd name="connsiteY93" fmla="*/ 2198 h 1178263"/>
                <a:gd name="connsiteX94" fmla="*/ 3511203 w 12210010"/>
                <a:gd name="connsiteY94" fmla="*/ 1081 h 1178263"/>
                <a:gd name="connsiteX95" fmla="*/ 3553383 w 12210010"/>
                <a:gd name="connsiteY95" fmla="*/ 346 h 1178263"/>
                <a:gd name="connsiteX96" fmla="*/ 3595379 w 12210010"/>
                <a:gd name="connsiteY96" fmla="*/ 0 h 1178263"/>
                <a:gd name="connsiteX97" fmla="*/ 3637182 w 12210010"/>
                <a:gd name="connsiteY97" fmla="*/ 49 h 1178263"/>
                <a:gd name="connsiteX98" fmla="*/ 3678783 w 12210010"/>
                <a:gd name="connsiteY98" fmla="*/ 502 h 1178263"/>
                <a:gd name="connsiteX99" fmla="*/ 3761271 w 12210010"/>
                <a:gd name="connsiteY99" fmla="*/ 2638 h 1178263"/>
                <a:gd name="connsiteX100" fmla="*/ 3802475 w 12210010"/>
                <a:gd name="connsiteY100" fmla="*/ 4424 h 1178263"/>
                <a:gd name="connsiteX101" fmla="*/ 3843567 w 12210010"/>
                <a:gd name="connsiteY101" fmla="*/ 6782 h 1178263"/>
                <a:gd name="connsiteX102" fmla="*/ 3884650 w 12210010"/>
                <a:gd name="connsiteY102" fmla="*/ 9704 h 1178263"/>
                <a:gd name="connsiteX103" fmla="*/ 3925728 w 12210010"/>
                <a:gd name="connsiteY103" fmla="*/ 13178 h 1178263"/>
                <a:gd name="connsiteX104" fmla="*/ 3966802 w 12210010"/>
                <a:gd name="connsiteY104" fmla="*/ 17193 h 1178263"/>
                <a:gd name="connsiteX105" fmla="*/ 4007874 w 12210010"/>
                <a:gd name="connsiteY105" fmla="*/ 21736 h 1178263"/>
                <a:gd name="connsiteX106" fmla="*/ 4048946 w 12210010"/>
                <a:gd name="connsiteY106" fmla="*/ 26797 h 1178263"/>
                <a:gd name="connsiteX107" fmla="*/ 4090022 w 12210010"/>
                <a:gd name="connsiteY107" fmla="*/ 32362 h 1178263"/>
                <a:gd name="connsiteX108" fmla="*/ 4131102 w 12210010"/>
                <a:gd name="connsiteY108" fmla="*/ 38421 h 1178263"/>
                <a:gd name="connsiteX109" fmla="*/ 4172189 w 12210010"/>
                <a:gd name="connsiteY109" fmla="*/ 44961 h 1178263"/>
                <a:gd name="connsiteX110" fmla="*/ 4213286 w 12210010"/>
                <a:gd name="connsiteY110" fmla="*/ 51971 h 1178263"/>
                <a:gd name="connsiteX111" fmla="*/ 4254394 w 12210010"/>
                <a:gd name="connsiteY111" fmla="*/ 59440 h 1178263"/>
                <a:gd name="connsiteX112" fmla="*/ 4295517 w 12210010"/>
                <a:gd name="connsiteY112" fmla="*/ 67355 h 1178263"/>
                <a:gd name="connsiteX113" fmla="*/ 4336656 w 12210010"/>
                <a:gd name="connsiteY113" fmla="*/ 75705 h 1178263"/>
                <a:gd name="connsiteX114" fmla="*/ 4377813 w 12210010"/>
                <a:gd name="connsiteY114" fmla="*/ 84477 h 1178263"/>
                <a:gd name="connsiteX115" fmla="*/ 4418991 w 12210010"/>
                <a:gd name="connsiteY115" fmla="*/ 93661 h 1178263"/>
                <a:gd name="connsiteX116" fmla="*/ 4460192 w 12210010"/>
                <a:gd name="connsiteY116" fmla="*/ 103244 h 1178263"/>
                <a:gd name="connsiteX117" fmla="*/ 4501419 w 12210010"/>
                <a:gd name="connsiteY117" fmla="*/ 113215 h 1178263"/>
                <a:gd name="connsiteX118" fmla="*/ 4542673 w 12210010"/>
                <a:gd name="connsiteY118" fmla="*/ 123562 h 1178263"/>
                <a:gd name="connsiteX119" fmla="*/ 4583957 w 12210010"/>
                <a:gd name="connsiteY119" fmla="*/ 134273 h 1178263"/>
                <a:gd name="connsiteX120" fmla="*/ 4625273 w 12210010"/>
                <a:gd name="connsiteY120" fmla="*/ 145338 h 1178263"/>
                <a:gd name="connsiteX121" fmla="*/ 4666625 w 12210010"/>
                <a:gd name="connsiteY121" fmla="*/ 156743 h 1178263"/>
                <a:gd name="connsiteX122" fmla="*/ 4708013 w 12210010"/>
                <a:gd name="connsiteY122" fmla="*/ 168477 h 1178263"/>
                <a:gd name="connsiteX123" fmla="*/ 4749441 w 12210010"/>
                <a:gd name="connsiteY123" fmla="*/ 180530 h 1178263"/>
                <a:gd name="connsiteX124" fmla="*/ 4790909 w 12210010"/>
                <a:gd name="connsiteY124" fmla="*/ 192888 h 1178263"/>
                <a:gd name="connsiteX125" fmla="*/ 4832422 w 12210010"/>
                <a:gd name="connsiteY125" fmla="*/ 205541 h 1178263"/>
                <a:gd name="connsiteX126" fmla="*/ 4873980 w 12210010"/>
                <a:gd name="connsiteY126" fmla="*/ 218476 h 1178263"/>
                <a:gd name="connsiteX127" fmla="*/ 4915587 w 12210010"/>
                <a:gd name="connsiteY127" fmla="*/ 231683 h 1178263"/>
                <a:gd name="connsiteX128" fmla="*/ 4957245 w 12210010"/>
                <a:gd name="connsiteY128" fmla="*/ 245148 h 1178263"/>
                <a:gd name="connsiteX129" fmla="*/ 4998957 w 12210010"/>
                <a:gd name="connsiteY129" fmla="*/ 258862 h 1178263"/>
                <a:gd name="connsiteX130" fmla="*/ 5040723 w 12210010"/>
                <a:gd name="connsiteY130" fmla="*/ 272812 h 1178263"/>
                <a:gd name="connsiteX131" fmla="*/ 5082547 w 12210010"/>
                <a:gd name="connsiteY131" fmla="*/ 286986 h 1178263"/>
                <a:gd name="connsiteX132" fmla="*/ 5124432 w 12210010"/>
                <a:gd name="connsiteY132" fmla="*/ 301373 h 1178263"/>
                <a:gd name="connsiteX133" fmla="*/ 5166378 w 12210010"/>
                <a:gd name="connsiteY133" fmla="*/ 315962 h 1178263"/>
                <a:gd name="connsiteX134" fmla="*/ 5208389 w 12210010"/>
                <a:gd name="connsiteY134" fmla="*/ 330740 h 1178263"/>
                <a:gd name="connsiteX135" fmla="*/ 5250467 w 12210010"/>
                <a:gd name="connsiteY135" fmla="*/ 345696 h 1178263"/>
                <a:gd name="connsiteX136" fmla="*/ 5292615 w 12210010"/>
                <a:gd name="connsiteY136" fmla="*/ 360819 h 1178263"/>
                <a:gd name="connsiteX137" fmla="*/ 5334834 w 12210010"/>
                <a:gd name="connsiteY137" fmla="*/ 376096 h 1178263"/>
                <a:gd name="connsiteX138" fmla="*/ 5377126 w 12210010"/>
                <a:gd name="connsiteY138" fmla="*/ 391517 h 1178263"/>
                <a:gd name="connsiteX139" fmla="*/ 5419495 w 12210010"/>
                <a:gd name="connsiteY139" fmla="*/ 407069 h 1178263"/>
                <a:gd name="connsiteX140" fmla="*/ 5461942 w 12210010"/>
                <a:gd name="connsiteY140" fmla="*/ 422741 h 1178263"/>
                <a:gd name="connsiteX141" fmla="*/ 5504470 w 12210010"/>
                <a:gd name="connsiteY141" fmla="*/ 438522 h 1178263"/>
                <a:gd name="connsiteX142" fmla="*/ 5547081 w 12210010"/>
                <a:gd name="connsiteY142" fmla="*/ 454400 h 1178263"/>
                <a:gd name="connsiteX143" fmla="*/ 5589777 w 12210010"/>
                <a:gd name="connsiteY143" fmla="*/ 470363 h 1178263"/>
                <a:gd name="connsiteX144" fmla="*/ 5632561 w 12210010"/>
                <a:gd name="connsiteY144" fmla="*/ 486399 h 1178263"/>
                <a:gd name="connsiteX145" fmla="*/ 5675434 w 12210010"/>
                <a:gd name="connsiteY145" fmla="*/ 502498 h 1178263"/>
                <a:gd name="connsiteX146" fmla="*/ 5718400 w 12210010"/>
                <a:gd name="connsiteY146" fmla="*/ 518647 h 1178263"/>
                <a:gd name="connsiteX147" fmla="*/ 5761460 w 12210010"/>
                <a:gd name="connsiteY147" fmla="*/ 534835 h 1178263"/>
                <a:gd name="connsiteX148" fmla="*/ 5804616 w 12210010"/>
                <a:gd name="connsiteY148" fmla="*/ 551050 h 1178263"/>
                <a:gd name="connsiteX149" fmla="*/ 5847872 w 12210010"/>
                <a:gd name="connsiteY149" fmla="*/ 567281 h 1178263"/>
                <a:gd name="connsiteX150" fmla="*/ 5891229 w 12210010"/>
                <a:gd name="connsiteY150" fmla="*/ 583516 h 1178263"/>
                <a:gd name="connsiteX151" fmla="*/ 5934689 w 12210010"/>
                <a:gd name="connsiteY151" fmla="*/ 599744 h 1178263"/>
                <a:gd name="connsiteX152" fmla="*/ 5978255 w 12210010"/>
                <a:gd name="connsiteY152" fmla="*/ 615952 h 1178263"/>
                <a:gd name="connsiteX153" fmla="*/ 6021930 w 12210010"/>
                <a:gd name="connsiteY153" fmla="*/ 632131 h 1178263"/>
                <a:gd name="connsiteX154" fmla="*/ 6065714 w 12210010"/>
                <a:gd name="connsiteY154" fmla="*/ 648267 h 1178263"/>
                <a:gd name="connsiteX155" fmla="*/ 6109611 w 12210010"/>
                <a:gd name="connsiteY155" fmla="*/ 664349 h 1178263"/>
                <a:gd name="connsiteX156" fmla="*/ 6153622 w 12210010"/>
                <a:gd name="connsiteY156" fmla="*/ 680367 h 1178263"/>
                <a:gd name="connsiteX157" fmla="*/ 6197751 w 12210010"/>
                <a:gd name="connsiteY157" fmla="*/ 696307 h 1178263"/>
                <a:gd name="connsiteX158" fmla="*/ 6241999 w 12210010"/>
                <a:gd name="connsiteY158" fmla="*/ 712159 h 1178263"/>
                <a:gd name="connsiteX159" fmla="*/ 6286368 w 12210010"/>
                <a:gd name="connsiteY159" fmla="*/ 727911 h 1178263"/>
                <a:gd name="connsiteX160" fmla="*/ 6330862 w 12210010"/>
                <a:gd name="connsiteY160" fmla="*/ 743552 h 1178263"/>
                <a:gd name="connsiteX161" fmla="*/ 6375482 w 12210010"/>
                <a:gd name="connsiteY161" fmla="*/ 759070 h 1178263"/>
                <a:gd name="connsiteX162" fmla="*/ 6420230 w 12210010"/>
                <a:gd name="connsiteY162" fmla="*/ 774453 h 1178263"/>
                <a:gd name="connsiteX163" fmla="*/ 6465108 w 12210010"/>
                <a:gd name="connsiteY163" fmla="*/ 789690 h 1178263"/>
                <a:gd name="connsiteX164" fmla="*/ 6510119 w 12210010"/>
                <a:gd name="connsiteY164" fmla="*/ 804769 h 1178263"/>
                <a:gd name="connsiteX165" fmla="*/ 6555266 w 12210010"/>
                <a:gd name="connsiteY165" fmla="*/ 819679 h 1178263"/>
                <a:gd name="connsiteX166" fmla="*/ 6600550 w 12210010"/>
                <a:gd name="connsiteY166" fmla="*/ 834408 h 1178263"/>
                <a:gd name="connsiteX167" fmla="*/ 6645973 w 12210010"/>
                <a:gd name="connsiteY167" fmla="*/ 848945 h 1178263"/>
                <a:gd name="connsiteX168" fmla="*/ 6691538 w 12210010"/>
                <a:gd name="connsiteY168" fmla="*/ 863278 h 1178263"/>
                <a:gd name="connsiteX169" fmla="*/ 6737248 w 12210010"/>
                <a:gd name="connsiteY169" fmla="*/ 877396 h 1178263"/>
                <a:gd name="connsiteX170" fmla="*/ 6783104 w 12210010"/>
                <a:gd name="connsiteY170" fmla="*/ 891287 h 1178263"/>
                <a:gd name="connsiteX171" fmla="*/ 6829108 w 12210010"/>
                <a:gd name="connsiteY171" fmla="*/ 904939 h 1178263"/>
                <a:gd name="connsiteX172" fmla="*/ 6875262 w 12210010"/>
                <a:gd name="connsiteY172" fmla="*/ 918342 h 1178263"/>
                <a:gd name="connsiteX173" fmla="*/ 6921570 w 12210010"/>
                <a:gd name="connsiteY173" fmla="*/ 931483 h 1178263"/>
                <a:gd name="connsiteX174" fmla="*/ 6968034 w 12210010"/>
                <a:gd name="connsiteY174" fmla="*/ 944351 h 1178263"/>
                <a:gd name="connsiteX175" fmla="*/ 7014655 w 12210010"/>
                <a:gd name="connsiteY175" fmla="*/ 956934 h 1178263"/>
                <a:gd name="connsiteX176" fmla="*/ 7061437 w 12210010"/>
                <a:gd name="connsiteY176" fmla="*/ 969221 h 1178263"/>
                <a:gd name="connsiteX177" fmla="*/ 7108381 w 12210010"/>
                <a:gd name="connsiteY177" fmla="*/ 981201 h 1178263"/>
                <a:gd name="connsiteX178" fmla="*/ 7155488 w 12210010"/>
                <a:gd name="connsiteY178" fmla="*/ 992862 h 1178263"/>
                <a:gd name="connsiteX179" fmla="*/ 7202763 w 12210010"/>
                <a:gd name="connsiteY179" fmla="*/ 1004191 h 1178263"/>
                <a:gd name="connsiteX180" fmla="*/ 7250205 w 12210010"/>
                <a:gd name="connsiteY180" fmla="*/ 1015179 h 1178263"/>
                <a:gd name="connsiteX181" fmla="*/ 7297820 w 12210010"/>
                <a:gd name="connsiteY181" fmla="*/ 1025813 h 1178263"/>
                <a:gd name="connsiteX182" fmla="*/ 7345608 w 12210010"/>
                <a:gd name="connsiteY182" fmla="*/ 1036082 h 1178263"/>
                <a:gd name="connsiteX183" fmla="*/ 7393573 w 12210010"/>
                <a:gd name="connsiteY183" fmla="*/ 1045975 h 1178263"/>
                <a:gd name="connsiteX184" fmla="*/ 7441715 w 12210010"/>
                <a:gd name="connsiteY184" fmla="*/ 1055479 h 1178263"/>
                <a:gd name="connsiteX185" fmla="*/ 7490036 w 12210010"/>
                <a:gd name="connsiteY185" fmla="*/ 1064583 h 1178263"/>
                <a:gd name="connsiteX186" fmla="*/ 7538541 w 12210010"/>
                <a:gd name="connsiteY186" fmla="*/ 1073277 h 1178263"/>
                <a:gd name="connsiteX187" fmla="*/ 7587231 w 12210010"/>
                <a:gd name="connsiteY187" fmla="*/ 1081547 h 1178263"/>
                <a:gd name="connsiteX188" fmla="*/ 7636107 w 12210010"/>
                <a:gd name="connsiteY188" fmla="*/ 1089383 h 1178263"/>
                <a:gd name="connsiteX189" fmla="*/ 7685175 w 12210010"/>
                <a:gd name="connsiteY189" fmla="*/ 1096774 h 1178263"/>
                <a:gd name="connsiteX190" fmla="*/ 7734433 w 12210010"/>
                <a:gd name="connsiteY190" fmla="*/ 1103707 h 1178263"/>
                <a:gd name="connsiteX191" fmla="*/ 7783885 w 12210010"/>
                <a:gd name="connsiteY191" fmla="*/ 1110172 h 1178263"/>
                <a:gd name="connsiteX192" fmla="*/ 7833536 w 12210010"/>
                <a:gd name="connsiteY192" fmla="*/ 1116156 h 1178263"/>
                <a:gd name="connsiteX193" fmla="*/ 7883383 w 12210010"/>
                <a:gd name="connsiteY193" fmla="*/ 1121650 h 1178263"/>
                <a:gd name="connsiteX194" fmla="*/ 7933431 w 12210010"/>
                <a:gd name="connsiteY194" fmla="*/ 1126639 h 1178263"/>
                <a:gd name="connsiteX195" fmla="*/ 7983684 w 12210010"/>
                <a:gd name="connsiteY195" fmla="*/ 1131114 h 1178263"/>
                <a:gd name="connsiteX196" fmla="*/ 8034143 w 12210010"/>
                <a:gd name="connsiteY196" fmla="*/ 1135062 h 1178263"/>
                <a:gd name="connsiteX197" fmla="*/ 8084807 w 12210010"/>
                <a:gd name="connsiteY197" fmla="*/ 1138473 h 1178263"/>
                <a:gd name="connsiteX198" fmla="*/ 8186858 w 12210010"/>
                <a:gd name="connsiteY198" fmla="*/ 1143638 h 1178263"/>
                <a:gd name="connsiteX199" fmla="*/ 8237851 w 12210010"/>
                <a:gd name="connsiteY199" fmla="*/ 1145484 h 1178263"/>
                <a:gd name="connsiteX200" fmla="*/ 8288434 w 12210010"/>
                <a:gd name="connsiteY200" fmla="*/ 1146991 h 1178263"/>
                <a:gd name="connsiteX201" fmla="*/ 8338568 w 12210010"/>
                <a:gd name="connsiteY201" fmla="*/ 1148161 h 1178263"/>
                <a:gd name="connsiteX202" fmla="*/ 8388261 w 12210010"/>
                <a:gd name="connsiteY202" fmla="*/ 1148997 h 1178263"/>
                <a:gd name="connsiteX203" fmla="*/ 8437520 w 12210010"/>
                <a:gd name="connsiteY203" fmla="*/ 1149505 h 1178263"/>
                <a:gd name="connsiteX204" fmla="*/ 8486352 w 12210010"/>
                <a:gd name="connsiteY204" fmla="*/ 1149688 h 1178263"/>
                <a:gd name="connsiteX205" fmla="*/ 8534765 w 12210010"/>
                <a:gd name="connsiteY205" fmla="*/ 1149549 h 1178263"/>
                <a:gd name="connsiteX206" fmla="*/ 8582766 w 12210010"/>
                <a:gd name="connsiteY206" fmla="*/ 1149092 h 1178263"/>
                <a:gd name="connsiteX207" fmla="*/ 8630361 w 12210010"/>
                <a:gd name="connsiteY207" fmla="*/ 1148321 h 1178263"/>
                <a:gd name="connsiteX208" fmla="*/ 8677559 w 12210010"/>
                <a:gd name="connsiteY208" fmla="*/ 1147240 h 1178263"/>
                <a:gd name="connsiteX209" fmla="*/ 8724364 w 12210010"/>
                <a:gd name="connsiteY209" fmla="*/ 1145852 h 1178263"/>
                <a:gd name="connsiteX210" fmla="*/ 8770787 w 12210010"/>
                <a:gd name="connsiteY210" fmla="*/ 1144162 h 1178263"/>
                <a:gd name="connsiteX211" fmla="*/ 8816835 w 12210010"/>
                <a:gd name="connsiteY211" fmla="*/ 1142172 h 1178263"/>
                <a:gd name="connsiteX212" fmla="*/ 8862512 w 12210010"/>
                <a:gd name="connsiteY212" fmla="*/ 1139888 h 1178263"/>
                <a:gd name="connsiteX213" fmla="*/ 8907829 w 12210010"/>
                <a:gd name="connsiteY213" fmla="*/ 1137312 h 1178263"/>
                <a:gd name="connsiteX214" fmla="*/ 8952791 w 12210010"/>
                <a:gd name="connsiteY214" fmla="*/ 1134449 h 1178263"/>
                <a:gd name="connsiteX215" fmla="*/ 8997403 w 12210010"/>
                <a:gd name="connsiteY215" fmla="*/ 1131301 h 1178263"/>
                <a:gd name="connsiteX216" fmla="*/ 9041677 w 12210010"/>
                <a:gd name="connsiteY216" fmla="*/ 1127874 h 1178263"/>
                <a:gd name="connsiteX217" fmla="*/ 9085617 w 12210010"/>
                <a:gd name="connsiteY217" fmla="*/ 1124170 h 1178263"/>
                <a:gd name="connsiteX218" fmla="*/ 9129231 w 12210010"/>
                <a:gd name="connsiteY218" fmla="*/ 1120194 h 1178263"/>
                <a:gd name="connsiteX219" fmla="*/ 9172528 w 12210010"/>
                <a:gd name="connsiteY219" fmla="*/ 1115949 h 1178263"/>
                <a:gd name="connsiteX220" fmla="*/ 9215513 w 12210010"/>
                <a:gd name="connsiteY220" fmla="*/ 1111439 h 1178263"/>
                <a:gd name="connsiteX221" fmla="*/ 9258194 w 12210010"/>
                <a:gd name="connsiteY221" fmla="*/ 1106668 h 1178263"/>
                <a:gd name="connsiteX222" fmla="*/ 9300578 w 12210010"/>
                <a:gd name="connsiteY222" fmla="*/ 1101639 h 1178263"/>
                <a:gd name="connsiteX223" fmla="*/ 9342671 w 12210010"/>
                <a:gd name="connsiteY223" fmla="*/ 1096356 h 1178263"/>
                <a:gd name="connsiteX224" fmla="*/ 9384484 w 12210010"/>
                <a:gd name="connsiteY224" fmla="*/ 1090824 h 1178263"/>
                <a:gd name="connsiteX225" fmla="*/ 9426020 w 12210010"/>
                <a:gd name="connsiteY225" fmla="*/ 1085045 h 1178263"/>
                <a:gd name="connsiteX226" fmla="*/ 9467288 w 12210010"/>
                <a:gd name="connsiteY226" fmla="*/ 1079024 h 1178263"/>
                <a:gd name="connsiteX227" fmla="*/ 9508295 w 12210010"/>
                <a:gd name="connsiteY227" fmla="*/ 1072764 h 1178263"/>
                <a:gd name="connsiteX228" fmla="*/ 9549049 w 12210010"/>
                <a:gd name="connsiteY228" fmla="*/ 1066269 h 1178263"/>
                <a:gd name="connsiteX229" fmla="*/ 9589556 w 12210010"/>
                <a:gd name="connsiteY229" fmla="*/ 1059542 h 1178263"/>
                <a:gd name="connsiteX230" fmla="*/ 9629825 w 12210010"/>
                <a:gd name="connsiteY230" fmla="*/ 1052588 h 1178263"/>
                <a:gd name="connsiteX231" fmla="*/ 9669862 w 12210010"/>
                <a:gd name="connsiteY231" fmla="*/ 1045411 h 1178263"/>
                <a:gd name="connsiteX232" fmla="*/ 9709673 w 12210010"/>
                <a:gd name="connsiteY232" fmla="*/ 1038013 h 1178263"/>
                <a:gd name="connsiteX233" fmla="*/ 9749268 w 12210010"/>
                <a:gd name="connsiteY233" fmla="*/ 1030399 h 1178263"/>
                <a:gd name="connsiteX234" fmla="*/ 9788652 w 12210010"/>
                <a:gd name="connsiteY234" fmla="*/ 1022572 h 1178263"/>
                <a:gd name="connsiteX235" fmla="*/ 9827833 w 12210010"/>
                <a:gd name="connsiteY235" fmla="*/ 1014537 h 1178263"/>
                <a:gd name="connsiteX236" fmla="*/ 9866819 w 12210010"/>
                <a:gd name="connsiteY236" fmla="*/ 1006297 h 1178263"/>
                <a:gd name="connsiteX237" fmla="*/ 9905616 w 12210010"/>
                <a:gd name="connsiteY237" fmla="*/ 997855 h 1178263"/>
                <a:gd name="connsiteX238" fmla="*/ 9944231 w 12210010"/>
                <a:gd name="connsiteY238" fmla="*/ 989216 h 1178263"/>
                <a:gd name="connsiteX239" fmla="*/ 9982673 w 12210010"/>
                <a:gd name="connsiteY239" fmla="*/ 980382 h 1178263"/>
                <a:gd name="connsiteX240" fmla="*/ 10020947 w 12210010"/>
                <a:gd name="connsiteY240" fmla="*/ 971359 h 1178263"/>
                <a:gd name="connsiteX241" fmla="*/ 10059062 w 12210010"/>
                <a:gd name="connsiteY241" fmla="*/ 962149 h 1178263"/>
                <a:gd name="connsiteX242" fmla="*/ 10097023 w 12210010"/>
                <a:gd name="connsiteY242" fmla="*/ 952756 h 1178263"/>
                <a:gd name="connsiteX243" fmla="*/ 10134840 w 12210010"/>
                <a:gd name="connsiteY243" fmla="*/ 943185 h 1178263"/>
                <a:gd name="connsiteX244" fmla="*/ 10172519 w 12210010"/>
                <a:gd name="connsiteY244" fmla="*/ 933438 h 1178263"/>
                <a:gd name="connsiteX245" fmla="*/ 10210067 w 12210010"/>
                <a:gd name="connsiteY245" fmla="*/ 923520 h 1178263"/>
                <a:gd name="connsiteX246" fmla="*/ 10247491 w 12210010"/>
                <a:gd name="connsiteY246" fmla="*/ 913434 h 1178263"/>
                <a:gd name="connsiteX247" fmla="*/ 10284799 w 12210010"/>
                <a:gd name="connsiteY247" fmla="*/ 903184 h 1178263"/>
                <a:gd name="connsiteX248" fmla="*/ 10321997 w 12210010"/>
                <a:gd name="connsiteY248" fmla="*/ 892774 h 1178263"/>
                <a:gd name="connsiteX249" fmla="*/ 10359092 w 12210010"/>
                <a:gd name="connsiteY249" fmla="*/ 882207 h 1178263"/>
                <a:gd name="connsiteX250" fmla="*/ 10396094 w 12210010"/>
                <a:gd name="connsiteY250" fmla="*/ 871487 h 1178263"/>
                <a:gd name="connsiteX251" fmla="*/ 10433007 w 12210010"/>
                <a:gd name="connsiteY251" fmla="*/ 860619 h 1178263"/>
                <a:gd name="connsiteX252" fmla="*/ 10469840 w 12210010"/>
                <a:gd name="connsiteY252" fmla="*/ 849605 h 1178263"/>
                <a:gd name="connsiteX253" fmla="*/ 10506600 w 12210010"/>
                <a:gd name="connsiteY253" fmla="*/ 838449 h 1178263"/>
                <a:gd name="connsiteX254" fmla="*/ 10543294 w 12210010"/>
                <a:gd name="connsiteY254" fmla="*/ 827156 h 1178263"/>
                <a:gd name="connsiteX255" fmla="*/ 10579928 w 12210010"/>
                <a:gd name="connsiteY255" fmla="*/ 815728 h 1178263"/>
                <a:gd name="connsiteX256" fmla="*/ 10616511 w 12210010"/>
                <a:gd name="connsiteY256" fmla="*/ 804170 h 1178263"/>
                <a:gd name="connsiteX257" fmla="*/ 10653049 w 12210010"/>
                <a:gd name="connsiteY257" fmla="*/ 792486 h 1178263"/>
                <a:gd name="connsiteX258" fmla="*/ 10689549 w 12210010"/>
                <a:gd name="connsiteY258" fmla="*/ 780678 h 1178263"/>
                <a:gd name="connsiteX259" fmla="*/ 10726020 w 12210010"/>
                <a:gd name="connsiteY259" fmla="*/ 768752 h 1178263"/>
                <a:gd name="connsiteX260" fmla="*/ 10762467 w 12210010"/>
                <a:gd name="connsiteY260" fmla="*/ 756710 h 1178263"/>
                <a:gd name="connsiteX261" fmla="*/ 10798898 w 12210010"/>
                <a:gd name="connsiteY261" fmla="*/ 744556 h 1178263"/>
                <a:gd name="connsiteX262" fmla="*/ 10835320 w 12210010"/>
                <a:gd name="connsiteY262" fmla="*/ 732294 h 1178263"/>
                <a:gd name="connsiteX263" fmla="*/ 10871741 w 12210010"/>
                <a:gd name="connsiteY263" fmla="*/ 719929 h 1178263"/>
                <a:gd name="connsiteX264" fmla="*/ 10908167 w 12210010"/>
                <a:gd name="connsiteY264" fmla="*/ 707463 h 1178263"/>
                <a:gd name="connsiteX265" fmla="*/ 10944606 w 12210010"/>
                <a:gd name="connsiteY265" fmla="*/ 694900 h 1178263"/>
                <a:gd name="connsiteX266" fmla="*/ 10981064 w 12210010"/>
                <a:gd name="connsiteY266" fmla="*/ 682244 h 1178263"/>
                <a:gd name="connsiteX267" fmla="*/ 11017551 w 12210010"/>
                <a:gd name="connsiteY267" fmla="*/ 669499 h 1178263"/>
                <a:gd name="connsiteX268" fmla="*/ 11054071 w 12210010"/>
                <a:gd name="connsiteY268" fmla="*/ 656669 h 1178263"/>
                <a:gd name="connsiteX269" fmla="*/ 11090633 w 12210010"/>
                <a:gd name="connsiteY269" fmla="*/ 643757 h 1178263"/>
                <a:gd name="connsiteX270" fmla="*/ 11127243 w 12210010"/>
                <a:gd name="connsiteY270" fmla="*/ 630767 h 1178263"/>
                <a:gd name="connsiteX271" fmla="*/ 11163908 w 12210010"/>
                <a:gd name="connsiteY271" fmla="*/ 617703 h 1178263"/>
                <a:gd name="connsiteX272" fmla="*/ 11200636 w 12210010"/>
                <a:gd name="connsiteY272" fmla="*/ 604569 h 1178263"/>
                <a:gd name="connsiteX273" fmla="*/ 11237436 w 12210010"/>
                <a:gd name="connsiteY273" fmla="*/ 591368 h 1178263"/>
                <a:gd name="connsiteX274" fmla="*/ 11274310 w 12210010"/>
                <a:gd name="connsiteY274" fmla="*/ 578105 h 1178263"/>
                <a:gd name="connsiteX275" fmla="*/ 11311269 w 12210010"/>
                <a:gd name="connsiteY275" fmla="*/ 564782 h 1178263"/>
                <a:gd name="connsiteX276" fmla="*/ 11348321 w 12210010"/>
                <a:gd name="connsiteY276" fmla="*/ 551404 h 1178263"/>
                <a:gd name="connsiteX277" fmla="*/ 11385472 w 12210010"/>
                <a:gd name="connsiteY277" fmla="*/ 537975 h 1178263"/>
                <a:gd name="connsiteX278" fmla="*/ 11422726 w 12210010"/>
                <a:gd name="connsiteY278" fmla="*/ 524498 h 1178263"/>
                <a:gd name="connsiteX279" fmla="*/ 11460094 w 12210010"/>
                <a:gd name="connsiteY279" fmla="*/ 510977 h 1178263"/>
                <a:gd name="connsiteX280" fmla="*/ 11497582 w 12210010"/>
                <a:gd name="connsiteY280" fmla="*/ 497416 h 1178263"/>
                <a:gd name="connsiteX281" fmla="*/ 11535197 w 12210010"/>
                <a:gd name="connsiteY281" fmla="*/ 483819 h 1178263"/>
                <a:gd name="connsiteX282" fmla="*/ 11572947 w 12210010"/>
                <a:gd name="connsiteY282" fmla="*/ 470189 h 1178263"/>
                <a:gd name="connsiteX283" fmla="*/ 11610838 w 12210010"/>
                <a:gd name="connsiteY283" fmla="*/ 456530 h 1178263"/>
                <a:gd name="connsiteX284" fmla="*/ 11648876 w 12210010"/>
                <a:gd name="connsiteY284" fmla="*/ 442846 h 1178263"/>
                <a:gd name="connsiteX285" fmla="*/ 11687072 w 12210010"/>
                <a:gd name="connsiteY285" fmla="*/ 429141 h 1178263"/>
                <a:gd name="connsiteX286" fmla="*/ 11725429 w 12210010"/>
                <a:gd name="connsiteY286" fmla="*/ 415418 h 1178263"/>
                <a:gd name="connsiteX287" fmla="*/ 11763956 w 12210010"/>
                <a:gd name="connsiteY287" fmla="*/ 401682 h 1178263"/>
                <a:gd name="connsiteX288" fmla="*/ 11802661 w 12210010"/>
                <a:gd name="connsiteY288" fmla="*/ 387936 h 1178263"/>
                <a:gd name="connsiteX289" fmla="*/ 11841551 w 12210010"/>
                <a:gd name="connsiteY289" fmla="*/ 374183 h 1178263"/>
                <a:gd name="connsiteX290" fmla="*/ 11880630 w 12210010"/>
                <a:gd name="connsiteY290" fmla="*/ 360429 h 1178263"/>
                <a:gd name="connsiteX291" fmla="*/ 11919909 w 12210010"/>
                <a:gd name="connsiteY291" fmla="*/ 346676 h 1178263"/>
                <a:gd name="connsiteX292" fmla="*/ 11959393 w 12210010"/>
                <a:gd name="connsiteY292" fmla="*/ 332928 h 1178263"/>
                <a:gd name="connsiteX293" fmla="*/ 11999090 w 12210010"/>
                <a:gd name="connsiteY293" fmla="*/ 319189 h 1178263"/>
                <a:gd name="connsiteX294" fmla="*/ 12039007 w 12210010"/>
                <a:gd name="connsiteY294" fmla="*/ 305463 h 1178263"/>
                <a:gd name="connsiteX295" fmla="*/ 12079151 w 12210010"/>
                <a:gd name="connsiteY295" fmla="*/ 291754 h 1178263"/>
                <a:gd name="connsiteX296" fmla="*/ 12119528 w 12210010"/>
                <a:gd name="connsiteY296" fmla="*/ 278065 h 1178263"/>
                <a:gd name="connsiteX297" fmla="*/ 12201000 w 12210010"/>
                <a:gd name="connsiteY297" fmla="*/ 250769 h 1178263"/>
                <a:gd name="connsiteX298" fmla="*/ 12210010 w 12210010"/>
                <a:gd name="connsiteY298" fmla="*/ 277887 h 1178263"/>
                <a:gd name="connsiteX299" fmla="*/ 12128639 w 12210010"/>
                <a:gd name="connsiteY299" fmla="*/ 305149 h 1178263"/>
                <a:gd name="connsiteX300" fmla="*/ 12088326 w 12210010"/>
                <a:gd name="connsiteY300" fmla="*/ 318816 h 1178263"/>
                <a:gd name="connsiteX301" fmla="*/ 12048242 w 12210010"/>
                <a:gd name="connsiteY301" fmla="*/ 332505 h 1178263"/>
                <a:gd name="connsiteX302" fmla="*/ 12008381 w 12210010"/>
                <a:gd name="connsiteY302" fmla="*/ 346211 h 1178263"/>
                <a:gd name="connsiteX303" fmla="*/ 11968738 w 12210010"/>
                <a:gd name="connsiteY303" fmla="*/ 359931 h 1178263"/>
                <a:gd name="connsiteX304" fmla="*/ 11929306 w 12210010"/>
                <a:gd name="connsiteY304" fmla="*/ 373662 h 1178263"/>
                <a:gd name="connsiteX305" fmla="*/ 11890073 w 12210010"/>
                <a:gd name="connsiteY305" fmla="*/ 387398 h 1178263"/>
                <a:gd name="connsiteX306" fmla="*/ 11851037 w 12210010"/>
                <a:gd name="connsiteY306" fmla="*/ 401137 h 1178263"/>
                <a:gd name="connsiteX307" fmla="*/ 11812187 w 12210010"/>
                <a:gd name="connsiteY307" fmla="*/ 414876 h 1178263"/>
                <a:gd name="connsiteX308" fmla="*/ 11773520 w 12210010"/>
                <a:gd name="connsiteY308" fmla="*/ 428609 h 1178263"/>
                <a:gd name="connsiteX309" fmla="*/ 11735025 w 12210010"/>
                <a:gd name="connsiteY309" fmla="*/ 442333 h 1178263"/>
                <a:gd name="connsiteX310" fmla="*/ 11696698 w 12210010"/>
                <a:gd name="connsiteY310" fmla="*/ 456046 h 1178263"/>
                <a:gd name="connsiteX311" fmla="*/ 11658527 w 12210010"/>
                <a:gd name="connsiteY311" fmla="*/ 469742 h 1178263"/>
                <a:gd name="connsiteX312" fmla="*/ 11620510 w 12210010"/>
                <a:gd name="connsiteY312" fmla="*/ 483418 h 1178263"/>
                <a:gd name="connsiteX313" fmla="*/ 11582638 w 12210010"/>
                <a:gd name="connsiteY313" fmla="*/ 497070 h 1178263"/>
                <a:gd name="connsiteX314" fmla="*/ 11544902 w 12210010"/>
                <a:gd name="connsiteY314" fmla="*/ 510695 h 1178263"/>
                <a:gd name="connsiteX315" fmla="*/ 11507296 w 12210010"/>
                <a:gd name="connsiteY315" fmla="*/ 524289 h 1178263"/>
                <a:gd name="connsiteX316" fmla="*/ 11469814 w 12210010"/>
                <a:gd name="connsiteY316" fmla="*/ 537848 h 1178263"/>
                <a:gd name="connsiteX317" fmla="*/ 11432448 w 12210010"/>
                <a:gd name="connsiteY317" fmla="*/ 551368 h 1178263"/>
                <a:gd name="connsiteX318" fmla="*/ 11395192 w 12210010"/>
                <a:gd name="connsiteY318" fmla="*/ 564846 h 1178263"/>
                <a:gd name="connsiteX319" fmla="*/ 11358035 w 12210010"/>
                <a:gd name="connsiteY319" fmla="*/ 578278 h 1178263"/>
                <a:gd name="connsiteX320" fmla="*/ 11320974 w 12210010"/>
                <a:gd name="connsiteY320" fmla="*/ 591659 h 1178263"/>
                <a:gd name="connsiteX321" fmla="*/ 11284001 w 12210010"/>
                <a:gd name="connsiteY321" fmla="*/ 604987 h 1178263"/>
                <a:gd name="connsiteX322" fmla="*/ 11247106 w 12210010"/>
                <a:gd name="connsiteY322" fmla="*/ 618257 h 1178263"/>
                <a:gd name="connsiteX323" fmla="*/ 11210285 w 12210010"/>
                <a:gd name="connsiteY323" fmla="*/ 631466 h 1178263"/>
                <a:gd name="connsiteX324" fmla="*/ 11173529 w 12210010"/>
                <a:gd name="connsiteY324" fmla="*/ 644610 h 1178263"/>
                <a:gd name="connsiteX325" fmla="*/ 11136833 w 12210010"/>
                <a:gd name="connsiteY325" fmla="*/ 657685 h 1178263"/>
                <a:gd name="connsiteX326" fmla="*/ 11100187 w 12210010"/>
                <a:gd name="connsiteY326" fmla="*/ 670687 h 1178263"/>
                <a:gd name="connsiteX327" fmla="*/ 11063587 w 12210010"/>
                <a:gd name="connsiteY327" fmla="*/ 683613 h 1178263"/>
                <a:gd name="connsiteX328" fmla="*/ 11027021 w 12210010"/>
                <a:gd name="connsiteY328" fmla="*/ 696459 h 1178263"/>
                <a:gd name="connsiteX329" fmla="*/ 10990487 w 12210010"/>
                <a:gd name="connsiteY329" fmla="*/ 709221 h 1178263"/>
                <a:gd name="connsiteX330" fmla="*/ 10953978 w 12210010"/>
                <a:gd name="connsiteY330" fmla="*/ 721895 h 1178263"/>
                <a:gd name="connsiteX331" fmla="*/ 10917481 w 12210010"/>
                <a:gd name="connsiteY331" fmla="*/ 734477 h 1178263"/>
                <a:gd name="connsiteX332" fmla="*/ 10880993 w 12210010"/>
                <a:gd name="connsiteY332" fmla="*/ 746964 h 1178263"/>
                <a:gd name="connsiteX333" fmla="*/ 10844507 w 12210010"/>
                <a:gd name="connsiteY333" fmla="*/ 759352 h 1178263"/>
                <a:gd name="connsiteX334" fmla="*/ 10808015 w 12210010"/>
                <a:gd name="connsiteY334" fmla="*/ 771638 h 1178263"/>
                <a:gd name="connsiteX335" fmla="*/ 10771510 w 12210010"/>
                <a:gd name="connsiteY335" fmla="*/ 783816 h 1178263"/>
                <a:gd name="connsiteX336" fmla="*/ 10734983 w 12210010"/>
                <a:gd name="connsiteY336" fmla="*/ 795884 h 1178263"/>
                <a:gd name="connsiteX337" fmla="*/ 10698431 w 12210010"/>
                <a:gd name="connsiteY337" fmla="*/ 807838 h 1178263"/>
                <a:gd name="connsiteX338" fmla="*/ 10661844 w 12210010"/>
                <a:gd name="connsiteY338" fmla="*/ 819674 h 1178263"/>
                <a:gd name="connsiteX339" fmla="*/ 10625214 w 12210010"/>
                <a:gd name="connsiteY339" fmla="*/ 831388 h 1178263"/>
                <a:gd name="connsiteX340" fmla="*/ 10588536 w 12210010"/>
                <a:gd name="connsiteY340" fmla="*/ 842976 h 1178263"/>
                <a:gd name="connsiteX341" fmla="*/ 10551803 w 12210010"/>
                <a:gd name="connsiteY341" fmla="*/ 854435 h 1178263"/>
                <a:gd name="connsiteX342" fmla="*/ 10515006 w 12210010"/>
                <a:gd name="connsiteY342" fmla="*/ 865760 h 1178263"/>
                <a:gd name="connsiteX343" fmla="*/ 10478139 w 12210010"/>
                <a:gd name="connsiteY343" fmla="*/ 876949 h 1178263"/>
                <a:gd name="connsiteX344" fmla="*/ 10441194 w 12210010"/>
                <a:gd name="connsiteY344" fmla="*/ 887996 h 1178263"/>
                <a:gd name="connsiteX345" fmla="*/ 10404165 w 12210010"/>
                <a:gd name="connsiteY345" fmla="*/ 898899 h 1178263"/>
                <a:gd name="connsiteX346" fmla="*/ 10367044 w 12210010"/>
                <a:gd name="connsiteY346" fmla="*/ 909654 h 1178263"/>
                <a:gd name="connsiteX347" fmla="*/ 10329826 w 12210010"/>
                <a:gd name="connsiteY347" fmla="*/ 920256 h 1178263"/>
                <a:gd name="connsiteX348" fmla="*/ 10292500 w 12210010"/>
                <a:gd name="connsiteY348" fmla="*/ 930702 h 1178263"/>
                <a:gd name="connsiteX349" fmla="*/ 10255061 w 12210010"/>
                <a:gd name="connsiteY349" fmla="*/ 940988 h 1178263"/>
                <a:gd name="connsiteX350" fmla="*/ 10217503 w 12210010"/>
                <a:gd name="connsiteY350" fmla="*/ 951111 h 1178263"/>
                <a:gd name="connsiteX351" fmla="*/ 10179816 w 12210010"/>
                <a:gd name="connsiteY351" fmla="*/ 961066 h 1178263"/>
                <a:gd name="connsiteX352" fmla="*/ 10141996 w 12210010"/>
                <a:gd name="connsiteY352" fmla="*/ 970849 h 1178263"/>
                <a:gd name="connsiteX353" fmla="*/ 10104035 w 12210010"/>
                <a:gd name="connsiteY353" fmla="*/ 980458 h 1178263"/>
                <a:gd name="connsiteX354" fmla="*/ 10065925 w 12210010"/>
                <a:gd name="connsiteY354" fmla="*/ 989887 h 1178263"/>
                <a:gd name="connsiteX355" fmla="*/ 10027658 w 12210010"/>
                <a:gd name="connsiteY355" fmla="*/ 999134 h 1178263"/>
                <a:gd name="connsiteX356" fmla="*/ 9989230 w 12210010"/>
                <a:gd name="connsiteY356" fmla="*/ 1008195 h 1178263"/>
                <a:gd name="connsiteX357" fmla="*/ 9950630 w 12210010"/>
                <a:gd name="connsiteY357" fmla="*/ 1017065 h 1178263"/>
                <a:gd name="connsiteX358" fmla="*/ 9911855 w 12210010"/>
                <a:gd name="connsiteY358" fmla="*/ 1025740 h 1178263"/>
                <a:gd name="connsiteX359" fmla="*/ 9872895 w 12210010"/>
                <a:gd name="connsiteY359" fmla="*/ 1034218 h 1178263"/>
                <a:gd name="connsiteX360" fmla="*/ 9833743 w 12210010"/>
                <a:gd name="connsiteY360" fmla="*/ 1042494 h 1178263"/>
                <a:gd name="connsiteX361" fmla="*/ 9794393 w 12210010"/>
                <a:gd name="connsiteY361" fmla="*/ 1050565 h 1178263"/>
                <a:gd name="connsiteX362" fmla="*/ 9754838 w 12210010"/>
                <a:gd name="connsiteY362" fmla="*/ 1058426 h 1178263"/>
                <a:gd name="connsiteX363" fmla="*/ 9715070 w 12210010"/>
                <a:gd name="connsiteY363" fmla="*/ 1066074 h 1178263"/>
                <a:gd name="connsiteX364" fmla="*/ 9675081 w 12210010"/>
                <a:gd name="connsiteY364" fmla="*/ 1073505 h 1178263"/>
                <a:gd name="connsiteX365" fmla="*/ 9634868 w 12210010"/>
                <a:gd name="connsiteY365" fmla="*/ 1080715 h 1178263"/>
                <a:gd name="connsiteX366" fmla="*/ 9594420 w 12210010"/>
                <a:gd name="connsiteY366" fmla="*/ 1087700 h 1178263"/>
                <a:gd name="connsiteX367" fmla="*/ 9553731 w 12210010"/>
                <a:gd name="connsiteY367" fmla="*/ 1094458 h 1178263"/>
                <a:gd name="connsiteX368" fmla="*/ 9512793 w 12210010"/>
                <a:gd name="connsiteY368" fmla="*/ 1100983 h 1178263"/>
                <a:gd name="connsiteX369" fmla="*/ 9471601 w 12210010"/>
                <a:gd name="connsiteY369" fmla="*/ 1107272 h 1178263"/>
                <a:gd name="connsiteX370" fmla="*/ 9430145 w 12210010"/>
                <a:gd name="connsiteY370" fmla="*/ 1113321 h 1178263"/>
                <a:gd name="connsiteX371" fmla="*/ 9388421 w 12210010"/>
                <a:gd name="connsiteY371" fmla="*/ 1119126 h 1178263"/>
                <a:gd name="connsiteX372" fmla="*/ 9346420 w 12210010"/>
                <a:gd name="connsiteY372" fmla="*/ 1124685 h 1178263"/>
                <a:gd name="connsiteX373" fmla="*/ 9304136 w 12210010"/>
                <a:gd name="connsiteY373" fmla="*/ 1129992 h 1178263"/>
                <a:gd name="connsiteX374" fmla="*/ 9261561 w 12210010"/>
                <a:gd name="connsiteY374" fmla="*/ 1135044 h 1178263"/>
                <a:gd name="connsiteX375" fmla="*/ 9218688 w 12210010"/>
                <a:gd name="connsiteY375" fmla="*/ 1139837 h 1178263"/>
                <a:gd name="connsiteX376" fmla="*/ 9175509 w 12210010"/>
                <a:gd name="connsiteY376" fmla="*/ 1144368 h 1178263"/>
                <a:gd name="connsiteX377" fmla="*/ 9132020 w 12210010"/>
                <a:gd name="connsiteY377" fmla="*/ 1148632 h 1178263"/>
                <a:gd name="connsiteX378" fmla="*/ 9088213 w 12210010"/>
                <a:gd name="connsiteY378" fmla="*/ 1152627 h 1178263"/>
                <a:gd name="connsiteX379" fmla="*/ 9044076 w 12210010"/>
                <a:gd name="connsiteY379" fmla="*/ 1156348 h 1178263"/>
                <a:gd name="connsiteX380" fmla="*/ 8999609 w 12210010"/>
                <a:gd name="connsiteY380" fmla="*/ 1159791 h 1178263"/>
                <a:gd name="connsiteX381" fmla="*/ 8954801 w 12210010"/>
                <a:gd name="connsiteY381" fmla="*/ 1162953 h 1178263"/>
                <a:gd name="connsiteX382" fmla="*/ 8909646 w 12210010"/>
                <a:gd name="connsiteY382" fmla="*/ 1165830 h 1178263"/>
                <a:gd name="connsiteX383" fmla="*/ 8864134 w 12210010"/>
                <a:gd name="connsiteY383" fmla="*/ 1168417 h 1178263"/>
                <a:gd name="connsiteX384" fmla="*/ 8818262 w 12210010"/>
                <a:gd name="connsiteY384" fmla="*/ 1170712 h 1178263"/>
                <a:gd name="connsiteX385" fmla="*/ 8772021 w 12210010"/>
                <a:gd name="connsiteY385" fmla="*/ 1172710 h 1178263"/>
                <a:gd name="connsiteX386" fmla="*/ 8725404 w 12210010"/>
                <a:gd name="connsiteY386" fmla="*/ 1174408 h 1178263"/>
                <a:gd name="connsiteX387" fmla="*/ 8678406 w 12210010"/>
                <a:gd name="connsiteY387" fmla="*/ 1175802 h 1178263"/>
                <a:gd name="connsiteX388" fmla="*/ 8631016 w 12210010"/>
                <a:gd name="connsiteY388" fmla="*/ 1176889 h 1178263"/>
                <a:gd name="connsiteX389" fmla="*/ 8583229 w 12210010"/>
                <a:gd name="connsiteY389" fmla="*/ 1177663 h 1178263"/>
                <a:gd name="connsiteX390" fmla="*/ 8535038 w 12210010"/>
                <a:gd name="connsiteY390" fmla="*/ 1178123 h 1178263"/>
                <a:gd name="connsiteX391" fmla="*/ 8486435 w 12210010"/>
                <a:gd name="connsiteY391" fmla="*/ 1178263 h 1178263"/>
                <a:gd name="connsiteX392" fmla="*/ 8437413 w 12210010"/>
                <a:gd name="connsiteY392" fmla="*/ 1178080 h 1178263"/>
                <a:gd name="connsiteX393" fmla="*/ 8387966 w 12210010"/>
                <a:gd name="connsiteY393" fmla="*/ 1177571 h 1178263"/>
                <a:gd name="connsiteX394" fmla="*/ 8338088 w 12210010"/>
                <a:gd name="connsiteY394" fmla="*/ 1176732 h 1178263"/>
                <a:gd name="connsiteX395" fmla="*/ 8287768 w 12210010"/>
                <a:gd name="connsiteY395" fmla="*/ 1175558 h 1178263"/>
                <a:gd name="connsiteX396" fmla="*/ 8237000 w 12210010"/>
                <a:gd name="connsiteY396" fmla="*/ 1174046 h 1178263"/>
                <a:gd name="connsiteX397" fmla="*/ 8185734 w 12210010"/>
                <a:gd name="connsiteY397" fmla="*/ 1172191 h 1178263"/>
                <a:gd name="connsiteX398" fmla="*/ 8083203 w 12210010"/>
                <a:gd name="connsiteY398" fmla="*/ 1167003 h 1178263"/>
                <a:gd name="connsiteX399" fmla="*/ 8032224 w 12210010"/>
                <a:gd name="connsiteY399" fmla="*/ 1163573 h 1178263"/>
                <a:gd name="connsiteX400" fmla="*/ 7981455 w 12210010"/>
                <a:gd name="connsiteY400" fmla="*/ 1159602 h 1178263"/>
                <a:gd name="connsiteX401" fmla="*/ 7930896 w 12210010"/>
                <a:gd name="connsiteY401" fmla="*/ 1155102 h 1178263"/>
                <a:gd name="connsiteX402" fmla="*/ 7880549 w 12210010"/>
                <a:gd name="connsiteY402" fmla="*/ 1150083 h 1178263"/>
                <a:gd name="connsiteX403" fmla="*/ 7830406 w 12210010"/>
                <a:gd name="connsiteY403" fmla="*/ 1144560 h 1178263"/>
                <a:gd name="connsiteX404" fmla="*/ 7780467 w 12210010"/>
                <a:gd name="connsiteY404" fmla="*/ 1138542 h 1178263"/>
                <a:gd name="connsiteX405" fmla="*/ 7730730 w 12210010"/>
                <a:gd name="connsiteY405" fmla="*/ 1132041 h 1178263"/>
                <a:gd name="connsiteX406" fmla="*/ 7681192 w 12210010"/>
                <a:gd name="connsiteY406" fmla="*/ 1125070 h 1178263"/>
                <a:gd name="connsiteX407" fmla="*/ 7631852 w 12210010"/>
                <a:gd name="connsiteY407" fmla="*/ 1117640 h 1178263"/>
                <a:gd name="connsiteX408" fmla="*/ 7582708 w 12210010"/>
                <a:gd name="connsiteY408" fmla="*/ 1109762 h 1178263"/>
                <a:gd name="connsiteX409" fmla="*/ 7533757 w 12210010"/>
                <a:gd name="connsiteY409" fmla="*/ 1101448 h 1178263"/>
                <a:gd name="connsiteX410" fmla="*/ 7484996 w 12210010"/>
                <a:gd name="connsiteY410" fmla="*/ 1092710 h 1178263"/>
                <a:gd name="connsiteX411" fmla="*/ 7436423 w 12210010"/>
                <a:gd name="connsiteY411" fmla="*/ 1083560 h 1178263"/>
                <a:gd name="connsiteX412" fmla="*/ 7388038 w 12210010"/>
                <a:gd name="connsiteY412" fmla="*/ 1074009 h 1178263"/>
                <a:gd name="connsiteX413" fmla="*/ 7339836 w 12210010"/>
                <a:gd name="connsiteY413" fmla="*/ 1064068 h 1178263"/>
                <a:gd name="connsiteX414" fmla="*/ 7291818 w 12210010"/>
                <a:gd name="connsiteY414" fmla="*/ 1053751 h 1178263"/>
                <a:gd name="connsiteX415" fmla="*/ 7243978 w 12210010"/>
                <a:gd name="connsiteY415" fmla="*/ 1043067 h 1178263"/>
                <a:gd name="connsiteX416" fmla="*/ 7196315 w 12210010"/>
                <a:gd name="connsiteY416" fmla="*/ 1032030 h 1178263"/>
                <a:gd name="connsiteX417" fmla="*/ 7148828 w 12210010"/>
                <a:gd name="connsiteY417" fmla="*/ 1020650 h 1178263"/>
                <a:gd name="connsiteX418" fmla="*/ 7101514 w 12210010"/>
                <a:gd name="connsiteY418" fmla="*/ 1008939 h 1178263"/>
                <a:gd name="connsiteX419" fmla="*/ 7054371 w 12210010"/>
                <a:gd name="connsiteY419" fmla="*/ 996909 h 1178263"/>
                <a:gd name="connsiteX420" fmla="*/ 7007397 w 12210010"/>
                <a:gd name="connsiteY420" fmla="*/ 984572 h 1178263"/>
                <a:gd name="connsiteX421" fmla="*/ 6960588 w 12210010"/>
                <a:gd name="connsiteY421" fmla="*/ 971939 h 1178263"/>
                <a:gd name="connsiteX422" fmla="*/ 6913944 w 12210010"/>
                <a:gd name="connsiteY422" fmla="*/ 959021 h 1178263"/>
                <a:gd name="connsiteX423" fmla="*/ 6867461 w 12210010"/>
                <a:gd name="connsiteY423" fmla="*/ 945831 h 1178263"/>
                <a:gd name="connsiteX424" fmla="*/ 6821139 w 12210010"/>
                <a:gd name="connsiteY424" fmla="*/ 932381 h 1178263"/>
                <a:gd name="connsiteX425" fmla="*/ 6774974 w 12210010"/>
                <a:gd name="connsiteY425" fmla="*/ 918681 h 1178263"/>
                <a:gd name="connsiteX426" fmla="*/ 6728963 w 12210010"/>
                <a:gd name="connsiteY426" fmla="*/ 904744 h 1178263"/>
                <a:gd name="connsiteX427" fmla="*/ 6683106 w 12210010"/>
                <a:gd name="connsiteY427" fmla="*/ 890580 h 1178263"/>
                <a:gd name="connsiteX428" fmla="*/ 6637399 w 12210010"/>
                <a:gd name="connsiteY428" fmla="*/ 876204 h 1178263"/>
                <a:gd name="connsiteX429" fmla="*/ 6591840 w 12210010"/>
                <a:gd name="connsiteY429" fmla="*/ 861624 h 1178263"/>
                <a:gd name="connsiteX430" fmla="*/ 6546427 w 12210010"/>
                <a:gd name="connsiteY430" fmla="*/ 846853 h 1178263"/>
                <a:gd name="connsiteX431" fmla="*/ 6501158 w 12210010"/>
                <a:gd name="connsiteY431" fmla="*/ 831903 h 1178263"/>
                <a:gd name="connsiteX432" fmla="*/ 6456031 w 12210010"/>
                <a:gd name="connsiteY432" fmla="*/ 816784 h 1178263"/>
                <a:gd name="connsiteX433" fmla="*/ 6411043 w 12210010"/>
                <a:gd name="connsiteY433" fmla="*/ 801511 h 1178263"/>
                <a:gd name="connsiteX434" fmla="*/ 6366193 w 12210010"/>
                <a:gd name="connsiteY434" fmla="*/ 786092 h 1178263"/>
                <a:gd name="connsiteX435" fmla="*/ 6321476 w 12210010"/>
                <a:gd name="connsiteY435" fmla="*/ 770541 h 1178263"/>
                <a:gd name="connsiteX436" fmla="*/ 6276892 w 12210010"/>
                <a:gd name="connsiteY436" fmla="*/ 754869 h 1178263"/>
                <a:gd name="connsiteX437" fmla="*/ 6232439 w 12210010"/>
                <a:gd name="connsiteY437" fmla="*/ 739087 h 1178263"/>
                <a:gd name="connsiteX438" fmla="*/ 6188114 w 12210010"/>
                <a:gd name="connsiteY438" fmla="*/ 723208 h 1178263"/>
                <a:gd name="connsiteX439" fmla="*/ 6143914 w 12210010"/>
                <a:gd name="connsiteY439" fmla="*/ 707242 h 1178263"/>
                <a:gd name="connsiteX440" fmla="*/ 6099838 w 12210010"/>
                <a:gd name="connsiteY440" fmla="*/ 691202 h 1178263"/>
                <a:gd name="connsiteX441" fmla="*/ 6055884 w 12210010"/>
                <a:gd name="connsiteY441" fmla="*/ 675098 h 1178263"/>
                <a:gd name="connsiteX442" fmla="*/ 6012048 w 12210010"/>
                <a:gd name="connsiteY442" fmla="*/ 658943 h 1178263"/>
                <a:gd name="connsiteX443" fmla="*/ 5968329 w 12210010"/>
                <a:gd name="connsiteY443" fmla="*/ 642748 h 1178263"/>
                <a:gd name="connsiteX444" fmla="*/ 5924725 w 12210010"/>
                <a:gd name="connsiteY444" fmla="*/ 626525 h 1178263"/>
                <a:gd name="connsiteX445" fmla="*/ 5881233 w 12210010"/>
                <a:gd name="connsiteY445" fmla="*/ 610286 h 1178263"/>
                <a:gd name="connsiteX446" fmla="*/ 5837852 w 12210010"/>
                <a:gd name="connsiteY446" fmla="*/ 594041 h 1178263"/>
                <a:gd name="connsiteX447" fmla="*/ 5794578 w 12210010"/>
                <a:gd name="connsiteY447" fmla="*/ 577803 h 1178263"/>
                <a:gd name="connsiteX448" fmla="*/ 5751409 w 12210010"/>
                <a:gd name="connsiteY448" fmla="*/ 561584 h 1178263"/>
                <a:gd name="connsiteX449" fmla="*/ 5708345 w 12210010"/>
                <a:gd name="connsiteY449" fmla="*/ 545394 h 1178263"/>
                <a:gd name="connsiteX450" fmla="*/ 5665381 w 12210010"/>
                <a:gd name="connsiteY450" fmla="*/ 529246 h 1178263"/>
                <a:gd name="connsiteX451" fmla="*/ 5622516 w 12210010"/>
                <a:gd name="connsiteY451" fmla="*/ 513150 h 1178263"/>
                <a:gd name="connsiteX452" fmla="*/ 5579748 w 12210010"/>
                <a:gd name="connsiteY452" fmla="*/ 497120 h 1178263"/>
                <a:gd name="connsiteX453" fmla="*/ 5537074 w 12210010"/>
                <a:gd name="connsiteY453" fmla="*/ 481165 h 1178263"/>
                <a:gd name="connsiteX454" fmla="*/ 5494492 w 12210010"/>
                <a:gd name="connsiteY454" fmla="*/ 465299 h 1178263"/>
                <a:gd name="connsiteX455" fmla="*/ 5452001 w 12210010"/>
                <a:gd name="connsiteY455" fmla="*/ 449532 h 1178263"/>
                <a:gd name="connsiteX456" fmla="*/ 5409598 w 12210010"/>
                <a:gd name="connsiteY456" fmla="*/ 433875 h 1178263"/>
                <a:gd name="connsiteX457" fmla="*/ 5367280 w 12210010"/>
                <a:gd name="connsiteY457" fmla="*/ 418342 h 1178263"/>
                <a:gd name="connsiteX458" fmla="*/ 5325045 w 12210010"/>
                <a:gd name="connsiteY458" fmla="*/ 402942 h 1178263"/>
                <a:gd name="connsiteX459" fmla="*/ 5282891 w 12210010"/>
                <a:gd name="connsiteY459" fmla="*/ 387689 h 1178263"/>
                <a:gd name="connsiteX460" fmla="*/ 5240817 w 12210010"/>
                <a:gd name="connsiteY460" fmla="*/ 372592 h 1178263"/>
                <a:gd name="connsiteX461" fmla="*/ 5198819 w 12210010"/>
                <a:gd name="connsiteY461" fmla="*/ 357665 h 1178263"/>
                <a:gd name="connsiteX462" fmla="*/ 5156896 w 12210010"/>
                <a:gd name="connsiteY462" fmla="*/ 342917 h 1178263"/>
                <a:gd name="connsiteX463" fmla="*/ 5115045 w 12210010"/>
                <a:gd name="connsiteY463" fmla="*/ 328363 h 1178263"/>
                <a:gd name="connsiteX464" fmla="*/ 5073264 w 12210010"/>
                <a:gd name="connsiteY464" fmla="*/ 314011 h 1178263"/>
                <a:gd name="connsiteX465" fmla="*/ 5031552 w 12210010"/>
                <a:gd name="connsiteY465" fmla="*/ 299875 h 1178263"/>
                <a:gd name="connsiteX466" fmla="*/ 4989905 w 12210010"/>
                <a:gd name="connsiteY466" fmla="*/ 285965 h 1178263"/>
                <a:gd name="connsiteX467" fmla="*/ 4948321 w 12210010"/>
                <a:gd name="connsiteY467" fmla="*/ 272294 h 1178263"/>
                <a:gd name="connsiteX468" fmla="*/ 4906799 w 12210010"/>
                <a:gd name="connsiteY468" fmla="*/ 258872 h 1178263"/>
                <a:gd name="connsiteX469" fmla="*/ 4865336 w 12210010"/>
                <a:gd name="connsiteY469" fmla="*/ 245712 h 1178263"/>
                <a:gd name="connsiteX470" fmla="*/ 4823929 w 12210010"/>
                <a:gd name="connsiteY470" fmla="*/ 232825 h 1178263"/>
                <a:gd name="connsiteX471" fmla="*/ 4782578 w 12210010"/>
                <a:gd name="connsiteY471" fmla="*/ 220222 h 1178263"/>
                <a:gd name="connsiteX472" fmla="*/ 4741280 w 12210010"/>
                <a:gd name="connsiteY472" fmla="*/ 207915 h 1178263"/>
                <a:gd name="connsiteX473" fmla="*/ 4700031 w 12210010"/>
                <a:gd name="connsiteY473" fmla="*/ 195915 h 1178263"/>
                <a:gd name="connsiteX474" fmla="*/ 4658831 w 12210010"/>
                <a:gd name="connsiteY474" fmla="*/ 184234 h 1178263"/>
                <a:gd name="connsiteX475" fmla="*/ 4617676 w 12210010"/>
                <a:gd name="connsiteY475" fmla="*/ 172884 h 1178263"/>
                <a:gd name="connsiteX476" fmla="*/ 4576565 w 12210010"/>
                <a:gd name="connsiteY476" fmla="*/ 161876 h 1178263"/>
                <a:gd name="connsiteX477" fmla="*/ 4535497 w 12210010"/>
                <a:gd name="connsiteY477" fmla="*/ 151221 h 1178263"/>
                <a:gd name="connsiteX478" fmla="*/ 4494467 w 12210010"/>
                <a:gd name="connsiteY478" fmla="*/ 140931 h 1178263"/>
                <a:gd name="connsiteX479" fmla="*/ 4453475 w 12210010"/>
                <a:gd name="connsiteY479" fmla="*/ 131018 h 1178263"/>
                <a:gd name="connsiteX480" fmla="*/ 4412518 w 12210010"/>
                <a:gd name="connsiteY480" fmla="*/ 121493 h 1178263"/>
                <a:gd name="connsiteX481" fmla="*/ 4371593 w 12210010"/>
                <a:gd name="connsiteY481" fmla="*/ 112367 h 1178263"/>
                <a:gd name="connsiteX482" fmla="*/ 4330699 w 12210010"/>
                <a:gd name="connsiteY482" fmla="*/ 103652 h 1178263"/>
                <a:gd name="connsiteX483" fmla="*/ 4289833 w 12210010"/>
                <a:gd name="connsiteY483" fmla="*/ 95359 h 1178263"/>
                <a:gd name="connsiteX484" fmla="*/ 4248994 w 12210010"/>
                <a:gd name="connsiteY484" fmla="*/ 87500 h 1178263"/>
                <a:gd name="connsiteX485" fmla="*/ 4208178 w 12210010"/>
                <a:gd name="connsiteY485" fmla="*/ 80086 h 1178263"/>
                <a:gd name="connsiteX486" fmla="*/ 4167385 w 12210010"/>
                <a:gd name="connsiteY486" fmla="*/ 73130 h 1178263"/>
                <a:gd name="connsiteX487" fmla="*/ 4126610 w 12210010"/>
                <a:gd name="connsiteY487" fmla="*/ 66641 h 1178263"/>
                <a:gd name="connsiteX488" fmla="*/ 4085853 w 12210010"/>
                <a:gd name="connsiteY488" fmla="*/ 60631 h 1178263"/>
                <a:gd name="connsiteX489" fmla="*/ 4045110 w 12210010"/>
                <a:gd name="connsiteY489" fmla="*/ 55113 h 1178263"/>
                <a:gd name="connsiteX490" fmla="*/ 4004380 w 12210010"/>
                <a:gd name="connsiteY490" fmla="*/ 50097 h 1178263"/>
                <a:gd name="connsiteX491" fmla="*/ 3963661 w 12210010"/>
                <a:gd name="connsiteY491" fmla="*/ 45595 h 1178263"/>
                <a:gd name="connsiteX492" fmla="*/ 3922949 w 12210010"/>
                <a:gd name="connsiteY492" fmla="*/ 41618 h 1178263"/>
                <a:gd name="connsiteX493" fmla="*/ 3882244 w 12210010"/>
                <a:gd name="connsiteY493" fmla="*/ 38178 h 1178263"/>
                <a:gd name="connsiteX494" fmla="*/ 3841541 w 12210010"/>
                <a:gd name="connsiteY494" fmla="*/ 35285 h 1178263"/>
                <a:gd name="connsiteX495" fmla="*/ 3800839 w 12210010"/>
                <a:gd name="connsiteY495" fmla="*/ 32952 h 1178263"/>
                <a:gd name="connsiteX496" fmla="*/ 3760237 w 12210010"/>
                <a:gd name="connsiteY496" fmla="*/ 31194 h 1178263"/>
                <a:gd name="connsiteX497" fmla="*/ 3678189 w 12210010"/>
                <a:gd name="connsiteY497" fmla="*/ 29070 h 1178263"/>
                <a:gd name="connsiteX498" fmla="*/ 3636872 w 12210010"/>
                <a:gd name="connsiteY498" fmla="*/ 28623 h 1178263"/>
                <a:gd name="connsiteX499" fmla="*/ 3595345 w 12210010"/>
                <a:gd name="connsiteY499" fmla="*/ 28575 h 1178263"/>
                <a:gd name="connsiteX500" fmla="*/ 3553619 w 12210010"/>
                <a:gd name="connsiteY500" fmla="*/ 28920 h 1178263"/>
                <a:gd name="connsiteX501" fmla="*/ 3511702 w 12210010"/>
                <a:gd name="connsiteY501" fmla="*/ 29651 h 1178263"/>
                <a:gd name="connsiteX502" fmla="*/ 3469602 w 12210010"/>
                <a:gd name="connsiteY502" fmla="*/ 30763 h 1178263"/>
                <a:gd name="connsiteX503" fmla="*/ 3427330 w 12210010"/>
                <a:gd name="connsiteY503" fmla="*/ 32248 h 1178263"/>
                <a:gd name="connsiteX504" fmla="*/ 3384893 w 12210010"/>
                <a:gd name="connsiteY504" fmla="*/ 34099 h 1178263"/>
                <a:gd name="connsiteX505" fmla="*/ 3342302 w 12210010"/>
                <a:gd name="connsiteY505" fmla="*/ 36311 h 1178263"/>
                <a:gd name="connsiteX506" fmla="*/ 3299565 w 12210010"/>
                <a:gd name="connsiteY506" fmla="*/ 38876 h 1178263"/>
                <a:gd name="connsiteX507" fmla="*/ 3256692 w 12210010"/>
                <a:gd name="connsiteY507" fmla="*/ 41789 h 1178263"/>
                <a:gd name="connsiteX508" fmla="*/ 3213691 w 12210010"/>
                <a:gd name="connsiteY508" fmla="*/ 45041 h 1178263"/>
                <a:gd name="connsiteX509" fmla="*/ 3170572 w 12210010"/>
                <a:gd name="connsiteY509" fmla="*/ 48627 h 1178263"/>
                <a:gd name="connsiteX510" fmla="*/ 3127343 w 12210010"/>
                <a:gd name="connsiteY510" fmla="*/ 52541 h 1178263"/>
                <a:gd name="connsiteX511" fmla="*/ 3084014 w 12210010"/>
                <a:gd name="connsiteY511" fmla="*/ 56775 h 1178263"/>
                <a:gd name="connsiteX512" fmla="*/ 3040594 w 12210010"/>
                <a:gd name="connsiteY512" fmla="*/ 61322 h 1178263"/>
                <a:gd name="connsiteX513" fmla="*/ 2997092 w 12210010"/>
                <a:gd name="connsiteY513" fmla="*/ 66177 h 1178263"/>
                <a:gd name="connsiteX514" fmla="*/ 2953516 w 12210010"/>
                <a:gd name="connsiteY514" fmla="*/ 71332 h 1178263"/>
                <a:gd name="connsiteX515" fmla="*/ 2909876 w 12210010"/>
                <a:gd name="connsiteY515" fmla="*/ 76782 h 1178263"/>
                <a:gd name="connsiteX516" fmla="*/ 2866181 w 12210010"/>
                <a:gd name="connsiteY516" fmla="*/ 82518 h 1178263"/>
                <a:gd name="connsiteX517" fmla="*/ 2822440 w 12210010"/>
                <a:gd name="connsiteY517" fmla="*/ 88535 h 1178263"/>
                <a:gd name="connsiteX518" fmla="*/ 2778663 w 12210010"/>
                <a:gd name="connsiteY518" fmla="*/ 94826 h 1178263"/>
                <a:gd name="connsiteX519" fmla="*/ 2734857 w 12210010"/>
                <a:gd name="connsiteY519" fmla="*/ 101385 h 1178263"/>
                <a:gd name="connsiteX520" fmla="*/ 2691032 w 12210010"/>
                <a:gd name="connsiteY520" fmla="*/ 108204 h 1178263"/>
                <a:gd name="connsiteX521" fmla="*/ 2647198 w 12210010"/>
                <a:gd name="connsiteY521" fmla="*/ 115277 h 1178263"/>
                <a:gd name="connsiteX522" fmla="*/ 2603363 w 12210010"/>
                <a:gd name="connsiteY522" fmla="*/ 122598 h 1178263"/>
                <a:gd name="connsiteX523" fmla="*/ 2559537 w 12210010"/>
                <a:gd name="connsiteY523" fmla="*/ 130159 h 1178263"/>
                <a:gd name="connsiteX524" fmla="*/ 2515727 w 12210010"/>
                <a:gd name="connsiteY524" fmla="*/ 137955 h 1178263"/>
                <a:gd name="connsiteX525" fmla="*/ 2471944 w 12210010"/>
                <a:gd name="connsiteY525" fmla="*/ 145977 h 1178263"/>
                <a:gd name="connsiteX526" fmla="*/ 2428196 w 12210010"/>
                <a:gd name="connsiteY526" fmla="*/ 154221 h 1178263"/>
                <a:gd name="connsiteX527" fmla="*/ 2384493 w 12210010"/>
                <a:gd name="connsiteY527" fmla="*/ 162678 h 1178263"/>
                <a:gd name="connsiteX528" fmla="*/ 2340843 w 12210010"/>
                <a:gd name="connsiteY528" fmla="*/ 171343 h 1178263"/>
                <a:gd name="connsiteX529" fmla="*/ 2297256 w 12210010"/>
                <a:gd name="connsiteY529" fmla="*/ 180209 h 1178263"/>
                <a:gd name="connsiteX530" fmla="*/ 2253740 w 12210010"/>
                <a:gd name="connsiteY530" fmla="*/ 189269 h 1178263"/>
                <a:gd name="connsiteX531" fmla="*/ 2210304 w 12210010"/>
                <a:gd name="connsiteY531" fmla="*/ 198517 h 1178263"/>
                <a:gd name="connsiteX532" fmla="*/ 2166959 w 12210010"/>
                <a:gd name="connsiteY532" fmla="*/ 207945 h 1178263"/>
                <a:gd name="connsiteX533" fmla="*/ 2123711 w 12210010"/>
                <a:gd name="connsiteY533" fmla="*/ 217547 h 1178263"/>
                <a:gd name="connsiteX534" fmla="*/ 2080572 w 12210010"/>
                <a:gd name="connsiteY534" fmla="*/ 227316 h 1178263"/>
                <a:gd name="connsiteX535" fmla="*/ 2037549 w 12210010"/>
                <a:gd name="connsiteY535" fmla="*/ 237247 h 1178263"/>
                <a:gd name="connsiteX536" fmla="*/ 1994651 w 12210010"/>
                <a:gd name="connsiteY536" fmla="*/ 247331 h 1178263"/>
                <a:gd name="connsiteX537" fmla="*/ 1951889 w 12210010"/>
                <a:gd name="connsiteY537" fmla="*/ 257563 h 1178263"/>
                <a:gd name="connsiteX538" fmla="*/ 1909270 w 12210010"/>
                <a:gd name="connsiteY538" fmla="*/ 267936 h 1178263"/>
                <a:gd name="connsiteX539" fmla="*/ 1866803 w 12210010"/>
                <a:gd name="connsiteY539" fmla="*/ 278443 h 1178263"/>
                <a:gd name="connsiteX540" fmla="*/ 1824499 w 12210010"/>
                <a:gd name="connsiteY540" fmla="*/ 289077 h 1178263"/>
                <a:gd name="connsiteX541" fmla="*/ 1782365 w 12210010"/>
                <a:gd name="connsiteY541" fmla="*/ 299832 h 1178263"/>
                <a:gd name="connsiteX542" fmla="*/ 1740410 w 12210010"/>
                <a:gd name="connsiteY542" fmla="*/ 310701 h 1178263"/>
                <a:gd name="connsiteX543" fmla="*/ 1698644 w 12210010"/>
                <a:gd name="connsiteY543" fmla="*/ 321678 h 1178263"/>
                <a:gd name="connsiteX544" fmla="*/ 1657077 w 12210010"/>
                <a:gd name="connsiteY544" fmla="*/ 332755 h 1178263"/>
                <a:gd name="connsiteX545" fmla="*/ 1615715 w 12210010"/>
                <a:gd name="connsiteY545" fmla="*/ 343926 h 1178263"/>
                <a:gd name="connsiteX546" fmla="*/ 1574570 w 12210010"/>
                <a:gd name="connsiteY546" fmla="*/ 355185 h 1178263"/>
                <a:gd name="connsiteX547" fmla="*/ 1533649 w 12210010"/>
                <a:gd name="connsiteY547" fmla="*/ 366524 h 1178263"/>
                <a:gd name="connsiteX548" fmla="*/ 1492963 w 12210010"/>
                <a:gd name="connsiteY548" fmla="*/ 377938 h 1178263"/>
                <a:gd name="connsiteX549" fmla="*/ 1452519 w 12210010"/>
                <a:gd name="connsiteY549" fmla="*/ 389419 h 1178263"/>
                <a:gd name="connsiteX550" fmla="*/ 1412326 w 12210010"/>
                <a:gd name="connsiteY550" fmla="*/ 400960 h 1178263"/>
                <a:gd name="connsiteX551" fmla="*/ 1372395 w 12210010"/>
                <a:gd name="connsiteY551" fmla="*/ 412556 h 1178263"/>
                <a:gd name="connsiteX552" fmla="*/ 1332733 w 12210010"/>
                <a:gd name="connsiteY552" fmla="*/ 424199 h 1178263"/>
                <a:gd name="connsiteX553" fmla="*/ 1293350 w 12210010"/>
                <a:gd name="connsiteY553" fmla="*/ 435882 h 1178263"/>
                <a:gd name="connsiteX554" fmla="*/ 1254255 w 12210010"/>
                <a:gd name="connsiteY554" fmla="*/ 447600 h 1178263"/>
                <a:gd name="connsiteX555" fmla="*/ 1215456 w 12210010"/>
                <a:gd name="connsiteY555" fmla="*/ 459345 h 1178263"/>
                <a:gd name="connsiteX556" fmla="*/ 1176964 w 12210010"/>
                <a:gd name="connsiteY556" fmla="*/ 471110 h 1178263"/>
                <a:gd name="connsiteX557" fmla="*/ 1138786 w 12210010"/>
                <a:gd name="connsiteY557" fmla="*/ 482890 h 1178263"/>
                <a:gd name="connsiteX558" fmla="*/ 1100932 w 12210010"/>
                <a:gd name="connsiteY558" fmla="*/ 494677 h 1178263"/>
                <a:gd name="connsiteX559" fmla="*/ 1063411 w 12210010"/>
                <a:gd name="connsiteY559" fmla="*/ 506464 h 1178263"/>
                <a:gd name="connsiteX560" fmla="*/ 1026231 w 12210010"/>
                <a:gd name="connsiteY560" fmla="*/ 518246 h 1178263"/>
                <a:gd name="connsiteX561" fmla="*/ 989402 w 12210010"/>
                <a:gd name="connsiteY561" fmla="*/ 530015 h 1178263"/>
                <a:gd name="connsiteX562" fmla="*/ 952933 w 12210010"/>
                <a:gd name="connsiteY562" fmla="*/ 541764 h 1178263"/>
                <a:gd name="connsiteX563" fmla="*/ 916833 w 12210010"/>
                <a:gd name="connsiteY563" fmla="*/ 553487 h 1178263"/>
                <a:gd name="connsiteX564" fmla="*/ 881111 w 12210010"/>
                <a:gd name="connsiteY564" fmla="*/ 565178 h 1178263"/>
                <a:gd name="connsiteX565" fmla="*/ 845775 w 12210010"/>
                <a:gd name="connsiteY565" fmla="*/ 576829 h 1178263"/>
                <a:gd name="connsiteX566" fmla="*/ 810835 w 12210010"/>
                <a:gd name="connsiteY566" fmla="*/ 588435 h 1178263"/>
                <a:gd name="connsiteX567" fmla="*/ 776299 w 12210010"/>
                <a:gd name="connsiteY567" fmla="*/ 599987 h 1178263"/>
                <a:gd name="connsiteX568" fmla="*/ 742178 w 12210010"/>
                <a:gd name="connsiteY568" fmla="*/ 611480 h 1178263"/>
                <a:gd name="connsiteX569" fmla="*/ 708479 w 12210010"/>
                <a:gd name="connsiteY569" fmla="*/ 622907 h 1178263"/>
                <a:gd name="connsiteX570" fmla="*/ 675211 w 12210010"/>
                <a:gd name="connsiteY570" fmla="*/ 634261 h 1178263"/>
                <a:gd name="connsiteX571" fmla="*/ 642385 w 12210010"/>
                <a:gd name="connsiteY571" fmla="*/ 645536 h 1178263"/>
                <a:gd name="connsiteX572" fmla="*/ 610008 w 12210010"/>
                <a:gd name="connsiteY572" fmla="*/ 656724 h 1178263"/>
                <a:gd name="connsiteX573" fmla="*/ 578090 w 12210010"/>
                <a:gd name="connsiteY573" fmla="*/ 667820 h 1178263"/>
                <a:gd name="connsiteX574" fmla="*/ 546639 w 12210010"/>
                <a:gd name="connsiteY574" fmla="*/ 678816 h 1178263"/>
                <a:gd name="connsiteX575" fmla="*/ 515665 w 12210010"/>
                <a:gd name="connsiteY575" fmla="*/ 689707 h 1178263"/>
                <a:gd name="connsiteX576" fmla="*/ 485176 w 12210010"/>
                <a:gd name="connsiteY576" fmla="*/ 700484 h 1178263"/>
                <a:gd name="connsiteX577" fmla="*/ 455182 w 12210010"/>
                <a:gd name="connsiteY577" fmla="*/ 711142 h 1178263"/>
                <a:gd name="connsiteX578" fmla="*/ 425692 w 12210010"/>
                <a:gd name="connsiteY578" fmla="*/ 721674 h 1178263"/>
                <a:gd name="connsiteX579" fmla="*/ 396714 w 12210010"/>
                <a:gd name="connsiteY579" fmla="*/ 732073 h 1178263"/>
                <a:gd name="connsiteX580" fmla="*/ 368257 w 12210010"/>
                <a:gd name="connsiteY580" fmla="*/ 742333 h 1178263"/>
                <a:gd name="connsiteX581" fmla="*/ 340331 w 12210010"/>
                <a:gd name="connsiteY581" fmla="*/ 752446 h 1178263"/>
                <a:gd name="connsiteX582" fmla="*/ 312944 w 12210010"/>
                <a:gd name="connsiteY582" fmla="*/ 762407 h 1178263"/>
                <a:gd name="connsiteX583" fmla="*/ 286106 w 12210010"/>
                <a:gd name="connsiteY583" fmla="*/ 772208 h 1178263"/>
                <a:gd name="connsiteX584" fmla="*/ 259825 w 12210010"/>
                <a:gd name="connsiteY584" fmla="*/ 781843 h 1178263"/>
                <a:gd name="connsiteX585" fmla="*/ 234111 w 12210010"/>
                <a:gd name="connsiteY585" fmla="*/ 791305 h 1178263"/>
                <a:gd name="connsiteX586" fmla="*/ 208971 w 12210010"/>
                <a:gd name="connsiteY586" fmla="*/ 800588 h 1178263"/>
                <a:gd name="connsiteX587" fmla="*/ 184416 w 12210010"/>
                <a:gd name="connsiteY587" fmla="*/ 809685 h 1178263"/>
                <a:gd name="connsiteX588" fmla="*/ 160454 w 12210010"/>
                <a:gd name="connsiteY588" fmla="*/ 818589 h 1178263"/>
                <a:gd name="connsiteX589" fmla="*/ 137094 w 12210010"/>
                <a:gd name="connsiteY589" fmla="*/ 827293 h 1178263"/>
                <a:gd name="connsiteX590" fmla="*/ 114344 w 12210010"/>
                <a:gd name="connsiteY590" fmla="*/ 835791 h 1178263"/>
                <a:gd name="connsiteX591" fmla="*/ 92215 w 12210010"/>
                <a:gd name="connsiteY591" fmla="*/ 844077 h 1178263"/>
                <a:gd name="connsiteX592" fmla="*/ 70715 w 12210010"/>
                <a:gd name="connsiteY592" fmla="*/ 852144 h 1178263"/>
                <a:gd name="connsiteX593" fmla="*/ 49852 w 12210010"/>
                <a:gd name="connsiteY593" fmla="*/ 859984 h 1178263"/>
                <a:gd name="connsiteX594" fmla="*/ 29635 w 12210010"/>
                <a:gd name="connsiteY594" fmla="*/ 867592 h 1178263"/>
                <a:gd name="connsiteX595" fmla="*/ 10076 w 12210010"/>
                <a:gd name="connsiteY595" fmla="*/ 874960 h 1178263"/>
                <a:gd name="connsiteX596" fmla="*/ 0 w 12210010"/>
                <a:gd name="connsiteY596" fmla="*/ 848220 h 117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Lst>
              <a:rect l="l" t="t" r="r" b="b"/>
              <a:pathLst>
                <a:path w="12210010" h="1178263">
                  <a:moveTo>
                    <a:pt x="0" y="848220"/>
                  </a:moveTo>
                  <a:lnTo>
                    <a:pt x="19571" y="840848"/>
                  </a:lnTo>
                  <a:lnTo>
                    <a:pt x="39799" y="833236"/>
                  </a:lnTo>
                  <a:lnTo>
                    <a:pt x="60677" y="825390"/>
                  </a:lnTo>
                  <a:lnTo>
                    <a:pt x="82195" y="817316"/>
                  </a:lnTo>
                  <a:lnTo>
                    <a:pt x="104345" y="809023"/>
                  </a:lnTo>
                  <a:lnTo>
                    <a:pt x="127116" y="800517"/>
                  </a:lnTo>
                  <a:lnTo>
                    <a:pt x="150501" y="791803"/>
                  </a:lnTo>
                  <a:lnTo>
                    <a:pt x="174489" y="782889"/>
                  </a:lnTo>
                  <a:lnTo>
                    <a:pt x="199073" y="773782"/>
                  </a:lnTo>
                  <a:lnTo>
                    <a:pt x="224242" y="764488"/>
                  </a:lnTo>
                  <a:lnTo>
                    <a:pt x="249989" y="755014"/>
                  </a:lnTo>
                  <a:lnTo>
                    <a:pt x="276304" y="745367"/>
                  </a:lnTo>
                  <a:lnTo>
                    <a:pt x="303177" y="735553"/>
                  </a:lnTo>
                  <a:lnTo>
                    <a:pt x="330601" y="725579"/>
                  </a:lnTo>
                  <a:lnTo>
                    <a:pt x="358566" y="715451"/>
                  </a:lnTo>
                  <a:lnTo>
                    <a:pt x="387062" y="705178"/>
                  </a:lnTo>
                  <a:lnTo>
                    <a:pt x="416081" y="694764"/>
                  </a:lnTo>
                  <a:lnTo>
                    <a:pt x="445614" y="684216"/>
                  </a:lnTo>
                  <a:lnTo>
                    <a:pt x="475652" y="673543"/>
                  </a:lnTo>
                  <a:lnTo>
                    <a:pt x="506187" y="662749"/>
                  </a:lnTo>
                  <a:lnTo>
                    <a:pt x="537208" y="651843"/>
                  </a:lnTo>
                  <a:lnTo>
                    <a:pt x="568707" y="640829"/>
                  </a:lnTo>
                  <a:lnTo>
                    <a:pt x="600675" y="629716"/>
                  </a:lnTo>
                  <a:lnTo>
                    <a:pt x="633103" y="618510"/>
                  </a:lnTo>
                  <a:lnTo>
                    <a:pt x="665982" y="607218"/>
                  </a:lnTo>
                  <a:lnTo>
                    <a:pt x="699303" y="595845"/>
                  </a:lnTo>
                  <a:lnTo>
                    <a:pt x="733056" y="584400"/>
                  </a:lnTo>
                  <a:lnTo>
                    <a:pt x="767235" y="572888"/>
                  </a:lnTo>
                  <a:lnTo>
                    <a:pt x="801828" y="561316"/>
                  </a:lnTo>
                  <a:lnTo>
                    <a:pt x="836827" y="549692"/>
                  </a:lnTo>
                  <a:lnTo>
                    <a:pt x="872223" y="538021"/>
                  </a:lnTo>
                  <a:lnTo>
                    <a:pt x="908007" y="526310"/>
                  </a:lnTo>
                  <a:lnTo>
                    <a:pt x="944171" y="514566"/>
                  </a:lnTo>
                  <a:lnTo>
                    <a:pt x="980704" y="502796"/>
                  </a:lnTo>
                  <a:lnTo>
                    <a:pt x="1017599" y="491006"/>
                  </a:lnTo>
                  <a:lnTo>
                    <a:pt x="1054846" y="479203"/>
                  </a:lnTo>
                  <a:lnTo>
                    <a:pt x="1092437" y="467394"/>
                  </a:lnTo>
                  <a:lnTo>
                    <a:pt x="1130361" y="455585"/>
                  </a:lnTo>
                  <a:lnTo>
                    <a:pt x="1168611" y="443783"/>
                  </a:lnTo>
                  <a:lnTo>
                    <a:pt x="1207177" y="431995"/>
                  </a:lnTo>
                  <a:lnTo>
                    <a:pt x="1246051" y="420228"/>
                  </a:lnTo>
                  <a:lnTo>
                    <a:pt x="1285223" y="408487"/>
                  </a:lnTo>
                  <a:lnTo>
                    <a:pt x="1324684" y="396781"/>
                  </a:lnTo>
                  <a:lnTo>
                    <a:pt x="1364426" y="385114"/>
                  </a:lnTo>
                  <a:lnTo>
                    <a:pt x="1404440" y="373495"/>
                  </a:lnTo>
                  <a:lnTo>
                    <a:pt x="1444715" y="361930"/>
                  </a:lnTo>
                  <a:lnTo>
                    <a:pt x="1485245" y="350425"/>
                  </a:lnTo>
                  <a:lnTo>
                    <a:pt x="1526019" y="338987"/>
                  </a:lnTo>
                  <a:lnTo>
                    <a:pt x="1567028" y="327623"/>
                  </a:lnTo>
                  <a:lnTo>
                    <a:pt x="1608264" y="316340"/>
                  </a:lnTo>
                  <a:lnTo>
                    <a:pt x="1649719" y="305143"/>
                  </a:lnTo>
                  <a:lnTo>
                    <a:pt x="1691381" y="294041"/>
                  </a:lnTo>
                  <a:lnTo>
                    <a:pt x="1733244" y="283039"/>
                  </a:lnTo>
                  <a:lnTo>
                    <a:pt x="1775297" y="272145"/>
                  </a:lnTo>
                  <a:lnTo>
                    <a:pt x="1817532" y="261364"/>
                  </a:lnTo>
                  <a:lnTo>
                    <a:pt x="1859940" y="250704"/>
                  </a:lnTo>
                  <a:lnTo>
                    <a:pt x="1902512" y="240171"/>
                  </a:lnTo>
                  <a:lnTo>
                    <a:pt x="1945239" y="229773"/>
                  </a:lnTo>
                  <a:lnTo>
                    <a:pt x="1988112" y="219515"/>
                  </a:lnTo>
                  <a:lnTo>
                    <a:pt x="2031122" y="209404"/>
                  </a:lnTo>
                  <a:lnTo>
                    <a:pt x="2074261" y="199447"/>
                  </a:lnTo>
                  <a:lnTo>
                    <a:pt x="2117518" y="189651"/>
                  </a:lnTo>
                  <a:lnTo>
                    <a:pt x="2160886" y="180022"/>
                  </a:lnTo>
                  <a:lnTo>
                    <a:pt x="2204354" y="170568"/>
                  </a:lnTo>
                  <a:lnTo>
                    <a:pt x="2247916" y="161294"/>
                  </a:lnTo>
                  <a:lnTo>
                    <a:pt x="2291560" y="152208"/>
                  </a:lnTo>
                  <a:lnTo>
                    <a:pt x="2335280" y="143315"/>
                  </a:lnTo>
                  <a:lnTo>
                    <a:pt x="2379064" y="134624"/>
                  </a:lnTo>
                  <a:lnTo>
                    <a:pt x="2422905" y="126140"/>
                  </a:lnTo>
                  <a:lnTo>
                    <a:pt x="2466794" y="117870"/>
                  </a:lnTo>
                  <a:lnTo>
                    <a:pt x="2510721" y="109821"/>
                  </a:lnTo>
                  <a:lnTo>
                    <a:pt x="2554678" y="102000"/>
                  </a:lnTo>
                  <a:lnTo>
                    <a:pt x="2598656" y="94413"/>
                  </a:lnTo>
                  <a:lnTo>
                    <a:pt x="2642646" y="87067"/>
                  </a:lnTo>
                  <a:lnTo>
                    <a:pt x="2686639" y="79969"/>
                  </a:lnTo>
                  <a:lnTo>
                    <a:pt x="2730626" y="73125"/>
                  </a:lnTo>
                  <a:lnTo>
                    <a:pt x="2774598" y="66542"/>
                  </a:lnTo>
                  <a:lnTo>
                    <a:pt x="2818546" y="60227"/>
                  </a:lnTo>
                  <a:lnTo>
                    <a:pt x="2862462" y="54186"/>
                  </a:lnTo>
                  <a:lnTo>
                    <a:pt x="2906336" y="48427"/>
                  </a:lnTo>
                  <a:lnTo>
                    <a:pt x="2950159" y="42955"/>
                  </a:lnTo>
                  <a:lnTo>
                    <a:pt x="2993922" y="37778"/>
                  </a:lnTo>
                  <a:lnTo>
                    <a:pt x="3037618" y="32903"/>
                  </a:lnTo>
                  <a:lnTo>
                    <a:pt x="3081235" y="28335"/>
                  </a:lnTo>
                  <a:lnTo>
                    <a:pt x="3124767" y="24082"/>
                  </a:lnTo>
                  <a:lnTo>
                    <a:pt x="3168204" y="20151"/>
                  </a:lnTo>
                  <a:lnTo>
                    <a:pt x="3211536" y="16548"/>
                  </a:lnTo>
                  <a:lnTo>
                    <a:pt x="3254756" y="13279"/>
                  </a:lnTo>
                  <a:lnTo>
                    <a:pt x="3297854" y="10353"/>
                  </a:lnTo>
                  <a:lnTo>
                    <a:pt x="3340821" y="7774"/>
                  </a:lnTo>
                  <a:lnTo>
                    <a:pt x="3383648" y="5551"/>
                  </a:lnTo>
                  <a:lnTo>
                    <a:pt x="3426327" y="3690"/>
                  </a:lnTo>
                  <a:lnTo>
                    <a:pt x="3468849" y="2198"/>
                  </a:lnTo>
                  <a:lnTo>
                    <a:pt x="3511203" y="1081"/>
                  </a:lnTo>
                  <a:lnTo>
                    <a:pt x="3553383" y="346"/>
                  </a:lnTo>
                  <a:lnTo>
                    <a:pt x="3595379" y="0"/>
                  </a:lnTo>
                  <a:lnTo>
                    <a:pt x="3637182" y="49"/>
                  </a:lnTo>
                  <a:lnTo>
                    <a:pt x="3678783" y="502"/>
                  </a:lnTo>
                  <a:lnTo>
                    <a:pt x="3761271" y="2638"/>
                  </a:lnTo>
                  <a:lnTo>
                    <a:pt x="3802475" y="4424"/>
                  </a:lnTo>
                  <a:lnTo>
                    <a:pt x="3843567" y="6782"/>
                  </a:lnTo>
                  <a:lnTo>
                    <a:pt x="3884650" y="9704"/>
                  </a:lnTo>
                  <a:lnTo>
                    <a:pt x="3925728" y="13178"/>
                  </a:lnTo>
                  <a:lnTo>
                    <a:pt x="3966802" y="17193"/>
                  </a:lnTo>
                  <a:lnTo>
                    <a:pt x="4007874" y="21736"/>
                  </a:lnTo>
                  <a:lnTo>
                    <a:pt x="4048946" y="26797"/>
                  </a:lnTo>
                  <a:lnTo>
                    <a:pt x="4090022" y="32362"/>
                  </a:lnTo>
                  <a:lnTo>
                    <a:pt x="4131102" y="38421"/>
                  </a:lnTo>
                  <a:lnTo>
                    <a:pt x="4172189" y="44961"/>
                  </a:lnTo>
                  <a:lnTo>
                    <a:pt x="4213286" y="51971"/>
                  </a:lnTo>
                  <a:lnTo>
                    <a:pt x="4254394" y="59440"/>
                  </a:lnTo>
                  <a:lnTo>
                    <a:pt x="4295517" y="67355"/>
                  </a:lnTo>
                  <a:lnTo>
                    <a:pt x="4336656" y="75705"/>
                  </a:lnTo>
                  <a:lnTo>
                    <a:pt x="4377813" y="84477"/>
                  </a:lnTo>
                  <a:lnTo>
                    <a:pt x="4418991" y="93661"/>
                  </a:lnTo>
                  <a:lnTo>
                    <a:pt x="4460192" y="103244"/>
                  </a:lnTo>
                  <a:lnTo>
                    <a:pt x="4501419" y="113215"/>
                  </a:lnTo>
                  <a:lnTo>
                    <a:pt x="4542673" y="123562"/>
                  </a:lnTo>
                  <a:lnTo>
                    <a:pt x="4583957" y="134273"/>
                  </a:lnTo>
                  <a:lnTo>
                    <a:pt x="4625273" y="145338"/>
                  </a:lnTo>
                  <a:lnTo>
                    <a:pt x="4666625" y="156743"/>
                  </a:lnTo>
                  <a:lnTo>
                    <a:pt x="4708013" y="168477"/>
                  </a:lnTo>
                  <a:lnTo>
                    <a:pt x="4749441" y="180530"/>
                  </a:lnTo>
                  <a:lnTo>
                    <a:pt x="4790909" y="192888"/>
                  </a:lnTo>
                  <a:lnTo>
                    <a:pt x="4832422" y="205541"/>
                  </a:lnTo>
                  <a:lnTo>
                    <a:pt x="4873980" y="218476"/>
                  </a:lnTo>
                  <a:lnTo>
                    <a:pt x="4915587" y="231683"/>
                  </a:lnTo>
                  <a:lnTo>
                    <a:pt x="4957245" y="245148"/>
                  </a:lnTo>
                  <a:lnTo>
                    <a:pt x="4998957" y="258862"/>
                  </a:lnTo>
                  <a:lnTo>
                    <a:pt x="5040723" y="272812"/>
                  </a:lnTo>
                  <a:lnTo>
                    <a:pt x="5082547" y="286986"/>
                  </a:lnTo>
                  <a:lnTo>
                    <a:pt x="5124432" y="301373"/>
                  </a:lnTo>
                  <a:lnTo>
                    <a:pt x="5166378" y="315962"/>
                  </a:lnTo>
                  <a:lnTo>
                    <a:pt x="5208389" y="330740"/>
                  </a:lnTo>
                  <a:lnTo>
                    <a:pt x="5250467" y="345696"/>
                  </a:lnTo>
                  <a:lnTo>
                    <a:pt x="5292615" y="360819"/>
                  </a:lnTo>
                  <a:lnTo>
                    <a:pt x="5334834" y="376096"/>
                  </a:lnTo>
                  <a:lnTo>
                    <a:pt x="5377126" y="391517"/>
                  </a:lnTo>
                  <a:lnTo>
                    <a:pt x="5419495" y="407069"/>
                  </a:lnTo>
                  <a:lnTo>
                    <a:pt x="5461942" y="422741"/>
                  </a:lnTo>
                  <a:lnTo>
                    <a:pt x="5504470" y="438522"/>
                  </a:lnTo>
                  <a:lnTo>
                    <a:pt x="5547081" y="454400"/>
                  </a:lnTo>
                  <a:lnTo>
                    <a:pt x="5589777" y="470363"/>
                  </a:lnTo>
                  <a:lnTo>
                    <a:pt x="5632561" y="486399"/>
                  </a:lnTo>
                  <a:lnTo>
                    <a:pt x="5675434" y="502498"/>
                  </a:lnTo>
                  <a:lnTo>
                    <a:pt x="5718400" y="518647"/>
                  </a:lnTo>
                  <a:lnTo>
                    <a:pt x="5761460" y="534835"/>
                  </a:lnTo>
                  <a:lnTo>
                    <a:pt x="5804616" y="551050"/>
                  </a:lnTo>
                  <a:lnTo>
                    <a:pt x="5847872" y="567281"/>
                  </a:lnTo>
                  <a:lnTo>
                    <a:pt x="5891229" y="583516"/>
                  </a:lnTo>
                  <a:lnTo>
                    <a:pt x="5934689" y="599744"/>
                  </a:lnTo>
                  <a:lnTo>
                    <a:pt x="5978255" y="615952"/>
                  </a:lnTo>
                  <a:lnTo>
                    <a:pt x="6021930" y="632131"/>
                  </a:lnTo>
                  <a:lnTo>
                    <a:pt x="6065714" y="648267"/>
                  </a:lnTo>
                  <a:lnTo>
                    <a:pt x="6109611" y="664349"/>
                  </a:lnTo>
                  <a:lnTo>
                    <a:pt x="6153622" y="680367"/>
                  </a:lnTo>
                  <a:lnTo>
                    <a:pt x="6197751" y="696307"/>
                  </a:lnTo>
                  <a:lnTo>
                    <a:pt x="6241999" y="712159"/>
                  </a:lnTo>
                  <a:lnTo>
                    <a:pt x="6286368" y="727911"/>
                  </a:lnTo>
                  <a:lnTo>
                    <a:pt x="6330862" y="743552"/>
                  </a:lnTo>
                  <a:lnTo>
                    <a:pt x="6375482" y="759070"/>
                  </a:lnTo>
                  <a:lnTo>
                    <a:pt x="6420230" y="774453"/>
                  </a:lnTo>
                  <a:lnTo>
                    <a:pt x="6465108" y="789690"/>
                  </a:lnTo>
                  <a:lnTo>
                    <a:pt x="6510119" y="804769"/>
                  </a:lnTo>
                  <a:lnTo>
                    <a:pt x="6555266" y="819679"/>
                  </a:lnTo>
                  <a:lnTo>
                    <a:pt x="6600550" y="834408"/>
                  </a:lnTo>
                  <a:lnTo>
                    <a:pt x="6645973" y="848945"/>
                  </a:lnTo>
                  <a:lnTo>
                    <a:pt x="6691538" y="863278"/>
                  </a:lnTo>
                  <a:lnTo>
                    <a:pt x="6737248" y="877396"/>
                  </a:lnTo>
                  <a:lnTo>
                    <a:pt x="6783104" y="891287"/>
                  </a:lnTo>
                  <a:lnTo>
                    <a:pt x="6829108" y="904939"/>
                  </a:lnTo>
                  <a:lnTo>
                    <a:pt x="6875262" y="918342"/>
                  </a:lnTo>
                  <a:lnTo>
                    <a:pt x="6921570" y="931483"/>
                  </a:lnTo>
                  <a:lnTo>
                    <a:pt x="6968034" y="944351"/>
                  </a:lnTo>
                  <a:lnTo>
                    <a:pt x="7014655" y="956934"/>
                  </a:lnTo>
                  <a:lnTo>
                    <a:pt x="7061437" y="969221"/>
                  </a:lnTo>
                  <a:lnTo>
                    <a:pt x="7108381" y="981201"/>
                  </a:lnTo>
                  <a:lnTo>
                    <a:pt x="7155488" y="992862"/>
                  </a:lnTo>
                  <a:lnTo>
                    <a:pt x="7202763" y="1004191"/>
                  </a:lnTo>
                  <a:lnTo>
                    <a:pt x="7250205" y="1015179"/>
                  </a:lnTo>
                  <a:lnTo>
                    <a:pt x="7297820" y="1025813"/>
                  </a:lnTo>
                  <a:lnTo>
                    <a:pt x="7345608" y="1036082"/>
                  </a:lnTo>
                  <a:lnTo>
                    <a:pt x="7393573" y="1045975"/>
                  </a:lnTo>
                  <a:lnTo>
                    <a:pt x="7441715" y="1055479"/>
                  </a:lnTo>
                  <a:lnTo>
                    <a:pt x="7490036" y="1064583"/>
                  </a:lnTo>
                  <a:lnTo>
                    <a:pt x="7538541" y="1073277"/>
                  </a:lnTo>
                  <a:lnTo>
                    <a:pt x="7587231" y="1081547"/>
                  </a:lnTo>
                  <a:lnTo>
                    <a:pt x="7636107" y="1089383"/>
                  </a:lnTo>
                  <a:lnTo>
                    <a:pt x="7685175" y="1096774"/>
                  </a:lnTo>
                  <a:lnTo>
                    <a:pt x="7734433" y="1103707"/>
                  </a:lnTo>
                  <a:lnTo>
                    <a:pt x="7783885" y="1110172"/>
                  </a:lnTo>
                  <a:lnTo>
                    <a:pt x="7833536" y="1116156"/>
                  </a:lnTo>
                  <a:lnTo>
                    <a:pt x="7883383" y="1121650"/>
                  </a:lnTo>
                  <a:lnTo>
                    <a:pt x="7933431" y="1126639"/>
                  </a:lnTo>
                  <a:lnTo>
                    <a:pt x="7983684" y="1131114"/>
                  </a:lnTo>
                  <a:lnTo>
                    <a:pt x="8034143" y="1135062"/>
                  </a:lnTo>
                  <a:lnTo>
                    <a:pt x="8084807" y="1138473"/>
                  </a:lnTo>
                  <a:lnTo>
                    <a:pt x="8186858" y="1143638"/>
                  </a:lnTo>
                  <a:lnTo>
                    <a:pt x="8237851" y="1145484"/>
                  </a:lnTo>
                  <a:lnTo>
                    <a:pt x="8288434" y="1146991"/>
                  </a:lnTo>
                  <a:lnTo>
                    <a:pt x="8338568" y="1148161"/>
                  </a:lnTo>
                  <a:lnTo>
                    <a:pt x="8388261" y="1148997"/>
                  </a:lnTo>
                  <a:lnTo>
                    <a:pt x="8437520" y="1149505"/>
                  </a:lnTo>
                  <a:lnTo>
                    <a:pt x="8486352" y="1149688"/>
                  </a:lnTo>
                  <a:lnTo>
                    <a:pt x="8534765" y="1149549"/>
                  </a:lnTo>
                  <a:lnTo>
                    <a:pt x="8582766" y="1149092"/>
                  </a:lnTo>
                  <a:lnTo>
                    <a:pt x="8630361" y="1148321"/>
                  </a:lnTo>
                  <a:lnTo>
                    <a:pt x="8677559" y="1147240"/>
                  </a:lnTo>
                  <a:lnTo>
                    <a:pt x="8724364" y="1145852"/>
                  </a:lnTo>
                  <a:lnTo>
                    <a:pt x="8770787" y="1144162"/>
                  </a:lnTo>
                  <a:lnTo>
                    <a:pt x="8816835" y="1142172"/>
                  </a:lnTo>
                  <a:lnTo>
                    <a:pt x="8862512" y="1139888"/>
                  </a:lnTo>
                  <a:lnTo>
                    <a:pt x="8907829" y="1137312"/>
                  </a:lnTo>
                  <a:lnTo>
                    <a:pt x="8952791" y="1134449"/>
                  </a:lnTo>
                  <a:lnTo>
                    <a:pt x="8997403" y="1131301"/>
                  </a:lnTo>
                  <a:lnTo>
                    <a:pt x="9041677" y="1127874"/>
                  </a:lnTo>
                  <a:lnTo>
                    <a:pt x="9085617" y="1124170"/>
                  </a:lnTo>
                  <a:lnTo>
                    <a:pt x="9129231" y="1120194"/>
                  </a:lnTo>
                  <a:lnTo>
                    <a:pt x="9172528" y="1115949"/>
                  </a:lnTo>
                  <a:lnTo>
                    <a:pt x="9215513" y="1111439"/>
                  </a:lnTo>
                  <a:lnTo>
                    <a:pt x="9258194" y="1106668"/>
                  </a:lnTo>
                  <a:lnTo>
                    <a:pt x="9300578" y="1101639"/>
                  </a:lnTo>
                  <a:lnTo>
                    <a:pt x="9342671" y="1096356"/>
                  </a:lnTo>
                  <a:lnTo>
                    <a:pt x="9384484" y="1090824"/>
                  </a:lnTo>
                  <a:lnTo>
                    <a:pt x="9426020" y="1085045"/>
                  </a:lnTo>
                  <a:lnTo>
                    <a:pt x="9467288" y="1079024"/>
                  </a:lnTo>
                  <a:lnTo>
                    <a:pt x="9508295" y="1072764"/>
                  </a:lnTo>
                  <a:lnTo>
                    <a:pt x="9549049" y="1066269"/>
                  </a:lnTo>
                  <a:lnTo>
                    <a:pt x="9589556" y="1059542"/>
                  </a:lnTo>
                  <a:lnTo>
                    <a:pt x="9629825" y="1052588"/>
                  </a:lnTo>
                  <a:lnTo>
                    <a:pt x="9669862" y="1045411"/>
                  </a:lnTo>
                  <a:lnTo>
                    <a:pt x="9709673" y="1038013"/>
                  </a:lnTo>
                  <a:lnTo>
                    <a:pt x="9749268" y="1030399"/>
                  </a:lnTo>
                  <a:lnTo>
                    <a:pt x="9788652" y="1022572"/>
                  </a:lnTo>
                  <a:lnTo>
                    <a:pt x="9827833" y="1014537"/>
                  </a:lnTo>
                  <a:lnTo>
                    <a:pt x="9866819" y="1006297"/>
                  </a:lnTo>
                  <a:lnTo>
                    <a:pt x="9905616" y="997855"/>
                  </a:lnTo>
                  <a:lnTo>
                    <a:pt x="9944231" y="989216"/>
                  </a:lnTo>
                  <a:lnTo>
                    <a:pt x="9982673" y="980382"/>
                  </a:lnTo>
                  <a:lnTo>
                    <a:pt x="10020947" y="971359"/>
                  </a:lnTo>
                  <a:lnTo>
                    <a:pt x="10059062" y="962149"/>
                  </a:lnTo>
                  <a:lnTo>
                    <a:pt x="10097023" y="952756"/>
                  </a:lnTo>
                  <a:lnTo>
                    <a:pt x="10134840" y="943185"/>
                  </a:lnTo>
                  <a:lnTo>
                    <a:pt x="10172519" y="933438"/>
                  </a:lnTo>
                  <a:lnTo>
                    <a:pt x="10210067" y="923520"/>
                  </a:lnTo>
                  <a:lnTo>
                    <a:pt x="10247491" y="913434"/>
                  </a:lnTo>
                  <a:lnTo>
                    <a:pt x="10284799" y="903184"/>
                  </a:lnTo>
                  <a:lnTo>
                    <a:pt x="10321997" y="892774"/>
                  </a:lnTo>
                  <a:lnTo>
                    <a:pt x="10359092" y="882207"/>
                  </a:lnTo>
                  <a:lnTo>
                    <a:pt x="10396094" y="871487"/>
                  </a:lnTo>
                  <a:lnTo>
                    <a:pt x="10433007" y="860619"/>
                  </a:lnTo>
                  <a:lnTo>
                    <a:pt x="10469840" y="849605"/>
                  </a:lnTo>
                  <a:lnTo>
                    <a:pt x="10506600" y="838449"/>
                  </a:lnTo>
                  <a:lnTo>
                    <a:pt x="10543294" y="827156"/>
                  </a:lnTo>
                  <a:lnTo>
                    <a:pt x="10579928" y="815728"/>
                  </a:lnTo>
                  <a:lnTo>
                    <a:pt x="10616511" y="804170"/>
                  </a:lnTo>
                  <a:lnTo>
                    <a:pt x="10653049" y="792486"/>
                  </a:lnTo>
                  <a:lnTo>
                    <a:pt x="10689549" y="780678"/>
                  </a:lnTo>
                  <a:lnTo>
                    <a:pt x="10726020" y="768752"/>
                  </a:lnTo>
                  <a:lnTo>
                    <a:pt x="10762467" y="756710"/>
                  </a:lnTo>
                  <a:lnTo>
                    <a:pt x="10798898" y="744556"/>
                  </a:lnTo>
                  <a:lnTo>
                    <a:pt x="10835320" y="732294"/>
                  </a:lnTo>
                  <a:lnTo>
                    <a:pt x="10871741" y="719929"/>
                  </a:lnTo>
                  <a:lnTo>
                    <a:pt x="10908167" y="707463"/>
                  </a:lnTo>
                  <a:lnTo>
                    <a:pt x="10944606" y="694900"/>
                  </a:lnTo>
                  <a:lnTo>
                    <a:pt x="10981064" y="682244"/>
                  </a:lnTo>
                  <a:lnTo>
                    <a:pt x="11017551" y="669499"/>
                  </a:lnTo>
                  <a:lnTo>
                    <a:pt x="11054071" y="656669"/>
                  </a:lnTo>
                  <a:lnTo>
                    <a:pt x="11090633" y="643757"/>
                  </a:lnTo>
                  <a:lnTo>
                    <a:pt x="11127243" y="630767"/>
                  </a:lnTo>
                  <a:lnTo>
                    <a:pt x="11163908" y="617703"/>
                  </a:lnTo>
                  <a:lnTo>
                    <a:pt x="11200636" y="604569"/>
                  </a:lnTo>
                  <a:lnTo>
                    <a:pt x="11237436" y="591368"/>
                  </a:lnTo>
                  <a:lnTo>
                    <a:pt x="11274310" y="578105"/>
                  </a:lnTo>
                  <a:lnTo>
                    <a:pt x="11311269" y="564782"/>
                  </a:lnTo>
                  <a:lnTo>
                    <a:pt x="11348321" y="551404"/>
                  </a:lnTo>
                  <a:lnTo>
                    <a:pt x="11385472" y="537975"/>
                  </a:lnTo>
                  <a:lnTo>
                    <a:pt x="11422726" y="524498"/>
                  </a:lnTo>
                  <a:lnTo>
                    <a:pt x="11460094" y="510977"/>
                  </a:lnTo>
                  <a:lnTo>
                    <a:pt x="11497582" y="497416"/>
                  </a:lnTo>
                  <a:lnTo>
                    <a:pt x="11535197" y="483819"/>
                  </a:lnTo>
                  <a:lnTo>
                    <a:pt x="11572947" y="470189"/>
                  </a:lnTo>
                  <a:lnTo>
                    <a:pt x="11610838" y="456530"/>
                  </a:lnTo>
                  <a:lnTo>
                    <a:pt x="11648876" y="442846"/>
                  </a:lnTo>
                  <a:lnTo>
                    <a:pt x="11687072" y="429141"/>
                  </a:lnTo>
                  <a:lnTo>
                    <a:pt x="11725429" y="415418"/>
                  </a:lnTo>
                  <a:lnTo>
                    <a:pt x="11763956" y="401682"/>
                  </a:lnTo>
                  <a:lnTo>
                    <a:pt x="11802661" y="387936"/>
                  </a:lnTo>
                  <a:lnTo>
                    <a:pt x="11841551" y="374183"/>
                  </a:lnTo>
                  <a:lnTo>
                    <a:pt x="11880630" y="360429"/>
                  </a:lnTo>
                  <a:lnTo>
                    <a:pt x="11919909" y="346676"/>
                  </a:lnTo>
                  <a:lnTo>
                    <a:pt x="11959393" y="332928"/>
                  </a:lnTo>
                  <a:lnTo>
                    <a:pt x="11999090" y="319189"/>
                  </a:lnTo>
                  <a:lnTo>
                    <a:pt x="12039007" y="305463"/>
                  </a:lnTo>
                  <a:lnTo>
                    <a:pt x="12079151" y="291754"/>
                  </a:lnTo>
                  <a:lnTo>
                    <a:pt x="12119528" y="278065"/>
                  </a:lnTo>
                  <a:lnTo>
                    <a:pt x="12201000" y="250769"/>
                  </a:lnTo>
                  <a:lnTo>
                    <a:pt x="12210010" y="277887"/>
                  </a:lnTo>
                  <a:lnTo>
                    <a:pt x="12128639" y="305149"/>
                  </a:lnTo>
                  <a:lnTo>
                    <a:pt x="12088326" y="318816"/>
                  </a:lnTo>
                  <a:lnTo>
                    <a:pt x="12048242" y="332505"/>
                  </a:lnTo>
                  <a:lnTo>
                    <a:pt x="12008381" y="346211"/>
                  </a:lnTo>
                  <a:lnTo>
                    <a:pt x="11968738" y="359931"/>
                  </a:lnTo>
                  <a:lnTo>
                    <a:pt x="11929306" y="373662"/>
                  </a:lnTo>
                  <a:lnTo>
                    <a:pt x="11890073" y="387398"/>
                  </a:lnTo>
                  <a:lnTo>
                    <a:pt x="11851037" y="401137"/>
                  </a:lnTo>
                  <a:lnTo>
                    <a:pt x="11812187" y="414876"/>
                  </a:lnTo>
                  <a:lnTo>
                    <a:pt x="11773520" y="428609"/>
                  </a:lnTo>
                  <a:lnTo>
                    <a:pt x="11735025" y="442333"/>
                  </a:lnTo>
                  <a:lnTo>
                    <a:pt x="11696698" y="456046"/>
                  </a:lnTo>
                  <a:lnTo>
                    <a:pt x="11658527" y="469742"/>
                  </a:lnTo>
                  <a:lnTo>
                    <a:pt x="11620510" y="483418"/>
                  </a:lnTo>
                  <a:lnTo>
                    <a:pt x="11582638" y="497070"/>
                  </a:lnTo>
                  <a:lnTo>
                    <a:pt x="11544902" y="510695"/>
                  </a:lnTo>
                  <a:lnTo>
                    <a:pt x="11507296" y="524289"/>
                  </a:lnTo>
                  <a:lnTo>
                    <a:pt x="11469814" y="537848"/>
                  </a:lnTo>
                  <a:lnTo>
                    <a:pt x="11432448" y="551368"/>
                  </a:lnTo>
                  <a:lnTo>
                    <a:pt x="11395192" y="564846"/>
                  </a:lnTo>
                  <a:lnTo>
                    <a:pt x="11358035" y="578278"/>
                  </a:lnTo>
                  <a:lnTo>
                    <a:pt x="11320974" y="591659"/>
                  </a:lnTo>
                  <a:lnTo>
                    <a:pt x="11284001" y="604987"/>
                  </a:lnTo>
                  <a:lnTo>
                    <a:pt x="11247106" y="618257"/>
                  </a:lnTo>
                  <a:lnTo>
                    <a:pt x="11210285" y="631466"/>
                  </a:lnTo>
                  <a:lnTo>
                    <a:pt x="11173529" y="644610"/>
                  </a:lnTo>
                  <a:lnTo>
                    <a:pt x="11136833" y="657685"/>
                  </a:lnTo>
                  <a:lnTo>
                    <a:pt x="11100187" y="670687"/>
                  </a:lnTo>
                  <a:lnTo>
                    <a:pt x="11063587" y="683613"/>
                  </a:lnTo>
                  <a:lnTo>
                    <a:pt x="11027021" y="696459"/>
                  </a:lnTo>
                  <a:lnTo>
                    <a:pt x="10990487" y="709221"/>
                  </a:lnTo>
                  <a:lnTo>
                    <a:pt x="10953978" y="721895"/>
                  </a:lnTo>
                  <a:lnTo>
                    <a:pt x="10917481" y="734477"/>
                  </a:lnTo>
                  <a:lnTo>
                    <a:pt x="10880993" y="746964"/>
                  </a:lnTo>
                  <a:lnTo>
                    <a:pt x="10844507" y="759352"/>
                  </a:lnTo>
                  <a:lnTo>
                    <a:pt x="10808015" y="771638"/>
                  </a:lnTo>
                  <a:lnTo>
                    <a:pt x="10771510" y="783816"/>
                  </a:lnTo>
                  <a:lnTo>
                    <a:pt x="10734983" y="795884"/>
                  </a:lnTo>
                  <a:lnTo>
                    <a:pt x="10698431" y="807838"/>
                  </a:lnTo>
                  <a:lnTo>
                    <a:pt x="10661844" y="819674"/>
                  </a:lnTo>
                  <a:lnTo>
                    <a:pt x="10625214" y="831388"/>
                  </a:lnTo>
                  <a:lnTo>
                    <a:pt x="10588536" y="842976"/>
                  </a:lnTo>
                  <a:lnTo>
                    <a:pt x="10551803" y="854435"/>
                  </a:lnTo>
                  <a:lnTo>
                    <a:pt x="10515006" y="865760"/>
                  </a:lnTo>
                  <a:lnTo>
                    <a:pt x="10478139" y="876949"/>
                  </a:lnTo>
                  <a:lnTo>
                    <a:pt x="10441194" y="887996"/>
                  </a:lnTo>
                  <a:lnTo>
                    <a:pt x="10404165" y="898899"/>
                  </a:lnTo>
                  <a:lnTo>
                    <a:pt x="10367044" y="909654"/>
                  </a:lnTo>
                  <a:lnTo>
                    <a:pt x="10329826" y="920256"/>
                  </a:lnTo>
                  <a:lnTo>
                    <a:pt x="10292500" y="930702"/>
                  </a:lnTo>
                  <a:lnTo>
                    <a:pt x="10255061" y="940988"/>
                  </a:lnTo>
                  <a:lnTo>
                    <a:pt x="10217503" y="951111"/>
                  </a:lnTo>
                  <a:lnTo>
                    <a:pt x="10179816" y="961066"/>
                  </a:lnTo>
                  <a:lnTo>
                    <a:pt x="10141996" y="970849"/>
                  </a:lnTo>
                  <a:lnTo>
                    <a:pt x="10104035" y="980458"/>
                  </a:lnTo>
                  <a:lnTo>
                    <a:pt x="10065925" y="989887"/>
                  </a:lnTo>
                  <a:lnTo>
                    <a:pt x="10027658" y="999134"/>
                  </a:lnTo>
                  <a:lnTo>
                    <a:pt x="9989230" y="1008195"/>
                  </a:lnTo>
                  <a:lnTo>
                    <a:pt x="9950630" y="1017065"/>
                  </a:lnTo>
                  <a:lnTo>
                    <a:pt x="9911855" y="1025740"/>
                  </a:lnTo>
                  <a:lnTo>
                    <a:pt x="9872895" y="1034218"/>
                  </a:lnTo>
                  <a:lnTo>
                    <a:pt x="9833743" y="1042494"/>
                  </a:lnTo>
                  <a:lnTo>
                    <a:pt x="9794393" y="1050565"/>
                  </a:lnTo>
                  <a:lnTo>
                    <a:pt x="9754838" y="1058426"/>
                  </a:lnTo>
                  <a:lnTo>
                    <a:pt x="9715070" y="1066074"/>
                  </a:lnTo>
                  <a:lnTo>
                    <a:pt x="9675081" y="1073505"/>
                  </a:lnTo>
                  <a:lnTo>
                    <a:pt x="9634868" y="1080715"/>
                  </a:lnTo>
                  <a:lnTo>
                    <a:pt x="9594420" y="1087700"/>
                  </a:lnTo>
                  <a:lnTo>
                    <a:pt x="9553731" y="1094458"/>
                  </a:lnTo>
                  <a:lnTo>
                    <a:pt x="9512793" y="1100983"/>
                  </a:lnTo>
                  <a:lnTo>
                    <a:pt x="9471601" y="1107272"/>
                  </a:lnTo>
                  <a:lnTo>
                    <a:pt x="9430145" y="1113321"/>
                  </a:lnTo>
                  <a:lnTo>
                    <a:pt x="9388421" y="1119126"/>
                  </a:lnTo>
                  <a:lnTo>
                    <a:pt x="9346420" y="1124685"/>
                  </a:lnTo>
                  <a:lnTo>
                    <a:pt x="9304136" y="1129992"/>
                  </a:lnTo>
                  <a:lnTo>
                    <a:pt x="9261561" y="1135044"/>
                  </a:lnTo>
                  <a:lnTo>
                    <a:pt x="9218688" y="1139837"/>
                  </a:lnTo>
                  <a:lnTo>
                    <a:pt x="9175509" y="1144368"/>
                  </a:lnTo>
                  <a:lnTo>
                    <a:pt x="9132020" y="1148632"/>
                  </a:lnTo>
                  <a:lnTo>
                    <a:pt x="9088213" y="1152627"/>
                  </a:lnTo>
                  <a:lnTo>
                    <a:pt x="9044076" y="1156348"/>
                  </a:lnTo>
                  <a:lnTo>
                    <a:pt x="8999609" y="1159791"/>
                  </a:lnTo>
                  <a:lnTo>
                    <a:pt x="8954801" y="1162953"/>
                  </a:lnTo>
                  <a:lnTo>
                    <a:pt x="8909646" y="1165830"/>
                  </a:lnTo>
                  <a:lnTo>
                    <a:pt x="8864134" y="1168417"/>
                  </a:lnTo>
                  <a:lnTo>
                    <a:pt x="8818262" y="1170712"/>
                  </a:lnTo>
                  <a:lnTo>
                    <a:pt x="8772021" y="1172710"/>
                  </a:lnTo>
                  <a:lnTo>
                    <a:pt x="8725404" y="1174408"/>
                  </a:lnTo>
                  <a:lnTo>
                    <a:pt x="8678406" y="1175802"/>
                  </a:lnTo>
                  <a:lnTo>
                    <a:pt x="8631016" y="1176889"/>
                  </a:lnTo>
                  <a:lnTo>
                    <a:pt x="8583229" y="1177663"/>
                  </a:lnTo>
                  <a:lnTo>
                    <a:pt x="8535038" y="1178123"/>
                  </a:lnTo>
                  <a:lnTo>
                    <a:pt x="8486435" y="1178263"/>
                  </a:lnTo>
                  <a:lnTo>
                    <a:pt x="8437413" y="1178080"/>
                  </a:lnTo>
                  <a:lnTo>
                    <a:pt x="8387966" y="1177571"/>
                  </a:lnTo>
                  <a:lnTo>
                    <a:pt x="8338088" y="1176732"/>
                  </a:lnTo>
                  <a:lnTo>
                    <a:pt x="8287768" y="1175558"/>
                  </a:lnTo>
                  <a:lnTo>
                    <a:pt x="8237000" y="1174046"/>
                  </a:lnTo>
                  <a:lnTo>
                    <a:pt x="8185734" y="1172191"/>
                  </a:lnTo>
                  <a:lnTo>
                    <a:pt x="8083203" y="1167003"/>
                  </a:lnTo>
                  <a:lnTo>
                    <a:pt x="8032224" y="1163573"/>
                  </a:lnTo>
                  <a:lnTo>
                    <a:pt x="7981455" y="1159602"/>
                  </a:lnTo>
                  <a:lnTo>
                    <a:pt x="7930896" y="1155102"/>
                  </a:lnTo>
                  <a:lnTo>
                    <a:pt x="7880549" y="1150083"/>
                  </a:lnTo>
                  <a:lnTo>
                    <a:pt x="7830406" y="1144560"/>
                  </a:lnTo>
                  <a:lnTo>
                    <a:pt x="7780467" y="1138542"/>
                  </a:lnTo>
                  <a:lnTo>
                    <a:pt x="7730730" y="1132041"/>
                  </a:lnTo>
                  <a:lnTo>
                    <a:pt x="7681192" y="1125070"/>
                  </a:lnTo>
                  <a:lnTo>
                    <a:pt x="7631852" y="1117640"/>
                  </a:lnTo>
                  <a:lnTo>
                    <a:pt x="7582708" y="1109762"/>
                  </a:lnTo>
                  <a:lnTo>
                    <a:pt x="7533757" y="1101448"/>
                  </a:lnTo>
                  <a:lnTo>
                    <a:pt x="7484996" y="1092710"/>
                  </a:lnTo>
                  <a:lnTo>
                    <a:pt x="7436423" y="1083560"/>
                  </a:lnTo>
                  <a:lnTo>
                    <a:pt x="7388038" y="1074009"/>
                  </a:lnTo>
                  <a:lnTo>
                    <a:pt x="7339836" y="1064068"/>
                  </a:lnTo>
                  <a:lnTo>
                    <a:pt x="7291818" y="1053751"/>
                  </a:lnTo>
                  <a:lnTo>
                    <a:pt x="7243978" y="1043067"/>
                  </a:lnTo>
                  <a:lnTo>
                    <a:pt x="7196315" y="1032030"/>
                  </a:lnTo>
                  <a:lnTo>
                    <a:pt x="7148828" y="1020650"/>
                  </a:lnTo>
                  <a:lnTo>
                    <a:pt x="7101514" y="1008939"/>
                  </a:lnTo>
                  <a:lnTo>
                    <a:pt x="7054371" y="996909"/>
                  </a:lnTo>
                  <a:lnTo>
                    <a:pt x="7007397" y="984572"/>
                  </a:lnTo>
                  <a:lnTo>
                    <a:pt x="6960588" y="971939"/>
                  </a:lnTo>
                  <a:lnTo>
                    <a:pt x="6913944" y="959021"/>
                  </a:lnTo>
                  <a:lnTo>
                    <a:pt x="6867461" y="945831"/>
                  </a:lnTo>
                  <a:lnTo>
                    <a:pt x="6821139" y="932381"/>
                  </a:lnTo>
                  <a:lnTo>
                    <a:pt x="6774974" y="918681"/>
                  </a:lnTo>
                  <a:lnTo>
                    <a:pt x="6728963" y="904744"/>
                  </a:lnTo>
                  <a:lnTo>
                    <a:pt x="6683106" y="890580"/>
                  </a:lnTo>
                  <a:lnTo>
                    <a:pt x="6637399" y="876204"/>
                  </a:lnTo>
                  <a:lnTo>
                    <a:pt x="6591840" y="861624"/>
                  </a:lnTo>
                  <a:lnTo>
                    <a:pt x="6546427" y="846853"/>
                  </a:lnTo>
                  <a:lnTo>
                    <a:pt x="6501158" y="831903"/>
                  </a:lnTo>
                  <a:lnTo>
                    <a:pt x="6456031" y="816784"/>
                  </a:lnTo>
                  <a:lnTo>
                    <a:pt x="6411043" y="801511"/>
                  </a:lnTo>
                  <a:lnTo>
                    <a:pt x="6366193" y="786092"/>
                  </a:lnTo>
                  <a:lnTo>
                    <a:pt x="6321476" y="770541"/>
                  </a:lnTo>
                  <a:lnTo>
                    <a:pt x="6276892" y="754869"/>
                  </a:lnTo>
                  <a:lnTo>
                    <a:pt x="6232439" y="739087"/>
                  </a:lnTo>
                  <a:lnTo>
                    <a:pt x="6188114" y="723208"/>
                  </a:lnTo>
                  <a:lnTo>
                    <a:pt x="6143914" y="707242"/>
                  </a:lnTo>
                  <a:lnTo>
                    <a:pt x="6099838" y="691202"/>
                  </a:lnTo>
                  <a:lnTo>
                    <a:pt x="6055884" y="675098"/>
                  </a:lnTo>
                  <a:lnTo>
                    <a:pt x="6012048" y="658943"/>
                  </a:lnTo>
                  <a:lnTo>
                    <a:pt x="5968329" y="642748"/>
                  </a:lnTo>
                  <a:lnTo>
                    <a:pt x="5924725" y="626525"/>
                  </a:lnTo>
                  <a:lnTo>
                    <a:pt x="5881233" y="610286"/>
                  </a:lnTo>
                  <a:lnTo>
                    <a:pt x="5837852" y="594041"/>
                  </a:lnTo>
                  <a:lnTo>
                    <a:pt x="5794578" y="577803"/>
                  </a:lnTo>
                  <a:lnTo>
                    <a:pt x="5751409" y="561584"/>
                  </a:lnTo>
                  <a:lnTo>
                    <a:pt x="5708345" y="545394"/>
                  </a:lnTo>
                  <a:lnTo>
                    <a:pt x="5665381" y="529246"/>
                  </a:lnTo>
                  <a:lnTo>
                    <a:pt x="5622516" y="513150"/>
                  </a:lnTo>
                  <a:lnTo>
                    <a:pt x="5579748" y="497120"/>
                  </a:lnTo>
                  <a:lnTo>
                    <a:pt x="5537074" y="481165"/>
                  </a:lnTo>
                  <a:lnTo>
                    <a:pt x="5494492" y="465299"/>
                  </a:lnTo>
                  <a:lnTo>
                    <a:pt x="5452001" y="449532"/>
                  </a:lnTo>
                  <a:lnTo>
                    <a:pt x="5409598" y="433875"/>
                  </a:lnTo>
                  <a:lnTo>
                    <a:pt x="5367280" y="418342"/>
                  </a:lnTo>
                  <a:lnTo>
                    <a:pt x="5325045" y="402942"/>
                  </a:lnTo>
                  <a:lnTo>
                    <a:pt x="5282891" y="387689"/>
                  </a:lnTo>
                  <a:lnTo>
                    <a:pt x="5240817" y="372592"/>
                  </a:lnTo>
                  <a:lnTo>
                    <a:pt x="5198819" y="357665"/>
                  </a:lnTo>
                  <a:lnTo>
                    <a:pt x="5156896" y="342917"/>
                  </a:lnTo>
                  <a:lnTo>
                    <a:pt x="5115045" y="328363"/>
                  </a:lnTo>
                  <a:lnTo>
                    <a:pt x="5073264" y="314011"/>
                  </a:lnTo>
                  <a:lnTo>
                    <a:pt x="5031552" y="299875"/>
                  </a:lnTo>
                  <a:lnTo>
                    <a:pt x="4989905" y="285965"/>
                  </a:lnTo>
                  <a:lnTo>
                    <a:pt x="4948321" y="272294"/>
                  </a:lnTo>
                  <a:lnTo>
                    <a:pt x="4906799" y="258872"/>
                  </a:lnTo>
                  <a:lnTo>
                    <a:pt x="4865336" y="245712"/>
                  </a:lnTo>
                  <a:lnTo>
                    <a:pt x="4823929" y="232825"/>
                  </a:lnTo>
                  <a:lnTo>
                    <a:pt x="4782578" y="220222"/>
                  </a:lnTo>
                  <a:lnTo>
                    <a:pt x="4741280" y="207915"/>
                  </a:lnTo>
                  <a:lnTo>
                    <a:pt x="4700031" y="195915"/>
                  </a:lnTo>
                  <a:lnTo>
                    <a:pt x="4658831" y="184234"/>
                  </a:lnTo>
                  <a:lnTo>
                    <a:pt x="4617676" y="172884"/>
                  </a:lnTo>
                  <a:lnTo>
                    <a:pt x="4576565" y="161876"/>
                  </a:lnTo>
                  <a:lnTo>
                    <a:pt x="4535497" y="151221"/>
                  </a:lnTo>
                  <a:lnTo>
                    <a:pt x="4494467" y="140931"/>
                  </a:lnTo>
                  <a:lnTo>
                    <a:pt x="4453475" y="131018"/>
                  </a:lnTo>
                  <a:lnTo>
                    <a:pt x="4412518" y="121493"/>
                  </a:lnTo>
                  <a:lnTo>
                    <a:pt x="4371593" y="112367"/>
                  </a:lnTo>
                  <a:lnTo>
                    <a:pt x="4330699" y="103652"/>
                  </a:lnTo>
                  <a:lnTo>
                    <a:pt x="4289833" y="95359"/>
                  </a:lnTo>
                  <a:lnTo>
                    <a:pt x="4248994" y="87500"/>
                  </a:lnTo>
                  <a:lnTo>
                    <a:pt x="4208178" y="80086"/>
                  </a:lnTo>
                  <a:lnTo>
                    <a:pt x="4167385" y="73130"/>
                  </a:lnTo>
                  <a:lnTo>
                    <a:pt x="4126610" y="66641"/>
                  </a:lnTo>
                  <a:lnTo>
                    <a:pt x="4085853" y="60631"/>
                  </a:lnTo>
                  <a:lnTo>
                    <a:pt x="4045110" y="55113"/>
                  </a:lnTo>
                  <a:lnTo>
                    <a:pt x="4004380" y="50097"/>
                  </a:lnTo>
                  <a:lnTo>
                    <a:pt x="3963661" y="45595"/>
                  </a:lnTo>
                  <a:lnTo>
                    <a:pt x="3922949" y="41618"/>
                  </a:lnTo>
                  <a:lnTo>
                    <a:pt x="3882244" y="38178"/>
                  </a:lnTo>
                  <a:lnTo>
                    <a:pt x="3841541" y="35285"/>
                  </a:lnTo>
                  <a:lnTo>
                    <a:pt x="3800839" y="32952"/>
                  </a:lnTo>
                  <a:lnTo>
                    <a:pt x="3760237" y="31194"/>
                  </a:lnTo>
                  <a:lnTo>
                    <a:pt x="3678189" y="29070"/>
                  </a:lnTo>
                  <a:lnTo>
                    <a:pt x="3636872" y="28623"/>
                  </a:lnTo>
                  <a:lnTo>
                    <a:pt x="3595345" y="28575"/>
                  </a:lnTo>
                  <a:lnTo>
                    <a:pt x="3553619" y="28920"/>
                  </a:lnTo>
                  <a:lnTo>
                    <a:pt x="3511702" y="29651"/>
                  </a:lnTo>
                  <a:lnTo>
                    <a:pt x="3469602" y="30763"/>
                  </a:lnTo>
                  <a:lnTo>
                    <a:pt x="3427330" y="32248"/>
                  </a:lnTo>
                  <a:lnTo>
                    <a:pt x="3384893" y="34099"/>
                  </a:lnTo>
                  <a:lnTo>
                    <a:pt x="3342302" y="36311"/>
                  </a:lnTo>
                  <a:lnTo>
                    <a:pt x="3299565" y="38876"/>
                  </a:lnTo>
                  <a:lnTo>
                    <a:pt x="3256692" y="41789"/>
                  </a:lnTo>
                  <a:lnTo>
                    <a:pt x="3213691" y="45041"/>
                  </a:lnTo>
                  <a:lnTo>
                    <a:pt x="3170572" y="48627"/>
                  </a:lnTo>
                  <a:lnTo>
                    <a:pt x="3127343" y="52541"/>
                  </a:lnTo>
                  <a:lnTo>
                    <a:pt x="3084014" y="56775"/>
                  </a:lnTo>
                  <a:lnTo>
                    <a:pt x="3040594" y="61322"/>
                  </a:lnTo>
                  <a:lnTo>
                    <a:pt x="2997092" y="66177"/>
                  </a:lnTo>
                  <a:lnTo>
                    <a:pt x="2953516" y="71332"/>
                  </a:lnTo>
                  <a:lnTo>
                    <a:pt x="2909876" y="76782"/>
                  </a:lnTo>
                  <a:lnTo>
                    <a:pt x="2866181" y="82518"/>
                  </a:lnTo>
                  <a:lnTo>
                    <a:pt x="2822440" y="88535"/>
                  </a:lnTo>
                  <a:lnTo>
                    <a:pt x="2778663" y="94826"/>
                  </a:lnTo>
                  <a:lnTo>
                    <a:pt x="2734857" y="101385"/>
                  </a:lnTo>
                  <a:lnTo>
                    <a:pt x="2691032" y="108204"/>
                  </a:lnTo>
                  <a:lnTo>
                    <a:pt x="2647198" y="115277"/>
                  </a:lnTo>
                  <a:lnTo>
                    <a:pt x="2603363" y="122598"/>
                  </a:lnTo>
                  <a:lnTo>
                    <a:pt x="2559537" y="130159"/>
                  </a:lnTo>
                  <a:lnTo>
                    <a:pt x="2515727" y="137955"/>
                  </a:lnTo>
                  <a:lnTo>
                    <a:pt x="2471944" y="145977"/>
                  </a:lnTo>
                  <a:lnTo>
                    <a:pt x="2428196" y="154221"/>
                  </a:lnTo>
                  <a:lnTo>
                    <a:pt x="2384493" y="162678"/>
                  </a:lnTo>
                  <a:lnTo>
                    <a:pt x="2340843" y="171343"/>
                  </a:lnTo>
                  <a:lnTo>
                    <a:pt x="2297256" y="180209"/>
                  </a:lnTo>
                  <a:lnTo>
                    <a:pt x="2253740" y="189269"/>
                  </a:lnTo>
                  <a:lnTo>
                    <a:pt x="2210304" y="198517"/>
                  </a:lnTo>
                  <a:lnTo>
                    <a:pt x="2166959" y="207945"/>
                  </a:lnTo>
                  <a:lnTo>
                    <a:pt x="2123711" y="217547"/>
                  </a:lnTo>
                  <a:lnTo>
                    <a:pt x="2080572" y="227316"/>
                  </a:lnTo>
                  <a:lnTo>
                    <a:pt x="2037549" y="237247"/>
                  </a:lnTo>
                  <a:lnTo>
                    <a:pt x="1994651" y="247331"/>
                  </a:lnTo>
                  <a:lnTo>
                    <a:pt x="1951889" y="257563"/>
                  </a:lnTo>
                  <a:lnTo>
                    <a:pt x="1909270" y="267936"/>
                  </a:lnTo>
                  <a:lnTo>
                    <a:pt x="1866803" y="278443"/>
                  </a:lnTo>
                  <a:lnTo>
                    <a:pt x="1824499" y="289077"/>
                  </a:lnTo>
                  <a:lnTo>
                    <a:pt x="1782365" y="299832"/>
                  </a:lnTo>
                  <a:lnTo>
                    <a:pt x="1740410" y="310701"/>
                  </a:lnTo>
                  <a:lnTo>
                    <a:pt x="1698644" y="321678"/>
                  </a:lnTo>
                  <a:lnTo>
                    <a:pt x="1657077" y="332755"/>
                  </a:lnTo>
                  <a:lnTo>
                    <a:pt x="1615715" y="343926"/>
                  </a:lnTo>
                  <a:lnTo>
                    <a:pt x="1574570" y="355185"/>
                  </a:lnTo>
                  <a:lnTo>
                    <a:pt x="1533649" y="366524"/>
                  </a:lnTo>
                  <a:lnTo>
                    <a:pt x="1492963" y="377938"/>
                  </a:lnTo>
                  <a:lnTo>
                    <a:pt x="1452519" y="389419"/>
                  </a:lnTo>
                  <a:lnTo>
                    <a:pt x="1412326" y="400960"/>
                  </a:lnTo>
                  <a:lnTo>
                    <a:pt x="1372395" y="412556"/>
                  </a:lnTo>
                  <a:lnTo>
                    <a:pt x="1332733" y="424199"/>
                  </a:lnTo>
                  <a:lnTo>
                    <a:pt x="1293350" y="435882"/>
                  </a:lnTo>
                  <a:lnTo>
                    <a:pt x="1254255" y="447600"/>
                  </a:lnTo>
                  <a:lnTo>
                    <a:pt x="1215456" y="459345"/>
                  </a:lnTo>
                  <a:lnTo>
                    <a:pt x="1176964" y="471110"/>
                  </a:lnTo>
                  <a:lnTo>
                    <a:pt x="1138786" y="482890"/>
                  </a:lnTo>
                  <a:lnTo>
                    <a:pt x="1100932" y="494677"/>
                  </a:lnTo>
                  <a:lnTo>
                    <a:pt x="1063411" y="506464"/>
                  </a:lnTo>
                  <a:lnTo>
                    <a:pt x="1026231" y="518246"/>
                  </a:lnTo>
                  <a:lnTo>
                    <a:pt x="989402" y="530015"/>
                  </a:lnTo>
                  <a:lnTo>
                    <a:pt x="952933" y="541764"/>
                  </a:lnTo>
                  <a:lnTo>
                    <a:pt x="916833" y="553487"/>
                  </a:lnTo>
                  <a:lnTo>
                    <a:pt x="881111" y="565178"/>
                  </a:lnTo>
                  <a:lnTo>
                    <a:pt x="845775" y="576829"/>
                  </a:lnTo>
                  <a:lnTo>
                    <a:pt x="810835" y="588435"/>
                  </a:lnTo>
                  <a:lnTo>
                    <a:pt x="776299" y="599987"/>
                  </a:lnTo>
                  <a:lnTo>
                    <a:pt x="742178" y="611480"/>
                  </a:lnTo>
                  <a:lnTo>
                    <a:pt x="708479" y="622907"/>
                  </a:lnTo>
                  <a:lnTo>
                    <a:pt x="675211" y="634261"/>
                  </a:lnTo>
                  <a:lnTo>
                    <a:pt x="642385" y="645536"/>
                  </a:lnTo>
                  <a:lnTo>
                    <a:pt x="610008" y="656724"/>
                  </a:lnTo>
                  <a:lnTo>
                    <a:pt x="578090" y="667820"/>
                  </a:lnTo>
                  <a:lnTo>
                    <a:pt x="546639" y="678816"/>
                  </a:lnTo>
                  <a:lnTo>
                    <a:pt x="515665" y="689707"/>
                  </a:lnTo>
                  <a:lnTo>
                    <a:pt x="485176" y="700484"/>
                  </a:lnTo>
                  <a:lnTo>
                    <a:pt x="455182" y="711142"/>
                  </a:lnTo>
                  <a:lnTo>
                    <a:pt x="425692" y="721674"/>
                  </a:lnTo>
                  <a:lnTo>
                    <a:pt x="396714" y="732073"/>
                  </a:lnTo>
                  <a:lnTo>
                    <a:pt x="368257" y="742333"/>
                  </a:lnTo>
                  <a:lnTo>
                    <a:pt x="340331" y="752446"/>
                  </a:lnTo>
                  <a:lnTo>
                    <a:pt x="312944" y="762407"/>
                  </a:lnTo>
                  <a:lnTo>
                    <a:pt x="286106" y="772208"/>
                  </a:lnTo>
                  <a:lnTo>
                    <a:pt x="259825" y="781843"/>
                  </a:lnTo>
                  <a:lnTo>
                    <a:pt x="234111" y="791305"/>
                  </a:lnTo>
                  <a:lnTo>
                    <a:pt x="208971" y="800588"/>
                  </a:lnTo>
                  <a:lnTo>
                    <a:pt x="184416" y="809685"/>
                  </a:lnTo>
                  <a:lnTo>
                    <a:pt x="160454" y="818589"/>
                  </a:lnTo>
                  <a:lnTo>
                    <a:pt x="137094" y="827293"/>
                  </a:lnTo>
                  <a:lnTo>
                    <a:pt x="114344" y="835791"/>
                  </a:lnTo>
                  <a:lnTo>
                    <a:pt x="92215" y="844077"/>
                  </a:lnTo>
                  <a:lnTo>
                    <a:pt x="70715" y="852144"/>
                  </a:lnTo>
                  <a:lnTo>
                    <a:pt x="49852" y="859984"/>
                  </a:lnTo>
                  <a:lnTo>
                    <a:pt x="29635" y="867592"/>
                  </a:lnTo>
                  <a:lnTo>
                    <a:pt x="10076" y="874960"/>
                  </a:lnTo>
                  <a:lnTo>
                    <a:pt x="0" y="848220"/>
                  </a:lnTo>
                </a:path>
              </a:pathLst>
            </a:custGeom>
            <a:solidFill>
              <a:srgbClr val="CE9B49"/>
            </a:solidFill>
            <a:ln w="127">
              <a:noFill/>
            </a:ln>
            <a:effectLst>
              <a:glow rad="63500">
                <a:srgbClr val="CE9B49">
                  <a:alpha val="20000"/>
                </a:srgbClr>
              </a:glow>
              <a:innerShdw blurRad="38100">
                <a:srgbClr val="CE9B49">
                  <a:alpha val="20000"/>
                </a:srgbClr>
              </a:inn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任意多边形: 形状 19">
              <a:extLst>
                <a:ext uri="{FF2B5EF4-FFF2-40B4-BE49-F238E27FC236}">
                  <a16:creationId xmlns:a16="http://schemas.microsoft.com/office/drawing/2014/main" id="{FE6148D0-3EE0-0B50-A98C-E65D0EFA19BB}"/>
                </a:ext>
              </a:extLst>
            </p:cNvPr>
            <p:cNvSpPr/>
            <p:nvPr/>
          </p:nvSpPr>
          <p:spPr>
            <a:xfrm>
              <a:off x="-18010" y="3095505"/>
              <a:ext cx="12210010" cy="1178263"/>
            </a:xfrm>
            <a:custGeom>
              <a:avLst/>
              <a:gdLst>
                <a:gd name="connsiteX0" fmla="*/ 0 w 12210010"/>
                <a:gd name="connsiteY0" fmla="*/ 848220 h 1178263"/>
                <a:gd name="connsiteX1" fmla="*/ 19571 w 12210010"/>
                <a:gd name="connsiteY1" fmla="*/ 840848 h 1178263"/>
                <a:gd name="connsiteX2" fmla="*/ 39799 w 12210010"/>
                <a:gd name="connsiteY2" fmla="*/ 833236 h 1178263"/>
                <a:gd name="connsiteX3" fmla="*/ 60677 w 12210010"/>
                <a:gd name="connsiteY3" fmla="*/ 825390 h 1178263"/>
                <a:gd name="connsiteX4" fmla="*/ 82195 w 12210010"/>
                <a:gd name="connsiteY4" fmla="*/ 817316 h 1178263"/>
                <a:gd name="connsiteX5" fmla="*/ 104345 w 12210010"/>
                <a:gd name="connsiteY5" fmla="*/ 809023 h 1178263"/>
                <a:gd name="connsiteX6" fmla="*/ 127116 w 12210010"/>
                <a:gd name="connsiteY6" fmla="*/ 800517 h 1178263"/>
                <a:gd name="connsiteX7" fmla="*/ 150501 w 12210010"/>
                <a:gd name="connsiteY7" fmla="*/ 791803 h 1178263"/>
                <a:gd name="connsiteX8" fmla="*/ 174489 w 12210010"/>
                <a:gd name="connsiteY8" fmla="*/ 782889 h 1178263"/>
                <a:gd name="connsiteX9" fmla="*/ 199073 w 12210010"/>
                <a:gd name="connsiteY9" fmla="*/ 773782 h 1178263"/>
                <a:gd name="connsiteX10" fmla="*/ 224242 w 12210010"/>
                <a:gd name="connsiteY10" fmla="*/ 764488 h 1178263"/>
                <a:gd name="connsiteX11" fmla="*/ 249989 w 12210010"/>
                <a:gd name="connsiteY11" fmla="*/ 755014 h 1178263"/>
                <a:gd name="connsiteX12" fmla="*/ 276304 w 12210010"/>
                <a:gd name="connsiteY12" fmla="*/ 745367 h 1178263"/>
                <a:gd name="connsiteX13" fmla="*/ 303177 w 12210010"/>
                <a:gd name="connsiteY13" fmla="*/ 735553 h 1178263"/>
                <a:gd name="connsiteX14" fmla="*/ 330601 w 12210010"/>
                <a:gd name="connsiteY14" fmla="*/ 725579 h 1178263"/>
                <a:gd name="connsiteX15" fmla="*/ 358566 w 12210010"/>
                <a:gd name="connsiteY15" fmla="*/ 715451 h 1178263"/>
                <a:gd name="connsiteX16" fmla="*/ 387062 w 12210010"/>
                <a:gd name="connsiteY16" fmla="*/ 705178 h 1178263"/>
                <a:gd name="connsiteX17" fmla="*/ 416081 w 12210010"/>
                <a:gd name="connsiteY17" fmla="*/ 694764 h 1178263"/>
                <a:gd name="connsiteX18" fmla="*/ 445614 w 12210010"/>
                <a:gd name="connsiteY18" fmla="*/ 684216 h 1178263"/>
                <a:gd name="connsiteX19" fmla="*/ 475652 w 12210010"/>
                <a:gd name="connsiteY19" fmla="*/ 673543 h 1178263"/>
                <a:gd name="connsiteX20" fmla="*/ 506187 w 12210010"/>
                <a:gd name="connsiteY20" fmla="*/ 662749 h 1178263"/>
                <a:gd name="connsiteX21" fmla="*/ 537208 w 12210010"/>
                <a:gd name="connsiteY21" fmla="*/ 651843 h 1178263"/>
                <a:gd name="connsiteX22" fmla="*/ 568707 w 12210010"/>
                <a:gd name="connsiteY22" fmla="*/ 640829 h 1178263"/>
                <a:gd name="connsiteX23" fmla="*/ 600675 w 12210010"/>
                <a:gd name="connsiteY23" fmla="*/ 629716 h 1178263"/>
                <a:gd name="connsiteX24" fmla="*/ 633103 w 12210010"/>
                <a:gd name="connsiteY24" fmla="*/ 618510 h 1178263"/>
                <a:gd name="connsiteX25" fmla="*/ 665982 w 12210010"/>
                <a:gd name="connsiteY25" fmla="*/ 607218 h 1178263"/>
                <a:gd name="connsiteX26" fmla="*/ 699303 w 12210010"/>
                <a:gd name="connsiteY26" fmla="*/ 595845 h 1178263"/>
                <a:gd name="connsiteX27" fmla="*/ 733056 w 12210010"/>
                <a:gd name="connsiteY27" fmla="*/ 584400 h 1178263"/>
                <a:gd name="connsiteX28" fmla="*/ 767235 w 12210010"/>
                <a:gd name="connsiteY28" fmla="*/ 572888 h 1178263"/>
                <a:gd name="connsiteX29" fmla="*/ 801828 w 12210010"/>
                <a:gd name="connsiteY29" fmla="*/ 561316 h 1178263"/>
                <a:gd name="connsiteX30" fmla="*/ 836827 w 12210010"/>
                <a:gd name="connsiteY30" fmla="*/ 549692 h 1178263"/>
                <a:gd name="connsiteX31" fmla="*/ 872223 w 12210010"/>
                <a:gd name="connsiteY31" fmla="*/ 538021 h 1178263"/>
                <a:gd name="connsiteX32" fmla="*/ 908007 w 12210010"/>
                <a:gd name="connsiteY32" fmla="*/ 526310 h 1178263"/>
                <a:gd name="connsiteX33" fmla="*/ 944171 w 12210010"/>
                <a:gd name="connsiteY33" fmla="*/ 514566 h 1178263"/>
                <a:gd name="connsiteX34" fmla="*/ 980704 w 12210010"/>
                <a:gd name="connsiteY34" fmla="*/ 502796 h 1178263"/>
                <a:gd name="connsiteX35" fmla="*/ 1017599 w 12210010"/>
                <a:gd name="connsiteY35" fmla="*/ 491006 h 1178263"/>
                <a:gd name="connsiteX36" fmla="*/ 1054846 w 12210010"/>
                <a:gd name="connsiteY36" fmla="*/ 479203 h 1178263"/>
                <a:gd name="connsiteX37" fmla="*/ 1092437 w 12210010"/>
                <a:gd name="connsiteY37" fmla="*/ 467394 h 1178263"/>
                <a:gd name="connsiteX38" fmla="*/ 1130361 w 12210010"/>
                <a:gd name="connsiteY38" fmla="*/ 455585 h 1178263"/>
                <a:gd name="connsiteX39" fmla="*/ 1168611 w 12210010"/>
                <a:gd name="connsiteY39" fmla="*/ 443783 h 1178263"/>
                <a:gd name="connsiteX40" fmla="*/ 1207177 w 12210010"/>
                <a:gd name="connsiteY40" fmla="*/ 431995 h 1178263"/>
                <a:gd name="connsiteX41" fmla="*/ 1246051 w 12210010"/>
                <a:gd name="connsiteY41" fmla="*/ 420228 h 1178263"/>
                <a:gd name="connsiteX42" fmla="*/ 1285223 w 12210010"/>
                <a:gd name="connsiteY42" fmla="*/ 408487 h 1178263"/>
                <a:gd name="connsiteX43" fmla="*/ 1324684 w 12210010"/>
                <a:gd name="connsiteY43" fmla="*/ 396781 h 1178263"/>
                <a:gd name="connsiteX44" fmla="*/ 1364426 w 12210010"/>
                <a:gd name="connsiteY44" fmla="*/ 385114 h 1178263"/>
                <a:gd name="connsiteX45" fmla="*/ 1404440 w 12210010"/>
                <a:gd name="connsiteY45" fmla="*/ 373495 h 1178263"/>
                <a:gd name="connsiteX46" fmla="*/ 1444715 w 12210010"/>
                <a:gd name="connsiteY46" fmla="*/ 361930 h 1178263"/>
                <a:gd name="connsiteX47" fmla="*/ 1485245 w 12210010"/>
                <a:gd name="connsiteY47" fmla="*/ 350425 h 1178263"/>
                <a:gd name="connsiteX48" fmla="*/ 1526019 w 12210010"/>
                <a:gd name="connsiteY48" fmla="*/ 338987 h 1178263"/>
                <a:gd name="connsiteX49" fmla="*/ 1567028 w 12210010"/>
                <a:gd name="connsiteY49" fmla="*/ 327623 h 1178263"/>
                <a:gd name="connsiteX50" fmla="*/ 1608264 w 12210010"/>
                <a:gd name="connsiteY50" fmla="*/ 316340 h 1178263"/>
                <a:gd name="connsiteX51" fmla="*/ 1649719 w 12210010"/>
                <a:gd name="connsiteY51" fmla="*/ 305143 h 1178263"/>
                <a:gd name="connsiteX52" fmla="*/ 1691381 w 12210010"/>
                <a:gd name="connsiteY52" fmla="*/ 294041 h 1178263"/>
                <a:gd name="connsiteX53" fmla="*/ 1733244 w 12210010"/>
                <a:gd name="connsiteY53" fmla="*/ 283039 h 1178263"/>
                <a:gd name="connsiteX54" fmla="*/ 1775297 w 12210010"/>
                <a:gd name="connsiteY54" fmla="*/ 272145 h 1178263"/>
                <a:gd name="connsiteX55" fmla="*/ 1817532 w 12210010"/>
                <a:gd name="connsiteY55" fmla="*/ 261364 h 1178263"/>
                <a:gd name="connsiteX56" fmla="*/ 1859940 w 12210010"/>
                <a:gd name="connsiteY56" fmla="*/ 250704 h 1178263"/>
                <a:gd name="connsiteX57" fmla="*/ 1902512 w 12210010"/>
                <a:gd name="connsiteY57" fmla="*/ 240171 h 1178263"/>
                <a:gd name="connsiteX58" fmla="*/ 1945239 w 12210010"/>
                <a:gd name="connsiteY58" fmla="*/ 229773 h 1178263"/>
                <a:gd name="connsiteX59" fmla="*/ 1988112 w 12210010"/>
                <a:gd name="connsiteY59" fmla="*/ 219515 h 1178263"/>
                <a:gd name="connsiteX60" fmla="*/ 2031122 w 12210010"/>
                <a:gd name="connsiteY60" fmla="*/ 209404 h 1178263"/>
                <a:gd name="connsiteX61" fmla="*/ 2074261 w 12210010"/>
                <a:gd name="connsiteY61" fmla="*/ 199447 h 1178263"/>
                <a:gd name="connsiteX62" fmla="*/ 2117518 w 12210010"/>
                <a:gd name="connsiteY62" fmla="*/ 189651 h 1178263"/>
                <a:gd name="connsiteX63" fmla="*/ 2160886 w 12210010"/>
                <a:gd name="connsiteY63" fmla="*/ 180022 h 1178263"/>
                <a:gd name="connsiteX64" fmla="*/ 2204354 w 12210010"/>
                <a:gd name="connsiteY64" fmla="*/ 170568 h 1178263"/>
                <a:gd name="connsiteX65" fmla="*/ 2247916 w 12210010"/>
                <a:gd name="connsiteY65" fmla="*/ 161294 h 1178263"/>
                <a:gd name="connsiteX66" fmla="*/ 2291560 w 12210010"/>
                <a:gd name="connsiteY66" fmla="*/ 152208 h 1178263"/>
                <a:gd name="connsiteX67" fmla="*/ 2335280 w 12210010"/>
                <a:gd name="connsiteY67" fmla="*/ 143315 h 1178263"/>
                <a:gd name="connsiteX68" fmla="*/ 2379064 w 12210010"/>
                <a:gd name="connsiteY68" fmla="*/ 134624 h 1178263"/>
                <a:gd name="connsiteX69" fmla="*/ 2422905 w 12210010"/>
                <a:gd name="connsiteY69" fmla="*/ 126140 h 1178263"/>
                <a:gd name="connsiteX70" fmla="*/ 2466794 w 12210010"/>
                <a:gd name="connsiteY70" fmla="*/ 117870 h 1178263"/>
                <a:gd name="connsiteX71" fmla="*/ 2510721 w 12210010"/>
                <a:gd name="connsiteY71" fmla="*/ 109821 h 1178263"/>
                <a:gd name="connsiteX72" fmla="*/ 2554678 w 12210010"/>
                <a:gd name="connsiteY72" fmla="*/ 102000 h 1178263"/>
                <a:gd name="connsiteX73" fmla="*/ 2598656 w 12210010"/>
                <a:gd name="connsiteY73" fmla="*/ 94413 h 1178263"/>
                <a:gd name="connsiteX74" fmla="*/ 2642646 w 12210010"/>
                <a:gd name="connsiteY74" fmla="*/ 87067 h 1178263"/>
                <a:gd name="connsiteX75" fmla="*/ 2686639 w 12210010"/>
                <a:gd name="connsiteY75" fmla="*/ 79969 h 1178263"/>
                <a:gd name="connsiteX76" fmla="*/ 2730626 w 12210010"/>
                <a:gd name="connsiteY76" fmla="*/ 73125 h 1178263"/>
                <a:gd name="connsiteX77" fmla="*/ 2774598 w 12210010"/>
                <a:gd name="connsiteY77" fmla="*/ 66542 h 1178263"/>
                <a:gd name="connsiteX78" fmla="*/ 2818546 w 12210010"/>
                <a:gd name="connsiteY78" fmla="*/ 60227 h 1178263"/>
                <a:gd name="connsiteX79" fmla="*/ 2862462 w 12210010"/>
                <a:gd name="connsiteY79" fmla="*/ 54186 h 1178263"/>
                <a:gd name="connsiteX80" fmla="*/ 2906336 w 12210010"/>
                <a:gd name="connsiteY80" fmla="*/ 48427 h 1178263"/>
                <a:gd name="connsiteX81" fmla="*/ 2950159 w 12210010"/>
                <a:gd name="connsiteY81" fmla="*/ 42955 h 1178263"/>
                <a:gd name="connsiteX82" fmla="*/ 2993922 w 12210010"/>
                <a:gd name="connsiteY82" fmla="*/ 37778 h 1178263"/>
                <a:gd name="connsiteX83" fmla="*/ 3037618 w 12210010"/>
                <a:gd name="connsiteY83" fmla="*/ 32903 h 1178263"/>
                <a:gd name="connsiteX84" fmla="*/ 3081235 w 12210010"/>
                <a:gd name="connsiteY84" fmla="*/ 28335 h 1178263"/>
                <a:gd name="connsiteX85" fmla="*/ 3124767 w 12210010"/>
                <a:gd name="connsiteY85" fmla="*/ 24082 h 1178263"/>
                <a:gd name="connsiteX86" fmla="*/ 3168204 w 12210010"/>
                <a:gd name="connsiteY86" fmla="*/ 20151 h 1178263"/>
                <a:gd name="connsiteX87" fmla="*/ 3211536 w 12210010"/>
                <a:gd name="connsiteY87" fmla="*/ 16548 h 1178263"/>
                <a:gd name="connsiteX88" fmla="*/ 3254756 w 12210010"/>
                <a:gd name="connsiteY88" fmla="*/ 13279 h 1178263"/>
                <a:gd name="connsiteX89" fmla="*/ 3297854 w 12210010"/>
                <a:gd name="connsiteY89" fmla="*/ 10353 h 1178263"/>
                <a:gd name="connsiteX90" fmla="*/ 3340821 w 12210010"/>
                <a:gd name="connsiteY90" fmla="*/ 7774 h 1178263"/>
                <a:gd name="connsiteX91" fmla="*/ 3383648 w 12210010"/>
                <a:gd name="connsiteY91" fmla="*/ 5551 h 1178263"/>
                <a:gd name="connsiteX92" fmla="*/ 3426327 w 12210010"/>
                <a:gd name="connsiteY92" fmla="*/ 3690 h 1178263"/>
                <a:gd name="connsiteX93" fmla="*/ 3468849 w 12210010"/>
                <a:gd name="connsiteY93" fmla="*/ 2198 h 1178263"/>
                <a:gd name="connsiteX94" fmla="*/ 3511203 w 12210010"/>
                <a:gd name="connsiteY94" fmla="*/ 1081 h 1178263"/>
                <a:gd name="connsiteX95" fmla="*/ 3553383 w 12210010"/>
                <a:gd name="connsiteY95" fmla="*/ 346 h 1178263"/>
                <a:gd name="connsiteX96" fmla="*/ 3595379 w 12210010"/>
                <a:gd name="connsiteY96" fmla="*/ 0 h 1178263"/>
                <a:gd name="connsiteX97" fmla="*/ 3637182 w 12210010"/>
                <a:gd name="connsiteY97" fmla="*/ 49 h 1178263"/>
                <a:gd name="connsiteX98" fmla="*/ 3678783 w 12210010"/>
                <a:gd name="connsiteY98" fmla="*/ 502 h 1178263"/>
                <a:gd name="connsiteX99" fmla="*/ 3761271 w 12210010"/>
                <a:gd name="connsiteY99" fmla="*/ 2638 h 1178263"/>
                <a:gd name="connsiteX100" fmla="*/ 3802475 w 12210010"/>
                <a:gd name="connsiteY100" fmla="*/ 4424 h 1178263"/>
                <a:gd name="connsiteX101" fmla="*/ 3843567 w 12210010"/>
                <a:gd name="connsiteY101" fmla="*/ 6782 h 1178263"/>
                <a:gd name="connsiteX102" fmla="*/ 3884650 w 12210010"/>
                <a:gd name="connsiteY102" fmla="*/ 9704 h 1178263"/>
                <a:gd name="connsiteX103" fmla="*/ 3925728 w 12210010"/>
                <a:gd name="connsiteY103" fmla="*/ 13178 h 1178263"/>
                <a:gd name="connsiteX104" fmla="*/ 3966802 w 12210010"/>
                <a:gd name="connsiteY104" fmla="*/ 17193 h 1178263"/>
                <a:gd name="connsiteX105" fmla="*/ 4007874 w 12210010"/>
                <a:gd name="connsiteY105" fmla="*/ 21736 h 1178263"/>
                <a:gd name="connsiteX106" fmla="*/ 4048946 w 12210010"/>
                <a:gd name="connsiteY106" fmla="*/ 26797 h 1178263"/>
                <a:gd name="connsiteX107" fmla="*/ 4090022 w 12210010"/>
                <a:gd name="connsiteY107" fmla="*/ 32362 h 1178263"/>
                <a:gd name="connsiteX108" fmla="*/ 4131102 w 12210010"/>
                <a:gd name="connsiteY108" fmla="*/ 38421 h 1178263"/>
                <a:gd name="connsiteX109" fmla="*/ 4172189 w 12210010"/>
                <a:gd name="connsiteY109" fmla="*/ 44961 h 1178263"/>
                <a:gd name="connsiteX110" fmla="*/ 4213286 w 12210010"/>
                <a:gd name="connsiteY110" fmla="*/ 51971 h 1178263"/>
                <a:gd name="connsiteX111" fmla="*/ 4254394 w 12210010"/>
                <a:gd name="connsiteY111" fmla="*/ 59440 h 1178263"/>
                <a:gd name="connsiteX112" fmla="*/ 4295517 w 12210010"/>
                <a:gd name="connsiteY112" fmla="*/ 67355 h 1178263"/>
                <a:gd name="connsiteX113" fmla="*/ 4336656 w 12210010"/>
                <a:gd name="connsiteY113" fmla="*/ 75705 h 1178263"/>
                <a:gd name="connsiteX114" fmla="*/ 4377813 w 12210010"/>
                <a:gd name="connsiteY114" fmla="*/ 84477 h 1178263"/>
                <a:gd name="connsiteX115" fmla="*/ 4418991 w 12210010"/>
                <a:gd name="connsiteY115" fmla="*/ 93661 h 1178263"/>
                <a:gd name="connsiteX116" fmla="*/ 4460192 w 12210010"/>
                <a:gd name="connsiteY116" fmla="*/ 103244 h 1178263"/>
                <a:gd name="connsiteX117" fmla="*/ 4501419 w 12210010"/>
                <a:gd name="connsiteY117" fmla="*/ 113215 h 1178263"/>
                <a:gd name="connsiteX118" fmla="*/ 4542673 w 12210010"/>
                <a:gd name="connsiteY118" fmla="*/ 123562 h 1178263"/>
                <a:gd name="connsiteX119" fmla="*/ 4583957 w 12210010"/>
                <a:gd name="connsiteY119" fmla="*/ 134273 h 1178263"/>
                <a:gd name="connsiteX120" fmla="*/ 4625273 w 12210010"/>
                <a:gd name="connsiteY120" fmla="*/ 145338 h 1178263"/>
                <a:gd name="connsiteX121" fmla="*/ 4666625 w 12210010"/>
                <a:gd name="connsiteY121" fmla="*/ 156743 h 1178263"/>
                <a:gd name="connsiteX122" fmla="*/ 4708013 w 12210010"/>
                <a:gd name="connsiteY122" fmla="*/ 168477 h 1178263"/>
                <a:gd name="connsiteX123" fmla="*/ 4749441 w 12210010"/>
                <a:gd name="connsiteY123" fmla="*/ 180530 h 1178263"/>
                <a:gd name="connsiteX124" fmla="*/ 4790909 w 12210010"/>
                <a:gd name="connsiteY124" fmla="*/ 192888 h 1178263"/>
                <a:gd name="connsiteX125" fmla="*/ 4832422 w 12210010"/>
                <a:gd name="connsiteY125" fmla="*/ 205541 h 1178263"/>
                <a:gd name="connsiteX126" fmla="*/ 4873980 w 12210010"/>
                <a:gd name="connsiteY126" fmla="*/ 218476 h 1178263"/>
                <a:gd name="connsiteX127" fmla="*/ 4915587 w 12210010"/>
                <a:gd name="connsiteY127" fmla="*/ 231683 h 1178263"/>
                <a:gd name="connsiteX128" fmla="*/ 4957245 w 12210010"/>
                <a:gd name="connsiteY128" fmla="*/ 245148 h 1178263"/>
                <a:gd name="connsiteX129" fmla="*/ 4998957 w 12210010"/>
                <a:gd name="connsiteY129" fmla="*/ 258862 h 1178263"/>
                <a:gd name="connsiteX130" fmla="*/ 5040723 w 12210010"/>
                <a:gd name="connsiteY130" fmla="*/ 272812 h 1178263"/>
                <a:gd name="connsiteX131" fmla="*/ 5082547 w 12210010"/>
                <a:gd name="connsiteY131" fmla="*/ 286986 h 1178263"/>
                <a:gd name="connsiteX132" fmla="*/ 5124432 w 12210010"/>
                <a:gd name="connsiteY132" fmla="*/ 301373 h 1178263"/>
                <a:gd name="connsiteX133" fmla="*/ 5166378 w 12210010"/>
                <a:gd name="connsiteY133" fmla="*/ 315962 h 1178263"/>
                <a:gd name="connsiteX134" fmla="*/ 5208389 w 12210010"/>
                <a:gd name="connsiteY134" fmla="*/ 330740 h 1178263"/>
                <a:gd name="connsiteX135" fmla="*/ 5250467 w 12210010"/>
                <a:gd name="connsiteY135" fmla="*/ 345696 h 1178263"/>
                <a:gd name="connsiteX136" fmla="*/ 5292615 w 12210010"/>
                <a:gd name="connsiteY136" fmla="*/ 360819 h 1178263"/>
                <a:gd name="connsiteX137" fmla="*/ 5334834 w 12210010"/>
                <a:gd name="connsiteY137" fmla="*/ 376096 h 1178263"/>
                <a:gd name="connsiteX138" fmla="*/ 5377126 w 12210010"/>
                <a:gd name="connsiteY138" fmla="*/ 391517 h 1178263"/>
                <a:gd name="connsiteX139" fmla="*/ 5419495 w 12210010"/>
                <a:gd name="connsiteY139" fmla="*/ 407069 h 1178263"/>
                <a:gd name="connsiteX140" fmla="*/ 5461942 w 12210010"/>
                <a:gd name="connsiteY140" fmla="*/ 422741 h 1178263"/>
                <a:gd name="connsiteX141" fmla="*/ 5504470 w 12210010"/>
                <a:gd name="connsiteY141" fmla="*/ 438522 h 1178263"/>
                <a:gd name="connsiteX142" fmla="*/ 5547081 w 12210010"/>
                <a:gd name="connsiteY142" fmla="*/ 454400 h 1178263"/>
                <a:gd name="connsiteX143" fmla="*/ 5589777 w 12210010"/>
                <a:gd name="connsiteY143" fmla="*/ 470363 h 1178263"/>
                <a:gd name="connsiteX144" fmla="*/ 5632561 w 12210010"/>
                <a:gd name="connsiteY144" fmla="*/ 486399 h 1178263"/>
                <a:gd name="connsiteX145" fmla="*/ 5675434 w 12210010"/>
                <a:gd name="connsiteY145" fmla="*/ 502498 h 1178263"/>
                <a:gd name="connsiteX146" fmla="*/ 5718400 w 12210010"/>
                <a:gd name="connsiteY146" fmla="*/ 518647 h 1178263"/>
                <a:gd name="connsiteX147" fmla="*/ 5761460 w 12210010"/>
                <a:gd name="connsiteY147" fmla="*/ 534835 h 1178263"/>
                <a:gd name="connsiteX148" fmla="*/ 5804616 w 12210010"/>
                <a:gd name="connsiteY148" fmla="*/ 551050 h 1178263"/>
                <a:gd name="connsiteX149" fmla="*/ 5847872 w 12210010"/>
                <a:gd name="connsiteY149" fmla="*/ 567281 h 1178263"/>
                <a:gd name="connsiteX150" fmla="*/ 5891229 w 12210010"/>
                <a:gd name="connsiteY150" fmla="*/ 583516 h 1178263"/>
                <a:gd name="connsiteX151" fmla="*/ 5934689 w 12210010"/>
                <a:gd name="connsiteY151" fmla="*/ 599744 h 1178263"/>
                <a:gd name="connsiteX152" fmla="*/ 5978255 w 12210010"/>
                <a:gd name="connsiteY152" fmla="*/ 615952 h 1178263"/>
                <a:gd name="connsiteX153" fmla="*/ 6021930 w 12210010"/>
                <a:gd name="connsiteY153" fmla="*/ 632131 h 1178263"/>
                <a:gd name="connsiteX154" fmla="*/ 6065714 w 12210010"/>
                <a:gd name="connsiteY154" fmla="*/ 648267 h 1178263"/>
                <a:gd name="connsiteX155" fmla="*/ 6109611 w 12210010"/>
                <a:gd name="connsiteY155" fmla="*/ 664349 h 1178263"/>
                <a:gd name="connsiteX156" fmla="*/ 6153622 w 12210010"/>
                <a:gd name="connsiteY156" fmla="*/ 680367 h 1178263"/>
                <a:gd name="connsiteX157" fmla="*/ 6197751 w 12210010"/>
                <a:gd name="connsiteY157" fmla="*/ 696307 h 1178263"/>
                <a:gd name="connsiteX158" fmla="*/ 6241999 w 12210010"/>
                <a:gd name="connsiteY158" fmla="*/ 712159 h 1178263"/>
                <a:gd name="connsiteX159" fmla="*/ 6286368 w 12210010"/>
                <a:gd name="connsiteY159" fmla="*/ 727911 h 1178263"/>
                <a:gd name="connsiteX160" fmla="*/ 6330862 w 12210010"/>
                <a:gd name="connsiteY160" fmla="*/ 743552 h 1178263"/>
                <a:gd name="connsiteX161" fmla="*/ 6375482 w 12210010"/>
                <a:gd name="connsiteY161" fmla="*/ 759070 h 1178263"/>
                <a:gd name="connsiteX162" fmla="*/ 6420230 w 12210010"/>
                <a:gd name="connsiteY162" fmla="*/ 774453 h 1178263"/>
                <a:gd name="connsiteX163" fmla="*/ 6465108 w 12210010"/>
                <a:gd name="connsiteY163" fmla="*/ 789690 h 1178263"/>
                <a:gd name="connsiteX164" fmla="*/ 6510119 w 12210010"/>
                <a:gd name="connsiteY164" fmla="*/ 804769 h 1178263"/>
                <a:gd name="connsiteX165" fmla="*/ 6555266 w 12210010"/>
                <a:gd name="connsiteY165" fmla="*/ 819679 h 1178263"/>
                <a:gd name="connsiteX166" fmla="*/ 6600550 w 12210010"/>
                <a:gd name="connsiteY166" fmla="*/ 834408 h 1178263"/>
                <a:gd name="connsiteX167" fmla="*/ 6645973 w 12210010"/>
                <a:gd name="connsiteY167" fmla="*/ 848945 h 1178263"/>
                <a:gd name="connsiteX168" fmla="*/ 6691538 w 12210010"/>
                <a:gd name="connsiteY168" fmla="*/ 863278 h 1178263"/>
                <a:gd name="connsiteX169" fmla="*/ 6737248 w 12210010"/>
                <a:gd name="connsiteY169" fmla="*/ 877396 h 1178263"/>
                <a:gd name="connsiteX170" fmla="*/ 6783104 w 12210010"/>
                <a:gd name="connsiteY170" fmla="*/ 891287 h 1178263"/>
                <a:gd name="connsiteX171" fmla="*/ 6829108 w 12210010"/>
                <a:gd name="connsiteY171" fmla="*/ 904939 h 1178263"/>
                <a:gd name="connsiteX172" fmla="*/ 6875262 w 12210010"/>
                <a:gd name="connsiteY172" fmla="*/ 918342 h 1178263"/>
                <a:gd name="connsiteX173" fmla="*/ 6921570 w 12210010"/>
                <a:gd name="connsiteY173" fmla="*/ 931483 h 1178263"/>
                <a:gd name="connsiteX174" fmla="*/ 6968034 w 12210010"/>
                <a:gd name="connsiteY174" fmla="*/ 944351 h 1178263"/>
                <a:gd name="connsiteX175" fmla="*/ 7014655 w 12210010"/>
                <a:gd name="connsiteY175" fmla="*/ 956934 h 1178263"/>
                <a:gd name="connsiteX176" fmla="*/ 7061437 w 12210010"/>
                <a:gd name="connsiteY176" fmla="*/ 969221 h 1178263"/>
                <a:gd name="connsiteX177" fmla="*/ 7108381 w 12210010"/>
                <a:gd name="connsiteY177" fmla="*/ 981201 h 1178263"/>
                <a:gd name="connsiteX178" fmla="*/ 7155488 w 12210010"/>
                <a:gd name="connsiteY178" fmla="*/ 992862 h 1178263"/>
                <a:gd name="connsiteX179" fmla="*/ 7202763 w 12210010"/>
                <a:gd name="connsiteY179" fmla="*/ 1004191 h 1178263"/>
                <a:gd name="connsiteX180" fmla="*/ 7250205 w 12210010"/>
                <a:gd name="connsiteY180" fmla="*/ 1015179 h 1178263"/>
                <a:gd name="connsiteX181" fmla="*/ 7297820 w 12210010"/>
                <a:gd name="connsiteY181" fmla="*/ 1025813 h 1178263"/>
                <a:gd name="connsiteX182" fmla="*/ 7345608 w 12210010"/>
                <a:gd name="connsiteY182" fmla="*/ 1036082 h 1178263"/>
                <a:gd name="connsiteX183" fmla="*/ 7393573 w 12210010"/>
                <a:gd name="connsiteY183" fmla="*/ 1045975 h 1178263"/>
                <a:gd name="connsiteX184" fmla="*/ 7441715 w 12210010"/>
                <a:gd name="connsiteY184" fmla="*/ 1055479 h 1178263"/>
                <a:gd name="connsiteX185" fmla="*/ 7490036 w 12210010"/>
                <a:gd name="connsiteY185" fmla="*/ 1064583 h 1178263"/>
                <a:gd name="connsiteX186" fmla="*/ 7538541 w 12210010"/>
                <a:gd name="connsiteY186" fmla="*/ 1073277 h 1178263"/>
                <a:gd name="connsiteX187" fmla="*/ 7587231 w 12210010"/>
                <a:gd name="connsiteY187" fmla="*/ 1081547 h 1178263"/>
                <a:gd name="connsiteX188" fmla="*/ 7636107 w 12210010"/>
                <a:gd name="connsiteY188" fmla="*/ 1089383 h 1178263"/>
                <a:gd name="connsiteX189" fmla="*/ 7685175 w 12210010"/>
                <a:gd name="connsiteY189" fmla="*/ 1096774 h 1178263"/>
                <a:gd name="connsiteX190" fmla="*/ 7734433 w 12210010"/>
                <a:gd name="connsiteY190" fmla="*/ 1103707 h 1178263"/>
                <a:gd name="connsiteX191" fmla="*/ 7783885 w 12210010"/>
                <a:gd name="connsiteY191" fmla="*/ 1110172 h 1178263"/>
                <a:gd name="connsiteX192" fmla="*/ 7833536 w 12210010"/>
                <a:gd name="connsiteY192" fmla="*/ 1116156 h 1178263"/>
                <a:gd name="connsiteX193" fmla="*/ 7883383 w 12210010"/>
                <a:gd name="connsiteY193" fmla="*/ 1121650 h 1178263"/>
                <a:gd name="connsiteX194" fmla="*/ 7933431 w 12210010"/>
                <a:gd name="connsiteY194" fmla="*/ 1126639 h 1178263"/>
                <a:gd name="connsiteX195" fmla="*/ 7983684 w 12210010"/>
                <a:gd name="connsiteY195" fmla="*/ 1131114 h 1178263"/>
                <a:gd name="connsiteX196" fmla="*/ 8034143 w 12210010"/>
                <a:gd name="connsiteY196" fmla="*/ 1135062 h 1178263"/>
                <a:gd name="connsiteX197" fmla="*/ 8084807 w 12210010"/>
                <a:gd name="connsiteY197" fmla="*/ 1138473 h 1178263"/>
                <a:gd name="connsiteX198" fmla="*/ 8186858 w 12210010"/>
                <a:gd name="connsiteY198" fmla="*/ 1143638 h 1178263"/>
                <a:gd name="connsiteX199" fmla="*/ 8237851 w 12210010"/>
                <a:gd name="connsiteY199" fmla="*/ 1145484 h 1178263"/>
                <a:gd name="connsiteX200" fmla="*/ 8288434 w 12210010"/>
                <a:gd name="connsiteY200" fmla="*/ 1146991 h 1178263"/>
                <a:gd name="connsiteX201" fmla="*/ 8338568 w 12210010"/>
                <a:gd name="connsiteY201" fmla="*/ 1148161 h 1178263"/>
                <a:gd name="connsiteX202" fmla="*/ 8388261 w 12210010"/>
                <a:gd name="connsiteY202" fmla="*/ 1148997 h 1178263"/>
                <a:gd name="connsiteX203" fmla="*/ 8437520 w 12210010"/>
                <a:gd name="connsiteY203" fmla="*/ 1149505 h 1178263"/>
                <a:gd name="connsiteX204" fmla="*/ 8486352 w 12210010"/>
                <a:gd name="connsiteY204" fmla="*/ 1149688 h 1178263"/>
                <a:gd name="connsiteX205" fmla="*/ 8534765 w 12210010"/>
                <a:gd name="connsiteY205" fmla="*/ 1149549 h 1178263"/>
                <a:gd name="connsiteX206" fmla="*/ 8582766 w 12210010"/>
                <a:gd name="connsiteY206" fmla="*/ 1149092 h 1178263"/>
                <a:gd name="connsiteX207" fmla="*/ 8630361 w 12210010"/>
                <a:gd name="connsiteY207" fmla="*/ 1148321 h 1178263"/>
                <a:gd name="connsiteX208" fmla="*/ 8677559 w 12210010"/>
                <a:gd name="connsiteY208" fmla="*/ 1147240 h 1178263"/>
                <a:gd name="connsiteX209" fmla="*/ 8724364 w 12210010"/>
                <a:gd name="connsiteY209" fmla="*/ 1145852 h 1178263"/>
                <a:gd name="connsiteX210" fmla="*/ 8770787 w 12210010"/>
                <a:gd name="connsiteY210" fmla="*/ 1144162 h 1178263"/>
                <a:gd name="connsiteX211" fmla="*/ 8816835 w 12210010"/>
                <a:gd name="connsiteY211" fmla="*/ 1142172 h 1178263"/>
                <a:gd name="connsiteX212" fmla="*/ 8862512 w 12210010"/>
                <a:gd name="connsiteY212" fmla="*/ 1139888 h 1178263"/>
                <a:gd name="connsiteX213" fmla="*/ 8907829 w 12210010"/>
                <a:gd name="connsiteY213" fmla="*/ 1137312 h 1178263"/>
                <a:gd name="connsiteX214" fmla="*/ 8952791 w 12210010"/>
                <a:gd name="connsiteY214" fmla="*/ 1134449 h 1178263"/>
                <a:gd name="connsiteX215" fmla="*/ 8997403 w 12210010"/>
                <a:gd name="connsiteY215" fmla="*/ 1131301 h 1178263"/>
                <a:gd name="connsiteX216" fmla="*/ 9041677 w 12210010"/>
                <a:gd name="connsiteY216" fmla="*/ 1127874 h 1178263"/>
                <a:gd name="connsiteX217" fmla="*/ 9085617 w 12210010"/>
                <a:gd name="connsiteY217" fmla="*/ 1124170 h 1178263"/>
                <a:gd name="connsiteX218" fmla="*/ 9129231 w 12210010"/>
                <a:gd name="connsiteY218" fmla="*/ 1120194 h 1178263"/>
                <a:gd name="connsiteX219" fmla="*/ 9172528 w 12210010"/>
                <a:gd name="connsiteY219" fmla="*/ 1115949 h 1178263"/>
                <a:gd name="connsiteX220" fmla="*/ 9215513 w 12210010"/>
                <a:gd name="connsiteY220" fmla="*/ 1111439 h 1178263"/>
                <a:gd name="connsiteX221" fmla="*/ 9258194 w 12210010"/>
                <a:gd name="connsiteY221" fmla="*/ 1106668 h 1178263"/>
                <a:gd name="connsiteX222" fmla="*/ 9300578 w 12210010"/>
                <a:gd name="connsiteY222" fmla="*/ 1101639 h 1178263"/>
                <a:gd name="connsiteX223" fmla="*/ 9342671 w 12210010"/>
                <a:gd name="connsiteY223" fmla="*/ 1096356 h 1178263"/>
                <a:gd name="connsiteX224" fmla="*/ 9384484 w 12210010"/>
                <a:gd name="connsiteY224" fmla="*/ 1090824 h 1178263"/>
                <a:gd name="connsiteX225" fmla="*/ 9426020 w 12210010"/>
                <a:gd name="connsiteY225" fmla="*/ 1085045 h 1178263"/>
                <a:gd name="connsiteX226" fmla="*/ 9467288 w 12210010"/>
                <a:gd name="connsiteY226" fmla="*/ 1079024 h 1178263"/>
                <a:gd name="connsiteX227" fmla="*/ 9508295 w 12210010"/>
                <a:gd name="connsiteY227" fmla="*/ 1072764 h 1178263"/>
                <a:gd name="connsiteX228" fmla="*/ 9549049 w 12210010"/>
                <a:gd name="connsiteY228" fmla="*/ 1066269 h 1178263"/>
                <a:gd name="connsiteX229" fmla="*/ 9589556 w 12210010"/>
                <a:gd name="connsiteY229" fmla="*/ 1059542 h 1178263"/>
                <a:gd name="connsiteX230" fmla="*/ 9629825 w 12210010"/>
                <a:gd name="connsiteY230" fmla="*/ 1052588 h 1178263"/>
                <a:gd name="connsiteX231" fmla="*/ 9669862 w 12210010"/>
                <a:gd name="connsiteY231" fmla="*/ 1045411 h 1178263"/>
                <a:gd name="connsiteX232" fmla="*/ 9709673 w 12210010"/>
                <a:gd name="connsiteY232" fmla="*/ 1038013 h 1178263"/>
                <a:gd name="connsiteX233" fmla="*/ 9749268 w 12210010"/>
                <a:gd name="connsiteY233" fmla="*/ 1030399 h 1178263"/>
                <a:gd name="connsiteX234" fmla="*/ 9788652 w 12210010"/>
                <a:gd name="connsiteY234" fmla="*/ 1022572 h 1178263"/>
                <a:gd name="connsiteX235" fmla="*/ 9827833 w 12210010"/>
                <a:gd name="connsiteY235" fmla="*/ 1014537 h 1178263"/>
                <a:gd name="connsiteX236" fmla="*/ 9866819 w 12210010"/>
                <a:gd name="connsiteY236" fmla="*/ 1006297 h 1178263"/>
                <a:gd name="connsiteX237" fmla="*/ 9905616 w 12210010"/>
                <a:gd name="connsiteY237" fmla="*/ 997855 h 1178263"/>
                <a:gd name="connsiteX238" fmla="*/ 9944231 w 12210010"/>
                <a:gd name="connsiteY238" fmla="*/ 989216 h 1178263"/>
                <a:gd name="connsiteX239" fmla="*/ 9982673 w 12210010"/>
                <a:gd name="connsiteY239" fmla="*/ 980382 h 1178263"/>
                <a:gd name="connsiteX240" fmla="*/ 10020947 w 12210010"/>
                <a:gd name="connsiteY240" fmla="*/ 971359 h 1178263"/>
                <a:gd name="connsiteX241" fmla="*/ 10059062 w 12210010"/>
                <a:gd name="connsiteY241" fmla="*/ 962149 h 1178263"/>
                <a:gd name="connsiteX242" fmla="*/ 10097023 w 12210010"/>
                <a:gd name="connsiteY242" fmla="*/ 952756 h 1178263"/>
                <a:gd name="connsiteX243" fmla="*/ 10134840 w 12210010"/>
                <a:gd name="connsiteY243" fmla="*/ 943185 h 1178263"/>
                <a:gd name="connsiteX244" fmla="*/ 10172519 w 12210010"/>
                <a:gd name="connsiteY244" fmla="*/ 933438 h 1178263"/>
                <a:gd name="connsiteX245" fmla="*/ 10210067 w 12210010"/>
                <a:gd name="connsiteY245" fmla="*/ 923520 h 1178263"/>
                <a:gd name="connsiteX246" fmla="*/ 10247491 w 12210010"/>
                <a:gd name="connsiteY246" fmla="*/ 913434 h 1178263"/>
                <a:gd name="connsiteX247" fmla="*/ 10284799 w 12210010"/>
                <a:gd name="connsiteY247" fmla="*/ 903184 h 1178263"/>
                <a:gd name="connsiteX248" fmla="*/ 10321997 w 12210010"/>
                <a:gd name="connsiteY248" fmla="*/ 892774 h 1178263"/>
                <a:gd name="connsiteX249" fmla="*/ 10359092 w 12210010"/>
                <a:gd name="connsiteY249" fmla="*/ 882207 h 1178263"/>
                <a:gd name="connsiteX250" fmla="*/ 10396094 w 12210010"/>
                <a:gd name="connsiteY250" fmla="*/ 871487 h 1178263"/>
                <a:gd name="connsiteX251" fmla="*/ 10433007 w 12210010"/>
                <a:gd name="connsiteY251" fmla="*/ 860619 h 1178263"/>
                <a:gd name="connsiteX252" fmla="*/ 10469840 w 12210010"/>
                <a:gd name="connsiteY252" fmla="*/ 849605 h 1178263"/>
                <a:gd name="connsiteX253" fmla="*/ 10506600 w 12210010"/>
                <a:gd name="connsiteY253" fmla="*/ 838449 h 1178263"/>
                <a:gd name="connsiteX254" fmla="*/ 10543294 w 12210010"/>
                <a:gd name="connsiteY254" fmla="*/ 827156 h 1178263"/>
                <a:gd name="connsiteX255" fmla="*/ 10579928 w 12210010"/>
                <a:gd name="connsiteY255" fmla="*/ 815728 h 1178263"/>
                <a:gd name="connsiteX256" fmla="*/ 10616511 w 12210010"/>
                <a:gd name="connsiteY256" fmla="*/ 804170 h 1178263"/>
                <a:gd name="connsiteX257" fmla="*/ 10653049 w 12210010"/>
                <a:gd name="connsiteY257" fmla="*/ 792486 h 1178263"/>
                <a:gd name="connsiteX258" fmla="*/ 10689549 w 12210010"/>
                <a:gd name="connsiteY258" fmla="*/ 780678 h 1178263"/>
                <a:gd name="connsiteX259" fmla="*/ 10726020 w 12210010"/>
                <a:gd name="connsiteY259" fmla="*/ 768752 h 1178263"/>
                <a:gd name="connsiteX260" fmla="*/ 10762467 w 12210010"/>
                <a:gd name="connsiteY260" fmla="*/ 756710 h 1178263"/>
                <a:gd name="connsiteX261" fmla="*/ 10798898 w 12210010"/>
                <a:gd name="connsiteY261" fmla="*/ 744556 h 1178263"/>
                <a:gd name="connsiteX262" fmla="*/ 10835320 w 12210010"/>
                <a:gd name="connsiteY262" fmla="*/ 732294 h 1178263"/>
                <a:gd name="connsiteX263" fmla="*/ 10871741 w 12210010"/>
                <a:gd name="connsiteY263" fmla="*/ 719929 h 1178263"/>
                <a:gd name="connsiteX264" fmla="*/ 10908167 w 12210010"/>
                <a:gd name="connsiteY264" fmla="*/ 707463 h 1178263"/>
                <a:gd name="connsiteX265" fmla="*/ 10944606 w 12210010"/>
                <a:gd name="connsiteY265" fmla="*/ 694900 h 1178263"/>
                <a:gd name="connsiteX266" fmla="*/ 10981064 w 12210010"/>
                <a:gd name="connsiteY266" fmla="*/ 682244 h 1178263"/>
                <a:gd name="connsiteX267" fmla="*/ 11017551 w 12210010"/>
                <a:gd name="connsiteY267" fmla="*/ 669499 h 1178263"/>
                <a:gd name="connsiteX268" fmla="*/ 11054071 w 12210010"/>
                <a:gd name="connsiteY268" fmla="*/ 656669 h 1178263"/>
                <a:gd name="connsiteX269" fmla="*/ 11090633 w 12210010"/>
                <a:gd name="connsiteY269" fmla="*/ 643757 h 1178263"/>
                <a:gd name="connsiteX270" fmla="*/ 11127243 w 12210010"/>
                <a:gd name="connsiteY270" fmla="*/ 630767 h 1178263"/>
                <a:gd name="connsiteX271" fmla="*/ 11163908 w 12210010"/>
                <a:gd name="connsiteY271" fmla="*/ 617703 h 1178263"/>
                <a:gd name="connsiteX272" fmla="*/ 11200636 w 12210010"/>
                <a:gd name="connsiteY272" fmla="*/ 604569 h 1178263"/>
                <a:gd name="connsiteX273" fmla="*/ 11237436 w 12210010"/>
                <a:gd name="connsiteY273" fmla="*/ 591368 h 1178263"/>
                <a:gd name="connsiteX274" fmla="*/ 11274310 w 12210010"/>
                <a:gd name="connsiteY274" fmla="*/ 578105 h 1178263"/>
                <a:gd name="connsiteX275" fmla="*/ 11311269 w 12210010"/>
                <a:gd name="connsiteY275" fmla="*/ 564782 h 1178263"/>
                <a:gd name="connsiteX276" fmla="*/ 11348321 w 12210010"/>
                <a:gd name="connsiteY276" fmla="*/ 551404 h 1178263"/>
                <a:gd name="connsiteX277" fmla="*/ 11385472 w 12210010"/>
                <a:gd name="connsiteY277" fmla="*/ 537975 h 1178263"/>
                <a:gd name="connsiteX278" fmla="*/ 11422726 w 12210010"/>
                <a:gd name="connsiteY278" fmla="*/ 524498 h 1178263"/>
                <a:gd name="connsiteX279" fmla="*/ 11460094 w 12210010"/>
                <a:gd name="connsiteY279" fmla="*/ 510977 h 1178263"/>
                <a:gd name="connsiteX280" fmla="*/ 11497582 w 12210010"/>
                <a:gd name="connsiteY280" fmla="*/ 497416 h 1178263"/>
                <a:gd name="connsiteX281" fmla="*/ 11535197 w 12210010"/>
                <a:gd name="connsiteY281" fmla="*/ 483819 h 1178263"/>
                <a:gd name="connsiteX282" fmla="*/ 11572947 w 12210010"/>
                <a:gd name="connsiteY282" fmla="*/ 470189 h 1178263"/>
                <a:gd name="connsiteX283" fmla="*/ 11610838 w 12210010"/>
                <a:gd name="connsiteY283" fmla="*/ 456530 h 1178263"/>
                <a:gd name="connsiteX284" fmla="*/ 11648876 w 12210010"/>
                <a:gd name="connsiteY284" fmla="*/ 442846 h 1178263"/>
                <a:gd name="connsiteX285" fmla="*/ 11687072 w 12210010"/>
                <a:gd name="connsiteY285" fmla="*/ 429141 h 1178263"/>
                <a:gd name="connsiteX286" fmla="*/ 11725429 w 12210010"/>
                <a:gd name="connsiteY286" fmla="*/ 415418 h 1178263"/>
                <a:gd name="connsiteX287" fmla="*/ 11763956 w 12210010"/>
                <a:gd name="connsiteY287" fmla="*/ 401682 h 1178263"/>
                <a:gd name="connsiteX288" fmla="*/ 11802661 w 12210010"/>
                <a:gd name="connsiteY288" fmla="*/ 387936 h 1178263"/>
                <a:gd name="connsiteX289" fmla="*/ 11841551 w 12210010"/>
                <a:gd name="connsiteY289" fmla="*/ 374183 h 1178263"/>
                <a:gd name="connsiteX290" fmla="*/ 11880630 w 12210010"/>
                <a:gd name="connsiteY290" fmla="*/ 360429 h 1178263"/>
                <a:gd name="connsiteX291" fmla="*/ 11919909 w 12210010"/>
                <a:gd name="connsiteY291" fmla="*/ 346676 h 1178263"/>
                <a:gd name="connsiteX292" fmla="*/ 11959393 w 12210010"/>
                <a:gd name="connsiteY292" fmla="*/ 332928 h 1178263"/>
                <a:gd name="connsiteX293" fmla="*/ 11999090 w 12210010"/>
                <a:gd name="connsiteY293" fmla="*/ 319189 h 1178263"/>
                <a:gd name="connsiteX294" fmla="*/ 12039007 w 12210010"/>
                <a:gd name="connsiteY294" fmla="*/ 305463 h 1178263"/>
                <a:gd name="connsiteX295" fmla="*/ 12079151 w 12210010"/>
                <a:gd name="connsiteY295" fmla="*/ 291754 h 1178263"/>
                <a:gd name="connsiteX296" fmla="*/ 12119528 w 12210010"/>
                <a:gd name="connsiteY296" fmla="*/ 278065 h 1178263"/>
                <a:gd name="connsiteX297" fmla="*/ 12201000 w 12210010"/>
                <a:gd name="connsiteY297" fmla="*/ 250769 h 1178263"/>
                <a:gd name="connsiteX298" fmla="*/ 12210010 w 12210010"/>
                <a:gd name="connsiteY298" fmla="*/ 277887 h 1178263"/>
                <a:gd name="connsiteX299" fmla="*/ 12128639 w 12210010"/>
                <a:gd name="connsiteY299" fmla="*/ 305149 h 1178263"/>
                <a:gd name="connsiteX300" fmla="*/ 12088326 w 12210010"/>
                <a:gd name="connsiteY300" fmla="*/ 318816 h 1178263"/>
                <a:gd name="connsiteX301" fmla="*/ 12048242 w 12210010"/>
                <a:gd name="connsiteY301" fmla="*/ 332505 h 1178263"/>
                <a:gd name="connsiteX302" fmla="*/ 12008381 w 12210010"/>
                <a:gd name="connsiteY302" fmla="*/ 346211 h 1178263"/>
                <a:gd name="connsiteX303" fmla="*/ 11968738 w 12210010"/>
                <a:gd name="connsiteY303" fmla="*/ 359931 h 1178263"/>
                <a:gd name="connsiteX304" fmla="*/ 11929306 w 12210010"/>
                <a:gd name="connsiteY304" fmla="*/ 373662 h 1178263"/>
                <a:gd name="connsiteX305" fmla="*/ 11890073 w 12210010"/>
                <a:gd name="connsiteY305" fmla="*/ 387398 h 1178263"/>
                <a:gd name="connsiteX306" fmla="*/ 11851037 w 12210010"/>
                <a:gd name="connsiteY306" fmla="*/ 401137 h 1178263"/>
                <a:gd name="connsiteX307" fmla="*/ 11812187 w 12210010"/>
                <a:gd name="connsiteY307" fmla="*/ 414876 h 1178263"/>
                <a:gd name="connsiteX308" fmla="*/ 11773520 w 12210010"/>
                <a:gd name="connsiteY308" fmla="*/ 428609 h 1178263"/>
                <a:gd name="connsiteX309" fmla="*/ 11735025 w 12210010"/>
                <a:gd name="connsiteY309" fmla="*/ 442333 h 1178263"/>
                <a:gd name="connsiteX310" fmla="*/ 11696698 w 12210010"/>
                <a:gd name="connsiteY310" fmla="*/ 456046 h 1178263"/>
                <a:gd name="connsiteX311" fmla="*/ 11658527 w 12210010"/>
                <a:gd name="connsiteY311" fmla="*/ 469742 h 1178263"/>
                <a:gd name="connsiteX312" fmla="*/ 11620510 w 12210010"/>
                <a:gd name="connsiteY312" fmla="*/ 483418 h 1178263"/>
                <a:gd name="connsiteX313" fmla="*/ 11582638 w 12210010"/>
                <a:gd name="connsiteY313" fmla="*/ 497070 h 1178263"/>
                <a:gd name="connsiteX314" fmla="*/ 11544902 w 12210010"/>
                <a:gd name="connsiteY314" fmla="*/ 510695 h 1178263"/>
                <a:gd name="connsiteX315" fmla="*/ 11507296 w 12210010"/>
                <a:gd name="connsiteY315" fmla="*/ 524289 h 1178263"/>
                <a:gd name="connsiteX316" fmla="*/ 11469814 w 12210010"/>
                <a:gd name="connsiteY316" fmla="*/ 537848 h 1178263"/>
                <a:gd name="connsiteX317" fmla="*/ 11432448 w 12210010"/>
                <a:gd name="connsiteY317" fmla="*/ 551368 h 1178263"/>
                <a:gd name="connsiteX318" fmla="*/ 11395192 w 12210010"/>
                <a:gd name="connsiteY318" fmla="*/ 564846 h 1178263"/>
                <a:gd name="connsiteX319" fmla="*/ 11358035 w 12210010"/>
                <a:gd name="connsiteY319" fmla="*/ 578278 h 1178263"/>
                <a:gd name="connsiteX320" fmla="*/ 11320974 w 12210010"/>
                <a:gd name="connsiteY320" fmla="*/ 591659 h 1178263"/>
                <a:gd name="connsiteX321" fmla="*/ 11284001 w 12210010"/>
                <a:gd name="connsiteY321" fmla="*/ 604987 h 1178263"/>
                <a:gd name="connsiteX322" fmla="*/ 11247106 w 12210010"/>
                <a:gd name="connsiteY322" fmla="*/ 618257 h 1178263"/>
                <a:gd name="connsiteX323" fmla="*/ 11210285 w 12210010"/>
                <a:gd name="connsiteY323" fmla="*/ 631466 h 1178263"/>
                <a:gd name="connsiteX324" fmla="*/ 11173529 w 12210010"/>
                <a:gd name="connsiteY324" fmla="*/ 644610 h 1178263"/>
                <a:gd name="connsiteX325" fmla="*/ 11136833 w 12210010"/>
                <a:gd name="connsiteY325" fmla="*/ 657685 h 1178263"/>
                <a:gd name="connsiteX326" fmla="*/ 11100187 w 12210010"/>
                <a:gd name="connsiteY326" fmla="*/ 670687 h 1178263"/>
                <a:gd name="connsiteX327" fmla="*/ 11063587 w 12210010"/>
                <a:gd name="connsiteY327" fmla="*/ 683613 h 1178263"/>
                <a:gd name="connsiteX328" fmla="*/ 11027021 w 12210010"/>
                <a:gd name="connsiteY328" fmla="*/ 696459 h 1178263"/>
                <a:gd name="connsiteX329" fmla="*/ 10990487 w 12210010"/>
                <a:gd name="connsiteY329" fmla="*/ 709221 h 1178263"/>
                <a:gd name="connsiteX330" fmla="*/ 10953978 w 12210010"/>
                <a:gd name="connsiteY330" fmla="*/ 721895 h 1178263"/>
                <a:gd name="connsiteX331" fmla="*/ 10917481 w 12210010"/>
                <a:gd name="connsiteY331" fmla="*/ 734477 h 1178263"/>
                <a:gd name="connsiteX332" fmla="*/ 10880993 w 12210010"/>
                <a:gd name="connsiteY332" fmla="*/ 746964 h 1178263"/>
                <a:gd name="connsiteX333" fmla="*/ 10844507 w 12210010"/>
                <a:gd name="connsiteY333" fmla="*/ 759352 h 1178263"/>
                <a:gd name="connsiteX334" fmla="*/ 10808015 w 12210010"/>
                <a:gd name="connsiteY334" fmla="*/ 771638 h 1178263"/>
                <a:gd name="connsiteX335" fmla="*/ 10771510 w 12210010"/>
                <a:gd name="connsiteY335" fmla="*/ 783816 h 1178263"/>
                <a:gd name="connsiteX336" fmla="*/ 10734983 w 12210010"/>
                <a:gd name="connsiteY336" fmla="*/ 795884 h 1178263"/>
                <a:gd name="connsiteX337" fmla="*/ 10698431 w 12210010"/>
                <a:gd name="connsiteY337" fmla="*/ 807838 h 1178263"/>
                <a:gd name="connsiteX338" fmla="*/ 10661844 w 12210010"/>
                <a:gd name="connsiteY338" fmla="*/ 819674 h 1178263"/>
                <a:gd name="connsiteX339" fmla="*/ 10625214 w 12210010"/>
                <a:gd name="connsiteY339" fmla="*/ 831388 h 1178263"/>
                <a:gd name="connsiteX340" fmla="*/ 10588536 w 12210010"/>
                <a:gd name="connsiteY340" fmla="*/ 842976 h 1178263"/>
                <a:gd name="connsiteX341" fmla="*/ 10551803 w 12210010"/>
                <a:gd name="connsiteY341" fmla="*/ 854435 h 1178263"/>
                <a:gd name="connsiteX342" fmla="*/ 10515006 w 12210010"/>
                <a:gd name="connsiteY342" fmla="*/ 865760 h 1178263"/>
                <a:gd name="connsiteX343" fmla="*/ 10478139 w 12210010"/>
                <a:gd name="connsiteY343" fmla="*/ 876949 h 1178263"/>
                <a:gd name="connsiteX344" fmla="*/ 10441194 w 12210010"/>
                <a:gd name="connsiteY344" fmla="*/ 887996 h 1178263"/>
                <a:gd name="connsiteX345" fmla="*/ 10404165 w 12210010"/>
                <a:gd name="connsiteY345" fmla="*/ 898899 h 1178263"/>
                <a:gd name="connsiteX346" fmla="*/ 10367044 w 12210010"/>
                <a:gd name="connsiteY346" fmla="*/ 909654 h 1178263"/>
                <a:gd name="connsiteX347" fmla="*/ 10329826 w 12210010"/>
                <a:gd name="connsiteY347" fmla="*/ 920256 h 1178263"/>
                <a:gd name="connsiteX348" fmla="*/ 10292500 w 12210010"/>
                <a:gd name="connsiteY348" fmla="*/ 930702 h 1178263"/>
                <a:gd name="connsiteX349" fmla="*/ 10255061 w 12210010"/>
                <a:gd name="connsiteY349" fmla="*/ 940988 h 1178263"/>
                <a:gd name="connsiteX350" fmla="*/ 10217503 w 12210010"/>
                <a:gd name="connsiteY350" fmla="*/ 951111 h 1178263"/>
                <a:gd name="connsiteX351" fmla="*/ 10179816 w 12210010"/>
                <a:gd name="connsiteY351" fmla="*/ 961066 h 1178263"/>
                <a:gd name="connsiteX352" fmla="*/ 10141996 w 12210010"/>
                <a:gd name="connsiteY352" fmla="*/ 970849 h 1178263"/>
                <a:gd name="connsiteX353" fmla="*/ 10104035 w 12210010"/>
                <a:gd name="connsiteY353" fmla="*/ 980458 h 1178263"/>
                <a:gd name="connsiteX354" fmla="*/ 10065925 w 12210010"/>
                <a:gd name="connsiteY354" fmla="*/ 989887 h 1178263"/>
                <a:gd name="connsiteX355" fmla="*/ 10027658 w 12210010"/>
                <a:gd name="connsiteY355" fmla="*/ 999134 h 1178263"/>
                <a:gd name="connsiteX356" fmla="*/ 9989230 w 12210010"/>
                <a:gd name="connsiteY356" fmla="*/ 1008195 h 1178263"/>
                <a:gd name="connsiteX357" fmla="*/ 9950630 w 12210010"/>
                <a:gd name="connsiteY357" fmla="*/ 1017065 h 1178263"/>
                <a:gd name="connsiteX358" fmla="*/ 9911855 w 12210010"/>
                <a:gd name="connsiteY358" fmla="*/ 1025740 h 1178263"/>
                <a:gd name="connsiteX359" fmla="*/ 9872895 w 12210010"/>
                <a:gd name="connsiteY359" fmla="*/ 1034218 h 1178263"/>
                <a:gd name="connsiteX360" fmla="*/ 9833743 w 12210010"/>
                <a:gd name="connsiteY360" fmla="*/ 1042494 h 1178263"/>
                <a:gd name="connsiteX361" fmla="*/ 9794393 w 12210010"/>
                <a:gd name="connsiteY361" fmla="*/ 1050565 h 1178263"/>
                <a:gd name="connsiteX362" fmla="*/ 9754838 w 12210010"/>
                <a:gd name="connsiteY362" fmla="*/ 1058426 h 1178263"/>
                <a:gd name="connsiteX363" fmla="*/ 9715070 w 12210010"/>
                <a:gd name="connsiteY363" fmla="*/ 1066074 h 1178263"/>
                <a:gd name="connsiteX364" fmla="*/ 9675081 w 12210010"/>
                <a:gd name="connsiteY364" fmla="*/ 1073505 h 1178263"/>
                <a:gd name="connsiteX365" fmla="*/ 9634868 w 12210010"/>
                <a:gd name="connsiteY365" fmla="*/ 1080715 h 1178263"/>
                <a:gd name="connsiteX366" fmla="*/ 9594420 w 12210010"/>
                <a:gd name="connsiteY366" fmla="*/ 1087700 h 1178263"/>
                <a:gd name="connsiteX367" fmla="*/ 9553731 w 12210010"/>
                <a:gd name="connsiteY367" fmla="*/ 1094458 h 1178263"/>
                <a:gd name="connsiteX368" fmla="*/ 9512793 w 12210010"/>
                <a:gd name="connsiteY368" fmla="*/ 1100983 h 1178263"/>
                <a:gd name="connsiteX369" fmla="*/ 9471601 w 12210010"/>
                <a:gd name="connsiteY369" fmla="*/ 1107272 h 1178263"/>
                <a:gd name="connsiteX370" fmla="*/ 9430145 w 12210010"/>
                <a:gd name="connsiteY370" fmla="*/ 1113321 h 1178263"/>
                <a:gd name="connsiteX371" fmla="*/ 9388421 w 12210010"/>
                <a:gd name="connsiteY371" fmla="*/ 1119126 h 1178263"/>
                <a:gd name="connsiteX372" fmla="*/ 9346420 w 12210010"/>
                <a:gd name="connsiteY372" fmla="*/ 1124685 h 1178263"/>
                <a:gd name="connsiteX373" fmla="*/ 9304136 w 12210010"/>
                <a:gd name="connsiteY373" fmla="*/ 1129992 h 1178263"/>
                <a:gd name="connsiteX374" fmla="*/ 9261561 w 12210010"/>
                <a:gd name="connsiteY374" fmla="*/ 1135044 h 1178263"/>
                <a:gd name="connsiteX375" fmla="*/ 9218688 w 12210010"/>
                <a:gd name="connsiteY375" fmla="*/ 1139837 h 1178263"/>
                <a:gd name="connsiteX376" fmla="*/ 9175509 w 12210010"/>
                <a:gd name="connsiteY376" fmla="*/ 1144368 h 1178263"/>
                <a:gd name="connsiteX377" fmla="*/ 9132020 w 12210010"/>
                <a:gd name="connsiteY377" fmla="*/ 1148632 h 1178263"/>
                <a:gd name="connsiteX378" fmla="*/ 9088213 w 12210010"/>
                <a:gd name="connsiteY378" fmla="*/ 1152627 h 1178263"/>
                <a:gd name="connsiteX379" fmla="*/ 9044076 w 12210010"/>
                <a:gd name="connsiteY379" fmla="*/ 1156348 h 1178263"/>
                <a:gd name="connsiteX380" fmla="*/ 8999609 w 12210010"/>
                <a:gd name="connsiteY380" fmla="*/ 1159791 h 1178263"/>
                <a:gd name="connsiteX381" fmla="*/ 8954801 w 12210010"/>
                <a:gd name="connsiteY381" fmla="*/ 1162953 h 1178263"/>
                <a:gd name="connsiteX382" fmla="*/ 8909646 w 12210010"/>
                <a:gd name="connsiteY382" fmla="*/ 1165830 h 1178263"/>
                <a:gd name="connsiteX383" fmla="*/ 8864134 w 12210010"/>
                <a:gd name="connsiteY383" fmla="*/ 1168417 h 1178263"/>
                <a:gd name="connsiteX384" fmla="*/ 8818262 w 12210010"/>
                <a:gd name="connsiteY384" fmla="*/ 1170712 h 1178263"/>
                <a:gd name="connsiteX385" fmla="*/ 8772021 w 12210010"/>
                <a:gd name="connsiteY385" fmla="*/ 1172710 h 1178263"/>
                <a:gd name="connsiteX386" fmla="*/ 8725404 w 12210010"/>
                <a:gd name="connsiteY386" fmla="*/ 1174408 h 1178263"/>
                <a:gd name="connsiteX387" fmla="*/ 8678406 w 12210010"/>
                <a:gd name="connsiteY387" fmla="*/ 1175802 h 1178263"/>
                <a:gd name="connsiteX388" fmla="*/ 8631016 w 12210010"/>
                <a:gd name="connsiteY388" fmla="*/ 1176889 h 1178263"/>
                <a:gd name="connsiteX389" fmla="*/ 8583229 w 12210010"/>
                <a:gd name="connsiteY389" fmla="*/ 1177663 h 1178263"/>
                <a:gd name="connsiteX390" fmla="*/ 8535038 w 12210010"/>
                <a:gd name="connsiteY390" fmla="*/ 1178123 h 1178263"/>
                <a:gd name="connsiteX391" fmla="*/ 8486435 w 12210010"/>
                <a:gd name="connsiteY391" fmla="*/ 1178263 h 1178263"/>
                <a:gd name="connsiteX392" fmla="*/ 8437413 w 12210010"/>
                <a:gd name="connsiteY392" fmla="*/ 1178080 h 1178263"/>
                <a:gd name="connsiteX393" fmla="*/ 8387966 w 12210010"/>
                <a:gd name="connsiteY393" fmla="*/ 1177571 h 1178263"/>
                <a:gd name="connsiteX394" fmla="*/ 8338088 w 12210010"/>
                <a:gd name="connsiteY394" fmla="*/ 1176732 h 1178263"/>
                <a:gd name="connsiteX395" fmla="*/ 8287768 w 12210010"/>
                <a:gd name="connsiteY395" fmla="*/ 1175558 h 1178263"/>
                <a:gd name="connsiteX396" fmla="*/ 8237000 w 12210010"/>
                <a:gd name="connsiteY396" fmla="*/ 1174046 h 1178263"/>
                <a:gd name="connsiteX397" fmla="*/ 8185734 w 12210010"/>
                <a:gd name="connsiteY397" fmla="*/ 1172191 h 1178263"/>
                <a:gd name="connsiteX398" fmla="*/ 8083203 w 12210010"/>
                <a:gd name="connsiteY398" fmla="*/ 1167003 h 1178263"/>
                <a:gd name="connsiteX399" fmla="*/ 8032224 w 12210010"/>
                <a:gd name="connsiteY399" fmla="*/ 1163573 h 1178263"/>
                <a:gd name="connsiteX400" fmla="*/ 7981455 w 12210010"/>
                <a:gd name="connsiteY400" fmla="*/ 1159602 h 1178263"/>
                <a:gd name="connsiteX401" fmla="*/ 7930896 w 12210010"/>
                <a:gd name="connsiteY401" fmla="*/ 1155102 h 1178263"/>
                <a:gd name="connsiteX402" fmla="*/ 7880549 w 12210010"/>
                <a:gd name="connsiteY402" fmla="*/ 1150083 h 1178263"/>
                <a:gd name="connsiteX403" fmla="*/ 7830406 w 12210010"/>
                <a:gd name="connsiteY403" fmla="*/ 1144560 h 1178263"/>
                <a:gd name="connsiteX404" fmla="*/ 7780467 w 12210010"/>
                <a:gd name="connsiteY404" fmla="*/ 1138542 h 1178263"/>
                <a:gd name="connsiteX405" fmla="*/ 7730730 w 12210010"/>
                <a:gd name="connsiteY405" fmla="*/ 1132041 h 1178263"/>
                <a:gd name="connsiteX406" fmla="*/ 7681192 w 12210010"/>
                <a:gd name="connsiteY406" fmla="*/ 1125070 h 1178263"/>
                <a:gd name="connsiteX407" fmla="*/ 7631852 w 12210010"/>
                <a:gd name="connsiteY407" fmla="*/ 1117640 h 1178263"/>
                <a:gd name="connsiteX408" fmla="*/ 7582708 w 12210010"/>
                <a:gd name="connsiteY408" fmla="*/ 1109762 h 1178263"/>
                <a:gd name="connsiteX409" fmla="*/ 7533757 w 12210010"/>
                <a:gd name="connsiteY409" fmla="*/ 1101448 h 1178263"/>
                <a:gd name="connsiteX410" fmla="*/ 7484996 w 12210010"/>
                <a:gd name="connsiteY410" fmla="*/ 1092710 h 1178263"/>
                <a:gd name="connsiteX411" fmla="*/ 7436423 w 12210010"/>
                <a:gd name="connsiteY411" fmla="*/ 1083560 h 1178263"/>
                <a:gd name="connsiteX412" fmla="*/ 7388038 w 12210010"/>
                <a:gd name="connsiteY412" fmla="*/ 1074009 h 1178263"/>
                <a:gd name="connsiteX413" fmla="*/ 7339836 w 12210010"/>
                <a:gd name="connsiteY413" fmla="*/ 1064068 h 1178263"/>
                <a:gd name="connsiteX414" fmla="*/ 7291818 w 12210010"/>
                <a:gd name="connsiteY414" fmla="*/ 1053751 h 1178263"/>
                <a:gd name="connsiteX415" fmla="*/ 7243978 w 12210010"/>
                <a:gd name="connsiteY415" fmla="*/ 1043067 h 1178263"/>
                <a:gd name="connsiteX416" fmla="*/ 7196315 w 12210010"/>
                <a:gd name="connsiteY416" fmla="*/ 1032030 h 1178263"/>
                <a:gd name="connsiteX417" fmla="*/ 7148828 w 12210010"/>
                <a:gd name="connsiteY417" fmla="*/ 1020650 h 1178263"/>
                <a:gd name="connsiteX418" fmla="*/ 7101514 w 12210010"/>
                <a:gd name="connsiteY418" fmla="*/ 1008939 h 1178263"/>
                <a:gd name="connsiteX419" fmla="*/ 7054371 w 12210010"/>
                <a:gd name="connsiteY419" fmla="*/ 996909 h 1178263"/>
                <a:gd name="connsiteX420" fmla="*/ 7007397 w 12210010"/>
                <a:gd name="connsiteY420" fmla="*/ 984572 h 1178263"/>
                <a:gd name="connsiteX421" fmla="*/ 6960588 w 12210010"/>
                <a:gd name="connsiteY421" fmla="*/ 971939 h 1178263"/>
                <a:gd name="connsiteX422" fmla="*/ 6913944 w 12210010"/>
                <a:gd name="connsiteY422" fmla="*/ 959021 h 1178263"/>
                <a:gd name="connsiteX423" fmla="*/ 6867461 w 12210010"/>
                <a:gd name="connsiteY423" fmla="*/ 945831 h 1178263"/>
                <a:gd name="connsiteX424" fmla="*/ 6821139 w 12210010"/>
                <a:gd name="connsiteY424" fmla="*/ 932381 h 1178263"/>
                <a:gd name="connsiteX425" fmla="*/ 6774974 w 12210010"/>
                <a:gd name="connsiteY425" fmla="*/ 918681 h 1178263"/>
                <a:gd name="connsiteX426" fmla="*/ 6728963 w 12210010"/>
                <a:gd name="connsiteY426" fmla="*/ 904744 h 1178263"/>
                <a:gd name="connsiteX427" fmla="*/ 6683106 w 12210010"/>
                <a:gd name="connsiteY427" fmla="*/ 890580 h 1178263"/>
                <a:gd name="connsiteX428" fmla="*/ 6637399 w 12210010"/>
                <a:gd name="connsiteY428" fmla="*/ 876204 h 1178263"/>
                <a:gd name="connsiteX429" fmla="*/ 6591840 w 12210010"/>
                <a:gd name="connsiteY429" fmla="*/ 861624 h 1178263"/>
                <a:gd name="connsiteX430" fmla="*/ 6546427 w 12210010"/>
                <a:gd name="connsiteY430" fmla="*/ 846853 h 1178263"/>
                <a:gd name="connsiteX431" fmla="*/ 6501158 w 12210010"/>
                <a:gd name="connsiteY431" fmla="*/ 831903 h 1178263"/>
                <a:gd name="connsiteX432" fmla="*/ 6456031 w 12210010"/>
                <a:gd name="connsiteY432" fmla="*/ 816784 h 1178263"/>
                <a:gd name="connsiteX433" fmla="*/ 6411043 w 12210010"/>
                <a:gd name="connsiteY433" fmla="*/ 801511 h 1178263"/>
                <a:gd name="connsiteX434" fmla="*/ 6366193 w 12210010"/>
                <a:gd name="connsiteY434" fmla="*/ 786092 h 1178263"/>
                <a:gd name="connsiteX435" fmla="*/ 6321476 w 12210010"/>
                <a:gd name="connsiteY435" fmla="*/ 770541 h 1178263"/>
                <a:gd name="connsiteX436" fmla="*/ 6276892 w 12210010"/>
                <a:gd name="connsiteY436" fmla="*/ 754869 h 1178263"/>
                <a:gd name="connsiteX437" fmla="*/ 6232439 w 12210010"/>
                <a:gd name="connsiteY437" fmla="*/ 739087 h 1178263"/>
                <a:gd name="connsiteX438" fmla="*/ 6188114 w 12210010"/>
                <a:gd name="connsiteY438" fmla="*/ 723208 h 1178263"/>
                <a:gd name="connsiteX439" fmla="*/ 6143914 w 12210010"/>
                <a:gd name="connsiteY439" fmla="*/ 707242 h 1178263"/>
                <a:gd name="connsiteX440" fmla="*/ 6099838 w 12210010"/>
                <a:gd name="connsiteY440" fmla="*/ 691202 h 1178263"/>
                <a:gd name="connsiteX441" fmla="*/ 6055884 w 12210010"/>
                <a:gd name="connsiteY441" fmla="*/ 675098 h 1178263"/>
                <a:gd name="connsiteX442" fmla="*/ 6012048 w 12210010"/>
                <a:gd name="connsiteY442" fmla="*/ 658943 h 1178263"/>
                <a:gd name="connsiteX443" fmla="*/ 5968329 w 12210010"/>
                <a:gd name="connsiteY443" fmla="*/ 642748 h 1178263"/>
                <a:gd name="connsiteX444" fmla="*/ 5924725 w 12210010"/>
                <a:gd name="connsiteY444" fmla="*/ 626525 h 1178263"/>
                <a:gd name="connsiteX445" fmla="*/ 5881233 w 12210010"/>
                <a:gd name="connsiteY445" fmla="*/ 610286 h 1178263"/>
                <a:gd name="connsiteX446" fmla="*/ 5837852 w 12210010"/>
                <a:gd name="connsiteY446" fmla="*/ 594041 h 1178263"/>
                <a:gd name="connsiteX447" fmla="*/ 5794578 w 12210010"/>
                <a:gd name="connsiteY447" fmla="*/ 577803 h 1178263"/>
                <a:gd name="connsiteX448" fmla="*/ 5751409 w 12210010"/>
                <a:gd name="connsiteY448" fmla="*/ 561584 h 1178263"/>
                <a:gd name="connsiteX449" fmla="*/ 5708345 w 12210010"/>
                <a:gd name="connsiteY449" fmla="*/ 545394 h 1178263"/>
                <a:gd name="connsiteX450" fmla="*/ 5665381 w 12210010"/>
                <a:gd name="connsiteY450" fmla="*/ 529246 h 1178263"/>
                <a:gd name="connsiteX451" fmla="*/ 5622516 w 12210010"/>
                <a:gd name="connsiteY451" fmla="*/ 513150 h 1178263"/>
                <a:gd name="connsiteX452" fmla="*/ 5579748 w 12210010"/>
                <a:gd name="connsiteY452" fmla="*/ 497120 h 1178263"/>
                <a:gd name="connsiteX453" fmla="*/ 5537074 w 12210010"/>
                <a:gd name="connsiteY453" fmla="*/ 481165 h 1178263"/>
                <a:gd name="connsiteX454" fmla="*/ 5494492 w 12210010"/>
                <a:gd name="connsiteY454" fmla="*/ 465299 h 1178263"/>
                <a:gd name="connsiteX455" fmla="*/ 5452001 w 12210010"/>
                <a:gd name="connsiteY455" fmla="*/ 449532 h 1178263"/>
                <a:gd name="connsiteX456" fmla="*/ 5409598 w 12210010"/>
                <a:gd name="connsiteY456" fmla="*/ 433875 h 1178263"/>
                <a:gd name="connsiteX457" fmla="*/ 5367280 w 12210010"/>
                <a:gd name="connsiteY457" fmla="*/ 418342 h 1178263"/>
                <a:gd name="connsiteX458" fmla="*/ 5325045 w 12210010"/>
                <a:gd name="connsiteY458" fmla="*/ 402942 h 1178263"/>
                <a:gd name="connsiteX459" fmla="*/ 5282891 w 12210010"/>
                <a:gd name="connsiteY459" fmla="*/ 387689 h 1178263"/>
                <a:gd name="connsiteX460" fmla="*/ 5240817 w 12210010"/>
                <a:gd name="connsiteY460" fmla="*/ 372592 h 1178263"/>
                <a:gd name="connsiteX461" fmla="*/ 5198819 w 12210010"/>
                <a:gd name="connsiteY461" fmla="*/ 357665 h 1178263"/>
                <a:gd name="connsiteX462" fmla="*/ 5156896 w 12210010"/>
                <a:gd name="connsiteY462" fmla="*/ 342917 h 1178263"/>
                <a:gd name="connsiteX463" fmla="*/ 5115045 w 12210010"/>
                <a:gd name="connsiteY463" fmla="*/ 328363 h 1178263"/>
                <a:gd name="connsiteX464" fmla="*/ 5073264 w 12210010"/>
                <a:gd name="connsiteY464" fmla="*/ 314011 h 1178263"/>
                <a:gd name="connsiteX465" fmla="*/ 5031552 w 12210010"/>
                <a:gd name="connsiteY465" fmla="*/ 299875 h 1178263"/>
                <a:gd name="connsiteX466" fmla="*/ 4989905 w 12210010"/>
                <a:gd name="connsiteY466" fmla="*/ 285965 h 1178263"/>
                <a:gd name="connsiteX467" fmla="*/ 4948321 w 12210010"/>
                <a:gd name="connsiteY467" fmla="*/ 272294 h 1178263"/>
                <a:gd name="connsiteX468" fmla="*/ 4906799 w 12210010"/>
                <a:gd name="connsiteY468" fmla="*/ 258872 h 1178263"/>
                <a:gd name="connsiteX469" fmla="*/ 4865336 w 12210010"/>
                <a:gd name="connsiteY469" fmla="*/ 245712 h 1178263"/>
                <a:gd name="connsiteX470" fmla="*/ 4823929 w 12210010"/>
                <a:gd name="connsiteY470" fmla="*/ 232825 h 1178263"/>
                <a:gd name="connsiteX471" fmla="*/ 4782578 w 12210010"/>
                <a:gd name="connsiteY471" fmla="*/ 220222 h 1178263"/>
                <a:gd name="connsiteX472" fmla="*/ 4741280 w 12210010"/>
                <a:gd name="connsiteY472" fmla="*/ 207915 h 1178263"/>
                <a:gd name="connsiteX473" fmla="*/ 4700031 w 12210010"/>
                <a:gd name="connsiteY473" fmla="*/ 195915 h 1178263"/>
                <a:gd name="connsiteX474" fmla="*/ 4658831 w 12210010"/>
                <a:gd name="connsiteY474" fmla="*/ 184234 h 1178263"/>
                <a:gd name="connsiteX475" fmla="*/ 4617676 w 12210010"/>
                <a:gd name="connsiteY475" fmla="*/ 172884 h 1178263"/>
                <a:gd name="connsiteX476" fmla="*/ 4576565 w 12210010"/>
                <a:gd name="connsiteY476" fmla="*/ 161876 h 1178263"/>
                <a:gd name="connsiteX477" fmla="*/ 4535497 w 12210010"/>
                <a:gd name="connsiteY477" fmla="*/ 151221 h 1178263"/>
                <a:gd name="connsiteX478" fmla="*/ 4494467 w 12210010"/>
                <a:gd name="connsiteY478" fmla="*/ 140931 h 1178263"/>
                <a:gd name="connsiteX479" fmla="*/ 4453475 w 12210010"/>
                <a:gd name="connsiteY479" fmla="*/ 131018 h 1178263"/>
                <a:gd name="connsiteX480" fmla="*/ 4412518 w 12210010"/>
                <a:gd name="connsiteY480" fmla="*/ 121493 h 1178263"/>
                <a:gd name="connsiteX481" fmla="*/ 4371593 w 12210010"/>
                <a:gd name="connsiteY481" fmla="*/ 112367 h 1178263"/>
                <a:gd name="connsiteX482" fmla="*/ 4330699 w 12210010"/>
                <a:gd name="connsiteY482" fmla="*/ 103652 h 1178263"/>
                <a:gd name="connsiteX483" fmla="*/ 4289833 w 12210010"/>
                <a:gd name="connsiteY483" fmla="*/ 95359 h 1178263"/>
                <a:gd name="connsiteX484" fmla="*/ 4248994 w 12210010"/>
                <a:gd name="connsiteY484" fmla="*/ 87500 h 1178263"/>
                <a:gd name="connsiteX485" fmla="*/ 4208178 w 12210010"/>
                <a:gd name="connsiteY485" fmla="*/ 80086 h 1178263"/>
                <a:gd name="connsiteX486" fmla="*/ 4167385 w 12210010"/>
                <a:gd name="connsiteY486" fmla="*/ 73130 h 1178263"/>
                <a:gd name="connsiteX487" fmla="*/ 4126610 w 12210010"/>
                <a:gd name="connsiteY487" fmla="*/ 66641 h 1178263"/>
                <a:gd name="connsiteX488" fmla="*/ 4085853 w 12210010"/>
                <a:gd name="connsiteY488" fmla="*/ 60631 h 1178263"/>
                <a:gd name="connsiteX489" fmla="*/ 4045110 w 12210010"/>
                <a:gd name="connsiteY489" fmla="*/ 55113 h 1178263"/>
                <a:gd name="connsiteX490" fmla="*/ 4004380 w 12210010"/>
                <a:gd name="connsiteY490" fmla="*/ 50097 h 1178263"/>
                <a:gd name="connsiteX491" fmla="*/ 3963661 w 12210010"/>
                <a:gd name="connsiteY491" fmla="*/ 45595 h 1178263"/>
                <a:gd name="connsiteX492" fmla="*/ 3922949 w 12210010"/>
                <a:gd name="connsiteY492" fmla="*/ 41618 h 1178263"/>
                <a:gd name="connsiteX493" fmla="*/ 3882244 w 12210010"/>
                <a:gd name="connsiteY493" fmla="*/ 38178 h 1178263"/>
                <a:gd name="connsiteX494" fmla="*/ 3841541 w 12210010"/>
                <a:gd name="connsiteY494" fmla="*/ 35285 h 1178263"/>
                <a:gd name="connsiteX495" fmla="*/ 3800839 w 12210010"/>
                <a:gd name="connsiteY495" fmla="*/ 32952 h 1178263"/>
                <a:gd name="connsiteX496" fmla="*/ 3760237 w 12210010"/>
                <a:gd name="connsiteY496" fmla="*/ 31194 h 1178263"/>
                <a:gd name="connsiteX497" fmla="*/ 3678189 w 12210010"/>
                <a:gd name="connsiteY497" fmla="*/ 29070 h 1178263"/>
                <a:gd name="connsiteX498" fmla="*/ 3636872 w 12210010"/>
                <a:gd name="connsiteY498" fmla="*/ 28623 h 1178263"/>
                <a:gd name="connsiteX499" fmla="*/ 3595345 w 12210010"/>
                <a:gd name="connsiteY499" fmla="*/ 28575 h 1178263"/>
                <a:gd name="connsiteX500" fmla="*/ 3553619 w 12210010"/>
                <a:gd name="connsiteY500" fmla="*/ 28920 h 1178263"/>
                <a:gd name="connsiteX501" fmla="*/ 3511702 w 12210010"/>
                <a:gd name="connsiteY501" fmla="*/ 29651 h 1178263"/>
                <a:gd name="connsiteX502" fmla="*/ 3469602 w 12210010"/>
                <a:gd name="connsiteY502" fmla="*/ 30763 h 1178263"/>
                <a:gd name="connsiteX503" fmla="*/ 3427330 w 12210010"/>
                <a:gd name="connsiteY503" fmla="*/ 32248 h 1178263"/>
                <a:gd name="connsiteX504" fmla="*/ 3384893 w 12210010"/>
                <a:gd name="connsiteY504" fmla="*/ 34099 h 1178263"/>
                <a:gd name="connsiteX505" fmla="*/ 3342302 w 12210010"/>
                <a:gd name="connsiteY505" fmla="*/ 36311 h 1178263"/>
                <a:gd name="connsiteX506" fmla="*/ 3299565 w 12210010"/>
                <a:gd name="connsiteY506" fmla="*/ 38876 h 1178263"/>
                <a:gd name="connsiteX507" fmla="*/ 3256692 w 12210010"/>
                <a:gd name="connsiteY507" fmla="*/ 41789 h 1178263"/>
                <a:gd name="connsiteX508" fmla="*/ 3213691 w 12210010"/>
                <a:gd name="connsiteY508" fmla="*/ 45041 h 1178263"/>
                <a:gd name="connsiteX509" fmla="*/ 3170572 w 12210010"/>
                <a:gd name="connsiteY509" fmla="*/ 48627 h 1178263"/>
                <a:gd name="connsiteX510" fmla="*/ 3127343 w 12210010"/>
                <a:gd name="connsiteY510" fmla="*/ 52541 h 1178263"/>
                <a:gd name="connsiteX511" fmla="*/ 3084014 w 12210010"/>
                <a:gd name="connsiteY511" fmla="*/ 56775 h 1178263"/>
                <a:gd name="connsiteX512" fmla="*/ 3040594 w 12210010"/>
                <a:gd name="connsiteY512" fmla="*/ 61322 h 1178263"/>
                <a:gd name="connsiteX513" fmla="*/ 2997092 w 12210010"/>
                <a:gd name="connsiteY513" fmla="*/ 66177 h 1178263"/>
                <a:gd name="connsiteX514" fmla="*/ 2953516 w 12210010"/>
                <a:gd name="connsiteY514" fmla="*/ 71332 h 1178263"/>
                <a:gd name="connsiteX515" fmla="*/ 2909876 w 12210010"/>
                <a:gd name="connsiteY515" fmla="*/ 76782 h 1178263"/>
                <a:gd name="connsiteX516" fmla="*/ 2866181 w 12210010"/>
                <a:gd name="connsiteY516" fmla="*/ 82518 h 1178263"/>
                <a:gd name="connsiteX517" fmla="*/ 2822440 w 12210010"/>
                <a:gd name="connsiteY517" fmla="*/ 88535 h 1178263"/>
                <a:gd name="connsiteX518" fmla="*/ 2778663 w 12210010"/>
                <a:gd name="connsiteY518" fmla="*/ 94826 h 1178263"/>
                <a:gd name="connsiteX519" fmla="*/ 2734857 w 12210010"/>
                <a:gd name="connsiteY519" fmla="*/ 101385 h 1178263"/>
                <a:gd name="connsiteX520" fmla="*/ 2691032 w 12210010"/>
                <a:gd name="connsiteY520" fmla="*/ 108204 h 1178263"/>
                <a:gd name="connsiteX521" fmla="*/ 2647198 w 12210010"/>
                <a:gd name="connsiteY521" fmla="*/ 115277 h 1178263"/>
                <a:gd name="connsiteX522" fmla="*/ 2603363 w 12210010"/>
                <a:gd name="connsiteY522" fmla="*/ 122598 h 1178263"/>
                <a:gd name="connsiteX523" fmla="*/ 2559537 w 12210010"/>
                <a:gd name="connsiteY523" fmla="*/ 130159 h 1178263"/>
                <a:gd name="connsiteX524" fmla="*/ 2515727 w 12210010"/>
                <a:gd name="connsiteY524" fmla="*/ 137955 h 1178263"/>
                <a:gd name="connsiteX525" fmla="*/ 2471944 w 12210010"/>
                <a:gd name="connsiteY525" fmla="*/ 145977 h 1178263"/>
                <a:gd name="connsiteX526" fmla="*/ 2428196 w 12210010"/>
                <a:gd name="connsiteY526" fmla="*/ 154221 h 1178263"/>
                <a:gd name="connsiteX527" fmla="*/ 2384493 w 12210010"/>
                <a:gd name="connsiteY527" fmla="*/ 162678 h 1178263"/>
                <a:gd name="connsiteX528" fmla="*/ 2340843 w 12210010"/>
                <a:gd name="connsiteY528" fmla="*/ 171343 h 1178263"/>
                <a:gd name="connsiteX529" fmla="*/ 2297256 w 12210010"/>
                <a:gd name="connsiteY529" fmla="*/ 180209 h 1178263"/>
                <a:gd name="connsiteX530" fmla="*/ 2253740 w 12210010"/>
                <a:gd name="connsiteY530" fmla="*/ 189269 h 1178263"/>
                <a:gd name="connsiteX531" fmla="*/ 2210304 w 12210010"/>
                <a:gd name="connsiteY531" fmla="*/ 198517 h 1178263"/>
                <a:gd name="connsiteX532" fmla="*/ 2166959 w 12210010"/>
                <a:gd name="connsiteY532" fmla="*/ 207945 h 1178263"/>
                <a:gd name="connsiteX533" fmla="*/ 2123711 w 12210010"/>
                <a:gd name="connsiteY533" fmla="*/ 217547 h 1178263"/>
                <a:gd name="connsiteX534" fmla="*/ 2080572 w 12210010"/>
                <a:gd name="connsiteY534" fmla="*/ 227316 h 1178263"/>
                <a:gd name="connsiteX535" fmla="*/ 2037549 w 12210010"/>
                <a:gd name="connsiteY535" fmla="*/ 237247 h 1178263"/>
                <a:gd name="connsiteX536" fmla="*/ 1994651 w 12210010"/>
                <a:gd name="connsiteY536" fmla="*/ 247331 h 1178263"/>
                <a:gd name="connsiteX537" fmla="*/ 1951889 w 12210010"/>
                <a:gd name="connsiteY537" fmla="*/ 257563 h 1178263"/>
                <a:gd name="connsiteX538" fmla="*/ 1909270 w 12210010"/>
                <a:gd name="connsiteY538" fmla="*/ 267936 h 1178263"/>
                <a:gd name="connsiteX539" fmla="*/ 1866803 w 12210010"/>
                <a:gd name="connsiteY539" fmla="*/ 278443 h 1178263"/>
                <a:gd name="connsiteX540" fmla="*/ 1824499 w 12210010"/>
                <a:gd name="connsiteY540" fmla="*/ 289077 h 1178263"/>
                <a:gd name="connsiteX541" fmla="*/ 1782365 w 12210010"/>
                <a:gd name="connsiteY541" fmla="*/ 299832 h 1178263"/>
                <a:gd name="connsiteX542" fmla="*/ 1740410 w 12210010"/>
                <a:gd name="connsiteY542" fmla="*/ 310701 h 1178263"/>
                <a:gd name="connsiteX543" fmla="*/ 1698644 w 12210010"/>
                <a:gd name="connsiteY543" fmla="*/ 321678 h 1178263"/>
                <a:gd name="connsiteX544" fmla="*/ 1657077 w 12210010"/>
                <a:gd name="connsiteY544" fmla="*/ 332755 h 1178263"/>
                <a:gd name="connsiteX545" fmla="*/ 1615715 w 12210010"/>
                <a:gd name="connsiteY545" fmla="*/ 343926 h 1178263"/>
                <a:gd name="connsiteX546" fmla="*/ 1574570 w 12210010"/>
                <a:gd name="connsiteY546" fmla="*/ 355185 h 1178263"/>
                <a:gd name="connsiteX547" fmla="*/ 1533649 w 12210010"/>
                <a:gd name="connsiteY547" fmla="*/ 366524 h 1178263"/>
                <a:gd name="connsiteX548" fmla="*/ 1492963 w 12210010"/>
                <a:gd name="connsiteY548" fmla="*/ 377938 h 1178263"/>
                <a:gd name="connsiteX549" fmla="*/ 1452519 w 12210010"/>
                <a:gd name="connsiteY549" fmla="*/ 389419 h 1178263"/>
                <a:gd name="connsiteX550" fmla="*/ 1412326 w 12210010"/>
                <a:gd name="connsiteY550" fmla="*/ 400960 h 1178263"/>
                <a:gd name="connsiteX551" fmla="*/ 1372395 w 12210010"/>
                <a:gd name="connsiteY551" fmla="*/ 412556 h 1178263"/>
                <a:gd name="connsiteX552" fmla="*/ 1332733 w 12210010"/>
                <a:gd name="connsiteY552" fmla="*/ 424199 h 1178263"/>
                <a:gd name="connsiteX553" fmla="*/ 1293350 w 12210010"/>
                <a:gd name="connsiteY553" fmla="*/ 435882 h 1178263"/>
                <a:gd name="connsiteX554" fmla="*/ 1254255 w 12210010"/>
                <a:gd name="connsiteY554" fmla="*/ 447600 h 1178263"/>
                <a:gd name="connsiteX555" fmla="*/ 1215456 w 12210010"/>
                <a:gd name="connsiteY555" fmla="*/ 459345 h 1178263"/>
                <a:gd name="connsiteX556" fmla="*/ 1176964 w 12210010"/>
                <a:gd name="connsiteY556" fmla="*/ 471110 h 1178263"/>
                <a:gd name="connsiteX557" fmla="*/ 1138786 w 12210010"/>
                <a:gd name="connsiteY557" fmla="*/ 482890 h 1178263"/>
                <a:gd name="connsiteX558" fmla="*/ 1100932 w 12210010"/>
                <a:gd name="connsiteY558" fmla="*/ 494677 h 1178263"/>
                <a:gd name="connsiteX559" fmla="*/ 1063411 w 12210010"/>
                <a:gd name="connsiteY559" fmla="*/ 506464 h 1178263"/>
                <a:gd name="connsiteX560" fmla="*/ 1026231 w 12210010"/>
                <a:gd name="connsiteY560" fmla="*/ 518246 h 1178263"/>
                <a:gd name="connsiteX561" fmla="*/ 989402 w 12210010"/>
                <a:gd name="connsiteY561" fmla="*/ 530015 h 1178263"/>
                <a:gd name="connsiteX562" fmla="*/ 952933 w 12210010"/>
                <a:gd name="connsiteY562" fmla="*/ 541764 h 1178263"/>
                <a:gd name="connsiteX563" fmla="*/ 916833 w 12210010"/>
                <a:gd name="connsiteY563" fmla="*/ 553487 h 1178263"/>
                <a:gd name="connsiteX564" fmla="*/ 881111 w 12210010"/>
                <a:gd name="connsiteY564" fmla="*/ 565178 h 1178263"/>
                <a:gd name="connsiteX565" fmla="*/ 845775 w 12210010"/>
                <a:gd name="connsiteY565" fmla="*/ 576829 h 1178263"/>
                <a:gd name="connsiteX566" fmla="*/ 810835 w 12210010"/>
                <a:gd name="connsiteY566" fmla="*/ 588435 h 1178263"/>
                <a:gd name="connsiteX567" fmla="*/ 776299 w 12210010"/>
                <a:gd name="connsiteY567" fmla="*/ 599987 h 1178263"/>
                <a:gd name="connsiteX568" fmla="*/ 742178 w 12210010"/>
                <a:gd name="connsiteY568" fmla="*/ 611480 h 1178263"/>
                <a:gd name="connsiteX569" fmla="*/ 708479 w 12210010"/>
                <a:gd name="connsiteY569" fmla="*/ 622907 h 1178263"/>
                <a:gd name="connsiteX570" fmla="*/ 675211 w 12210010"/>
                <a:gd name="connsiteY570" fmla="*/ 634261 h 1178263"/>
                <a:gd name="connsiteX571" fmla="*/ 642385 w 12210010"/>
                <a:gd name="connsiteY571" fmla="*/ 645536 h 1178263"/>
                <a:gd name="connsiteX572" fmla="*/ 610008 w 12210010"/>
                <a:gd name="connsiteY572" fmla="*/ 656724 h 1178263"/>
                <a:gd name="connsiteX573" fmla="*/ 578090 w 12210010"/>
                <a:gd name="connsiteY573" fmla="*/ 667820 h 1178263"/>
                <a:gd name="connsiteX574" fmla="*/ 546639 w 12210010"/>
                <a:gd name="connsiteY574" fmla="*/ 678816 h 1178263"/>
                <a:gd name="connsiteX575" fmla="*/ 515665 w 12210010"/>
                <a:gd name="connsiteY575" fmla="*/ 689707 h 1178263"/>
                <a:gd name="connsiteX576" fmla="*/ 485176 w 12210010"/>
                <a:gd name="connsiteY576" fmla="*/ 700484 h 1178263"/>
                <a:gd name="connsiteX577" fmla="*/ 455182 w 12210010"/>
                <a:gd name="connsiteY577" fmla="*/ 711142 h 1178263"/>
                <a:gd name="connsiteX578" fmla="*/ 425692 w 12210010"/>
                <a:gd name="connsiteY578" fmla="*/ 721674 h 1178263"/>
                <a:gd name="connsiteX579" fmla="*/ 396714 w 12210010"/>
                <a:gd name="connsiteY579" fmla="*/ 732073 h 1178263"/>
                <a:gd name="connsiteX580" fmla="*/ 368257 w 12210010"/>
                <a:gd name="connsiteY580" fmla="*/ 742333 h 1178263"/>
                <a:gd name="connsiteX581" fmla="*/ 340331 w 12210010"/>
                <a:gd name="connsiteY581" fmla="*/ 752446 h 1178263"/>
                <a:gd name="connsiteX582" fmla="*/ 312944 w 12210010"/>
                <a:gd name="connsiteY582" fmla="*/ 762407 h 1178263"/>
                <a:gd name="connsiteX583" fmla="*/ 286106 w 12210010"/>
                <a:gd name="connsiteY583" fmla="*/ 772208 h 1178263"/>
                <a:gd name="connsiteX584" fmla="*/ 259825 w 12210010"/>
                <a:gd name="connsiteY584" fmla="*/ 781843 h 1178263"/>
                <a:gd name="connsiteX585" fmla="*/ 234111 w 12210010"/>
                <a:gd name="connsiteY585" fmla="*/ 791305 h 1178263"/>
                <a:gd name="connsiteX586" fmla="*/ 208971 w 12210010"/>
                <a:gd name="connsiteY586" fmla="*/ 800588 h 1178263"/>
                <a:gd name="connsiteX587" fmla="*/ 184416 w 12210010"/>
                <a:gd name="connsiteY587" fmla="*/ 809685 h 1178263"/>
                <a:gd name="connsiteX588" fmla="*/ 160454 w 12210010"/>
                <a:gd name="connsiteY588" fmla="*/ 818589 h 1178263"/>
                <a:gd name="connsiteX589" fmla="*/ 137094 w 12210010"/>
                <a:gd name="connsiteY589" fmla="*/ 827293 h 1178263"/>
                <a:gd name="connsiteX590" fmla="*/ 114344 w 12210010"/>
                <a:gd name="connsiteY590" fmla="*/ 835791 h 1178263"/>
                <a:gd name="connsiteX591" fmla="*/ 92215 w 12210010"/>
                <a:gd name="connsiteY591" fmla="*/ 844077 h 1178263"/>
                <a:gd name="connsiteX592" fmla="*/ 70715 w 12210010"/>
                <a:gd name="connsiteY592" fmla="*/ 852144 h 1178263"/>
                <a:gd name="connsiteX593" fmla="*/ 49852 w 12210010"/>
                <a:gd name="connsiteY593" fmla="*/ 859984 h 1178263"/>
                <a:gd name="connsiteX594" fmla="*/ 29635 w 12210010"/>
                <a:gd name="connsiteY594" fmla="*/ 867592 h 1178263"/>
                <a:gd name="connsiteX595" fmla="*/ 10076 w 12210010"/>
                <a:gd name="connsiteY595" fmla="*/ 874960 h 1178263"/>
                <a:gd name="connsiteX596" fmla="*/ 0 w 12210010"/>
                <a:gd name="connsiteY596" fmla="*/ 848220 h 117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Lst>
              <a:rect l="l" t="t" r="r" b="b"/>
              <a:pathLst>
                <a:path w="12210010" h="1178263">
                  <a:moveTo>
                    <a:pt x="0" y="848220"/>
                  </a:moveTo>
                  <a:lnTo>
                    <a:pt x="19571" y="840848"/>
                  </a:lnTo>
                  <a:lnTo>
                    <a:pt x="39799" y="833236"/>
                  </a:lnTo>
                  <a:lnTo>
                    <a:pt x="60677" y="825390"/>
                  </a:lnTo>
                  <a:lnTo>
                    <a:pt x="82195" y="817316"/>
                  </a:lnTo>
                  <a:lnTo>
                    <a:pt x="104345" y="809023"/>
                  </a:lnTo>
                  <a:lnTo>
                    <a:pt x="127116" y="800517"/>
                  </a:lnTo>
                  <a:lnTo>
                    <a:pt x="150501" y="791803"/>
                  </a:lnTo>
                  <a:lnTo>
                    <a:pt x="174489" y="782889"/>
                  </a:lnTo>
                  <a:lnTo>
                    <a:pt x="199073" y="773782"/>
                  </a:lnTo>
                  <a:lnTo>
                    <a:pt x="224242" y="764488"/>
                  </a:lnTo>
                  <a:lnTo>
                    <a:pt x="249989" y="755014"/>
                  </a:lnTo>
                  <a:lnTo>
                    <a:pt x="276304" y="745367"/>
                  </a:lnTo>
                  <a:lnTo>
                    <a:pt x="303177" y="735553"/>
                  </a:lnTo>
                  <a:lnTo>
                    <a:pt x="330601" y="725579"/>
                  </a:lnTo>
                  <a:lnTo>
                    <a:pt x="358566" y="715451"/>
                  </a:lnTo>
                  <a:lnTo>
                    <a:pt x="387062" y="705178"/>
                  </a:lnTo>
                  <a:lnTo>
                    <a:pt x="416081" y="694764"/>
                  </a:lnTo>
                  <a:lnTo>
                    <a:pt x="445614" y="684216"/>
                  </a:lnTo>
                  <a:lnTo>
                    <a:pt x="475652" y="673543"/>
                  </a:lnTo>
                  <a:lnTo>
                    <a:pt x="506187" y="662749"/>
                  </a:lnTo>
                  <a:lnTo>
                    <a:pt x="537208" y="651843"/>
                  </a:lnTo>
                  <a:lnTo>
                    <a:pt x="568707" y="640829"/>
                  </a:lnTo>
                  <a:lnTo>
                    <a:pt x="600675" y="629716"/>
                  </a:lnTo>
                  <a:lnTo>
                    <a:pt x="633103" y="618510"/>
                  </a:lnTo>
                  <a:lnTo>
                    <a:pt x="665982" y="607218"/>
                  </a:lnTo>
                  <a:lnTo>
                    <a:pt x="699303" y="595845"/>
                  </a:lnTo>
                  <a:lnTo>
                    <a:pt x="733056" y="584400"/>
                  </a:lnTo>
                  <a:lnTo>
                    <a:pt x="767235" y="572888"/>
                  </a:lnTo>
                  <a:lnTo>
                    <a:pt x="801828" y="561316"/>
                  </a:lnTo>
                  <a:lnTo>
                    <a:pt x="836827" y="549692"/>
                  </a:lnTo>
                  <a:lnTo>
                    <a:pt x="872223" y="538021"/>
                  </a:lnTo>
                  <a:lnTo>
                    <a:pt x="908007" y="526310"/>
                  </a:lnTo>
                  <a:lnTo>
                    <a:pt x="944171" y="514566"/>
                  </a:lnTo>
                  <a:lnTo>
                    <a:pt x="980704" y="502796"/>
                  </a:lnTo>
                  <a:lnTo>
                    <a:pt x="1017599" y="491006"/>
                  </a:lnTo>
                  <a:lnTo>
                    <a:pt x="1054846" y="479203"/>
                  </a:lnTo>
                  <a:lnTo>
                    <a:pt x="1092437" y="467394"/>
                  </a:lnTo>
                  <a:lnTo>
                    <a:pt x="1130361" y="455585"/>
                  </a:lnTo>
                  <a:lnTo>
                    <a:pt x="1168611" y="443783"/>
                  </a:lnTo>
                  <a:lnTo>
                    <a:pt x="1207177" y="431995"/>
                  </a:lnTo>
                  <a:lnTo>
                    <a:pt x="1246051" y="420228"/>
                  </a:lnTo>
                  <a:lnTo>
                    <a:pt x="1285223" y="408487"/>
                  </a:lnTo>
                  <a:lnTo>
                    <a:pt x="1324684" y="396781"/>
                  </a:lnTo>
                  <a:lnTo>
                    <a:pt x="1364426" y="385114"/>
                  </a:lnTo>
                  <a:lnTo>
                    <a:pt x="1404440" y="373495"/>
                  </a:lnTo>
                  <a:lnTo>
                    <a:pt x="1444715" y="361930"/>
                  </a:lnTo>
                  <a:lnTo>
                    <a:pt x="1485245" y="350425"/>
                  </a:lnTo>
                  <a:lnTo>
                    <a:pt x="1526019" y="338987"/>
                  </a:lnTo>
                  <a:lnTo>
                    <a:pt x="1567028" y="327623"/>
                  </a:lnTo>
                  <a:lnTo>
                    <a:pt x="1608264" y="316340"/>
                  </a:lnTo>
                  <a:lnTo>
                    <a:pt x="1649719" y="305143"/>
                  </a:lnTo>
                  <a:lnTo>
                    <a:pt x="1691381" y="294041"/>
                  </a:lnTo>
                  <a:lnTo>
                    <a:pt x="1733244" y="283039"/>
                  </a:lnTo>
                  <a:lnTo>
                    <a:pt x="1775297" y="272145"/>
                  </a:lnTo>
                  <a:lnTo>
                    <a:pt x="1817532" y="261364"/>
                  </a:lnTo>
                  <a:lnTo>
                    <a:pt x="1859940" y="250704"/>
                  </a:lnTo>
                  <a:lnTo>
                    <a:pt x="1902512" y="240171"/>
                  </a:lnTo>
                  <a:lnTo>
                    <a:pt x="1945239" y="229773"/>
                  </a:lnTo>
                  <a:lnTo>
                    <a:pt x="1988112" y="219515"/>
                  </a:lnTo>
                  <a:lnTo>
                    <a:pt x="2031122" y="209404"/>
                  </a:lnTo>
                  <a:lnTo>
                    <a:pt x="2074261" y="199447"/>
                  </a:lnTo>
                  <a:lnTo>
                    <a:pt x="2117518" y="189651"/>
                  </a:lnTo>
                  <a:lnTo>
                    <a:pt x="2160886" y="180022"/>
                  </a:lnTo>
                  <a:lnTo>
                    <a:pt x="2204354" y="170568"/>
                  </a:lnTo>
                  <a:lnTo>
                    <a:pt x="2247916" y="161294"/>
                  </a:lnTo>
                  <a:lnTo>
                    <a:pt x="2291560" y="152208"/>
                  </a:lnTo>
                  <a:lnTo>
                    <a:pt x="2335280" y="143315"/>
                  </a:lnTo>
                  <a:lnTo>
                    <a:pt x="2379064" y="134624"/>
                  </a:lnTo>
                  <a:lnTo>
                    <a:pt x="2422905" y="126140"/>
                  </a:lnTo>
                  <a:lnTo>
                    <a:pt x="2466794" y="117870"/>
                  </a:lnTo>
                  <a:lnTo>
                    <a:pt x="2510721" y="109821"/>
                  </a:lnTo>
                  <a:lnTo>
                    <a:pt x="2554678" y="102000"/>
                  </a:lnTo>
                  <a:lnTo>
                    <a:pt x="2598656" y="94413"/>
                  </a:lnTo>
                  <a:lnTo>
                    <a:pt x="2642646" y="87067"/>
                  </a:lnTo>
                  <a:lnTo>
                    <a:pt x="2686639" y="79969"/>
                  </a:lnTo>
                  <a:lnTo>
                    <a:pt x="2730626" y="73125"/>
                  </a:lnTo>
                  <a:lnTo>
                    <a:pt x="2774598" y="66542"/>
                  </a:lnTo>
                  <a:lnTo>
                    <a:pt x="2818546" y="60227"/>
                  </a:lnTo>
                  <a:lnTo>
                    <a:pt x="2862462" y="54186"/>
                  </a:lnTo>
                  <a:lnTo>
                    <a:pt x="2906336" y="48427"/>
                  </a:lnTo>
                  <a:lnTo>
                    <a:pt x="2950159" y="42955"/>
                  </a:lnTo>
                  <a:lnTo>
                    <a:pt x="2993922" y="37778"/>
                  </a:lnTo>
                  <a:lnTo>
                    <a:pt x="3037618" y="32903"/>
                  </a:lnTo>
                  <a:lnTo>
                    <a:pt x="3081235" y="28335"/>
                  </a:lnTo>
                  <a:lnTo>
                    <a:pt x="3124767" y="24082"/>
                  </a:lnTo>
                  <a:lnTo>
                    <a:pt x="3168204" y="20151"/>
                  </a:lnTo>
                  <a:lnTo>
                    <a:pt x="3211536" y="16548"/>
                  </a:lnTo>
                  <a:lnTo>
                    <a:pt x="3254756" y="13279"/>
                  </a:lnTo>
                  <a:lnTo>
                    <a:pt x="3297854" y="10353"/>
                  </a:lnTo>
                  <a:lnTo>
                    <a:pt x="3340821" y="7774"/>
                  </a:lnTo>
                  <a:lnTo>
                    <a:pt x="3383648" y="5551"/>
                  </a:lnTo>
                  <a:lnTo>
                    <a:pt x="3426327" y="3690"/>
                  </a:lnTo>
                  <a:lnTo>
                    <a:pt x="3468849" y="2198"/>
                  </a:lnTo>
                  <a:lnTo>
                    <a:pt x="3511203" y="1081"/>
                  </a:lnTo>
                  <a:lnTo>
                    <a:pt x="3553383" y="346"/>
                  </a:lnTo>
                  <a:lnTo>
                    <a:pt x="3595379" y="0"/>
                  </a:lnTo>
                  <a:lnTo>
                    <a:pt x="3637182" y="49"/>
                  </a:lnTo>
                  <a:lnTo>
                    <a:pt x="3678783" y="502"/>
                  </a:lnTo>
                  <a:lnTo>
                    <a:pt x="3761271" y="2638"/>
                  </a:lnTo>
                  <a:lnTo>
                    <a:pt x="3802475" y="4424"/>
                  </a:lnTo>
                  <a:lnTo>
                    <a:pt x="3843567" y="6782"/>
                  </a:lnTo>
                  <a:lnTo>
                    <a:pt x="3884650" y="9704"/>
                  </a:lnTo>
                  <a:lnTo>
                    <a:pt x="3925728" y="13178"/>
                  </a:lnTo>
                  <a:lnTo>
                    <a:pt x="3966802" y="17193"/>
                  </a:lnTo>
                  <a:lnTo>
                    <a:pt x="4007874" y="21736"/>
                  </a:lnTo>
                  <a:lnTo>
                    <a:pt x="4048946" y="26797"/>
                  </a:lnTo>
                  <a:lnTo>
                    <a:pt x="4090022" y="32362"/>
                  </a:lnTo>
                  <a:lnTo>
                    <a:pt x="4131102" y="38421"/>
                  </a:lnTo>
                  <a:lnTo>
                    <a:pt x="4172189" y="44961"/>
                  </a:lnTo>
                  <a:lnTo>
                    <a:pt x="4213286" y="51971"/>
                  </a:lnTo>
                  <a:lnTo>
                    <a:pt x="4254394" y="59440"/>
                  </a:lnTo>
                  <a:lnTo>
                    <a:pt x="4295517" y="67355"/>
                  </a:lnTo>
                  <a:lnTo>
                    <a:pt x="4336656" y="75705"/>
                  </a:lnTo>
                  <a:lnTo>
                    <a:pt x="4377813" y="84477"/>
                  </a:lnTo>
                  <a:lnTo>
                    <a:pt x="4418991" y="93661"/>
                  </a:lnTo>
                  <a:lnTo>
                    <a:pt x="4460192" y="103244"/>
                  </a:lnTo>
                  <a:lnTo>
                    <a:pt x="4501419" y="113215"/>
                  </a:lnTo>
                  <a:lnTo>
                    <a:pt x="4542673" y="123562"/>
                  </a:lnTo>
                  <a:lnTo>
                    <a:pt x="4583957" y="134273"/>
                  </a:lnTo>
                  <a:lnTo>
                    <a:pt x="4625273" y="145338"/>
                  </a:lnTo>
                  <a:lnTo>
                    <a:pt x="4666625" y="156743"/>
                  </a:lnTo>
                  <a:lnTo>
                    <a:pt x="4708013" y="168477"/>
                  </a:lnTo>
                  <a:lnTo>
                    <a:pt x="4749441" y="180530"/>
                  </a:lnTo>
                  <a:lnTo>
                    <a:pt x="4790909" y="192888"/>
                  </a:lnTo>
                  <a:lnTo>
                    <a:pt x="4832422" y="205541"/>
                  </a:lnTo>
                  <a:lnTo>
                    <a:pt x="4873980" y="218476"/>
                  </a:lnTo>
                  <a:lnTo>
                    <a:pt x="4915587" y="231683"/>
                  </a:lnTo>
                  <a:lnTo>
                    <a:pt x="4957245" y="245148"/>
                  </a:lnTo>
                  <a:lnTo>
                    <a:pt x="4998957" y="258862"/>
                  </a:lnTo>
                  <a:lnTo>
                    <a:pt x="5040723" y="272812"/>
                  </a:lnTo>
                  <a:lnTo>
                    <a:pt x="5082547" y="286986"/>
                  </a:lnTo>
                  <a:lnTo>
                    <a:pt x="5124432" y="301373"/>
                  </a:lnTo>
                  <a:lnTo>
                    <a:pt x="5166378" y="315962"/>
                  </a:lnTo>
                  <a:lnTo>
                    <a:pt x="5208389" y="330740"/>
                  </a:lnTo>
                  <a:lnTo>
                    <a:pt x="5250467" y="345696"/>
                  </a:lnTo>
                  <a:lnTo>
                    <a:pt x="5292615" y="360819"/>
                  </a:lnTo>
                  <a:lnTo>
                    <a:pt x="5334834" y="376096"/>
                  </a:lnTo>
                  <a:lnTo>
                    <a:pt x="5377126" y="391517"/>
                  </a:lnTo>
                  <a:lnTo>
                    <a:pt x="5419495" y="407069"/>
                  </a:lnTo>
                  <a:lnTo>
                    <a:pt x="5461942" y="422741"/>
                  </a:lnTo>
                  <a:lnTo>
                    <a:pt x="5504470" y="438522"/>
                  </a:lnTo>
                  <a:lnTo>
                    <a:pt x="5547081" y="454400"/>
                  </a:lnTo>
                  <a:lnTo>
                    <a:pt x="5589777" y="470363"/>
                  </a:lnTo>
                  <a:lnTo>
                    <a:pt x="5632561" y="486399"/>
                  </a:lnTo>
                  <a:lnTo>
                    <a:pt x="5675434" y="502498"/>
                  </a:lnTo>
                  <a:lnTo>
                    <a:pt x="5718400" y="518647"/>
                  </a:lnTo>
                  <a:lnTo>
                    <a:pt x="5761460" y="534835"/>
                  </a:lnTo>
                  <a:lnTo>
                    <a:pt x="5804616" y="551050"/>
                  </a:lnTo>
                  <a:lnTo>
                    <a:pt x="5847872" y="567281"/>
                  </a:lnTo>
                  <a:lnTo>
                    <a:pt x="5891229" y="583516"/>
                  </a:lnTo>
                  <a:lnTo>
                    <a:pt x="5934689" y="599744"/>
                  </a:lnTo>
                  <a:lnTo>
                    <a:pt x="5978255" y="615952"/>
                  </a:lnTo>
                  <a:lnTo>
                    <a:pt x="6021930" y="632131"/>
                  </a:lnTo>
                  <a:lnTo>
                    <a:pt x="6065714" y="648267"/>
                  </a:lnTo>
                  <a:lnTo>
                    <a:pt x="6109611" y="664349"/>
                  </a:lnTo>
                  <a:lnTo>
                    <a:pt x="6153622" y="680367"/>
                  </a:lnTo>
                  <a:lnTo>
                    <a:pt x="6197751" y="696307"/>
                  </a:lnTo>
                  <a:lnTo>
                    <a:pt x="6241999" y="712159"/>
                  </a:lnTo>
                  <a:lnTo>
                    <a:pt x="6286368" y="727911"/>
                  </a:lnTo>
                  <a:lnTo>
                    <a:pt x="6330862" y="743552"/>
                  </a:lnTo>
                  <a:lnTo>
                    <a:pt x="6375482" y="759070"/>
                  </a:lnTo>
                  <a:lnTo>
                    <a:pt x="6420230" y="774453"/>
                  </a:lnTo>
                  <a:lnTo>
                    <a:pt x="6465108" y="789690"/>
                  </a:lnTo>
                  <a:lnTo>
                    <a:pt x="6510119" y="804769"/>
                  </a:lnTo>
                  <a:lnTo>
                    <a:pt x="6555266" y="819679"/>
                  </a:lnTo>
                  <a:lnTo>
                    <a:pt x="6600550" y="834408"/>
                  </a:lnTo>
                  <a:lnTo>
                    <a:pt x="6645973" y="848945"/>
                  </a:lnTo>
                  <a:lnTo>
                    <a:pt x="6691538" y="863278"/>
                  </a:lnTo>
                  <a:lnTo>
                    <a:pt x="6737248" y="877396"/>
                  </a:lnTo>
                  <a:lnTo>
                    <a:pt x="6783104" y="891287"/>
                  </a:lnTo>
                  <a:lnTo>
                    <a:pt x="6829108" y="904939"/>
                  </a:lnTo>
                  <a:lnTo>
                    <a:pt x="6875262" y="918342"/>
                  </a:lnTo>
                  <a:lnTo>
                    <a:pt x="6921570" y="931483"/>
                  </a:lnTo>
                  <a:lnTo>
                    <a:pt x="6968034" y="944351"/>
                  </a:lnTo>
                  <a:lnTo>
                    <a:pt x="7014655" y="956934"/>
                  </a:lnTo>
                  <a:lnTo>
                    <a:pt x="7061437" y="969221"/>
                  </a:lnTo>
                  <a:lnTo>
                    <a:pt x="7108381" y="981201"/>
                  </a:lnTo>
                  <a:lnTo>
                    <a:pt x="7155488" y="992862"/>
                  </a:lnTo>
                  <a:lnTo>
                    <a:pt x="7202763" y="1004191"/>
                  </a:lnTo>
                  <a:lnTo>
                    <a:pt x="7250205" y="1015179"/>
                  </a:lnTo>
                  <a:lnTo>
                    <a:pt x="7297820" y="1025813"/>
                  </a:lnTo>
                  <a:lnTo>
                    <a:pt x="7345608" y="1036082"/>
                  </a:lnTo>
                  <a:lnTo>
                    <a:pt x="7393573" y="1045975"/>
                  </a:lnTo>
                  <a:lnTo>
                    <a:pt x="7441715" y="1055479"/>
                  </a:lnTo>
                  <a:lnTo>
                    <a:pt x="7490036" y="1064583"/>
                  </a:lnTo>
                  <a:lnTo>
                    <a:pt x="7538541" y="1073277"/>
                  </a:lnTo>
                  <a:lnTo>
                    <a:pt x="7587231" y="1081547"/>
                  </a:lnTo>
                  <a:lnTo>
                    <a:pt x="7636107" y="1089383"/>
                  </a:lnTo>
                  <a:lnTo>
                    <a:pt x="7685175" y="1096774"/>
                  </a:lnTo>
                  <a:lnTo>
                    <a:pt x="7734433" y="1103707"/>
                  </a:lnTo>
                  <a:lnTo>
                    <a:pt x="7783885" y="1110172"/>
                  </a:lnTo>
                  <a:lnTo>
                    <a:pt x="7833536" y="1116156"/>
                  </a:lnTo>
                  <a:lnTo>
                    <a:pt x="7883383" y="1121650"/>
                  </a:lnTo>
                  <a:lnTo>
                    <a:pt x="7933431" y="1126639"/>
                  </a:lnTo>
                  <a:lnTo>
                    <a:pt x="7983684" y="1131114"/>
                  </a:lnTo>
                  <a:lnTo>
                    <a:pt x="8034143" y="1135062"/>
                  </a:lnTo>
                  <a:lnTo>
                    <a:pt x="8084807" y="1138473"/>
                  </a:lnTo>
                  <a:lnTo>
                    <a:pt x="8186858" y="1143638"/>
                  </a:lnTo>
                  <a:lnTo>
                    <a:pt x="8237851" y="1145484"/>
                  </a:lnTo>
                  <a:lnTo>
                    <a:pt x="8288434" y="1146991"/>
                  </a:lnTo>
                  <a:lnTo>
                    <a:pt x="8338568" y="1148161"/>
                  </a:lnTo>
                  <a:lnTo>
                    <a:pt x="8388261" y="1148997"/>
                  </a:lnTo>
                  <a:lnTo>
                    <a:pt x="8437520" y="1149505"/>
                  </a:lnTo>
                  <a:lnTo>
                    <a:pt x="8486352" y="1149688"/>
                  </a:lnTo>
                  <a:lnTo>
                    <a:pt x="8534765" y="1149549"/>
                  </a:lnTo>
                  <a:lnTo>
                    <a:pt x="8582766" y="1149092"/>
                  </a:lnTo>
                  <a:lnTo>
                    <a:pt x="8630361" y="1148321"/>
                  </a:lnTo>
                  <a:lnTo>
                    <a:pt x="8677559" y="1147240"/>
                  </a:lnTo>
                  <a:lnTo>
                    <a:pt x="8724364" y="1145852"/>
                  </a:lnTo>
                  <a:lnTo>
                    <a:pt x="8770787" y="1144162"/>
                  </a:lnTo>
                  <a:lnTo>
                    <a:pt x="8816835" y="1142172"/>
                  </a:lnTo>
                  <a:lnTo>
                    <a:pt x="8862512" y="1139888"/>
                  </a:lnTo>
                  <a:lnTo>
                    <a:pt x="8907829" y="1137312"/>
                  </a:lnTo>
                  <a:lnTo>
                    <a:pt x="8952791" y="1134449"/>
                  </a:lnTo>
                  <a:lnTo>
                    <a:pt x="8997403" y="1131301"/>
                  </a:lnTo>
                  <a:lnTo>
                    <a:pt x="9041677" y="1127874"/>
                  </a:lnTo>
                  <a:lnTo>
                    <a:pt x="9085617" y="1124170"/>
                  </a:lnTo>
                  <a:lnTo>
                    <a:pt x="9129231" y="1120194"/>
                  </a:lnTo>
                  <a:lnTo>
                    <a:pt x="9172528" y="1115949"/>
                  </a:lnTo>
                  <a:lnTo>
                    <a:pt x="9215513" y="1111439"/>
                  </a:lnTo>
                  <a:lnTo>
                    <a:pt x="9258194" y="1106668"/>
                  </a:lnTo>
                  <a:lnTo>
                    <a:pt x="9300578" y="1101639"/>
                  </a:lnTo>
                  <a:lnTo>
                    <a:pt x="9342671" y="1096356"/>
                  </a:lnTo>
                  <a:lnTo>
                    <a:pt x="9384484" y="1090824"/>
                  </a:lnTo>
                  <a:lnTo>
                    <a:pt x="9426020" y="1085045"/>
                  </a:lnTo>
                  <a:lnTo>
                    <a:pt x="9467288" y="1079024"/>
                  </a:lnTo>
                  <a:lnTo>
                    <a:pt x="9508295" y="1072764"/>
                  </a:lnTo>
                  <a:lnTo>
                    <a:pt x="9549049" y="1066269"/>
                  </a:lnTo>
                  <a:lnTo>
                    <a:pt x="9589556" y="1059542"/>
                  </a:lnTo>
                  <a:lnTo>
                    <a:pt x="9629825" y="1052588"/>
                  </a:lnTo>
                  <a:lnTo>
                    <a:pt x="9669862" y="1045411"/>
                  </a:lnTo>
                  <a:lnTo>
                    <a:pt x="9709673" y="1038013"/>
                  </a:lnTo>
                  <a:lnTo>
                    <a:pt x="9749268" y="1030399"/>
                  </a:lnTo>
                  <a:lnTo>
                    <a:pt x="9788652" y="1022572"/>
                  </a:lnTo>
                  <a:lnTo>
                    <a:pt x="9827833" y="1014537"/>
                  </a:lnTo>
                  <a:lnTo>
                    <a:pt x="9866819" y="1006297"/>
                  </a:lnTo>
                  <a:lnTo>
                    <a:pt x="9905616" y="997855"/>
                  </a:lnTo>
                  <a:lnTo>
                    <a:pt x="9944231" y="989216"/>
                  </a:lnTo>
                  <a:lnTo>
                    <a:pt x="9982673" y="980382"/>
                  </a:lnTo>
                  <a:lnTo>
                    <a:pt x="10020947" y="971359"/>
                  </a:lnTo>
                  <a:lnTo>
                    <a:pt x="10059062" y="962149"/>
                  </a:lnTo>
                  <a:lnTo>
                    <a:pt x="10097023" y="952756"/>
                  </a:lnTo>
                  <a:lnTo>
                    <a:pt x="10134840" y="943185"/>
                  </a:lnTo>
                  <a:lnTo>
                    <a:pt x="10172519" y="933438"/>
                  </a:lnTo>
                  <a:lnTo>
                    <a:pt x="10210067" y="923520"/>
                  </a:lnTo>
                  <a:lnTo>
                    <a:pt x="10247491" y="913434"/>
                  </a:lnTo>
                  <a:lnTo>
                    <a:pt x="10284799" y="903184"/>
                  </a:lnTo>
                  <a:lnTo>
                    <a:pt x="10321997" y="892774"/>
                  </a:lnTo>
                  <a:lnTo>
                    <a:pt x="10359092" y="882207"/>
                  </a:lnTo>
                  <a:lnTo>
                    <a:pt x="10396094" y="871487"/>
                  </a:lnTo>
                  <a:lnTo>
                    <a:pt x="10433007" y="860619"/>
                  </a:lnTo>
                  <a:lnTo>
                    <a:pt x="10469840" y="849605"/>
                  </a:lnTo>
                  <a:lnTo>
                    <a:pt x="10506600" y="838449"/>
                  </a:lnTo>
                  <a:lnTo>
                    <a:pt x="10543294" y="827156"/>
                  </a:lnTo>
                  <a:lnTo>
                    <a:pt x="10579928" y="815728"/>
                  </a:lnTo>
                  <a:lnTo>
                    <a:pt x="10616511" y="804170"/>
                  </a:lnTo>
                  <a:lnTo>
                    <a:pt x="10653049" y="792486"/>
                  </a:lnTo>
                  <a:lnTo>
                    <a:pt x="10689549" y="780678"/>
                  </a:lnTo>
                  <a:lnTo>
                    <a:pt x="10726020" y="768752"/>
                  </a:lnTo>
                  <a:lnTo>
                    <a:pt x="10762467" y="756710"/>
                  </a:lnTo>
                  <a:lnTo>
                    <a:pt x="10798898" y="744556"/>
                  </a:lnTo>
                  <a:lnTo>
                    <a:pt x="10835320" y="732294"/>
                  </a:lnTo>
                  <a:lnTo>
                    <a:pt x="10871741" y="719929"/>
                  </a:lnTo>
                  <a:lnTo>
                    <a:pt x="10908167" y="707463"/>
                  </a:lnTo>
                  <a:lnTo>
                    <a:pt x="10944606" y="694900"/>
                  </a:lnTo>
                  <a:lnTo>
                    <a:pt x="10981064" y="682244"/>
                  </a:lnTo>
                  <a:lnTo>
                    <a:pt x="11017551" y="669499"/>
                  </a:lnTo>
                  <a:lnTo>
                    <a:pt x="11054071" y="656669"/>
                  </a:lnTo>
                  <a:lnTo>
                    <a:pt x="11090633" y="643757"/>
                  </a:lnTo>
                  <a:lnTo>
                    <a:pt x="11127243" y="630767"/>
                  </a:lnTo>
                  <a:lnTo>
                    <a:pt x="11163908" y="617703"/>
                  </a:lnTo>
                  <a:lnTo>
                    <a:pt x="11200636" y="604569"/>
                  </a:lnTo>
                  <a:lnTo>
                    <a:pt x="11237436" y="591368"/>
                  </a:lnTo>
                  <a:lnTo>
                    <a:pt x="11274310" y="578105"/>
                  </a:lnTo>
                  <a:lnTo>
                    <a:pt x="11311269" y="564782"/>
                  </a:lnTo>
                  <a:lnTo>
                    <a:pt x="11348321" y="551404"/>
                  </a:lnTo>
                  <a:lnTo>
                    <a:pt x="11385472" y="537975"/>
                  </a:lnTo>
                  <a:lnTo>
                    <a:pt x="11422726" y="524498"/>
                  </a:lnTo>
                  <a:lnTo>
                    <a:pt x="11460094" y="510977"/>
                  </a:lnTo>
                  <a:lnTo>
                    <a:pt x="11497582" y="497416"/>
                  </a:lnTo>
                  <a:lnTo>
                    <a:pt x="11535197" y="483819"/>
                  </a:lnTo>
                  <a:lnTo>
                    <a:pt x="11572947" y="470189"/>
                  </a:lnTo>
                  <a:lnTo>
                    <a:pt x="11610838" y="456530"/>
                  </a:lnTo>
                  <a:lnTo>
                    <a:pt x="11648876" y="442846"/>
                  </a:lnTo>
                  <a:lnTo>
                    <a:pt x="11687072" y="429141"/>
                  </a:lnTo>
                  <a:lnTo>
                    <a:pt x="11725429" y="415418"/>
                  </a:lnTo>
                  <a:lnTo>
                    <a:pt x="11763956" y="401682"/>
                  </a:lnTo>
                  <a:lnTo>
                    <a:pt x="11802661" y="387936"/>
                  </a:lnTo>
                  <a:lnTo>
                    <a:pt x="11841551" y="374183"/>
                  </a:lnTo>
                  <a:lnTo>
                    <a:pt x="11880630" y="360429"/>
                  </a:lnTo>
                  <a:lnTo>
                    <a:pt x="11919909" y="346676"/>
                  </a:lnTo>
                  <a:lnTo>
                    <a:pt x="11959393" y="332928"/>
                  </a:lnTo>
                  <a:lnTo>
                    <a:pt x="11999090" y="319189"/>
                  </a:lnTo>
                  <a:lnTo>
                    <a:pt x="12039007" y="305463"/>
                  </a:lnTo>
                  <a:lnTo>
                    <a:pt x="12079151" y="291754"/>
                  </a:lnTo>
                  <a:lnTo>
                    <a:pt x="12119528" y="278065"/>
                  </a:lnTo>
                  <a:lnTo>
                    <a:pt x="12201000" y="250769"/>
                  </a:lnTo>
                  <a:lnTo>
                    <a:pt x="12210010" y="277887"/>
                  </a:lnTo>
                  <a:lnTo>
                    <a:pt x="12128639" y="305149"/>
                  </a:lnTo>
                  <a:lnTo>
                    <a:pt x="12088326" y="318816"/>
                  </a:lnTo>
                  <a:lnTo>
                    <a:pt x="12048242" y="332505"/>
                  </a:lnTo>
                  <a:lnTo>
                    <a:pt x="12008381" y="346211"/>
                  </a:lnTo>
                  <a:lnTo>
                    <a:pt x="11968738" y="359931"/>
                  </a:lnTo>
                  <a:lnTo>
                    <a:pt x="11929306" y="373662"/>
                  </a:lnTo>
                  <a:lnTo>
                    <a:pt x="11890073" y="387398"/>
                  </a:lnTo>
                  <a:lnTo>
                    <a:pt x="11851037" y="401137"/>
                  </a:lnTo>
                  <a:lnTo>
                    <a:pt x="11812187" y="414876"/>
                  </a:lnTo>
                  <a:lnTo>
                    <a:pt x="11773520" y="428609"/>
                  </a:lnTo>
                  <a:lnTo>
                    <a:pt x="11735025" y="442333"/>
                  </a:lnTo>
                  <a:lnTo>
                    <a:pt x="11696698" y="456046"/>
                  </a:lnTo>
                  <a:lnTo>
                    <a:pt x="11658527" y="469742"/>
                  </a:lnTo>
                  <a:lnTo>
                    <a:pt x="11620510" y="483418"/>
                  </a:lnTo>
                  <a:lnTo>
                    <a:pt x="11582638" y="497070"/>
                  </a:lnTo>
                  <a:lnTo>
                    <a:pt x="11544902" y="510695"/>
                  </a:lnTo>
                  <a:lnTo>
                    <a:pt x="11507296" y="524289"/>
                  </a:lnTo>
                  <a:lnTo>
                    <a:pt x="11469814" y="537848"/>
                  </a:lnTo>
                  <a:lnTo>
                    <a:pt x="11432448" y="551368"/>
                  </a:lnTo>
                  <a:lnTo>
                    <a:pt x="11395192" y="564846"/>
                  </a:lnTo>
                  <a:lnTo>
                    <a:pt x="11358035" y="578278"/>
                  </a:lnTo>
                  <a:lnTo>
                    <a:pt x="11320974" y="591659"/>
                  </a:lnTo>
                  <a:lnTo>
                    <a:pt x="11284001" y="604987"/>
                  </a:lnTo>
                  <a:lnTo>
                    <a:pt x="11247106" y="618257"/>
                  </a:lnTo>
                  <a:lnTo>
                    <a:pt x="11210285" y="631466"/>
                  </a:lnTo>
                  <a:lnTo>
                    <a:pt x="11173529" y="644610"/>
                  </a:lnTo>
                  <a:lnTo>
                    <a:pt x="11136833" y="657685"/>
                  </a:lnTo>
                  <a:lnTo>
                    <a:pt x="11100187" y="670687"/>
                  </a:lnTo>
                  <a:lnTo>
                    <a:pt x="11063587" y="683613"/>
                  </a:lnTo>
                  <a:lnTo>
                    <a:pt x="11027021" y="696459"/>
                  </a:lnTo>
                  <a:lnTo>
                    <a:pt x="10990487" y="709221"/>
                  </a:lnTo>
                  <a:lnTo>
                    <a:pt x="10953978" y="721895"/>
                  </a:lnTo>
                  <a:lnTo>
                    <a:pt x="10917481" y="734477"/>
                  </a:lnTo>
                  <a:lnTo>
                    <a:pt x="10880993" y="746964"/>
                  </a:lnTo>
                  <a:lnTo>
                    <a:pt x="10844507" y="759352"/>
                  </a:lnTo>
                  <a:lnTo>
                    <a:pt x="10808015" y="771638"/>
                  </a:lnTo>
                  <a:lnTo>
                    <a:pt x="10771510" y="783816"/>
                  </a:lnTo>
                  <a:lnTo>
                    <a:pt x="10734983" y="795884"/>
                  </a:lnTo>
                  <a:lnTo>
                    <a:pt x="10698431" y="807838"/>
                  </a:lnTo>
                  <a:lnTo>
                    <a:pt x="10661844" y="819674"/>
                  </a:lnTo>
                  <a:lnTo>
                    <a:pt x="10625214" y="831388"/>
                  </a:lnTo>
                  <a:lnTo>
                    <a:pt x="10588536" y="842976"/>
                  </a:lnTo>
                  <a:lnTo>
                    <a:pt x="10551803" y="854435"/>
                  </a:lnTo>
                  <a:lnTo>
                    <a:pt x="10515006" y="865760"/>
                  </a:lnTo>
                  <a:lnTo>
                    <a:pt x="10478139" y="876949"/>
                  </a:lnTo>
                  <a:lnTo>
                    <a:pt x="10441194" y="887996"/>
                  </a:lnTo>
                  <a:lnTo>
                    <a:pt x="10404165" y="898899"/>
                  </a:lnTo>
                  <a:lnTo>
                    <a:pt x="10367044" y="909654"/>
                  </a:lnTo>
                  <a:lnTo>
                    <a:pt x="10329826" y="920256"/>
                  </a:lnTo>
                  <a:lnTo>
                    <a:pt x="10292500" y="930702"/>
                  </a:lnTo>
                  <a:lnTo>
                    <a:pt x="10255061" y="940988"/>
                  </a:lnTo>
                  <a:lnTo>
                    <a:pt x="10217503" y="951111"/>
                  </a:lnTo>
                  <a:lnTo>
                    <a:pt x="10179816" y="961066"/>
                  </a:lnTo>
                  <a:lnTo>
                    <a:pt x="10141996" y="970849"/>
                  </a:lnTo>
                  <a:lnTo>
                    <a:pt x="10104035" y="980458"/>
                  </a:lnTo>
                  <a:lnTo>
                    <a:pt x="10065925" y="989887"/>
                  </a:lnTo>
                  <a:lnTo>
                    <a:pt x="10027658" y="999134"/>
                  </a:lnTo>
                  <a:lnTo>
                    <a:pt x="9989230" y="1008195"/>
                  </a:lnTo>
                  <a:lnTo>
                    <a:pt x="9950630" y="1017065"/>
                  </a:lnTo>
                  <a:lnTo>
                    <a:pt x="9911855" y="1025740"/>
                  </a:lnTo>
                  <a:lnTo>
                    <a:pt x="9872895" y="1034218"/>
                  </a:lnTo>
                  <a:lnTo>
                    <a:pt x="9833743" y="1042494"/>
                  </a:lnTo>
                  <a:lnTo>
                    <a:pt x="9794393" y="1050565"/>
                  </a:lnTo>
                  <a:lnTo>
                    <a:pt x="9754838" y="1058426"/>
                  </a:lnTo>
                  <a:lnTo>
                    <a:pt x="9715070" y="1066074"/>
                  </a:lnTo>
                  <a:lnTo>
                    <a:pt x="9675081" y="1073505"/>
                  </a:lnTo>
                  <a:lnTo>
                    <a:pt x="9634868" y="1080715"/>
                  </a:lnTo>
                  <a:lnTo>
                    <a:pt x="9594420" y="1087700"/>
                  </a:lnTo>
                  <a:lnTo>
                    <a:pt x="9553731" y="1094458"/>
                  </a:lnTo>
                  <a:lnTo>
                    <a:pt x="9512793" y="1100983"/>
                  </a:lnTo>
                  <a:lnTo>
                    <a:pt x="9471601" y="1107272"/>
                  </a:lnTo>
                  <a:lnTo>
                    <a:pt x="9430145" y="1113321"/>
                  </a:lnTo>
                  <a:lnTo>
                    <a:pt x="9388421" y="1119126"/>
                  </a:lnTo>
                  <a:lnTo>
                    <a:pt x="9346420" y="1124685"/>
                  </a:lnTo>
                  <a:lnTo>
                    <a:pt x="9304136" y="1129992"/>
                  </a:lnTo>
                  <a:lnTo>
                    <a:pt x="9261561" y="1135044"/>
                  </a:lnTo>
                  <a:lnTo>
                    <a:pt x="9218688" y="1139837"/>
                  </a:lnTo>
                  <a:lnTo>
                    <a:pt x="9175509" y="1144368"/>
                  </a:lnTo>
                  <a:lnTo>
                    <a:pt x="9132020" y="1148632"/>
                  </a:lnTo>
                  <a:lnTo>
                    <a:pt x="9088213" y="1152627"/>
                  </a:lnTo>
                  <a:lnTo>
                    <a:pt x="9044076" y="1156348"/>
                  </a:lnTo>
                  <a:lnTo>
                    <a:pt x="8999609" y="1159791"/>
                  </a:lnTo>
                  <a:lnTo>
                    <a:pt x="8954801" y="1162953"/>
                  </a:lnTo>
                  <a:lnTo>
                    <a:pt x="8909646" y="1165830"/>
                  </a:lnTo>
                  <a:lnTo>
                    <a:pt x="8864134" y="1168417"/>
                  </a:lnTo>
                  <a:lnTo>
                    <a:pt x="8818262" y="1170712"/>
                  </a:lnTo>
                  <a:lnTo>
                    <a:pt x="8772021" y="1172710"/>
                  </a:lnTo>
                  <a:lnTo>
                    <a:pt x="8725404" y="1174408"/>
                  </a:lnTo>
                  <a:lnTo>
                    <a:pt x="8678406" y="1175802"/>
                  </a:lnTo>
                  <a:lnTo>
                    <a:pt x="8631016" y="1176889"/>
                  </a:lnTo>
                  <a:lnTo>
                    <a:pt x="8583229" y="1177663"/>
                  </a:lnTo>
                  <a:lnTo>
                    <a:pt x="8535038" y="1178123"/>
                  </a:lnTo>
                  <a:lnTo>
                    <a:pt x="8486435" y="1178263"/>
                  </a:lnTo>
                  <a:lnTo>
                    <a:pt x="8437413" y="1178080"/>
                  </a:lnTo>
                  <a:lnTo>
                    <a:pt x="8387966" y="1177571"/>
                  </a:lnTo>
                  <a:lnTo>
                    <a:pt x="8338088" y="1176732"/>
                  </a:lnTo>
                  <a:lnTo>
                    <a:pt x="8287768" y="1175558"/>
                  </a:lnTo>
                  <a:lnTo>
                    <a:pt x="8237000" y="1174046"/>
                  </a:lnTo>
                  <a:lnTo>
                    <a:pt x="8185734" y="1172191"/>
                  </a:lnTo>
                  <a:lnTo>
                    <a:pt x="8083203" y="1167003"/>
                  </a:lnTo>
                  <a:lnTo>
                    <a:pt x="8032224" y="1163573"/>
                  </a:lnTo>
                  <a:lnTo>
                    <a:pt x="7981455" y="1159602"/>
                  </a:lnTo>
                  <a:lnTo>
                    <a:pt x="7930896" y="1155102"/>
                  </a:lnTo>
                  <a:lnTo>
                    <a:pt x="7880549" y="1150083"/>
                  </a:lnTo>
                  <a:lnTo>
                    <a:pt x="7830406" y="1144560"/>
                  </a:lnTo>
                  <a:lnTo>
                    <a:pt x="7780467" y="1138542"/>
                  </a:lnTo>
                  <a:lnTo>
                    <a:pt x="7730730" y="1132041"/>
                  </a:lnTo>
                  <a:lnTo>
                    <a:pt x="7681192" y="1125070"/>
                  </a:lnTo>
                  <a:lnTo>
                    <a:pt x="7631852" y="1117640"/>
                  </a:lnTo>
                  <a:lnTo>
                    <a:pt x="7582708" y="1109762"/>
                  </a:lnTo>
                  <a:lnTo>
                    <a:pt x="7533757" y="1101448"/>
                  </a:lnTo>
                  <a:lnTo>
                    <a:pt x="7484996" y="1092710"/>
                  </a:lnTo>
                  <a:lnTo>
                    <a:pt x="7436423" y="1083560"/>
                  </a:lnTo>
                  <a:lnTo>
                    <a:pt x="7388038" y="1074009"/>
                  </a:lnTo>
                  <a:lnTo>
                    <a:pt x="7339836" y="1064068"/>
                  </a:lnTo>
                  <a:lnTo>
                    <a:pt x="7291818" y="1053751"/>
                  </a:lnTo>
                  <a:lnTo>
                    <a:pt x="7243978" y="1043067"/>
                  </a:lnTo>
                  <a:lnTo>
                    <a:pt x="7196315" y="1032030"/>
                  </a:lnTo>
                  <a:lnTo>
                    <a:pt x="7148828" y="1020650"/>
                  </a:lnTo>
                  <a:lnTo>
                    <a:pt x="7101514" y="1008939"/>
                  </a:lnTo>
                  <a:lnTo>
                    <a:pt x="7054371" y="996909"/>
                  </a:lnTo>
                  <a:lnTo>
                    <a:pt x="7007397" y="984572"/>
                  </a:lnTo>
                  <a:lnTo>
                    <a:pt x="6960588" y="971939"/>
                  </a:lnTo>
                  <a:lnTo>
                    <a:pt x="6913944" y="959021"/>
                  </a:lnTo>
                  <a:lnTo>
                    <a:pt x="6867461" y="945831"/>
                  </a:lnTo>
                  <a:lnTo>
                    <a:pt x="6821139" y="932381"/>
                  </a:lnTo>
                  <a:lnTo>
                    <a:pt x="6774974" y="918681"/>
                  </a:lnTo>
                  <a:lnTo>
                    <a:pt x="6728963" y="904744"/>
                  </a:lnTo>
                  <a:lnTo>
                    <a:pt x="6683106" y="890580"/>
                  </a:lnTo>
                  <a:lnTo>
                    <a:pt x="6637399" y="876204"/>
                  </a:lnTo>
                  <a:lnTo>
                    <a:pt x="6591840" y="861624"/>
                  </a:lnTo>
                  <a:lnTo>
                    <a:pt x="6546427" y="846853"/>
                  </a:lnTo>
                  <a:lnTo>
                    <a:pt x="6501158" y="831903"/>
                  </a:lnTo>
                  <a:lnTo>
                    <a:pt x="6456031" y="816784"/>
                  </a:lnTo>
                  <a:lnTo>
                    <a:pt x="6411043" y="801511"/>
                  </a:lnTo>
                  <a:lnTo>
                    <a:pt x="6366193" y="786092"/>
                  </a:lnTo>
                  <a:lnTo>
                    <a:pt x="6321476" y="770541"/>
                  </a:lnTo>
                  <a:lnTo>
                    <a:pt x="6276892" y="754869"/>
                  </a:lnTo>
                  <a:lnTo>
                    <a:pt x="6232439" y="739087"/>
                  </a:lnTo>
                  <a:lnTo>
                    <a:pt x="6188114" y="723208"/>
                  </a:lnTo>
                  <a:lnTo>
                    <a:pt x="6143914" y="707242"/>
                  </a:lnTo>
                  <a:lnTo>
                    <a:pt x="6099838" y="691202"/>
                  </a:lnTo>
                  <a:lnTo>
                    <a:pt x="6055884" y="675098"/>
                  </a:lnTo>
                  <a:lnTo>
                    <a:pt x="6012048" y="658943"/>
                  </a:lnTo>
                  <a:lnTo>
                    <a:pt x="5968329" y="642748"/>
                  </a:lnTo>
                  <a:lnTo>
                    <a:pt x="5924725" y="626525"/>
                  </a:lnTo>
                  <a:lnTo>
                    <a:pt x="5881233" y="610286"/>
                  </a:lnTo>
                  <a:lnTo>
                    <a:pt x="5837852" y="594041"/>
                  </a:lnTo>
                  <a:lnTo>
                    <a:pt x="5794578" y="577803"/>
                  </a:lnTo>
                  <a:lnTo>
                    <a:pt x="5751409" y="561584"/>
                  </a:lnTo>
                  <a:lnTo>
                    <a:pt x="5708345" y="545394"/>
                  </a:lnTo>
                  <a:lnTo>
                    <a:pt x="5665381" y="529246"/>
                  </a:lnTo>
                  <a:lnTo>
                    <a:pt x="5622516" y="513150"/>
                  </a:lnTo>
                  <a:lnTo>
                    <a:pt x="5579748" y="497120"/>
                  </a:lnTo>
                  <a:lnTo>
                    <a:pt x="5537074" y="481165"/>
                  </a:lnTo>
                  <a:lnTo>
                    <a:pt x="5494492" y="465299"/>
                  </a:lnTo>
                  <a:lnTo>
                    <a:pt x="5452001" y="449532"/>
                  </a:lnTo>
                  <a:lnTo>
                    <a:pt x="5409598" y="433875"/>
                  </a:lnTo>
                  <a:lnTo>
                    <a:pt x="5367280" y="418342"/>
                  </a:lnTo>
                  <a:lnTo>
                    <a:pt x="5325045" y="402942"/>
                  </a:lnTo>
                  <a:lnTo>
                    <a:pt x="5282891" y="387689"/>
                  </a:lnTo>
                  <a:lnTo>
                    <a:pt x="5240817" y="372592"/>
                  </a:lnTo>
                  <a:lnTo>
                    <a:pt x="5198819" y="357665"/>
                  </a:lnTo>
                  <a:lnTo>
                    <a:pt x="5156896" y="342917"/>
                  </a:lnTo>
                  <a:lnTo>
                    <a:pt x="5115045" y="328363"/>
                  </a:lnTo>
                  <a:lnTo>
                    <a:pt x="5073264" y="314011"/>
                  </a:lnTo>
                  <a:lnTo>
                    <a:pt x="5031552" y="299875"/>
                  </a:lnTo>
                  <a:lnTo>
                    <a:pt x="4989905" y="285965"/>
                  </a:lnTo>
                  <a:lnTo>
                    <a:pt x="4948321" y="272294"/>
                  </a:lnTo>
                  <a:lnTo>
                    <a:pt x="4906799" y="258872"/>
                  </a:lnTo>
                  <a:lnTo>
                    <a:pt x="4865336" y="245712"/>
                  </a:lnTo>
                  <a:lnTo>
                    <a:pt x="4823929" y="232825"/>
                  </a:lnTo>
                  <a:lnTo>
                    <a:pt x="4782578" y="220222"/>
                  </a:lnTo>
                  <a:lnTo>
                    <a:pt x="4741280" y="207915"/>
                  </a:lnTo>
                  <a:lnTo>
                    <a:pt x="4700031" y="195915"/>
                  </a:lnTo>
                  <a:lnTo>
                    <a:pt x="4658831" y="184234"/>
                  </a:lnTo>
                  <a:lnTo>
                    <a:pt x="4617676" y="172884"/>
                  </a:lnTo>
                  <a:lnTo>
                    <a:pt x="4576565" y="161876"/>
                  </a:lnTo>
                  <a:lnTo>
                    <a:pt x="4535497" y="151221"/>
                  </a:lnTo>
                  <a:lnTo>
                    <a:pt x="4494467" y="140931"/>
                  </a:lnTo>
                  <a:lnTo>
                    <a:pt x="4453475" y="131018"/>
                  </a:lnTo>
                  <a:lnTo>
                    <a:pt x="4412518" y="121493"/>
                  </a:lnTo>
                  <a:lnTo>
                    <a:pt x="4371593" y="112367"/>
                  </a:lnTo>
                  <a:lnTo>
                    <a:pt x="4330699" y="103652"/>
                  </a:lnTo>
                  <a:lnTo>
                    <a:pt x="4289833" y="95359"/>
                  </a:lnTo>
                  <a:lnTo>
                    <a:pt x="4248994" y="87500"/>
                  </a:lnTo>
                  <a:lnTo>
                    <a:pt x="4208178" y="80086"/>
                  </a:lnTo>
                  <a:lnTo>
                    <a:pt x="4167385" y="73130"/>
                  </a:lnTo>
                  <a:lnTo>
                    <a:pt x="4126610" y="66641"/>
                  </a:lnTo>
                  <a:lnTo>
                    <a:pt x="4085853" y="60631"/>
                  </a:lnTo>
                  <a:lnTo>
                    <a:pt x="4045110" y="55113"/>
                  </a:lnTo>
                  <a:lnTo>
                    <a:pt x="4004380" y="50097"/>
                  </a:lnTo>
                  <a:lnTo>
                    <a:pt x="3963661" y="45595"/>
                  </a:lnTo>
                  <a:lnTo>
                    <a:pt x="3922949" y="41618"/>
                  </a:lnTo>
                  <a:lnTo>
                    <a:pt x="3882244" y="38178"/>
                  </a:lnTo>
                  <a:lnTo>
                    <a:pt x="3841541" y="35285"/>
                  </a:lnTo>
                  <a:lnTo>
                    <a:pt x="3800839" y="32952"/>
                  </a:lnTo>
                  <a:lnTo>
                    <a:pt x="3760237" y="31194"/>
                  </a:lnTo>
                  <a:lnTo>
                    <a:pt x="3678189" y="29070"/>
                  </a:lnTo>
                  <a:lnTo>
                    <a:pt x="3636872" y="28623"/>
                  </a:lnTo>
                  <a:lnTo>
                    <a:pt x="3595345" y="28575"/>
                  </a:lnTo>
                  <a:lnTo>
                    <a:pt x="3553619" y="28920"/>
                  </a:lnTo>
                  <a:lnTo>
                    <a:pt x="3511702" y="29651"/>
                  </a:lnTo>
                  <a:lnTo>
                    <a:pt x="3469602" y="30763"/>
                  </a:lnTo>
                  <a:lnTo>
                    <a:pt x="3427330" y="32248"/>
                  </a:lnTo>
                  <a:lnTo>
                    <a:pt x="3384893" y="34099"/>
                  </a:lnTo>
                  <a:lnTo>
                    <a:pt x="3342302" y="36311"/>
                  </a:lnTo>
                  <a:lnTo>
                    <a:pt x="3299565" y="38876"/>
                  </a:lnTo>
                  <a:lnTo>
                    <a:pt x="3256692" y="41789"/>
                  </a:lnTo>
                  <a:lnTo>
                    <a:pt x="3213691" y="45041"/>
                  </a:lnTo>
                  <a:lnTo>
                    <a:pt x="3170572" y="48627"/>
                  </a:lnTo>
                  <a:lnTo>
                    <a:pt x="3127343" y="52541"/>
                  </a:lnTo>
                  <a:lnTo>
                    <a:pt x="3084014" y="56775"/>
                  </a:lnTo>
                  <a:lnTo>
                    <a:pt x="3040594" y="61322"/>
                  </a:lnTo>
                  <a:lnTo>
                    <a:pt x="2997092" y="66177"/>
                  </a:lnTo>
                  <a:lnTo>
                    <a:pt x="2953516" y="71332"/>
                  </a:lnTo>
                  <a:lnTo>
                    <a:pt x="2909876" y="76782"/>
                  </a:lnTo>
                  <a:lnTo>
                    <a:pt x="2866181" y="82518"/>
                  </a:lnTo>
                  <a:lnTo>
                    <a:pt x="2822440" y="88535"/>
                  </a:lnTo>
                  <a:lnTo>
                    <a:pt x="2778663" y="94826"/>
                  </a:lnTo>
                  <a:lnTo>
                    <a:pt x="2734857" y="101385"/>
                  </a:lnTo>
                  <a:lnTo>
                    <a:pt x="2691032" y="108204"/>
                  </a:lnTo>
                  <a:lnTo>
                    <a:pt x="2647198" y="115277"/>
                  </a:lnTo>
                  <a:lnTo>
                    <a:pt x="2603363" y="122598"/>
                  </a:lnTo>
                  <a:lnTo>
                    <a:pt x="2559537" y="130159"/>
                  </a:lnTo>
                  <a:lnTo>
                    <a:pt x="2515727" y="137955"/>
                  </a:lnTo>
                  <a:lnTo>
                    <a:pt x="2471944" y="145977"/>
                  </a:lnTo>
                  <a:lnTo>
                    <a:pt x="2428196" y="154221"/>
                  </a:lnTo>
                  <a:lnTo>
                    <a:pt x="2384493" y="162678"/>
                  </a:lnTo>
                  <a:lnTo>
                    <a:pt x="2340843" y="171343"/>
                  </a:lnTo>
                  <a:lnTo>
                    <a:pt x="2297256" y="180209"/>
                  </a:lnTo>
                  <a:lnTo>
                    <a:pt x="2253740" y="189269"/>
                  </a:lnTo>
                  <a:lnTo>
                    <a:pt x="2210304" y="198517"/>
                  </a:lnTo>
                  <a:lnTo>
                    <a:pt x="2166959" y="207945"/>
                  </a:lnTo>
                  <a:lnTo>
                    <a:pt x="2123711" y="217547"/>
                  </a:lnTo>
                  <a:lnTo>
                    <a:pt x="2080572" y="227316"/>
                  </a:lnTo>
                  <a:lnTo>
                    <a:pt x="2037549" y="237247"/>
                  </a:lnTo>
                  <a:lnTo>
                    <a:pt x="1994651" y="247331"/>
                  </a:lnTo>
                  <a:lnTo>
                    <a:pt x="1951889" y="257563"/>
                  </a:lnTo>
                  <a:lnTo>
                    <a:pt x="1909270" y="267936"/>
                  </a:lnTo>
                  <a:lnTo>
                    <a:pt x="1866803" y="278443"/>
                  </a:lnTo>
                  <a:lnTo>
                    <a:pt x="1824499" y="289077"/>
                  </a:lnTo>
                  <a:lnTo>
                    <a:pt x="1782365" y="299832"/>
                  </a:lnTo>
                  <a:lnTo>
                    <a:pt x="1740410" y="310701"/>
                  </a:lnTo>
                  <a:lnTo>
                    <a:pt x="1698644" y="321678"/>
                  </a:lnTo>
                  <a:lnTo>
                    <a:pt x="1657077" y="332755"/>
                  </a:lnTo>
                  <a:lnTo>
                    <a:pt x="1615715" y="343926"/>
                  </a:lnTo>
                  <a:lnTo>
                    <a:pt x="1574570" y="355185"/>
                  </a:lnTo>
                  <a:lnTo>
                    <a:pt x="1533649" y="366524"/>
                  </a:lnTo>
                  <a:lnTo>
                    <a:pt x="1492963" y="377938"/>
                  </a:lnTo>
                  <a:lnTo>
                    <a:pt x="1452519" y="389419"/>
                  </a:lnTo>
                  <a:lnTo>
                    <a:pt x="1412326" y="400960"/>
                  </a:lnTo>
                  <a:lnTo>
                    <a:pt x="1372395" y="412556"/>
                  </a:lnTo>
                  <a:lnTo>
                    <a:pt x="1332733" y="424199"/>
                  </a:lnTo>
                  <a:lnTo>
                    <a:pt x="1293350" y="435882"/>
                  </a:lnTo>
                  <a:lnTo>
                    <a:pt x="1254255" y="447600"/>
                  </a:lnTo>
                  <a:lnTo>
                    <a:pt x="1215456" y="459345"/>
                  </a:lnTo>
                  <a:lnTo>
                    <a:pt x="1176964" y="471110"/>
                  </a:lnTo>
                  <a:lnTo>
                    <a:pt x="1138786" y="482890"/>
                  </a:lnTo>
                  <a:lnTo>
                    <a:pt x="1100932" y="494677"/>
                  </a:lnTo>
                  <a:lnTo>
                    <a:pt x="1063411" y="506464"/>
                  </a:lnTo>
                  <a:lnTo>
                    <a:pt x="1026231" y="518246"/>
                  </a:lnTo>
                  <a:lnTo>
                    <a:pt x="989402" y="530015"/>
                  </a:lnTo>
                  <a:lnTo>
                    <a:pt x="952933" y="541764"/>
                  </a:lnTo>
                  <a:lnTo>
                    <a:pt x="916833" y="553487"/>
                  </a:lnTo>
                  <a:lnTo>
                    <a:pt x="881111" y="565178"/>
                  </a:lnTo>
                  <a:lnTo>
                    <a:pt x="845775" y="576829"/>
                  </a:lnTo>
                  <a:lnTo>
                    <a:pt x="810835" y="588435"/>
                  </a:lnTo>
                  <a:lnTo>
                    <a:pt x="776299" y="599987"/>
                  </a:lnTo>
                  <a:lnTo>
                    <a:pt x="742178" y="611480"/>
                  </a:lnTo>
                  <a:lnTo>
                    <a:pt x="708479" y="622907"/>
                  </a:lnTo>
                  <a:lnTo>
                    <a:pt x="675211" y="634261"/>
                  </a:lnTo>
                  <a:lnTo>
                    <a:pt x="642385" y="645536"/>
                  </a:lnTo>
                  <a:lnTo>
                    <a:pt x="610008" y="656724"/>
                  </a:lnTo>
                  <a:lnTo>
                    <a:pt x="578090" y="667820"/>
                  </a:lnTo>
                  <a:lnTo>
                    <a:pt x="546639" y="678816"/>
                  </a:lnTo>
                  <a:lnTo>
                    <a:pt x="515665" y="689707"/>
                  </a:lnTo>
                  <a:lnTo>
                    <a:pt x="485176" y="700484"/>
                  </a:lnTo>
                  <a:lnTo>
                    <a:pt x="455182" y="711142"/>
                  </a:lnTo>
                  <a:lnTo>
                    <a:pt x="425692" y="721674"/>
                  </a:lnTo>
                  <a:lnTo>
                    <a:pt x="396714" y="732073"/>
                  </a:lnTo>
                  <a:lnTo>
                    <a:pt x="368257" y="742333"/>
                  </a:lnTo>
                  <a:lnTo>
                    <a:pt x="340331" y="752446"/>
                  </a:lnTo>
                  <a:lnTo>
                    <a:pt x="312944" y="762407"/>
                  </a:lnTo>
                  <a:lnTo>
                    <a:pt x="286106" y="772208"/>
                  </a:lnTo>
                  <a:lnTo>
                    <a:pt x="259825" y="781843"/>
                  </a:lnTo>
                  <a:lnTo>
                    <a:pt x="234111" y="791305"/>
                  </a:lnTo>
                  <a:lnTo>
                    <a:pt x="208971" y="800588"/>
                  </a:lnTo>
                  <a:lnTo>
                    <a:pt x="184416" y="809685"/>
                  </a:lnTo>
                  <a:lnTo>
                    <a:pt x="160454" y="818589"/>
                  </a:lnTo>
                  <a:lnTo>
                    <a:pt x="137094" y="827293"/>
                  </a:lnTo>
                  <a:lnTo>
                    <a:pt x="114344" y="835791"/>
                  </a:lnTo>
                  <a:lnTo>
                    <a:pt x="92215" y="844077"/>
                  </a:lnTo>
                  <a:lnTo>
                    <a:pt x="70715" y="852144"/>
                  </a:lnTo>
                  <a:lnTo>
                    <a:pt x="49852" y="859984"/>
                  </a:lnTo>
                  <a:lnTo>
                    <a:pt x="29635" y="867592"/>
                  </a:lnTo>
                  <a:lnTo>
                    <a:pt x="10076" y="874960"/>
                  </a:lnTo>
                  <a:lnTo>
                    <a:pt x="0" y="848220"/>
                  </a:lnTo>
                </a:path>
              </a:pathLst>
            </a:custGeom>
            <a:solidFill>
              <a:schemeClr val="bg1"/>
            </a:solidFill>
            <a:ln w="127">
              <a:noFill/>
            </a:ln>
            <a:effectLst>
              <a:glow rad="63500">
                <a:srgbClr val="CE9B49">
                  <a:alpha val="20000"/>
                </a:srgbClr>
              </a:glow>
              <a:innerShdw blurRad="38100">
                <a:srgbClr val="CE9B49">
                  <a:alpha val="20000"/>
                </a:srgbClr>
              </a:inn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 name="任意多边形: 形状 20">
              <a:extLst>
                <a:ext uri="{FF2B5EF4-FFF2-40B4-BE49-F238E27FC236}">
                  <a16:creationId xmlns:a16="http://schemas.microsoft.com/office/drawing/2014/main" id="{6B0311CF-BB8E-3683-F8A2-BB1159FBFB30}"/>
                </a:ext>
              </a:extLst>
            </p:cNvPr>
            <p:cNvSpPr/>
            <p:nvPr/>
          </p:nvSpPr>
          <p:spPr>
            <a:xfrm>
              <a:off x="-18010" y="3122296"/>
              <a:ext cx="12210010" cy="1178263"/>
            </a:xfrm>
            <a:custGeom>
              <a:avLst/>
              <a:gdLst>
                <a:gd name="connsiteX0" fmla="*/ 0 w 12210010"/>
                <a:gd name="connsiteY0" fmla="*/ 848220 h 1178263"/>
                <a:gd name="connsiteX1" fmla="*/ 19571 w 12210010"/>
                <a:gd name="connsiteY1" fmla="*/ 840848 h 1178263"/>
                <a:gd name="connsiteX2" fmla="*/ 39799 w 12210010"/>
                <a:gd name="connsiteY2" fmla="*/ 833236 h 1178263"/>
                <a:gd name="connsiteX3" fmla="*/ 60677 w 12210010"/>
                <a:gd name="connsiteY3" fmla="*/ 825390 h 1178263"/>
                <a:gd name="connsiteX4" fmla="*/ 82195 w 12210010"/>
                <a:gd name="connsiteY4" fmla="*/ 817316 h 1178263"/>
                <a:gd name="connsiteX5" fmla="*/ 104345 w 12210010"/>
                <a:gd name="connsiteY5" fmla="*/ 809023 h 1178263"/>
                <a:gd name="connsiteX6" fmla="*/ 127116 w 12210010"/>
                <a:gd name="connsiteY6" fmla="*/ 800517 h 1178263"/>
                <a:gd name="connsiteX7" fmla="*/ 150501 w 12210010"/>
                <a:gd name="connsiteY7" fmla="*/ 791803 h 1178263"/>
                <a:gd name="connsiteX8" fmla="*/ 174489 w 12210010"/>
                <a:gd name="connsiteY8" fmla="*/ 782889 h 1178263"/>
                <a:gd name="connsiteX9" fmla="*/ 199073 w 12210010"/>
                <a:gd name="connsiteY9" fmla="*/ 773782 h 1178263"/>
                <a:gd name="connsiteX10" fmla="*/ 224242 w 12210010"/>
                <a:gd name="connsiteY10" fmla="*/ 764488 h 1178263"/>
                <a:gd name="connsiteX11" fmla="*/ 249989 w 12210010"/>
                <a:gd name="connsiteY11" fmla="*/ 755014 h 1178263"/>
                <a:gd name="connsiteX12" fmla="*/ 276304 w 12210010"/>
                <a:gd name="connsiteY12" fmla="*/ 745367 h 1178263"/>
                <a:gd name="connsiteX13" fmla="*/ 303177 w 12210010"/>
                <a:gd name="connsiteY13" fmla="*/ 735553 h 1178263"/>
                <a:gd name="connsiteX14" fmla="*/ 330601 w 12210010"/>
                <a:gd name="connsiteY14" fmla="*/ 725579 h 1178263"/>
                <a:gd name="connsiteX15" fmla="*/ 358566 w 12210010"/>
                <a:gd name="connsiteY15" fmla="*/ 715451 h 1178263"/>
                <a:gd name="connsiteX16" fmla="*/ 387062 w 12210010"/>
                <a:gd name="connsiteY16" fmla="*/ 705178 h 1178263"/>
                <a:gd name="connsiteX17" fmla="*/ 416081 w 12210010"/>
                <a:gd name="connsiteY17" fmla="*/ 694764 h 1178263"/>
                <a:gd name="connsiteX18" fmla="*/ 445614 w 12210010"/>
                <a:gd name="connsiteY18" fmla="*/ 684216 h 1178263"/>
                <a:gd name="connsiteX19" fmla="*/ 475652 w 12210010"/>
                <a:gd name="connsiteY19" fmla="*/ 673543 h 1178263"/>
                <a:gd name="connsiteX20" fmla="*/ 506187 w 12210010"/>
                <a:gd name="connsiteY20" fmla="*/ 662749 h 1178263"/>
                <a:gd name="connsiteX21" fmla="*/ 537208 w 12210010"/>
                <a:gd name="connsiteY21" fmla="*/ 651843 h 1178263"/>
                <a:gd name="connsiteX22" fmla="*/ 568707 w 12210010"/>
                <a:gd name="connsiteY22" fmla="*/ 640829 h 1178263"/>
                <a:gd name="connsiteX23" fmla="*/ 600675 w 12210010"/>
                <a:gd name="connsiteY23" fmla="*/ 629716 h 1178263"/>
                <a:gd name="connsiteX24" fmla="*/ 633103 w 12210010"/>
                <a:gd name="connsiteY24" fmla="*/ 618510 h 1178263"/>
                <a:gd name="connsiteX25" fmla="*/ 665982 w 12210010"/>
                <a:gd name="connsiteY25" fmla="*/ 607218 h 1178263"/>
                <a:gd name="connsiteX26" fmla="*/ 699303 w 12210010"/>
                <a:gd name="connsiteY26" fmla="*/ 595845 h 1178263"/>
                <a:gd name="connsiteX27" fmla="*/ 733056 w 12210010"/>
                <a:gd name="connsiteY27" fmla="*/ 584400 h 1178263"/>
                <a:gd name="connsiteX28" fmla="*/ 767235 w 12210010"/>
                <a:gd name="connsiteY28" fmla="*/ 572888 h 1178263"/>
                <a:gd name="connsiteX29" fmla="*/ 801828 w 12210010"/>
                <a:gd name="connsiteY29" fmla="*/ 561316 h 1178263"/>
                <a:gd name="connsiteX30" fmla="*/ 836827 w 12210010"/>
                <a:gd name="connsiteY30" fmla="*/ 549692 h 1178263"/>
                <a:gd name="connsiteX31" fmla="*/ 872223 w 12210010"/>
                <a:gd name="connsiteY31" fmla="*/ 538021 h 1178263"/>
                <a:gd name="connsiteX32" fmla="*/ 908007 w 12210010"/>
                <a:gd name="connsiteY32" fmla="*/ 526310 h 1178263"/>
                <a:gd name="connsiteX33" fmla="*/ 944171 w 12210010"/>
                <a:gd name="connsiteY33" fmla="*/ 514566 h 1178263"/>
                <a:gd name="connsiteX34" fmla="*/ 980704 w 12210010"/>
                <a:gd name="connsiteY34" fmla="*/ 502796 h 1178263"/>
                <a:gd name="connsiteX35" fmla="*/ 1017599 w 12210010"/>
                <a:gd name="connsiteY35" fmla="*/ 491006 h 1178263"/>
                <a:gd name="connsiteX36" fmla="*/ 1054846 w 12210010"/>
                <a:gd name="connsiteY36" fmla="*/ 479203 h 1178263"/>
                <a:gd name="connsiteX37" fmla="*/ 1092437 w 12210010"/>
                <a:gd name="connsiteY37" fmla="*/ 467394 h 1178263"/>
                <a:gd name="connsiteX38" fmla="*/ 1130361 w 12210010"/>
                <a:gd name="connsiteY38" fmla="*/ 455585 h 1178263"/>
                <a:gd name="connsiteX39" fmla="*/ 1168611 w 12210010"/>
                <a:gd name="connsiteY39" fmla="*/ 443783 h 1178263"/>
                <a:gd name="connsiteX40" fmla="*/ 1207177 w 12210010"/>
                <a:gd name="connsiteY40" fmla="*/ 431995 h 1178263"/>
                <a:gd name="connsiteX41" fmla="*/ 1246051 w 12210010"/>
                <a:gd name="connsiteY41" fmla="*/ 420228 h 1178263"/>
                <a:gd name="connsiteX42" fmla="*/ 1285223 w 12210010"/>
                <a:gd name="connsiteY42" fmla="*/ 408487 h 1178263"/>
                <a:gd name="connsiteX43" fmla="*/ 1324684 w 12210010"/>
                <a:gd name="connsiteY43" fmla="*/ 396781 h 1178263"/>
                <a:gd name="connsiteX44" fmla="*/ 1364426 w 12210010"/>
                <a:gd name="connsiteY44" fmla="*/ 385114 h 1178263"/>
                <a:gd name="connsiteX45" fmla="*/ 1404440 w 12210010"/>
                <a:gd name="connsiteY45" fmla="*/ 373495 h 1178263"/>
                <a:gd name="connsiteX46" fmla="*/ 1444715 w 12210010"/>
                <a:gd name="connsiteY46" fmla="*/ 361930 h 1178263"/>
                <a:gd name="connsiteX47" fmla="*/ 1485245 w 12210010"/>
                <a:gd name="connsiteY47" fmla="*/ 350425 h 1178263"/>
                <a:gd name="connsiteX48" fmla="*/ 1526019 w 12210010"/>
                <a:gd name="connsiteY48" fmla="*/ 338987 h 1178263"/>
                <a:gd name="connsiteX49" fmla="*/ 1567028 w 12210010"/>
                <a:gd name="connsiteY49" fmla="*/ 327623 h 1178263"/>
                <a:gd name="connsiteX50" fmla="*/ 1608264 w 12210010"/>
                <a:gd name="connsiteY50" fmla="*/ 316340 h 1178263"/>
                <a:gd name="connsiteX51" fmla="*/ 1649719 w 12210010"/>
                <a:gd name="connsiteY51" fmla="*/ 305143 h 1178263"/>
                <a:gd name="connsiteX52" fmla="*/ 1691381 w 12210010"/>
                <a:gd name="connsiteY52" fmla="*/ 294041 h 1178263"/>
                <a:gd name="connsiteX53" fmla="*/ 1733244 w 12210010"/>
                <a:gd name="connsiteY53" fmla="*/ 283039 h 1178263"/>
                <a:gd name="connsiteX54" fmla="*/ 1775297 w 12210010"/>
                <a:gd name="connsiteY54" fmla="*/ 272145 h 1178263"/>
                <a:gd name="connsiteX55" fmla="*/ 1817532 w 12210010"/>
                <a:gd name="connsiteY55" fmla="*/ 261364 h 1178263"/>
                <a:gd name="connsiteX56" fmla="*/ 1859940 w 12210010"/>
                <a:gd name="connsiteY56" fmla="*/ 250704 h 1178263"/>
                <a:gd name="connsiteX57" fmla="*/ 1902512 w 12210010"/>
                <a:gd name="connsiteY57" fmla="*/ 240171 h 1178263"/>
                <a:gd name="connsiteX58" fmla="*/ 1945239 w 12210010"/>
                <a:gd name="connsiteY58" fmla="*/ 229773 h 1178263"/>
                <a:gd name="connsiteX59" fmla="*/ 1988112 w 12210010"/>
                <a:gd name="connsiteY59" fmla="*/ 219515 h 1178263"/>
                <a:gd name="connsiteX60" fmla="*/ 2031122 w 12210010"/>
                <a:gd name="connsiteY60" fmla="*/ 209404 h 1178263"/>
                <a:gd name="connsiteX61" fmla="*/ 2074261 w 12210010"/>
                <a:gd name="connsiteY61" fmla="*/ 199447 h 1178263"/>
                <a:gd name="connsiteX62" fmla="*/ 2117518 w 12210010"/>
                <a:gd name="connsiteY62" fmla="*/ 189651 h 1178263"/>
                <a:gd name="connsiteX63" fmla="*/ 2160886 w 12210010"/>
                <a:gd name="connsiteY63" fmla="*/ 180022 h 1178263"/>
                <a:gd name="connsiteX64" fmla="*/ 2204354 w 12210010"/>
                <a:gd name="connsiteY64" fmla="*/ 170568 h 1178263"/>
                <a:gd name="connsiteX65" fmla="*/ 2247916 w 12210010"/>
                <a:gd name="connsiteY65" fmla="*/ 161294 h 1178263"/>
                <a:gd name="connsiteX66" fmla="*/ 2291560 w 12210010"/>
                <a:gd name="connsiteY66" fmla="*/ 152208 h 1178263"/>
                <a:gd name="connsiteX67" fmla="*/ 2335280 w 12210010"/>
                <a:gd name="connsiteY67" fmla="*/ 143315 h 1178263"/>
                <a:gd name="connsiteX68" fmla="*/ 2379064 w 12210010"/>
                <a:gd name="connsiteY68" fmla="*/ 134624 h 1178263"/>
                <a:gd name="connsiteX69" fmla="*/ 2422905 w 12210010"/>
                <a:gd name="connsiteY69" fmla="*/ 126140 h 1178263"/>
                <a:gd name="connsiteX70" fmla="*/ 2466794 w 12210010"/>
                <a:gd name="connsiteY70" fmla="*/ 117870 h 1178263"/>
                <a:gd name="connsiteX71" fmla="*/ 2510721 w 12210010"/>
                <a:gd name="connsiteY71" fmla="*/ 109821 h 1178263"/>
                <a:gd name="connsiteX72" fmla="*/ 2554678 w 12210010"/>
                <a:gd name="connsiteY72" fmla="*/ 102000 h 1178263"/>
                <a:gd name="connsiteX73" fmla="*/ 2598656 w 12210010"/>
                <a:gd name="connsiteY73" fmla="*/ 94413 h 1178263"/>
                <a:gd name="connsiteX74" fmla="*/ 2642646 w 12210010"/>
                <a:gd name="connsiteY74" fmla="*/ 87067 h 1178263"/>
                <a:gd name="connsiteX75" fmla="*/ 2686639 w 12210010"/>
                <a:gd name="connsiteY75" fmla="*/ 79969 h 1178263"/>
                <a:gd name="connsiteX76" fmla="*/ 2730626 w 12210010"/>
                <a:gd name="connsiteY76" fmla="*/ 73125 h 1178263"/>
                <a:gd name="connsiteX77" fmla="*/ 2774598 w 12210010"/>
                <a:gd name="connsiteY77" fmla="*/ 66542 h 1178263"/>
                <a:gd name="connsiteX78" fmla="*/ 2818546 w 12210010"/>
                <a:gd name="connsiteY78" fmla="*/ 60227 h 1178263"/>
                <a:gd name="connsiteX79" fmla="*/ 2862462 w 12210010"/>
                <a:gd name="connsiteY79" fmla="*/ 54186 h 1178263"/>
                <a:gd name="connsiteX80" fmla="*/ 2906336 w 12210010"/>
                <a:gd name="connsiteY80" fmla="*/ 48427 h 1178263"/>
                <a:gd name="connsiteX81" fmla="*/ 2950159 w 12210010"/>
                <a:gd name="connsiteY81" fmla="*/ 42955 h 1178263"/>
                <a:gd name="connsiteX82" fmla="*/ 2993922 w 12210010"/>
                <a:gd name="connsiteY82" fmla="*/ 37778 h 1178263"/>
                <a:gd name="connsiteX83" fmla="*/ 3037618 w 12210010"/>
                <a:gd name="connsiteY83" fmla="*/ 32903 h 1178263"/>
                <a:gd name="connsiteX84" fmla="*/ 3081235 w 12210010"/>
                <a:gd name="connsiteY84" fmla="*/ 28335 h 1178263"/>
                <a:gd name="connsiteX85" fmla="*/ 3124767 w 12210010"/>
                <a:gd name="connsiteY85" fmla="*/ 24082 h 1178263"/>
                <a:gd name="connsiteX86" fmla="*/ 3168204 w 12210010"/>
                <a:gd name="connsiteY86" fmla="*/ 20151 h 1178263"/>
                <a:gd name="connsiteX87" fmla="*/ 3211536 w 12210010"/>
                <a:gd name="connsiteY87" fmla="*/ 16548 h 1178263"/>
                <a:gd name="connsiteX88" fmla="*/ 3254756 w 12210010"/>
                <a:gd name="connsiteY88" fmla="*/ 13279 h 1178263"/>
                <a:gd name="connsiteX89" fmla="*/ 3297854 w 12210010"/>
                <a:gd name="connsiteY89" fmla="*/ 10353 h 1178263"/>
                <a:gd name="connsiteX90" fmla="*/ 3340821 w 12210010"/>
                <a:gd name="connsiteY90" fmla="*/ 7774 h 1178263"/>
                <a:gd name="connsiteX91" fmla="*/ 3383648 w 12210010"/>
                <a:gd name="connsiteY91" fmla="*/ 5551 h 1178263"/>
                <a:gd name="connsiteX92" fmla="*/ 3426327 w 12210010"/>
                <a:gd name="connsiteY92" fmla="*/ 3690 h 1178263"/>
                <a:gd name="connsiteX93" fmla="*/ 3468849 w 12210010"/>
                <a:gd name="connsiteY93" fmla="*/ 2198 h 1178263"/>
                <a:gd name="connsiteX94" fmla="*/ 3511203 w 12210010"/>
                <a:gd name="connsiteY94" fmla="*/ 1081 h 1178263"/>
                <a:gd name="connsiteX95" fmla="*/ 3553383 w 12210010"/>
                <a:gd name="connsiteY95" fmla="*/ 346 h 1178263"/>
                <a:gd name="connsiteX96" fmla="*/ 3595379 w 12210010"/>
                <a:gd name="connsiteY96" fmla="*/ 0 h 1178263"/>
                <a:gd name="connsiteX97" fmla="*/ 3637182 w 12210010"/>
                <a:gd name="connsiteY97" fmla="*/ 49 h 1178263"/>
                <a:gd name="connsiteX98" fmla="*/ 3678783 w 12210010"/>
                <a:gd name="connsiteY98" fmla="*/ 502 h 1178263"/>
                <a:gd name="connsiteX99" fmla="*/ 3761271 w 12210010"/>
                <a:gd name="connsiteY99" fmla="*/ 2638 h 1178263"/>
                <a:gd name="connsiteX100" fmla="*/ 3802475 w 12210010"/>
                <a:gd name="connsiteY100" fmla="*/ 4424 h 1178263"/>
                <a:gd name="connsiteX101" fmla="*/ 3843567 w 12210010"/>
                <a:gd name="connsiteY101" fmla="*/ 6782 h 1178263"/>
                <a:gd name="connsiteX102" fmla="*/ 3884650 w 12210010"/>
                <a:gd name="connsiteY102" fmla="*/ 9704 h 1178263"/>
                <a:gd name="connsiteX103" fmla="*/ 3925728 w 12210010"/>
                <a:gd name="connsiteY103" fmla="*/ 13178 h 1178263"/>
                <a:gd name="connsiteX104" fmla="*/ 3966802 w 12210010"/>
                <a:gd name="connsiteY104" fmla="*/ 17193 h 1178263"/>
                <a:gd name="connsiteX105" fmla="*/ 4007874 w 12210010"/>
                <a:gd name="connsiteY105" fmla="*/ 21736 h 1178263"/>
                <a:gd name="connsiteX106" fmla="*/ 4048946 w 12210010"/>
                <a:gd name="connsiteY106" fmla="*/ 26797 h 1178263"/>
                <a:gd name="connsiteX107" fmla="*/ 4090022 w 12210010"/>
                <a:gd name="connsiteY107" fmla="*/ 32362 h 1178263"/>
                <a:gd name="connsiteX108" fmla="*/ 4131102 w 12210010"/>
                <a:gd name="connsiteY108" fmla="*/ 38421 h 1178263"/>
                <a:gd name="connsiteX109" fmla="*/ 4172189 w 12210010"/>
                <a:gd name="connsiteY109" fmla="*/ 44961 h 1178263"/>
                <a:gd name="connsiteX110" fmla="*/ 4213286 w 12210010"/>
                <a:gd name="connsiteY110" fmla="*/ 51971 h 1178263"/>
                <a:gd name="connsiteX111" fmla="*/ 4254394 w 12210010"/>
                <a:gd name="connsiteY111" fmla="*/ 59440 h 1178263"/>
                <a:gd name="connsiteX112" fmla="*/ 4295517 w 12210010"/>
                <a:gd name="connsiteY112" fmla="*/ 67355 h 1178263"/>
                <a:gd name="connsiteX113" fmla="*/ 4336656 w 12210010"/>
                <a:gd name="connsiteY113" fmla="*/ 75705 h 1178263"/>
                <a:gd name="connsiteX114" fmla="*/ 4377813 w 12210010"/>
                <a:gd name="connsiteY114" fmla="*/ 84477 h 1178263"/>
                <a:gd name="connsiteX115" fmla="*/ 4418991 w 12210010"/>
                <a:gd name="connsiteY115" fmla="*/ 93661 h 1178263"/>
                <a:gd name="connsiteX116" fmla="*/ 4460192 w 12210010"/>
                <a:gd name="connsiteY116" fmla="*/ 103244 h 1178263"/>
                <a:gd name="connsiteX117" fmla="*/ 4501419 w 12210010"/>
                <a:gd name="connsiteY117" fmla="*/ 113215 h 1178263"/>
                <a:gd name="connsiteX118" fmla="*/ 4542673 w 12210010"/>
                <a:gd name="connsiteY118" fmla="*/ 123562 h 1178263"/>
                <a:gd name="connsiteX119" fmla="*/ 4583957 w 12210010"/>
                <a:gd name="connsiteY119" fmla="*/ 134273 h 1178263"/>
                <a:gd name="connsiteX120" fmla="*/ 4625273 w 12210010"/>
                <a:gd name="connsiteY120" fmla="*/ 145338 h 1178263"/>
                <a:gd name="connsiteX121" fmla="*/ 4666625 w 12210010"/>
                <a:gd name="connsiteY121" fmla="*/ 156743 h 1178263"/>
                <a:gd name="connsiteX122" fmla="*/ 4708013 w 12210010"/>
                <a:gd name="connsiteY122" fmla="*/ 168477 h 1178263"/>
                <a:gd name="connsiteX123" fmla="*/ 4749441 w 12210010"/>
                <a:gd name="connsiteY123" fmla="*/ 180530 h 1178263"/>
                <a:gd name="connsiteX124" fmla="*/ 4790909 w 12210010"/>
                <a:gd name="connsiteY124" fmla="*/ 192888 h 1178263"/>
                <a:gd name="connsiteX125" fmla="*/ 4832422 w 12210010"/>
                <a:gd name="connsiteY125" fmla="*/ 205541 h 1178263"/>
                <a:gd name="connsiteX126" fmla="*/ 4873980 w 12210010"/>
                <a:gd name="connsiteY126" fmla="*/ 218476 h 1178263"/>
                <a:gd name="connsiteX127" fmla="*/ 4915587 w 12210010"/>
                <a:gd name="connsiteY127" fmla="*/ 231683 h 1178263"/>
                <a:gd name="connsiteX128" fmla="*/ 4957245 w 12210010"/>
                <a:gd name="connsiteY128" fmla="*/ 245148 h 1178263"/>
                <a:gd name="connsiteX129" fmla="*/ 4998957 w 12210010"/>
                <a:gd name="connsiteY129" fmla="*/ 258862 h 1178263"/>
                <a:gd name="connsiteX130" fmla="*/ 5040723 w 12210010"/>
                <a:gd name="connsiteY130" fmla="*/ 272812 h 1178263"/>
                <a:gd name="connsiteX131" fmla="*/ 5082547 w 12210010"/>
                <a:gd name="connsiteY131" fmla="*/ 286986 h 1178263"/>
                <a:gd name="connsiteX132" fmla="*/ 5124432 w 12210010"/>
                <a:gd name="connsiteY132" fmla="*/ 301373 h 1178263"/>
                <a:gd name="connsiteX133" fmla="*/ 5166378 w 12210010"/>
                <a:gd name="connsiteY133" fmla="*/ 315962 h 1178263"/>
                <a:gd name="connsiteX134" fmla="*/ 5208389 w 12210010"/>
                <a:gd name="connsiteY134" fmla="*/ 330740 h 1178263"/>
                <a:gd name="connsiteX135" fmla="*/ 5250467 w 12210010"/>
                <a:gd name="connsiteY135" fmla="*/ 345696 h 1178263"/>
                <a:gd name="connsiteX136" fmla="*/ 5292615 w 12210010"/>
                <a:gd name="connsiteY136" fmla="*/ 360819 h 1178263"/>
                <a:gd name="connsiteX137" fmla="*/ 5334834 w 12210010"/>
                <a:gd name="connsiteY137" fmla="*/ 376096 h 1178263"/>
                <a:gd name="connsiteX138" fmla="*/ 5377126 w 12210010"/>
                <a:gd name="connsiteY138" fmla="*/ 391517 h 1178263"/>
                <a:gd name="connsiteX139" fmla="*/ 5419495 w 12210010"/>
                <a:gd name="connsiteY139" fmla="*/ 407069 h 1178263"/>
                <a:gd name="connsiteX140" fmla="*/ 5461942 w 12210010"/>
                <a:gd name="connsiteY140" fmla="*/ 422741 h 1178263"/>
                <a:gd name="connsiteX141" fmla="*/ 5504470 w 12210010"/>
                <a:gd name="connsiteY141" fmla="*/ 438522 h 1178263"/>
                <a:gd name="connsiteX142" fmla="*/ 5547081 w 12210010"/>
                <a:gd name="connsiteY142" fmla="*/ 454400 h 1178263"/>
                <a:gd name="connsiteX143" fmla="*/ 5589777 w 12210010"/>
                <a:gd name="connsiteY143" fmla="*/ 470363 h 1178263"/>
                <a:gd name="connsiteX144" fmla="*/ 5632561 w 12210010"/>
                <a:gd name="connsiteY144" fmla="*/ 486399 h 1178263"/>
                <a:gd name="connsiteX145" fmla="*/ 5675434 w 12210010"/>
                <a:gd name="connsiteY145" fmla="*/ 502498 h 1178263"/>
                <a:gd name="connsiteX146" fmla="*/ 5718400 w 12210010"/>
                <a:gd name="connsiteY146" fmla="*/ 518647 h 1178263"/>
                <a:gd name="connsiteX147" fmla="*/ 5761460 w 12210010"/>
                <a:gd name="connsiteY147" fmla="*/ 534835 h 1178263"/>
                <a:gd name="connsiteX148" fmla="*/ 5804616 w 12210010"/>
                <a:gd name="connsiteY148" fmla="*/ 551050 h 1178263"/>
                <a:gd name="connsiteX149" fmla="*/ 5847872 w 12210010"/>
                <a:gd name="connsiteY149" fmla="*/ 567281 h 1178263"/>
                <a:gd name="connsiteX150" fmla="*/ 5891229 w 12210010"/>
                <a:gd name="connsiteY150" fmla="*/ 583516 h 1178263"/>
                <a:gd name="connsiteX151" fmla="*/ 5934689 w 12210010"/>
                <a:gd name="connsiteY151" fmla="*/ 599744 h 1178263"/>
                <a:gd name="connsiteX152" fmla="*/ 5978255 w 12210010"/>
                <a:gd name="connsiteY152" fmla="*/ 615952 h 1178263"/>
                <a:gd name="connsiteX153" fmla="*/ 6021930 w 12210010"/>
                <a:gd name="connsiteY153" fmla="*/ 632131 h 1178263"/>
                <a:gd name="connsiteX154" fmla="*/ 6065714 w 12210010"/>
                <a:gd name="connsiteY154" fmla="*/ 648267 h 1178263"/>
                <a:gd name="connsiteX155" fmla="*/ 6109611 w 12210010"/>
                <a:gd name="connsiteY155" fmla="*/ 664349 h 1178263"/>
                <a:gd name="connsiteX156" fmla="*/ 6153622 w 12210010"/>
                <a:gd name="connsiteY156" fmla="*/ 680367 h 1178263"/>
                <a:gd name="connsiteX157" fmla="*/ 6197751 w 12210010"/>
                <a:gd name="connsiteY157" fmla="*/ 696307 h 1178263"/>
                <a:gd name="connsiteX158" fmla="*/ 6241999 w 12210010"/>
                <a:gd name="connsiteY158" fmla="*/ 712159 h 1178263"/>
                <a:gd name="connsiteX159" fmla="*/ 6286368 w 12210010"/>
                <a:gd name="connsiteY159" fmla="*/ 727911 h 1178263"/>
                <a:gd name="connsiteX160" fmla="*/ 6330862 w 12210010"/>
                <a:gd name="connsiteY160" fmla="*/ 743552 h 1178263"/>
                <a:gd name="connsiteX161" fmla="*/ 6375482 w 12210010"/>
                <a:gd name="connsiteY161" fmla="*/ 759070 h 1178263"/>
                <a:gd name="connsiteX162" fmla="*/ 6420230 w 12210010"/>
                <a:gd name="connsiteY162" fmla="*/ 774453 h 1178263"/>
                <a:gd name="connsiteX163" fmla="*/ 6465108 w 12210010"/>
                <a:gd name="connsiteY163" fmla="*/ 789690 h 1178263"/>
                <a:gd name="connsiteX164" fmla="*/ 6510119 w 12210010"/>
                <a:gd name="connsiteY164" fmla="*/ 804769 h 1178263"/>
                <a:gd name="connsiteX165" fmla="*/ 6555266 w 12210010"/>
                <a:gd name="connsiteY165" fmla="*/ 819679 h 1178263"/>
                <a:gd name="connsiteX166" fmla="*/ 6600550 w 12210010"/>
                <a:gd name="connsiteY166" fmla="*/ 834408 h 1178263"/>
                <a:gd name="connsiteX167" fmla="*/ 6645973 w 12210010"/>
                <a:gd name="connsiteY167" fmla="*/ 848945 h 1178263"/>
                <a:gd name="connsiteX168" fmla="*/ 6691538 w 12210010"/>
                <a:gd name="connsiteY168" fmla="*/ 863278 h 1178263"/>
                <a:gd name="connsiteX169" fmla="*/ 6737248 w 12210010"/>
                <a:gd name="connsiteY169" fmla="*/ 877396 h 1178263"/>
                <a:gd name="connsiteX170" fmla="*/ 6783104 w 12210010"/>
                <a:gd name="connsiteY170" fmla="*/ 891287 h 1178263"/>
                <a:gd name="connsiteX171" fmla="*/ 6829108 w 12210010"/>
                <a:gd name="connsiteY171" fmla="*/ 904939 h 1178263"/>
                <a:gd name="connsiteX172" fmla="*/ 6875262 w 12210010"/>
                <a:gd name="connsiteY172" fmla="*/ 918342 h 1178263"/>
                <a:gd name="connsiteX173" fmla="*/ 6921570 w 12210010"/>
                <a:gd name="connsiteY173" fmla="*/ 931483 h 1178263"/>
                <a:gd name="connsiteX174" fmla="*/ 6968034 w 12210010"/>
                <a:gd name="connsiteY174" fmla="*/ 944351 h 1178263"/>
                <a:gd name="connsiteX175" fmla="*/ 7014655 w 12210010"/>
                <a:gd name="connsiteY175" fmla="*/ 956934 h 1178263"/>
                <a:gd name="connsiteX176" fmla="*/ 7061437 w 12210010"/>
                <a:gd name="connsiteY176" fmla="*/ 969221 h 1178263"/>
                <a:gd name="connsiteX177" fmla="*/ 7108381 w 12210010"/>
                <a:gd name="connsiteY177" fmla="*/ 981201 h 1178263"/>
                <a:gd name="connsiteX178" fmla="*/ 7155488 w 12210010"/>
                <a:gd name="connsiteY178" fmla="*/ 992862 h 1178263"/>
                <a:gd name="connsiteX179" fmla="*/ 7202763 w 12210010"/>
                <a:gd name="connsiteY179" fmla="*/ 1004191 h 1178263"/>
                <a:gd name="connsiteX180" fmla="*/ 7250205 w 12210010"/>
                <a:gd name="connsiteY180" fmla="*/ 1015179 h 1178263"/>
                <a:gd name="connsiteX181" fmla="*/ 7297820 w 12210010"/>
                <a:gd name="connsiteY181" fmla="*/ 1025813 h 1178263"/>
                <a:gd name="connsiteX182" fmla="*/ 7345608 w 12210010"/>
                <a:gd name="connsiteY182" fmla="*/ 1036082 h 1178263"/>
                <a:gd name="connsiteX183" fmla="*/ 7393573 w 12210010"/>
                <a:gd name="connsiteY183" fmla="*/ 1045975 h 1178263"/>
                <a:gd name="connsiteX184" fmla="*/ 7441715 w 12210010"/>
                <a:gd name="connsiteY184" fmla="*/ 1055479 h 1178263"/>
                <a:gd name="connsiteX185" fmla="*/ 7490036 w 12210010"/>
                <a:gd name="connsiteY185" fmla="*/ 1064583 h 1178263"/>
                <a:gd name="connsiteX186" fmla="*/ 7538541 w 12210010"/>
                <a:gd name="connsiteY186" fmla="*/ 1073277 h 1178263"/>
                <a:gd name="connsiteX187" fmla="*/ 7587231 w 12210010"/>
                <a:gd name="connsiteY187" fmla="*/ 1081547 h 1178263"/>
                <a:gd name="connsiteX188" fmla="*/ 7636107 w 12210010"/>
                <a:gd name="connsiteY188" fmla="*/ 1089383 h 1178263"/>
                <a:gd name="connsiteX189" fmla="*/ 7685175 w 12210010"/>
                <a:gd name="connsiteY189" fmla="*/ 1096774 h 1178263"/>
                <a:gd name="connsiteX190" fmla="*/ 7734433 w 12210010"/>
                <a:gd name="connsiteY190" fmla="*/ 1103707 h 1178263"/>
                <a:gd name="connsiteX191" fmla="*/ 7783885 w 12210010"/>
                <a:gd name="connsiteY191" fmla="*/ 1110172 h 1178263"/>
                <a:gd name="connsiteX192" fmla="*/ 7833536 w 12210010"/>
                <a:gd name="connsiteY192" fmla="*/ 1116156 h 1178263"/>
                <a:gd name="connsiteX193" fmla="*/ 7883383 w 12210010"/>
                <a:gd name="connsiteY193" fmla="*/ 1121650 h 1178263"/>
                <a:gd name="connsiteX194" fmla="*/ 7933431 w 12210010"/>
                <a:gd name="connsiteY194" fmla="*/ 1126639 h 1178263"/>
                <a:gd name="connsiteX195" fmla="*/ 7983684 w 12210010"/>
                <a:gd name="connsiteY195" fmla="*/ 1131114 h 1178263"/>
                <a:gd name="connsiteX196" fmla="*/ 8034143 w 12210010"/>
                <a:gd name="connsiteY196" fmla="*/ 1135062 h 1178263"/>
                <a:gd name="connsiteX197" fmla="*/ 8084807 w 12210010"/>
                <a:gd name="connsiteY197" fmla="*/ 1138473 h 1178263"/>
                <a:gd name="connsiteX198" fmla="*/ 8186858 w 12210010"/>
                <a:gd name="connsiteY198" fmla="*/ 1143638 h 1178263"/>
                <a:gd name="connsiteX199" fmla="*/ 8237851 w 12210010"/>
                <a:gd name="connsiteY199" fmla="*/ 1145484 h 1178263"/>
                <a:gd name="connsiteX200" fmla="*/ 8288434 w 12210010"/>
                <a:gd name="connsiteY200" fmla="*/ 1146991 h 1178263"/>
                <a:gd name="connsiteX201" fmla="*/ 8338568 w 12210010"/>
                <a:gd name="connsiteY201" fmla="*/ 1148161 h 1178263"/>
                <a:gd name="connsiteX202" fmla="*/ 8388261 w 12210010"/>
                <a:gd name="connsiteY202" fmla="*/ 1148997 h 1178263"/>
                <a:gd name="connsiteX203" fmla="*/ 8437520 w 12210010"/>
                <a:gd name="connsiteY203" fmla="*/ 1149505 h 1178263"/>
                <a:gd name="connsiteX204" fmla="*/ 8486352 w 12210010"/>
                <a:gd name="connsiteY204" fmla="*/ 1149688 h 1178263"/>
                <a:gd name="connsiteX205" fmla="*/ 8534765 w 12210010"/>
                <a:gd name="connsiteY205" fmla="*/ 1149549 h 1178263"/>
                <a:gd name="connsiteX206" fmla="*/ 8582766 w 12210010"/>
                <a:gd name="connsiteY206" fmla="*/ 1149092 h 1178263"/>
                <a:gd name="connsiteX207" fmla="*/ 8630361 w 12210010"/>
                <a:gd name="connsiteY207" fmla="*/ 1148321 h 1178263"/>
                <a:gd name="connsiteX208" fmla="*/ 8677559 w 12210010"/>
                <a:gd name="connsiteY208" fmla="*/ 1147240 h 1178263"/>
                <a:gd name="connsiteX209" fmla="*/ 8724364 w 12210010"/>
                <a:gd name="connsiteY209" fmla="*/ 1145852 h 1178263"/>
                <a:gd name="connsiteX210" fmla="*/ 8770787 w 12210010"/>
                <a:gd name="connsiteY210" fmla="*/ 1144162 h 1178263"/>
                <a:gd name="connsiteX211" fmla="*/ 8816835 w 12210010"/>
                <a:gd name="connsiteY211" fmla="*/ 1142172 h 1178263"/>
                <a:gd name="connsiteX212" fmla="*/ 8862512 w 12210010"/>
                <a:gd name="connsiteY212" fmla="*/ 1139888 h 1178263"/>
                <a:gd name="connsiteX213" fmla="*/ 8907829 w 12210010"/>
                <a:gd name="connsiteY213" fmla="*/ 1137312 h 1178263"/>
                <a:gd name="connsiteX214" fmla="*/ 8952791 w 12210010"/>
                <a:gd name="connsiteY214" fmla="*/ 1134449 h 1178263"/>
                <a:gd name="connsiteX215" fmla="*/ 8997403 w 12210010"/>
                <a:gd name="connsiteY215" fmla="*/ 1131301 h 1178263"/>
                <a:gd name="connsiteX216" fmla="*/ 9041677 w 12210010"/>
                <a:gd name="connsiteY216" fmla="*/ 1127874 h 1178263"/>
                <a:gd name="connsiteX217" fmla="*/ 9085617 w 12210010"/>
                <a:gd name="connsiteY217" fmla="*/ 1124170 h 1178263"/>
                <a:gd name="connsiteX218" fmla="*/ 9129231 w 12210010"/>
                <a:gd name="connsiteY218" fmla="*/ 1120194 h 1178263"/>
                <a:gd name="connsiteX219" fmla="*/ 9172528 w 12210010"/>
                <a:gd name="connsiteY219" fmla="*/ 1115949 h 1178263"/>
                <a:gd name="connsiteX220" fmla="*/ 9215513 w 12210010"/>
                <a:gd name="connsiteY220" fmla="*/ 1111439 h 1178263"/>
                <a:gd name="connsiteX221" fmla="*/ 9258194 w 12210010"/>
                <a:gd name="connsiteY221" fmla="*/ 1106668 h 1178263"/>
                <a:gd name="connsiteX222" fmla="*/ 9300578 w 12210010"/>
                <a:gd name="connsiteY222" fmla="*/ 1101639 h 1178263"/>
                <a:gd name="connsiteX223" fmla="*/ 9342671 w 12210010"/>
                <a:gd name="connsiteY223" fmla="*/ 1096356 h 1178263"/>
                <a:gd name="connsiteX224" fmla="*/ 9384484 w 12210010"/>
                <a:gd name="connsiteY224" fmla="*/ 1090824 h 1178263"/>
                <a:gd name="connsiteX225" fmla="*/ 9426020 w 12210010"/>
                <a:gd name="connsiteY225" fmla="*/ 1085045 h 1178263"/>
                <a:gd name="connsiteX226" fmla="*/ 9467288 w 12210010"/>
                <a:gd name="connsiteY226" fmla="*/ 1079024 h 1178263"/>
                <a:gd name="connsiteX227" fmla="*/ 9508295 w 12210010"/>
                <a:gd name="connsiteY227" fmla="*/ 1072764 h 1178263"/>
                <a:gd name="connsiteX228" fmla="*/ 9549049 w 12210010"/>
                <a:gd name="connsiteY228" fmla="*/ 1066269 h 1178263"/>
                <a:gd name="connsiteX229" fmla="*/ 9589556 w 12210010"/>
                <a:gd name="connsiteY229" fmla="*/ 1059542 h 1178263"/>
                <a:gd name="connsiteX230" fmla="*/ 9629825 w 12210010"/>
                <a:gd name="connsiteY230" fmla="*/ 1052588 h 1178263"/>
                <a:gd name="connsiteX231" fmla="*/ 9669862 w 12210010"/>
                <a:gd name="connsiteY231" fmla="*/ 1045411 h 1178263"/>
                <a:gd name="connsiteX232" fmla="*/ 9709673 w 12210010"/>
                <a:gd name="connsiteY232" fmla="*/ 1038013 h 1178263"/>
                <a:gd name="connsiteX233" fmla="*/ 9749268 w 12210010"/>
                <a:gd name="connsiteY233" fmla="*/ 1030399 h 1178263"/>
                <a:gd name="connsiteX234" fmla="*/ 9788652 w 12210010"/>
                <a:gd name="connsiteY234" fmla="*/ 1022572 h 1178263"/>
                <a:gd name="connsiteX235" fmla="*/ 9827833 w 12210010"/>
                <a:gd name="connsiteY235" fmla="*/ 1014537 h 1178263"/>
                <a:gd name="connsiteX236" fmla="*/ 9866819 w 12210010"/>
                <a:gd name="connsiteY236" fmla="*/ 1006297 h 1178263"/>
                <a:gd name="connsiteX237" fmla="*/ 9905616 w 12210010"/>
                <a:gd name="connsiteY237" fmla="*/ 997855 h 1178263"/>
                <a:gd name="connsiteX238" fmla="*/ 9944231 w 12210010"/>
                <a:gd name="connsiteY238" fmla="*/ 989216 h 1178263"/>
                <a:gd name="connsiteX239" fmla="*/ 9982673 w 12210010"/>
                <a:gd name="connsiteY239" fmla="*/ 980382 h 1178263"/>
                <a:gd name="connsiteX240" fmla="*/ 10020947 w 12210010"/>
                <a:gd name="connsiteY240" fmla="*/ 971359 h 1178263"/>
                <a:gd name="connsiteX241" fmla="*/ 10059062 w 12210010"/>
                <a:gd name="connsiteY241" fmla="*/ 962149 h 1178263"/>
                <a:gd name="connsiteX242" fmla="*/ 10097023 w 12210010"/>
                <a:gd name="connsiteY242" fmla="*/ 952756 h 1178263"/>
                <a:gd name="connsiteX243" fmla="*/ 10134840 w 12210010"/>
                <a:gd name="connsiteY243" fmla="*/ 943185 h 1178263"/>
                <a:gd name="connsiteX244" fmla="*/ 10172519 w 12210010"/>
                <a:gd name="connsiteY244" fmla="*/ 933438 h 1178263"/>
                <a:gd name="connsiteX245" fmla="*/ 10210067 w 12210010"/>
                <a:gd name="connsiteY245" fmla="*/ 923520 h 1178263"/>
                <a:gd name="connsiteX246" fmla="*/ 10247491 w 12210010"/>
                <a:gd name="connsiteY246" fmla="*/ 913434 h 1178263"/>
                <a:gd name="connsiteX247" fmla="*/ 10284799 w 12210010"/>
                <a:gd name="connsiteY247" fmla="*/ 903184 h 1178263"/>
                <a:gd name="connsiteX248" fmla="*/ 10321997 w 12210010"/>
                <a:gd name="connsiteY248" fmla="*/ 892774 h 1178263"/>
                <a:gd name="connsiteX249" fmla="*/ 10359092 w 12210010"/>
                <a:gd name="connsiteY249" fmla="*/ 882207 h 1178263"/>
                <a:gd name="connsiteX250" fmla="*/ 10396094 w 12210010"/>
                <a:gd name="connsiteY250" fmla="*/ 871487 h 1178263"/>
                <a:gd name="connsiteX251" fmla="*/ 10433007 w 12210010"/>
                <a:gd name="connsiteY251" fmla="*/ 860619 h 1178263"/>
                <a:gd name="connsiteX252" fmla="*/ 10469840 w 12210010"/>
                <a:gd name="connsiteY252" fmla="*/ 849605 h 1178263"/>
                <a:gd name="connsiteX253" fmla="*/ 10506600 w 12210010"/>
                <a:gd name="connsiteY253" fmla="*/ 838449 h 1178263"/>
                <a:gd name="connsiteX254" fmla="*/ 10543294 w 12210010"/>
                <a:gd name="connsiteY254" fmla="*/ 827156 h 1178263"/>
                <a:gd name="connsiteX255" fmla="*/ 10579928 w 12210010"/>
                <a:gd name="connsiteY255" fmla="*/ 815728 h 1178263"/>
                <a:gd name="connsiteX256" fmla="*/ 10616511 w 12210010"/>
                <a:gd name="connsiteY256" fmla="*/ 804170 h 1178263"/>
                <a:gd name="connsiteX257" fmla="*/ 10653049 w 12210010"/>
                <a:gd name="connsiteY257" fmla="*/ 792486 h 1178263"/>
                <a:gd name="connsiteX258" fmla="*/ 10689549 w 12210010"/>
                <a:gd name="connsiteY258" fmla="*/ 780678 h 1178263"/>
                <a:gd name="connsiteX259" fmla="*/ 10726020 w 12210010"/>
                <a:gd name="connsiteY259" fmla="*/ 768752 h 1178263"/>
                <a:gd name="connsiteX260" fmla="*/ 10762467 w 12210010"/>
                <a:gd name="connsiteY260" fmla="*/ 756710 h 1178263"/>
                <a:gd name="connsiteX261" fmla="*/ 10798898 w 12210010"/>
                <a:gd name="connsiteY261" fmla="*/ 744556 h 1178263"/>
                <a:gd name="connsiteX262" fmla="*/ 10835320 w 12210010"/>
                <a:gd name="connsiteY262" fmla="*/ 732294 h 1178263"/>
                <a:gd name="connsiteX263" fmla="*/ 10871741 w 12210010"/>
                <a:gd name="connsiteY263" fmla="*/ 719929 h 1178263"/>
                <a:gd name="connsiteX264" fmla="*/ 10908167 w 12210010"/>
                <a:gd name="connsiteY264" fmla="*/ 707463 h 1178263"/>
                <a:gd name="connsiteX265" fmla="*/ 10944606 w 12210010"/>
                <a:gd name="connsiteY265" fmla="*/ 694900 h 1178263"/>
                <a:gd name="connsiteX266" fmla="*/ 10981064 w 12210010"/>
                <a:gd name="connsiteY266" fmla="*/ 682244 h 1178263"/>
                <a:gd name="connsiteX267" fmla="*/ 11017551 w 12210010"/>
                <a:gd name="connsiteY267" fmla="*/ 669499 h 1178263"/>
                <a:gd name="connsiteX268" fmla="*/ 11054071 w 12210010"/>
                <a:gd name="connsiteY268" fmla="*/ 656669 h 1178263"/>
                <a:gd name="connsiteX269" fmla="*/ 11090633 w 12210010"/>
                <a:gd name="connsiteY269" fmla="*/ 643757 h 1178263"/>
                <a:gd name="connsiteX270" fmla="*/ 11127243 w 12210010"/>
                <a:gd name="connsiteY270" fmla="*/ 630767 h 1178263"/>
                <a:gd name="connsiteX271" fmla="*/ 11163908 w 12210010"/>
                <a:gd name="connsiteY271" fmla="*/ 617703 h 1178263"/>
                <a:gd name="connsiteX272" fmla="*/ 11200636 w 12210010"/>
                <a:gd name="connsiteY272" fmla="*/ 604569 h 1178263"/>
                <a:gd name="connsiteX273" fmla="*/ 11237436 w 12210010"/>
                <a:gd name="connsiteY273" fmla="*/ 591368 h 1178263"/>
                <a:gd name="connsiteX274" fmla="*/ 11274310 w 12210010"/>
                <a:gd name="connsiteY274" fmla="*/ 578105 h 1178263"/>
                <a:gd name="connsiteX275" fmla="*/ 11311269 w 12210010"/>
                <a:gd name="connsiteY275" fmla="*/ 564782 h 1178263"/>
                <a:gd name="connsiteX276" fmla="*/ 11348321 w 12210010"/>
                <a:gd name="connsiteY276" fmla="*/ 551404 h 1178263"/>
                <a:gd name="connsiteX277" fmla="*/ 11385472 w 12210010"/>
                <a:gd name="connsiteY277" fmla="*/ 537975 h 1178263"/>
                <a:gd name="connsiteX278" fmla="*/ 11422726 w 12210010"/>
                <a:gd name="connsiteY278" fmla="*/ 524498 h 1178263"/>
                <a:gd name="connsiteX279" fmla="*/ 11460094 w 12210010"/>
                <a:gd name="connsiteY279" fmla="*/ 510977 h 1178263"/>
                <a:gd name="connsiteX280" fmla="*/ 11497582 w 12210010"/>
                <a:gd name="connsiteY280" fmla="*/ 497416 h 1178263"/>
                <a:gd name="connsiteX281" fmla="*/ 11535197 w 12210010"/>
                <a:gd name="connsiteY281" fmla="*/ 483819 h 1178263"/>
                <a:gd name="connsiteX282" fmla="*/ 11572947 w 12210010"/>
                <a:gd name="connsiteY282" fmla="*/ 470189 h 1178263"/>
                <a:gd name="connsiteX283" fmla="*/ 11610838 w 12210010"/>
                <a:gd name="connsiteY283" fmla="*/ 456530 h 1178263"/>
                <a:gd name="connsiteX284" fmla="*/ 11648876 w 12210010"/>
                <a:gd name="connsiteY284" fmla="*/ 442846 h 1178263"/>
                <a:gd name="connsiteX285" fmla="*/ 11687072 w 12210010"/>
                <a:gd name="connsiteY285" fmla="*/ 429141 h 1178263"/>
                <a:gd name="connsiteX286" fmla="*/ 11725429 w 12210010"/>
                <a:gd name="connsiteY286" fmla="*/ 415418 h 1178263"/>
                <a:gd name="connsiteX287" fmla="*/ 11763956 w 12210010"/>
                <a:gd name="connsiteY287" fmla="*/ 401682 h 1178263"/>
                <a:gd name="connsiteX288" fmla="*/ 11802661 w 12210010"/>
                <a:gd name="connsiteY288" fmla="*/ 387936 h 1178263"/>
                <a:gd name="connsiteX289" fmla="*/ 11841551 w 12210010"/>
                <a:gd name="connsiteY289" fmla="*/ 374183 h 1178263"/>
                <a:gd name="connsiteX290" fmla="*/ 11880630 w 12210010"/>
                <a:gd name="connsiteY290" fmla="*/ 360429 h 1178263"/>
                <a:gd name="connsiteX291" fmla="*/ 11919909 w 12210010"/>
                <a:gd name="connsiteY291" fmla="*/ 346676 h 1178263"/>
                <a:gd name="connsiteX292" fmla="*/ 11959393 w 12210010"/>
                <a:gd name="connsiteY292" fmla="*/ 332928 h 1178263"/>
                <a:gd name="connsiteX293" fmla="*/ 11999090 w 12210010"/>
                <a:gd name="connsiteY293" fmla="*/ 319189 h 1178263"/>
                <a:gd name="connsiteX294" fmla="*/ 12039007 w 12210010"/>
                <a:gd name="connsiteY294" fmla="*/ 305463 h 1178263"/>
                <a:gd name="connsiteX295" fmla="*/ 12079151 w 12210010"/>
                <a:gd name="connsiteY295" fmla="*/ 291754 h 1178263"/>
                <a:gd name="connsiteX296" fmla="*/ 12119528 w 12210010"/>
                <a:gd name="connsiteY296" fmla="*/ 278065 h 1178263"/>
                <a:gd name="connsiteX297" fmla="*/ 12201000 w 12210010"/>
                <a:gd name="connsiteY297" fmla="*/ 250769 h 1178263"/>
                <a:gd name="connsiteX298" fmla="*/ 12210010 w 12210010"/>
                <a:gd name="connsiteY298" fmla="*/ 277887 h 1178263"/>
                <a:gd name="connsiteX299" fmla="*/ 12128639 w 12210010"/>
                <a:gd name="connsiteY299" fmla="*/ 305149 h 1178263"/>
                <a:gd name="connsiteX300" fmla="*/ 12088326 w 12210010"/>
                <a:gd name="connsiteY300" fmla="*/ 318816 h 1178263"/>
                <a:gd name="connsiteX301" fmla="*/ 12048242 w 12210010"/>
                <a:gd name="connsiteY301" fmla="*/ 332505 h 1178263"/>
                <a:gd name="connsiteX302" fmla="*/ 12008381 w 12210010"/>
                <a:gd name="connsiteY302" fmla="*/ 346211 h 1178263"/>
                <a:gd name="connsiteX303" fmla="*/ 11968738 w 12210010"/>
                <a:gd name="connsiteY303" fmla="*/ 359931 h 1178263"/>
                <a:gd name="connsiteX304" fmla="*/ 11929306 w 12210010"/>
                <a:gd name="connsiteY304" fmla="*/ 373662 h 1178263"/>
                <a:gd name="connsiteX305" fmla="*/ 11890073 w 12210010"/>
                <a:gd name="connsiteY305" fmla="*/ 387398 h 1178263"/>
                <a:gd name="connsiteX306" fmla="*/ 11851037 w 12210010"/>
                <a:gd name="connsiteY306" fmla="*/ 401137 h 1178263"/>
                <a:gd name="connsiteX307" fmla="*/ 11812187 w 12210010"/>
                <a:gd name="connsiteY307" fmla="*/ 414876 h 1178263"/>
                <a:gd name="connsiteX308" fmla="*/ 11773520 w 12210010"/>
                <a:gd name="connsiteY308" fmla="*/ 428609 h 1178263"/>
                <a:gd name="connsiteX309" fmla="*/ 11735025 w 12210010"/>
                <a:gd name="connsiteY309" fmla="*/ 442333 h 1178263"/>
                <a:gd name="connsiteX310" fmla="*/ 11696698 w 12210010"/>
                <a:gd name="connsiteY310" fmla="*/ 456046 h 1178263"/>
                <a:gd name="connsiteX311" fmla="*/ 11658527 w 12210010"/>
                <a:gd name="connsiteY311" fmla="*/ 469742 h 1178263"/>
                <a:gd name="connsiteX312" fmla="*/ 11620510 w 12210010"/>
                <a:gd name="connsiteY312" fmla="*/ 483418 h 1178263"/>
                <a:gd name="connsiteX313" fmla="*/ 11582638 w 12210010"/>
                <a:gd name="connsiteY313" fmla="*/ 497070 h 1178263"/>
                <a:gd name="connsiteX314" fmla="*/ 11544902 w 12210010"/>
                <a:gd name="connsiteY314" fmla="*/ 510695 h 1178263"/>
                <a:gd name="connsiteX315" fmla="*/ 11507296 w 12210010"/>
                <a:gd name="connsiteY315" fmla="*/ 524289 h 1178263"/>
                <a:gd name="connsiteX316" fmla="*/ 11469814 w 12210010"/>
                <a:gd name="connsiteY316" fmla="*/ 537848 h 1178263"/>
                <a:gd name="connsiteX317" fmla="*/ 11432448 w 12210010"/>
                <a:gd name="connsiteY317" fmla="*/ 551368 h 1178263"/>
                <a:gd name="connsiteX318" fmla="*/ 11395192 w 12210010"/>
                <a:gd name="connsiteY318" fmla="*/ 564846 h 1178263"/>
                <a:gd name="connsiteX319" fmla="*/ 11358035 w 12210010"/>
                <a:gd name="connsiteY319" fmla="*/ 578278 h 1178263"/>
                <a:gd name="connsiteX320" fmla="*/ 11320974 w 12210010"/>
                <a:gd name="connsiteY320" fmla="*/ 591659 h 1178263"/>
                <a:gd name="connsiteX321" fmla="*/ 11284001 w 12210010"/>
                <a:gd name="connsiteY321" fmla="*/ 604987 h 1178263"/>
                <a:gd name="connsiteX322" fmla="*/ 11247106 w 12210010"/>
                <a:gd name="connsiteY322" fmla="*/ 618257 h 1178263"/>
                <a:gd name="connsiteX323" fmla="*/ 11210285 w 12210010"/>
                <a:gd name="connsiteY323" fmla="*/ 631466 h 1178263"/>
                <a:gd name="connsiteX324" fmla="*/ 11173529 w 12210010"/>
                <a:gd name="connsiteY324" fmla="*/ 644610 h 1178263"/>
                <a:gd name="connsiteX325" fmla="*/ 11136833 w 12210010"/>
                <a:gd name="connsiteY325" fmla="*/ 657685 h 1178263"/>
                <a:gd name="connsiteX326" fmla="*/ 11100187 w 12210010"/>
                <a:gd name="connsiteY326" fmla="*/ 670687 h 1178263"/>
                <a:gd name="connsiteX327" fmla="*/ 11063587 w 12210010"/>
                <a:gd name="connsiteY327" fmla="*/ 683613 h 1178263"/>
                <a:gd name="connsiteX328" fmla="*/ 11027021 w 12210010"/>
                <a:gd name="connsiteY328" fmla="*/ 696459 h 1178263"/>
                <a:gd name="connsiteX329" fmla="*/ 10990487 w 12210010"/>
                <a:gd name="connsiteY329" fmla="*/ 709221 h 1178263"/>
                <a:gd name="connsiteX330" fmla="*/ 10953978 w 12210010"/>
                <a:gd name="connsiteY330" fmla="*/ 721895 h 1178263"/>
                <a:gd name="connsiteX331" fmla="*/ 10917481 w 12210010"/>
                <a:gd name="connsiteY331" fmla="*/ 734477 h 1178263"/>
                <a:gd name="connsiteX332" fmla="*/ 10880993 w 12210010"/>
                <a:gd name="connsiteY332" fmla="*/ 746964 h 1178263"/>
                <a:gd name="connsiteX333" fmla="*/ 10844507 w 12210010"/>
                <a:gd name="connsiteY333" fmla="*/ 759352 h 1178263"/>
                <a:gd name="connsiteX334" fmla="*/ 10808015 w 12210010"/>
                <a:gd name="connsiteY334" fmla="*/ 771638 h 1178263"/>
                <a:gd name="connsiteX335" fmla="*/ 10771510 w 12210010"/>
                <a:gd name="connsiteY335" fmla="*/ 783816 h 1178263"/>
                <a:gd name="connsiteX336" fmla="*/ 10734983 w 12210010"/>
                <a:gd name="connsiteY336" fmla="*/ 795884 h 1178263"/>
                <a:gd name="connsiteX337" fmla="*/ 10698431 w 12210010"/>
                <a:gd name="connsiteY337" fmla="*/ 807838 h 1178263"/>
                <a:gd name="connsiteX338" fmla="*/ 10661844 w 12210010"/>
                <a:gd name="connsiteY338" fmla="*/ 819674 h 1178263"/>
                <a:gd name="connsiteX339" fmla="*/ 10625214 w 12210010"/>
                <a:gd name="connsiteY339" fmla="*/ 831388 h 1178263"/>
                <a:gd name="connsiteX340" fmla="*/ 10588536 w 12210010"/>
                <a:gd name="connsiteY340" fmla="*/ 842976 h 1178263"/>
                <a:gd name="connsiteX341" fmla="*/ 10551803 w 12210010"/>
                <a:gd name="connsiteY341" fmla="*/ 854435 h 1178263"/>
                <a:gd name="connsiteX342" fmla="*/ 10515006 w 12210010"/>
                <a:gd name="connsiteY342" fmla="*/ 865760 h 1178263"/>
                <a:gd name="connsiteX343" fmla="*/ 10478139 w 12210010"/>
                <a:gd name="connsiteY343" fmla="*/ 876949 h 1178263"/>
                <a:gd name="connsiteX344" fmla="*/ 10441194 w 12210010"/>
                <a:gd name="connsiteY344" fmla="*/ 887996 h 1178263"/>
                <a:gd name="connsiteX345" fmla="*/ 10404165 w 12210010"/>
                <a:gd name="connsiteY345" fmla="*/ 898899 h 1178263"/>
                <a:gd name="connsiteX346" fmla="*/ 10367044 w 12210010"/>
                <a:gd name="connsiteY346" fmla="*/ 909654 h 1178263"/>
                <a:gd name="connsiteX347" fmla="*/ 10329826 w 12210010"/>
                <a:gd name="connsiteY347" fmla="*/ 920256 h 1178263"/>
                <a:gd name="connsiteX348" fmla="*/ 10292500 w 12210010"/>
                <a:gd name="connsiteY348" fmla="*/ 930702 h 1178263"/>
                <a:gd name="connsiteX349" fmla="*/ 10255061 w 12210010"/>
                <a:gd name="connsiteY349" fmla="*/ 940988 h 1178263"/>
                <a:gd name="connsiteX350" fmla="*/ 10217503 w 12210010"/>
                <a:gd name="connsiteY350" fmla="*/ 951111 h 1178263"/>
                <a:gd name="connsiteX351" fmla="*/ 10179816 w 12210010"/>
                <a:gd name="connsiteY351" fmla="*/ 961066 h 1178263"/>
                <a:gd name="connsiteX352" fmla="*/ 10141996 w 12210010"/>
                <a:gd name="connsiteY352" fmla="*/ 970849 h 1178263"/>
                <a:gd name="connsiteX353" fmla="*/ 10104035 w 12210010"/>
                <a:gd name="connsiteY353" fmla="*/ 980458 h 1178263"/>
                <a:gd name="connsiteX354" fmla="*/ 10065925 w 12210010"/>
                <a:gd name="connsiteY354" fmla="*/ 989887 h 1178263"/>
                <a:gd name="connsiteX355" fmla="*/ 10027658 w 12210010"/>
                <a:gd name="connsiteY355" fmla="*/ 999134 h 1178263"/>
                <a:gd name="connsiteX356" fmla="*/ 9989230 w 12210010"/>
                <a:gd name="connsiteY356" fmla="*/ 1008195 h 1178263"/>
                <a:gd name="connsiteX357" fmla="*/ 9950630 w 12210010"/>
                <a:gd name="connsiteY357" fmla="*/ 1017065 h 1178263"/>
                <a:gd name="connsiteX358" fmla="*/ 9911855 w 12210010"/>
                <a:gd name="connsiteY358" fmla="*/ 1025740 h 1178263"/>
                <a:gd name="connsiteX359" fmla="*/ 9872895 w 12210010"/>
                <a:gd name="connsiteY359" fmla="*/ 1034218 h 1178263"/>
                <a:gd name="connsiteX360" fmla="*/ 9833743 w 12210010"/>
                <a:gd name="connsiteY360" fmla="*/ 1042494 h 1178263"/>
                <a:gd name="connsiteX361" fmla="*/ 9794393 w 12210010"/>
                <a:gd name="connsiteY361" fmla="*/ 1050565 h 1178263"/>
                <a:gd name="connsiteX362" fmla="*/ 9754838 w 12210010"/>
                <a:gd name="connsiteY362" fmla="*/ 1058426 h 1178263"/>
                <a:gd name="connsiteX363" fmla="*/ 9715070 w 12210010"/>
                <a:gd name="connsiteY363" fmla="*/ 1066074 h 1178263"/>
                <a:gd name="connsiteX364" fmla="*/ 9675081 w 12210010"/>
                <a:gd name="connsiteY364" fmla="*/ 1073505 h 1178263"/>
                <a:gd name="connsiteX365" fmla="*/ 9634868 w 12210010"/>
                <a:gd name="connsiteY365" fmla="*/ 1080715 h 1178263"/>
                <a:gd name="connsiteX366" fmla="*/ 9594420 w 12210010"/>
                <a:gd name="connsiteY366" fmla="*/ 1087700 h 1178263"/>
                <a:gd name="connsiteX367" fmla="*/ 9553731 w 12210010"/>
                <a:gd name="connsiteY367" fmla="*/ 1094458 h 1178263"/>
                <a:gd name="connsiteX368" fmla="*/ 9512793 w 12210010"/>
                <a:gd name="connsiteY368" fmla="*/ 1100983 h 1178263"/>
                <a:gd name="connsiteX369" fmla="*/ 9471601 w 12210010"/>
                <a:gd name="connsiteY369" fmla="*/ 1107272 h 1178263"/>
                <a:gd name="connsiteX370" fmla="*/ 9430145 w 12210010"/>
                <a:gd name="connsiteY370" fmla="*/ 1113321 h 1178263"/>
                <a:gd name="connsiteX371" fmla="*/ 9388421 w 12210010"/>
                <a:gd name="connsiteY371" fmla="*/ 1119126 h 1178263"/>
                <a:gd name="connsiteX372" fmla="*/ 9346420 w 12210010"/>
                <a:gd name="connsiteY372" fmla="*/ 1124685 h 1178263"/>
                <a:gd name="connsiteX373" fmla="*/ 9304136 w 12210010"/>
                <a:gd name="connsiteY373" fmla="*/ 1129992 h 1178263"/>
                <a:gd name="connsiteX374" fmla="*/ 9261561 w 12210010"/>
                <a:gd name="connsiteY374" fmla="*/ 1135044 h 1178263"/>
                <a:gd name="connsiteX375" fmla="*/ 9218688 w 12210010"/>
                <a:gd name="connsiteY375" fmla="*/ 1139837 h 1178263"/>
                <a:gd name="connsiteX376" fmla="*/ 9175509 w 12210010"/>
                <a:gd name="connsiteY376" fmla="*/ 1144368 h 1178263"/>
                <a:gd name="connsiteX377" fmla="*/ 9132020 w 12210010"/>
                <a:gd name="connsiteY377" fmla="*/ 1148632 h 1178263"/>
                <a:gd name="connsiteX378" fmla="*/ 9088213 w 12210010"/>
                <a:gd name="connsiteY378" fmla="*/ 1152627 h 1178263"/>
                <a:gd name="connsiteX379" fmla="*/ 9044076 w 12210010"/>
                <a:gd name="connsiteY379" fmla="*/ 1156348 h 1178263"/>
                <a:gd name="connsiteX380" fmla="*/ 8999609 w 12210010"/>
                <a:gd name="connsiteY380" fmla="*/ 1159791 h 1178263"/>
                <a:gd name="connsiteX381" fmla="*/ 8954801 w 12210010"/>
                <a:gd name="connsiteY381" fmla="*/ 1162953 h 1178263"/>
                <a:gd name="connsiteX382" fmla="*/ 8909646 w 12210010"/>
                <a:gd name="connsiteY382" fmla="*/ 1165830 h 1178263"/>
                <a:gd name="connsiteX383" fmla="*/ 8864134 w 12210010"/>
                <a:gd name="connsiteY383" fmla="*/ 1168417 h 1178263"/>
                <a:gd name="connsiteX384" fmla="*/ 8818262 w 12210010"/>
                <a:gd name="connsiteY384" fmla="*/ 1170712 h 1178263"/>
                <a:gd name="connsiteX385" fmla="*/ 8772021 w 12210010"/>
                <a:gd name="connsiteY385" fmla="*/ 1172710 h 1178263"/>
                <a:gd name="connsiteX386" fmla="*/ 8725404 w 12210010"/>
                <a:gd name="connsiteY386" fmla="*/ 1174408 h 1178263"/>
                <a:gd name="connsiteX387" fmla="*/ 8678406 w 12210010"/>
                <a:gd name="connsiteY387" fmla="*/ 1175802 h 1178263"/>
                <a:gd name="connsiteX388" fmla="*/ 8631016 w 12210010"/>
                <a:gd name="connsiteY388" fmla="*/ 1176889 h 1178263"/>
                <a:gd name="connsiteX389" fmla="*/ 8583229 w 12210010"/>
                <a:gd name="connsiteY389" fmla="*/ 1177663 h 1178263"/>
                <a:gd name="connsiteX390" fmla="*/ 8535038 w 12210010"/>
                <a:gd name="connsiteY390" fmla="*/ 1178123 h 1178263"/>
                <a:gd name="connsiteX391" fmla="*/ 8486435 w 12210010"/>
                <a:gd name="connsiteY391" fmla="*/ 1178263 h 1178263"/>
                <a:gd name="connsiteX392" fmla="*/ 8437413 w 12210010"/>
                <a:gd name="connsiteY392" fmla="*/ 1178080 h 1178263"/>
                <a:gd name="connsiteX393" fmla="*/ 8387966 w 12210010"/>
                <a:gd name="connsiteY393" fmla="*/ 1177571 h 1178263"/>
                <a:gd name="connsiteX394" fmla="*/ 8338088 w 12210010"/>
                <a:gd name="connsiteY394" fmla="*/ 1176732 h 1178263"/>
                <a:gd name="connsiteX395" fmla="*/ 8287768 w 12210010"/>
                <a:gd name="connsiteY395" fmla="*/ 1175558 h 1178263"/>
                <a:gd name="connsiteX396" fmla="*/ 8237000 w 12210010"/>
                <a:gd name="connsiteY396" fmla="*/ 1174046 h 1178263"/>
                <a:gd name="connsiteX397" fmla="*/ 8185734 w 12210010"/>
                <a:gd name="connsiteY397" fmla="*/ 1172191 h 1178263"/>
                <a:gd name="connsiteX398" fmla="*/ 8083203 w 12210010"/>
                <a:gd name="connsiteY398" fmla="*/ 1167003 h 1178263"/>
                <a:gd name="connsiteX399" fmla="*/ 8032224 w 12210010"/>
                <a:gd name="connsiteY399" fmla="*/ 1163573 h 1178263"/>
                <a:gd name="connsiteX400" fmla="*/ 7981455 w 12210010"/>
                <a:gd name="connsiteY400" fmla="*/ 1159602 h 1178263"/>
                <a:gd name="connsiteX401" fmla="*/ 7930896 w 12210010"/>
                <a:gd name="connsiteY401" fmla="*/ 1155102 h 1178263"/>
                <a:gd name="connsiteX402" fmla="*/ 7880549 w 12210010"/>
                <a:gd name="connsiteY402" fmla="*/ 1150083 h 1178263"/>
                <a:gd name="connsiteX403" fmla="*/ 7830406 w 12210010"/>
                <a:gd name="connsiteY403" fmla="*/ 1144560 h 1178263"/>
                <a:gd name="connsiteX404" fmla="*/ 7780467 w 12210010"/>
                <a:gd name="connsiteY404" fmla="*/ 1138542 h 1178263"/>
                <a:gd name="connsiteX405" fmla="*/ 7730730 w 12210010"/>
                <a:gd name="connsiteY405" fmla="*/ 1132041 h 1178263"/>
                <a:gd name="connsiteX406" fmla="*/ 7681192 w 12210010"/>
                <a:gd name="connsiteY406" fmla="*/ 1125070 h 1178263"/>
                <a:gd name="connsiteX407" fmla="*/ 7631852 w 12210010"/>
                <a:gd name="connsiteY407" fmla="*/ 1117640 h 1178263"/>
                <a:gd name="connsiteX408" fmla="*/ 7582708 w 12210010"/>
                <a:gd name="connsiteY408" fmla="*/ 1109762 h 1178263"/>
                <a:gd name="connsiteX409" fmla="*/ 7533757 w 12210010"/>
                <a:gd name="connsiteY409" fmla="*/ 1101448 h 1178263"/>
                <a:gd name="connsiteX410" fmla="*/ 7484996 w 12210010"/>
                <a:gd name="connsiteY410" fmla="*/ 1092710 h 1178263"/>
                <a:gd name="connsiteX411" fmla="*/ 7436423 w 12210010"/>
                <a:gd name="connsiteY411" fmla="*/ 1083560 h 1178263"/>
                <a:gd name="connsiteX412" fmla="*/ 7388038 w 12210010"/>
                <a:gd name="connsiteY412" fmla="*/ 1074009 h 1178263"/>
                <a:gd name="connsiteX413" fmla="*/ 7339836 w 12210010"/>
                <a:gd name="connsiteY413" fmla="*/ 1064068 h 1178263"/>
                <a:gd name="connsiteX414" fmla="*/ 7291818 w 12210010"/>
                <a:gd name="connsiteY414" fmla="*/ 1053751 h 1178263"/>
                <a:gd name="connsiteX415" fmla="*/ 7243978 w 12210010"/>
                <a:gd name="connsiteY415" fmla="*/ 1043067 h 1178263"/>
                <a:gd name="connsiteX416" fmla="*/ 7196315 w 12210010"/>
                <a:gd name="connsiteY416" fmla="*/ 1032030 h 1178263"/>
                <a:gd name="connsiteX417" fmla="*/ 7148828 w 12210010"/>
                <a:gd name="connsiteY417" fmla="*/ 1020650 h 1178263"/>
                <a:gd name="connsiteX418" fmla="*/ 7101514 w 12210010"/>
                <a:gd name="connsiteY418" fmla="*/ 1008939 h 1178263"/>
                <a:gd name="connsiteX419" fmla="*/ 7054371 w 12210010"/>
                <a:gd name="connsiteY419" fmla="*/ 996909 h 1178263"/>
                <a:gd name="connsiteX420" fmla="*/ 7007397 w 12210010"/>
                <a:gd name="connsiteY420" fmla="*/ 984572 h 1178263"/>
                <a:gd name="connsiteX421" fmla="*/ 6960588 w 12210010"/>
                <a:gd name="connsiteY421" fmla="*/ 971939 h 1178263"/>
                <a:gd name="connsiteX422" fmla="*/ 6913944 w 12210010"/>
                <a:gd name="connsiteY422" fmla="*/ 959021 h 1178263"/>
                <a:gd name="connsiteX423" fmla="*/ 6867461 w 12210010"/>
                <a:gd name="connsiteY423" fmla="*/ 945831 h 1178263"/>
                <a:gd name="connsiteX424" fmla="*/ 6821139 w 12210010"/>
                <a:gd name="connsiteY424" fmla="*/ 932381 h 1178263"/>
                <a:gd name="connsiteX425" fmla="*/ 6774974 w 12210010"/>
                <a:gd name="connsiteY425" fmla="*/ 918681 h 1178263"/>
                <a:gd name="connsiteX426" fmla="*/ 6728963 w 12210010"/>
                <a:gd name="connsiteY426" fmla="*/ 904744 h 1178263"/>
                <a:gd name="connsiteX427" fmla="*/ 6683106 w 12210010"/>
                <a:gd name="connsiteY427" fmla="*/ 890580 h 1178263"/>
                <a:gd name="connsiteX428" fmla="*/ 6637399 w 12210010"/>
                <a:gd name="connsiteY428" fmla="*/ 876204 h 1178263"/>
                <a:gd name="connsiteX429" fmla="*/ 6591840 w 12210010"/>
                <a:gd name="connsiteY429" fmla="*/ 861624 h 1178263"/>
                <a:gd name="connsiteX430" fmla="*/ 6546427 w 12210010"/>
                <a:gd name="connsiteY430" fmla="*/ 846853 h 1178263"/>
                <a:gd name="connsiteX431" fmla="*/ 6501158 w 12210010"/>
                <a:gd name="connsiteY431" fmla="*/ 831903 h 1178263"/>
                <a:gd name="connsiteX432" fmla="*/ 6456031 w 12210010"/>
                <a:gd name="connsiteY432" fmla="*/ 816784 h 1178263"/>
                <a:gd name="connsiteX433" fmla="*/ 6411043 w 12210010"/>
                <a:gd name="connsiteY433" fmla="*/ 801511 h 1178263"/>
                <a:gd name="connsiteX434" fmla="*/ 6366193 w 12210010"/>
                <a:gd name="connsiteY434" fmla="*/ 786092 h 1178263"/>
                <a:gd name="connsiteX435" fmla="*/ 6321476 w 12210010"/>
                <a:gd name="connsiteY435" fmla="*/ 770541 h 1178263"/>
                <a:gd name="connsiteX436" fmla="*/ 6276892 w 12210010"/>
                <a:gd name="connsiteY436" fmla="*/ 754869 h 1178263"/>
                <a:gd name="connsiteX437" fmla="*/ 6232439 w 12210010"/>
                <a:gd name="connsiteY437" fmla="*/ 739087 h 1178263"/>
                <a:gd name="connsiteX438" fmla="*/ 6188114 w 12210010"/>
                <a:gd name="connsiteY438" fmla="*/ 723208 h 1178263"/>
                <a:gd name="connsiteX439" fmla="*/ 6143914 w 12210010"/>
                <a:gd name="connsiteY439" fmla="*/ 707242 h 1178263"/>
                <a:gd name="connsiteX440" fmla="*/ 6099838 w 12210010"/>
                <a:gd name="connsiteY440" fmla="*/ 691202 h 1178263"/>
                <a:gd name="connsiteX441" fmla="*/ 6055884 w 12210010"/>
                <a:gd name="connsiteY441" fmla="*/ 675098 h 1178263"/>
                <a:gd name="connsiteX442" fmla="*/ 6012048 w 12210010"/>
                <a:gd name="connsiteY442" fmla="*/ 658943 h 1178263"/>
                <a:gd name="connsiteX443" fmla="*/ 5968329 w 12210010"/>
                <a:gd name="connsiteY443" fmla="*/ 642748 h 1178263"/>
                <a:gd name="connsiteX444" fmla="*/ 5924725 w 12210010"/>
                <a:gd name="connsiteY444" fmla="*/ 626525 h 1178263"/>
                <a:gd name="connsiteX445" fmla="*/ 5881233 w 12210010"/>
                <a:gd name="connsiteY445" fmla="*/ 610286 h 1178263"/>
                <a:gd name="connsiteX446" fmla="*/ 5837852 w 12210010"/>
                <a:gd name="connsiteY446" fmla="*/ 594041 h 1178263"/>
                <a:gd name="connsiteX447" fmla="*/ 5794578 w 12210010"/>
                <a:gd name="connsiteY447" fmla="*/ 577803 h 1178263"/>
                <a:gd name="connsiteX448" fmla="*/ 5751409 w 12210010"/>
                <a:gd name="connsiteY448" fmla="*/ 561584 h 1178263"/>
                <a:gd name="connsiteX449" fmla="*/ 5708345 w 12210010"/>
                <a:gd name="connsiteY449" fmla="*/ 545394 h 1178263"/>
                <a:gd name="connsiteX450" fmla="*/ 5665381 w 12210010"/>
                <a:gd name="connsiteY450" fmla="*/ 529246 h 1178263"/>
                <a:gd name="connsiteX451" fmla="*/ 5622516 w 12210010"/>
                <a:gd name="connsiteY451" fmla="*/ 513150 h 1178263"/>
                <a:gd name="connsiteX452" fmla="*/ 5579748 w 12210010"/>
                <a:gd name="connsiteY452" fmla="*/ 497120 h 1178263"/>
                <a:gd name="connsiteX453" fmla="*/ 5537074 w 12210010"/>
                <a:gd name="connsiteY453" fmla="*/ 481165 h 1178263"/>
                <a:gd name="connsiteX454" fmla="*/ 5494492 w 12210010"/>
                <a:gd name="connsiteY454" fmla="*/ 465299 h 1178263"/>
                <a:gd name="connsiteX455" fmla="*/ 5452001 w 12210010"/>
                <a:gd name="connsiteY455" fmla="*/ 449532 h 1178263"/>
                <a:gd name="connsiteX456" fmla="*/ 5409598 w 12210010"/>
                <a:gd name="connsiteY456" fmla="*/ 433875 h 1178263"/>
                <a:gd name="connsiteX457" fmla="*/ 5367280 w 12210010"/>
                <a:gd name="connsiteY457" fmla="*/ 418342 h 1178263"/>
                <a:gd name="connsiteX458" fmla="*/ 5325045 w 12210010"/>
                <a:gd name="connsiteY458" fmla="*/ 402942 h 1178263"/>
                <a:gd name="connsiteX459" fmla="*/ 5282891 w 12210010"/>
                <a:gd name="connsiteY459" fmla="*/ 387689 h 1178263"/>
                <a:gd name="connsiteX460" fmla="*/ 5240817 w 12210010"/>
                <a:gd name="connsiteY460" fmla="*/ 372592 h 1178263"/>
                <a:gd name="connsiteX461" fmla="*/ 5198819 w 12210010"/>
                <a:gd name="connsiteY461" fmla="*/ 357665 h 1178263"/>
                <a:gd name="connsiteX462" fmla="*/ 5156896 w 12210010"/>
                <a:gd name="connsiteY462" fmla="*/ 342917 h 1178263"/>
                <a:gd name="connsiteX463" fmla="*/ 5115045 w 12210010"/>
                <a:gd name="connsiteY463" fmla="*/ 328363 h 1178263"/>
                <a:gd name="connsiteX464" fmla="*/ 5073264 w 12210010"/>
                <a:gd name="connsiteY464" fmla="*/ 314011 h 1178263"/>
                <a:gd name="connsiteX465" fmla="*/ 5031552 w 12210010"/>
                <a:gd name="connsiteY465" fmla="*/ 299875 h 1178263"/>
                <a:gd name="connsiteX466" fmla="*/ 4989905 w 12210010"/>
                <a:gd name="connsiteY466" fmla="*/ 285965 h 1178263"/>
                <a:gd name="connsiteX467" fmla="*/ 4948321 w 12210010"/>
                <a:gd name="connsiteY467" fmla="*/ 272294 h 1178263"/>
                <a:gd name="connsiteX468" fmla="*/ 4906799 w 12210010"/>
                <a:gd name="connsiteY468" fmla="*/ 258872 h 1178263"/>
                <a:gd name="connsiteX469" fmla="*/ 4865336 w 12210010"/>
                <a:gd name="connsiteY469" fmla="*/ 245712 h 1178263"/>
                <a:gd name="connsiteX470" fmla="*/ 4823929 w 12210010"/>
                <a:gd name="connsiteY470" fmla="*/ 232825 h 1178263"/>
                <a:gd name="connsiteX471" fmla="*/ 4782578 w 12210010"/>
                <a:gd name="connsiteY471" fmla="*/ 220222 h 1178263"/>
                <a:gd name="connsiteX472" fmla="*/ 4741280 w 12210010"/>
                <a:gd name="connsiteY472" fmla="*/ 207915 h 1178263"/>
                <a:gd name="connsiteX473" fmla="*/ 4700031 w 12210010"/>
                <a:gd name="connsiteY473" fmla="*/ 195915 h 1178263"/>
                <a:gd name="connsiteX474" fmla="*/ 4658831 w 12210010"/>
                <a:gd name="connsiteY474" fmla="*/ 184234 h 1178263"/>
                <a:gd name="connsiteX475" fmla="*/ 4617676 w 12210010"/>
                <a:gd name="connsiteY475" fmla="*/ 172884 h 1178263"/>
                <a:gd name="connsiteX476" fmla="*/ 4576565 w 12210010"/>
                <a:gd name="connsiteY476" fmla="*/ 161876 h 1178263"/>
                <a:gd name="connsiteX477" fmla="*/ 4535497 w 12210010"/>
                <a:gd name="connsiteY477" fmla="*/ 151221 h 1178263"/>
                <a:gd name="connsiteX478" fmla="*/ 4494467 w 12210010"/>
                <a:gd name="connsiteY478" fmla="*/ 140931 h 1178263"/>
                <a:gd name="connsiteX479" fmla="*/ 4453475 w 12210010"/>
                <a:gd name="connsiteY479" fmla="*/ 131018 h 1178263"/>
                <a:gd name="connsiteX480" fmla="*/ 4412518 w 12210010"/>
                <a:gd name="connsiteY480" fmla="*/ 121493 h 1178263"/>
                <a:gd name="connsiteX481" fmla="*/ 4371593 w 12210010"/>
                <a:gd name="connsiteY481" fmla="*/ 112367 h 1178263"/>
                <a:gd name="connsiteX482" fmla="*/ 4330699 w 12210010"/>
                <a:gd name="connsiteY482" fmla="*/ 103652 h 1178263"/>
                <a:gd name="connsiteX483" fmla="*/ 4289833 w 12210010"/>
                <a:gd name="connsiteY483" fmla="*/ 95359 h 1178263"/>
                <a:gd name="connsiteX484" fmla="*/ 4248994 w 12210010"/>
                <a:gd name="connsiteY484" fmla="*/ 87500 h 1178263"/>
                <a:gd name="connsiteX485" fmla="*/ 4208178 w 12210010"/>
                <a:gd name="connsiteY485" fmla="*/ 80086 h 1178263"/>
                <a:gd name="connsiteX486" fmla="*/ 4167385 w 12210010"/>
                <a:gd name="connsiteY486" fmla="*/ 73130 h 1178263"/>
                <a:gd name="connsiteX487" fmla="*/ 4126610 w 12210010"/>
                <a:gd name="connsiteY487" fmla="*/ 66641 h 1178263"/>
                <a:gd name="connsiteX488" fmla="*/ 4085853 w 12210010"/>
                <a:gd name="connsiteY488" fmla="*/ 60631 h 1178263"/>
                <a:gd name="connsiteX489" fmla="*/ 4045110 w 12210010"/>
                <a:gd name="connsiteY489" fmla="*/ 55113 h 1178263"/>
                <a:gd name="connsiteX490" fmla="*/ 4004380 w 12210010"/>
                <a:gd name="connsiteY490" fmla="*/ 50097 h 1178263"/>
                <a:gd name="connsiteX491" fmla="*/ 3963661 w 12210010"/>
                <a:gd name="connsiteY491" fmla="*/ 45595 h 1178263"/>
                <a:gd name="connsiteX492" fmla="*/ 3922949 w 12210010"/>
                <a:gd name="connsiteY492" fmla="*/ 41618 h 1178263"/>
                <a:gd name="connsiteX493" fmla="*/ 3882244 w 12210010"/>
                <a:gd name="connsiteY493" fmla="*/ 38178 h 1178263"/>
                <a:gd name="connsiteX494" fmla="*/ 3841541 w 12210010"/>
                <a:gd name="connsiteY494" fmla="*/ 35285 h 1178263"/>
                <a:gd name="connsiteX495" fmla="*/ 3800839 w 12210010"/>
                <a:gd name="connsiteY495" fmla="*/ 32952 h 1178263"/>
                <a:gd name="connsiteX496" fmla="*/ 3760237 w 12210010"/>
                <a:gd name="connsiteY496" fmla="*/ 31194 h 1178263"/>
                <a:gd name="connsiteX497" fmla="*/ 3678189 w 12210010"/>
                <a:gd name="connsiteY497" fmla="*/ 29070 h 1178263"/>
                <a:gd name="connsiteX498" fmla="*/ 3636872 w 12210010"/>
                <a:gd name="connsiteY498" fmla="*/ 28623 h 1178263"/>
                <a:gd name="connsiteX499" fmla="*/ 3595345 w 12210010"/>
                <a:gd name="connsiteY499" fmla="*/ 28575 h 1178263"/>
                <a:gd name="connsiteX500" fmla="*/ 3553619 w 12210010"/>
                <a:gd name="connsiteY500" fmla="*/ 28920 h 1178263"/>
                <a:gd name="connsiteX501" fmla="*/ 3511702 w 12210010"/>
                <a:gd name="connsiteY501" fmla="*/ 29651 h 1178263"/>
                <a:gd name="connsiteX502" fmla="*/ 3469602 w 12210010"/>
                <a:gd name="connsiteY502" fmla="*/ 30763 h 1178263"/>
                <a:gd name="connsiteX503" fmla="*/ 3427330 w 12210010"/>
                <a:gd name="connsiteY503" fmla="*/ 32248 h 1178263"/>
                <a:gd name="connsiteX504" fmla="*/ 3384893 w 12210010"/>
                <a:gd name="connsiteY504" fmla="*/ 34099 h 1178263"/>
                <a:gd name="connsiteX505" fmla="*/ 3342302 w 12210010"/>
                <a:gd name="connsiteY505" fmla="*/ 36311 h 1178263"/>
                <a:gd name="connsiteX506" fmla="*/ 3299565 w 12210010"/>
                <a:gd name="connsiteY506" fmla="*/ 38876 h 1178263"/>
                <a:gd name="connsiteX507" fmla="*/ 3256692 w 12210010"/>
                <a:gd name="connsiteY507" fmla="*/ 41789 h 1178263"/>
                <a:gd name="connsiteX508" fmla="*/ 3213691 w 12210010"/>
                <a:gd name="connsiteY508" fmla="*/ 45041 h 1178263"/>
                <a:gd name="connsiteX509" fmla="*/ 3170572 w 12210010"/>
                <a:gd name="connsiteY509" fmla="*/ 48627 h 1178263"/>
                <a:gd name="connsiteX510" fmla="*/ 3127343 w 12210010"/>
                <a:gd name="connsiteY510" fmla="*/ 52541 h 1178263"/>
                <a:gd name="connsiteX511" fmla="*/ 3084014 w 12210010"/>
                <a:gd name="connsiteY511" fmla="*/ 56775 h 1178263"/>
                <a:gd name="connsiteX512" fmla="*/ 3040594 w 12210010"/>
                <a:gd name="connsiteY512" fmla="*/ 61322 h 1178263"/>
                <a:gd name="connsiteX513" fmla="*/ 2997092 w 12210010"/>
                <a:gd name="connsiteY513" fmla="*/ 66177 h 1178263"/>
                <a:gd name="connsiteX514" fmla="*/ 2953516 w 12210010"/>
                <a:gd name="connsiteY514" fmla="*/ 71332 h 1178263"/>
                <a:gd name="connsiteX515" fmla="*/ 2909876 w 12210010"/>
                <a:gd name="connsiteY515" fmla="*/ 76782 h 1178263"/>
                <a:gd name="connsiteX516" fmla="*/ 2866181 w 12210010"/>
                <a:gd name="connsiteY516" fmla="*/ 82518 h 1178263"/>
                <a:gd name="connsiteX517" fmla="*/ 2822440 w 12210010"/>
                <a:gd name="connsiteY517" fmla="*/ 88535 h 1178263"/>
                <a:gd name="connsiteX518" fmla="*/ 2778663 w 12210010"/>
                <a:gd name="connsiteY518" fmla="*/ 94826 h 1178263"/>
                <a:gd name="connsiteX519" fmla="*/ 2734857 w 12210010"/>
                <a:gd name="connsiteY519" fmla="*/ 101385 h 1178263"/>
                <a:gd name="connsiteX520" fmla="*/ 2691032 w 12210010"/>
                <a:gd name="connsiteY520" fmla="*/ 108204 h 1178263"/>
                <a:gd name="connsiteX521" fmla="*/ 2647198 w 12210010"/>
                <a:gd name="connsiteY521" fmla="*/ 115277 h 1178263"/>
                <a:gd name="connsiteX522" fmla="*/ 2603363 w 12210010"/>
                <a:gd name="connsiteY522" fmla="*/ 122598 h 1178263"/>
                <a:gd name="connsiteX523" fmla="*/ 2559537 w 12210010"/>
                <a:gd name="connsiteY523" fmla="*/ 130159 h 1178263"/>
                <a:gd name="connsiteX524" fmla="*/ 2515727 w 12210010"/>
                <a:gd name="connsiteY524" fmla="*/ 137955 h 1178263"/>
                <a:gd name="connsiteX525" fmla="*/ 2471944 w 12210010"/>
                <a:gd name="connsiteY525" fmla="*/ 145977 h 1178263"/>
                <a:gd name="connsiteX526" fmla="*/ 2428196 w 12210010"/>
                <a:gd name="connsiteY526" fmla="*/ 154221 h 1178263"/>
                <a:gd name="connsiteX527" fmla="*/ 2384493 w 12210010"/>
                <a:gd name="connsiteY527" fmla="*/ 162678 h 1178263"/>
                <a:gd name="connsiteX528" fmla="*/ 2340843 w 12210010"/>
                <a:gd name="connsiteY528" fmla="*/ 171343 h 1178263"/>
                <a:gd name="connsiteX529" fmla="*/ 2297256 w 12210010"/>
                <a:gd name="connsiteY529" fmla="*/ 180209 h 1178263"/>
                <a:gd name="connsiteX530" fmla="*/ 2253740 w 12210010"/>
                <a:gd name="connsiteY530" fmla="*/ 189269 h 1178263"/>
                <a:gd name="connsiteX531" fmla="*/ 2210304 w 12210010"/>
                <a:gd name="connsiteY531" fmla="*/ 198517 h 1178263"/>
                <a:gd name="connsiteX532" fmla="*/ 2166959 w 12210010"/>
                <a:gd name="connsiteY532" fmla="*/ 207945 h 1178263"/>
                <a:gd name="connsiteX533" fmla="*/ 2123711 w 12210010"/>
                <a:gd name="connsiteY533" fmla="*/ 217547 h 1178263"/>
                <a:gd name="connsiteX534" fmla="*/ 2080572 w 12210010"/>
                <a:gd name="connsiteY534" fmla="*/ 227316 h 1178263"/>
                <a:gd name="connsiteX535" fmla="*/ 2037549 w 12210010"/>
                <a:gd name="connsiteY535" fmla="*/ 237247 h 1178263"/>
                <a:gd name="connsiteX536" fmla="*/ 1994651 w 12210010"/>
                <a:gd name="connsiteY536" fmla="*/ 247331 h 1178263"/>
                <a:gd name="connsiteX537" fmla="*/ 1951889 w 12210010"/>
                <a:gd name="connsiteY537" fmla="*/ 257563 h 1178263"/>
                <a:gd name="connsiteX538" fmla="*/ 1909270 w 12210010"/>
                <a:gd name="connsiteY538" fmla="*/ 267936 h 1178263"/>
                <a:gd name="connsiteX539" fmla="*/ 1866803 w 12210010"/>
                <a:gd name="connsiteY539" fmla="*/ 278443 h 1178263"/>
                <a:gd name="connsiteX540" fmla="*/ 1824499 w 12210010"/>
                <a:gd name="connsiteY540" fmla="*/ 289077 h 1178263"/>
                <a:gd name="connsiteX541" fmla="*/ 1782365 w 12210010"/>
                <a:gd name="connsiteY541" fmla="*/ 299832 h 1178263"/>
                <a:gd name="connsiteX542" fmla="*/ 1740410 w 12210010"/>
                <a:gd name="connsiteY542" fmla="*/ 310701 h 1178263"/>
                <a:gd name="connsiteX543" fmla="*/ 1698644 w 12210010"/>
                <a:gd name="connsiteY543" fmla="*/ 321678 h 1178263"/>
                <a:gd name="connsiteX544" fmla="*/ 1657077 w 12210010"/>
                <a:gd name="connsiteY544" fmla="*/ 332755 h 1178263"/>
                <a:gd name="connsiteX545" fmla="*/ 1615715 w 12210010"/>
                <a:gd name="connsiteY545" fmla="*/ 343926 h 1178263"/>
                <a:gd name="connsiteX546" fmla="*/ 1574570 w 12210010"/>
                <a:gd name="connsiteY546" fmla="*/ 355185 h 1178263"/>
                <a:gd name="connsiteX547" fmla="*/ 1533649 w 12210010"/>
                <a:gd name="connsiteY547" fmla="*/ 366524 h 1178263"/>
                <a:gd name="connsiteX548" fmla="*/ 1492963 w 12210010"/>
                <a:gd name="connsiteY548" fmla="*/ 377938 h 1178263"/>
                <a:gd name="connsiteX549" fmla="*/ 1452519 w 12210010"/>
                <a:gd name="connsiteY549" fmla="*/ 389419 h 1178263"/>
                <a:gd name="connsiteX550" fmla="*/ 1412326 w 12210010"/>
                <a:gd name="connsiteY550" fmla="*/ 400960 h 1178263"/>
                <a:gd name="connsiteX551" fmla="*/ 1372395 w 12210010"/>
                <a:gd name="connsiteY551" fmla="*/ 412556 h 1178263"/>
                <a:gd name="connsiteX552" fmla="*/ 1332733 w 12210010"/>
                <a:gd name="connsiteY552" fmla="*/ 424199 h 1178263"/>
                <a:gd name="connsiteX553" fmla="*/ 1293350 w 12210010"/>
                <a:gd name="connsiteY553" fmla="*/ 435882 h 1178263"/>
                <a:gd name="connsiteX554" fmla="*/ 1254255 w 12210010"/>
                <a:gd name="connsiteY554" fmla="*/ 447600 h 1178263"/>
                <a:gd name="connsiteX555" fmla="*/ 1215456 w 12210010"/>
                <a:gd name="connsiteY555" fmla="*/ 459345 h 1178263"/>
                <a:gd name="connsiteX556" fmla="*/ 1176964 w 12210010"/>
                <a:gd name="connsiteY556" fmla="*/ 471110 h 1178263"/>
                <a:gd name="connsiteX557" fmla="*/ 1138786 w 12210010"/>
                <a:gd name="connsiteY557" fmla="*/ 482890 h 1178263"/>
                <a:gd name="connsiteX558" fmla="*/ 1100932 w 12210010"/>
                <a:gd name="connsiteY558" fmla="*/ 494677 h 1178263"/>
                <a:gd name="connsiteX559" fmla="*/ 1063411 w 12210010"/>
                <a:gd name="connsiteY559" fmla="*/ 506464 h 1178263"/>
                <a:gd name="connsiteX560" fmla="*/ 1026231 w 12210010"/>
                <a:gd name="connsiteY560" fmla="*/ 518246 h 1178263"/>
                <a:gd name="connsiteX561" fmla="*/ 989402 w 12210010"/>
                <a:gd name="connsiteY561" fmla="*/ 530015 h 1178263"/>
                <a:gd name="connsiteX562" fmla="*/ 952933 w 12210010"/>
                <a:gd name="connsiteY562" fmla="*/ 541764 h 1178263"/>
                <a:gd name="connsiteX563" fmla="*/ 916833 w 12210010"/>
                <a:gd name="connsiteY563" fmla="*/ 553487 h 1178263"/>
                <a:gd name="connsiteX564" fmla="*/ 881111 w 12210010"/>
                <a:gd name="connsiteY564" fmla="*/ 565178 h 1178263"/>
                <a:gd name="connsiteX565" fmla="*/ 845775 w 12210010"/>
                <a:gd name="connsiteY565" fmla="*/ 576829 h 1178263"/>
                <a:gd name="connsiteX566" fmla="*/ 810835 w 12210010"/>
                <a:gd name="connsiteY566" fmla="*/ 588435 h 1178263"/>
                <a:gd name="connsiteX567" fmla="*/ 776299 w 12210010"/>
                <a:gd name="connsiteY567" fmla="*/ 599987 h 1178263"/>
                <a:gd name="connsiteX568" fmla="*/ 742178 w 12210010"/>
                <a:gd name="connsiteY568" fmla="*/ 611480 h 1178263"/>
                <a:gd name="connsiteX569" fmla="*/ 708479 w 12210010"/>
                <a:gd name="connsiteY569" fmla="*/ 622907 h 1178263"/>
                <a:gd name="connsiteX570" fmla="*/ 675211 w 12210010"/>
                <a:gd name="connsiteY570" fmla="*/ 634261 h 1178263"/>
                <a:gd name="connsiteX571" fmla="*/ 642385 w 12210010"/>
                <a:gd name="connsiteY571" fmla="*/ 645536 h 1178263"/>
                <a:gd name="connsiteX572" fmla="*/ 610008 w 12210010"/>
                <a:gd name="connsiteY572" fmla="*/ 656724 h 1178263"/>
                <a:gd name="connsiteX573" fmla="*/ 578090 w 12210010"/>
                <a:gd name="connsiteY573" fmla="*/ 667820 h 1178263"/>
                <a:gd name="connsiteX574" fmla="*/ 546639 w 12210010"/>
                <a:gd name="connsiteY574" fmla="*/ 678816 h 1178263"/>
                <a:gd name="connsiteX575" fmla="*/ 515665 w 12210010"/>
                <a:gd name="connsiteY575" fmla="*/ 689707 h 1178263"/>
                <a:gd name="connsiteX576" fmla="*/ 485176 w 12210010"/>
                <a:gd name="connsiteY576" fmla="*/ 700484 h 1178263"/>
                <a:gd name="connsiteX577" fmla="*/ 455182 w 12210010"/>
                <a:gd name="connsiteY577" fmla="*/ 711142 h 1178263"/>
                <a:gd name="connsiteX578" fmla="*/ 425692 w 12210010"/>
                <a:gd name="connsiteY578" fmla="*/ 721674 h 1178263"/>
                <a:gd name="connsiteX579" fmla="*/ 396714 w 12210010"/>
                <a:gd name="connsiteY579" fmla="*/ 732073 h 1178263"/>
                <a:gd name="connsiteX580" fmla="*/ 368257 w 12210010"/>
                <a:gd name="connsiteY580" fmla="*/ 742333 h 1178263"/>
                <a:gd name="connsiteX581" fmla="*/ 340331 w 12210010"/>
                <a:gd name="connsiteY581" fmla="*/ 752446 h 1178263"/>
                <a:gd name="connsiteX582" fmla="*/ 312944 w 12210010"/>
                <a:gd name="connsiteY582" fmla="*/ 762407 h 1178263"/>
                <a:gd name="connsiteX583" fmla="*/ 286106 w 12210010"/>
                <a:gd name="connsiteY583" fmla="*/ 772208 h 1178263"/>
                <a:gd name="connsiteX584" fmla="*/ 259825 w 12210010"/>
                <a:gd name="connsiteY584" fmla="*/ 781843 h 1178263"/>
                <a:gd name="connsiteX585" fmla="*/ 234111 w 12210010"/>
                <a:gd name="connsiteY585" fmla="*/ 791305 h 1178263"/>
                <a:gd name="connsiteX586" fmla="*/ 208971 w 12210010"/>
                <a:gd name="connsiteY586" fmla="*/ 800588 h 1178263"/>
                <a:gd name="connsiteX587" fmla="*/ 184416 w 12210010"/>
                <a:gd name="connsiteY587" fmla="*/ 809685 h 1178263"/>
                <a:gd name="connsiteX588" fmla="*/ 160454 w 12210010"/>
                <a:gd name="connsiteY588" fmla="*/ 818589 h 1178263"/>
                <a:gd name="connsiteX589" fmla="*/ 137094 w 12210010"/>
                <a:gd name="connsiteY589" fmla="*/ 827293 h 1178263"/>
                <a:gd name="connsiteX590" fmla="*/ 114344 w 12210010"/>
                <a:gd name="connsiteY590" fmla="*/ 835791 h 1178263"/>
                <a:gd name="connsiteX591" fmla="*/ 92215 w 12210010"/>
                <a:gd name="connsiteY591" fmla="*/ 844077 h 1178263"/>
                <a:gd name="connsiteX592" fmla="*/ 70715 w 12210010"/>
                <a:gd name="connsiteY592" fmla="*/ 852144 h 1178263"/>
                <a:gd name="connsiteX593" fmla="*/ 49852 w 12210010"/>
                <a:gd name="connsiteY593" fmla="*/ 859984 h 1178263"/>
                <a:gd name="connsiteX594" fmla="*/ 29635 w 12210010"/>
                <a:gd name="connsiteY594" fmla="*/ 867592 h 1178263"/>
                <a:gd name="connsiteX595" fmla="*/ 10076 w 12210010"/>
                <a:gd name="connsiteY595" fmla="*/ 874960 h 1178263"/>
                <a:gd name="connsiteX596" fmla="*/ 0 w 12210010"/>
                <a:gd name="connsiteY596" fmla="*/ 848220 h 117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Lst>
              <a:rect l="l" t="t" r="r" b="b"/>
              <a:pathLst>
                <a:path w="12210010" h="1178263">
                  <a:moveTo>
                    <a:pt x="0" y="848220"/>
                  </a:moveTo>
                  <a:lnTo>
                    <a:pt x="19571" y="840848"/>
                  </a:lnTo>
                  <a:lnTo>
                    <a:pt x="39799" y="833236"/>
                  </a:lnTo>
                  <a:lnTo>
                    <a:pt x="60677" y="825390"/>
                  </a:lnTo>
                  <a:lnTo>
                    <a:pt x="82195" y="817316"/>
                  </a:lnTo>
                  <a:lnTo>
                    <a:pt x="104345" y="809023"/>
                  </a:lnTo>
                  <a:lnTo>
                    <a:pt x="127116" y="800517"/>
                  </a:lnTo>
                  <a:lnTo>
                    <a:pt x="150501" y="791803"/>
                  </a:lnTo>
                  <a:lnTo>
                    <a:pt x="174489" y="782889"/>
                  </a:lnTo>
                  <a:lnTo>
                    <a:pt x="199073" y="773782"/>
                  </a:lnTo>
                  <a:lnTo>
                    <a:pt x="224242" y="764488"/>
                  </a:lnTo>
                  <a:lnTo>
                    <a:pt x="249989" y="755014"/>
                  </a:lnTo>
                  <a:lnTo>
                    <a:pt x="276304" y="745367"/>
                  </a:lnTo>
                  <a:lnTo>
                    <a:pt x="303177" y="735553"/>
                  </a:lnTo>
                  <a:lnTo>
                    <a:pt x="330601" y="725579"/>
                  </a:lnTo>
                  <a:lnTo>
                    <a:pt x="358566" y="715451"/>
                  </a:lnTo>
                  <a:lnTo>
                    <a:pt x="387062" y="705178"/>
                  </a:lnTo>
                  <a:lnTo>
                    <a:pt x="416081" y="694764"/>
                  </a:lnTo>
                  <a:lnTo>
                    <a:pt x="445614" y="684216"/>
                  </a:lnTo>
                  <a:lnTo>
                    <a:pt x="475652" y="673543"/>
                  </a:lnTo>
                  <a:lnTo>
                    <a:pt x="506187" y="662749"/>
                  </a:lnTo>
                  <a:lnTo>
                    <a:pt x="537208" y="651843"/>
                  </a:lnTo>
                  <a:lnTo>
                    <a:pt x="568707" y="640829"/>
                  </a:lnTo>
                  <a:lnTo>
                    <a:pt x="600675" y="629716"/>
                  </a:lnTo>
                  <a:lnTo>
                    <a:pt x="633103" y="618510"/>
                  </a:lnTo>
                  <a:lnTo>
                    <a:pt x="665982" y="607218"/>
                  </a:lnTo>
                  <a:lnTo>
                    <a:pt x="699303" y="595845"/>
                  </a:lnTo>
                  <a:lnTo>
                    <a:pt x="733056" y="584400"/>
                  </a:lnTo>
                  <a:lnTo>
                    <a:pt x="767235" y="572888"/>
                  </a:lnTo>
                  <a:lnTo>
                    <a:pt x="801828" y="561316"/>
                  </a:lnTo>
                  <a:lnTo>
                    <a:pt x="836827" y="549692"/>
                  </a:lnTo>
                  <a:lnTo>
                    <a:pt x="872223" y="538021"/>
                  </a:lnTo>
                  <a:lnTo>
                    <a:pt x="908007" y="526310"/>
                  </a:lnTo>
                  <a:lnTo>
                    <a:pt x="944171" y="514566"/>
                  </a:lnTo>
                  <a:lnTo>
                    <a:pt x="980704" y="502796"/>
                  </a:lnTo>
                  <a:lnTo>
                    <a:pt x="1017599" y="491006"/>
                  </a:lnTo>
                  <a:lnTo>
                    <a:pt x="1054846" y="479203"/>
                  </a:lnTo>
                  <a:lnTo>
                    <a:pt x="1092437" y="467394"/>
                  </a:lnTo>
                  <a:lnTo>
                    <a:pt x="1130361" y="455585"/>
                  </a:lnTo>
                  <a:lnTo>
                    <a:pt x="1168611" y="443783"/>
                  </a:lnTo>
                  <a:lnTo>
                    <a:pt x="1207177" y="431995"/>
                  </a:lnTo>
                  <a:lnTo>
                    <a:pt x="1246051" y="420228"/>
                  </a:lnTo>
                  <a:lnTo>
                    <a:pt x="1285223" y="408487"/>
                  </a:lnTo>
                  <a:lnTo>
                    <a:pt x="1324684" y="396781"/>
                  </a:lnTo>
                  <a:lnTo>
                    <a:pt x="1364426" y="385114"/>
                  </a:lnTo>
                  <a:lnTo>
                    <a:pt x="1404440" y="373495"/>
                  </a:lnTo>
                  <a:lnTo>
                    <a:pt x="1444715" y="361930"/>
                  </a:lnTo>
                  <a:lnTo>
                    <a:pt x="1485245" y="350425"/>
                  </a:lnTo>
                  <a:lnTo>
                    <a:pt x="1526019" y="338987"/>
                  </a:lnTo>
                  <a:lnTo>
                    <a:pt x="1567028" y="327623"/>
                  </a:lnTo>
                  <a:lnTo>
                    <a:pt x="1608264" y="316340"/>
                  </a:lnTo>
                  <a:lnTo>
                    <a:pt x="1649719" y="305143"/>
                  </a:lnTo>
                  <a:lnTo>
                    <a:pt x="1691381" y="294041"/>
                  </a:lnTo>
                  <a:lnTo>
                    <a:pt x="1733244" y="283039"/>
                  </a:lnTo>
                  <a:lnTo>
                    <a:pt x="1775297" y="272145"/>
                  </a:lnTo>
                  <a:lnTo>
                    <a:pt x="1817532" y="261364"/>
                  </a:lnTo>
                  <a:lnTo>
                    <a:pt x="1859940" y="250704"/>
                  </a:lnTo>
                  <a:lnTo>
                    <a:pt x="1902512" y="240171"/>
                  </a:lnTo>
                  <a:lnTo>
                    <a:pt x="1945239" y="229773"/>
                  </a:lnTo>
                  <a:lnTo>
                    <a:pt x="1988112" y="219515"/>
                  </a:lnTo>
                  <a:lnTo>
                    <a:pt x="2031122" y="209404"/>
                  </a:lnTo>
                  <a:lnTo>
                    <a:pt x="2074261" y="199447"/>
                  </a:lnTo>
                  <a:lnTo>
                    <a:pt x="2117518" y="189651"/>
                  </a:lnTo>
                  <a:lnTo>
                    <a:pt x="2160886" y="180022"/>
                  </a:lnTo>
                  <a:lnTo>
                    <a:pt x="2204354" y="170568"/>
                  </a:lnTo>
                  <a:lnTo>
                    <a:pt x="2247916" y="161294"/>
                  </a:lnTo>
                  <a:lnTo>
                    <a:pt x="2291560" y="152208"/>
                  </a:lnTo>
                  <a:lnTo>
                    <a:pt x="2335280" y="143315"/>
                  </a:lnTo>
                  <a:lnTo>
                    <a:pt x="2379064" y="134624"/>
                  </a:lnTo>
                  <a:lnTo>
                    <a:pt x="2422905" y="126140"/>
                  </a:lnTo>
                  <a:lnTo>
                    <a:pt x="2466794" y="117870"/>
                  </a:lnTo>
                  <a:lnTo>
                    <a:pt x="2510721" y="109821"/>
                  </a:lnTo>
                  <a:lnTo>
                    <a:pt x="2554678" y="102000"/>
                  </a:lnTo>
                  <a:lnTo>
                    <a:pt x="2598656" y="94413"/>
                  </a:lnTo>
                  <a:lnTo>
                    <a:pt x="2642646" y="87067"/>
                  </a:lnTo>
                  <a:lnTo>
                    <a:pt x="2686639" y="79969"/>
                  </a:lnTo>
                  <a:lnTo>
                    <a:pt x="2730626" y="73125"/>
                  </a:lnTo>
                  <a:lnTo>
                    <a:pt x="2774598" y="66542"/>
                  </a:lnTo>
                  <a:lnTo>
                    <a:pt x="2818546" y="60227"/>
                  </a:lnTo>
                  <a:lnTo>
                    <a:pt x="2862462" y="54186"/>
                  </a:lnTo>
                  <a:lnTo>
                    <a:pt x="2906336" y="48427"/>
                  </a:lnTo>
                  <a:lnTo>
                    <a:pt x="2950159" y="42955"/>
                  </a:lnTo>
                  <a:lnTo>
                    <a:pt x="2993922" y="37778"/>
                  </a:lnTo>
                  <a:lnTo>
                    <a:pt x="3037618" y="32903"/>
                  </a:lnTo>
                  <a:lnTo>
                    <a:pt x="3081235" y="28335"/>
                  </a:lnTo>
                  <a:lnTo>
                    <a:pt x="3124767" y="24082"/>
                  </a:lnTo>
                  <a:lnTo>
                    <a:pt x="3168204" y="20151"/>
                  </a:lnTo>
                  <a:lnTo>
                    <a:pt x="3211536" y="16548"/>
                  </a:lnTo>
                  <a:lnTo>
                    <a:pt x="3254756" y="13279"/>
                  </a:lnTo>
                  <a:lnTo>
                    <a:pt x="3297854" y="10353"/>
                  </a:lnTo>
                  <a:lnTo>
                    <a:pt x="3340821" y="7774"/>
                  </a:lnTo>
                  <a:lnTo>
                    <a:pt x="3383648" y="5551"/>
                  </a:lnTo>
                  <a:lnTo>
                    <a:pt x="3426327" y="3690"/>
                  </a:lnTo>
                  <a:lnTo>
                    <a:pt x="3468849" y="2198"/>
                  </a:lnTo>
                  <a:lnTo>
                    <a:pt x="3511203" y="1081"/>
                  </a:lnTo>
                  <a:lnTo>
                    <a:pt x="3553383" y="346"/>
                  </a:lnTo>
                  <a:lnTo>
                    <a:pt x="3595379" y="0"/>
                  </a:lnTo>
                  <a:lnTo>
                    <a:pt x="3637182" y="49"/>
                  </a:lnTo>
                  <a:lnTo>
                    <a:pt x="3678783" y="502"/>
                  </a:lnTo>
                  <a:lnTo>
                    <a:pt x="3761271" y="2638"/>
                  </a:lnTo>
                  <a:lnTo>
                    <a:pt x="3802475" y="4424"/>
                  </a:lnTo>
                  <a:lnTo>
                    <a:pt x="3843567" y="6782"/>
                  </a:lnTo>
                  <a:lnTo>
                    <a:pt x="3884650" y="9704"/>
                  </a:lnTo>
                  <a:lnTo>
                    <a:pt x="3925728" y="13178"/>
                  </a:lnTo>
                  <a:lnTo>
                    <a:pt x="3966802" y="17193"/>
                  </a:lnTo>
                  <a:lnTo>
                    <a:pt x="4007874" y="21736"/>
                  </a:lnTo>
                  <a:lnTo>
                    <a:pt x="4048946" y="26797"/>
                  </a:lnTo>
                  <a:lnTo>
                    <a:pt x="4090022" y="32362"/>
                  </a:lnTo>
                  <a:lnTo>
                    <a:pt x="4131102" y="38421"/>
                  </a:lnTo>
                  <a:lnTo>
                    <a:pt x="4172189" y="44961"/>
                  </a:lnTo>
                  <a:lnTo>
                    <a:pt x="4213286" y="51971"/>
                  </a:lnTo>
                  <a:lnTo>
                    <a:pt x="4254394" y="59440"/>
                  </a:lnTo>
                  <a:lnTo>
                    <a:pt x="4295517" y="67355"/>
                  </a:lnTo>
                  <a:lnTo>
                    <a:pt x="4336656" y="75705"/>
                  </a:lnTo>
                  <a:lnTo>
                    <a:pt x="4377813" y="84477"/>
                  </a:lnTo>
                  <a:lnTo>
                    <a:pt x="4418991" y="93661"/>
                  </a:lnTo>
                  <a:lnTo>
                    <a:pt x="4460192" y="103244"/>
                  </a:lnTo>
                  <a:lnTo>
                    <a:pt x="4501419" y="113215"/>
                  </a:lnTo>
                  <a:lnTo>
                    <a:pt x="4542673" y="123562"/>
                  </a:lnTo>
                  <a:lnTo>
                    <a:pt x="4583957" y="134273"/>
                  </a:lnTo>
                  <a:lnTo>
                    <a:pt x="4625273" y="145338"/>
                  </a:lnTo>
                  <a:lnTo>
                    <a:pt x="4666625" y="156743"/>
                  </a:lnTo>
                  <a:lnTo>
                    <a:pt x="4708013" y="168477"/>
                  </a:lnTo>
                  <a:lnTo>
                    <a:pt x="4749441" y="180530"/>
                  </a:lnTo>
                  <a:lnTo>
                    <a:pt x="4790909" y="192888"/>
                  </a:lnTo>
                  <a:lnTo>
                    <a:pt x="4832422" y="205541"/>
                  </a:lnTo>
                  <a:lnTo>
                    <a:pt x="4873980" y="218476"/>
                  </a:lnTo>
                  <a:lnTo>
                    <a:pt x="4915587" y="231683"/>
                  </a:lnTo>
                  <a:lnTo>
                    <a:pt x="4957245" y="245148"/>
                  </a:lnTo>
                  <a:lnTo>
                    <a:pt x="4998957" y="258862"/>
                  </a:lnTo>
                  <a:lnTo>
                    <a:pt x="5040723" y="272812"/>
                  </a:lnTo>
                  <a:lnTo>
                    <a:pt x="5082547" y="286986"/>
                  </a:lnTo>
                  <a:lnTo>
                    <a:pt x="5124432" y="301373"/>
                  </a:lnTo>
                  <a:lnTo>
                    <a:pt x="5166378" y="315962"/>
                  </a:lnTo>
                  <a:lnTo>
                    <a:pt x="5208389" y="330740"/>
                  </a:lnTo>
                  <a:lnTo>
                    <a:pt x="5250467" y="345696"/>
                  </a:lnTo>
                  <a:lnTo>
                    <a:pt x="5292615" y="360819"/>
                  </a:lnTo>
                  <a:lnTo>
                    <a:pt x="5334834" y="376096"/>
                  </a:lnTo>
                  <a:lnTo>
                    <a:pt x="5377126" y="391517"/>
                  </a:lnTo>
                  <a:lnTo>
                    <a:pt x="5419495" y="407069"/>
                  </a:lnTo>
                  <a:lnTo>
                    <a:pt x="5461942" y="422741"/>
                  </a:lnTo>
                  <a:lnTo>
                    <a:pt x="5504470" y="438522"/>
                  </a:lnTo>
                  <a:lnTo>
                    <a:pt x="5547081" y="454400"/>
                  </a:lnTo>
                  <a:lnTo>
                    <a:pt x="5589777" y="470363"/>
                  </a:lnTo>
                  <a:lnTo>
                    <a:pt x="5632561" y="486399"/>
                  </a:lnTo>
                  <a:lnTo>
                    <a:pt x="5675434" y="502498"/>
                  </a:lnTo>
                  <a:lnTo>
                    <a:pt x="5718400" y="518647"/>
                  </a:lnTo>
                  <a:lnTo>
                    <a:pt x="5761460" y="534835"/>
                  </a:lnTo>
                  <a:lnTo>
                    <a:pt x="5804616" y="551050"/>
                  </a:lnTo>
                  <a:lnTo>
                    <a:pt x="5847872" y="567281"/>
                  </a:lnTo>
                  <a:lnTo>
                    <a:pt x="5891229" y="583516"/>
                  </a:lnTo>
                  <a:lnTo>
                    <a:pt x="5934689" y="599744"/>
                  </a:lnTo>
                  <a:lnTo>
                    <a:pt x="5978255" y="615952"/>
                  </a:lnTo>
                  <a:lnTo>
                    <a:pt x="6021930" y="632131"/>
                  </a:lnTo>
                  <a:lnTo>
                    <a:pt x="6065714" y="648267"/>
                  </a:lnTo>
                  <a:lnTo>
                    <a:pt x="6109611" y="664349"/>
                  </a:lnTo>
                  <a:lnTo>
                    <a:pt x="6153622" y="680367"/>
                  </a:lnTo>
                  <a:lnTo>
                    <a:pt x="6197751" y="696307"/>
                  </a:lnTo>
                  <a:lnTo>
                    <a:pt x="6241999" y="712159"/>
                  </a:lnTo>
                  <a:lnTo>
                    <a:pt x="6286368" y="727911"/>
                  </a:lnTo>
                  <a:lnTo>
                    <a:pt x="6330862" y="743552"/>
                  </a:lnTo>
                  <a:lnTo>
                    <a:pt x="6375482" y="759070"/>
                  </a:lnTo>
                  <a:lnTo>
                    <a:pt x="6420230" y="774453"/>
                  </a:lnTo>
                  <a:lnTo>
                    <a:pt x="6465108" y="789690"/>
                  </a:lnTo>
                  <a:lnTo>
                    <a:pt x="6510119" y="804769"/>
                  </a:lnTo>
                  <a:lnTo>
                    <a:pt x="6555266" y="819679"/>
                  </a:lnTo>
                  <a:lnTo>
                    <a:pt x="6600550" y="834408"/>
                  </a:lnTo>
                  <a:lnTo>
                    <a:pt x="6645973" y="848945"/>
                  </a:lnTo>
                  <a:lnTo>
                    <a:pt x="6691538" y="863278"/>
                  </a:lnTo>
                  <a:lnTo>
                    <a:pt x="6737248" y="877396"/>
                  </a:lnTo>
                  <a:lnTo>
                    <a:pt x="6783104" y="891287"/>
                  </a:lnTo>
                  <a:lnTo>
                    <a:pt x="6829108" y="904939"/>
                  </a:lnTo>
                  <a:lnTo>
                    <a:pt x="6875262" y="918342"/>
                  </a:lnTo>
                  <a:lnTo>
                    <a:pt x="6921570" y="931483"/>
                  </a:lnTo>
                  <a:lnTo>
                    <a:pt x="6968034" y="944351"/>
                  </a:lnTo>
                  <a:lnTo>
                    <a:pt x="7014655" y="956934"/>
                  </a:lnTo>
                  <a:lnTo>
                    <a:pt x="7061437" y="969221"/>
                  </a:lnTo>
                  <a:lnTo>
                    <a:pt x="7108381" y="981201"/>
                  </a:lnTo>
                  <a:lnTo>
                    <a:pt x="7155488" y="992862"/>
                  </a:lnTo>
                  <a:lnTo>
                    <a:pt x="7202763" y="1004191"/>
                  </a:lnTo>
                  <a:lnTo>
                    <a:pt x="7250205" y="1015179"/>
                  </a:lnTo>
                  <a:lnTo>
                    <a:pt x="7297820" y="1025813"/>
                  </a:lnTo>
                  <a:lnTo>
                    <a:pt x="7345608" y="1036082"/>
                  </a:lnTo>
                  <a:lnTo>
                    <a:pt x="7393573" y="1045975"/>
                  </a:lnTo>
                  <a:lnTo>
                    <a:pt x="7441715" y="1055479"/>
                  </a:lnTo>
                  <a:lnTo>
                    <a:pt x="7490036" y="1064583"/>
                  </a:lnTo>
                  <a:lnTo>
                    <a:pt x="7538541" y="1073277"/>
                  </a:lnTo>
                  <a:lnTo>
                    <a:pt x="7587231" y="1081547"/>
                  </a:lnTo>
                  <a:lnTo>
                    <a:pt x="7636107" y="1089383"/>
                  </a:lnTo>
                  <a:lnTo>
                    <a:pt x="7685175" y="1096774"/>
                  </a:lnTo>
                  <a:lnTo>
                    <a:pt x="7734433" y="1103707"/>
                  </a:lnTo>
                  <a:lnTo>
                    <a:pt x="7783885" y="1110172"/>
                  </a:lnTo>
                  <a:lnTo>
                    <a:pt x="7833536" y="1116156"/>
                  </a:lnTo>
                  <a:lnTo>
                    <a:pt x="7883383" y="1121650"/>
                  </a:lnTo>
                  <a:lnTo>
                    <a:pt x="7933431" y="1126639"/>
                  </a:lnTo>
                  <a:lnTo>
                    <a:pt x="7983684" y="1131114"/>
                  </a:lnTo>
                  <a:lnTo>
                    <a:pt x="8034143" y="1135062"/>
                  </a:lnTo>
                  <a:lnTo>
                    <a:pt x="8084807" y="1138473"/>
                  </a:lnTo>
                  <a:lnTo>
                    <a:pt x="8186858" y="1143638"/>
                  </a:lnTo>
                  <a:lnTo>
                    <a:pt x="8237851" y="1145484"/>
                  </a:lnTo>
                  <a:lnTo>
                    <a:pt x="8288434" y="1146991"/>
                  </a:lnTo>
                  <a:lnTo>
                    <a:pt x="8338568" y="1148161"/>
                  </a:lnTo>
                  <a:lnTo>
                    <a:pt x="8388261" y="1148997"/>
                  </a:lnTo>
                  <a:lnTo>
                    <a:pt x="8437520" y="1149505"/>
                  </a:lnTo>
                  <a:lnTo>
                    <a:pt x="8486352" y="1149688"/>
                  </a:lnTo>
                  <a:lnTo>
                    <a:pt x="8534765" y="1149549"/>
                  </a:lnTo>
                  <a:lnTo>
                    <a:pt x="8582766" y="1149092"/>
                  </a:lnTo>
                  <a:lnTo>
                    <a:pt x="8630361" y="1148321"/>
                  </a:lnTo>
                  <a:lnTo>
                    <a:pt x="8677559" y="1147240"/>
                  </a:lnTo>
                  <a:lnTo>
                    <a:pt x="8724364" y="1145852"/>
                  </a:lnTo>
                  <a:lnTo>
                    <a:pt x="8770787" y="1144162"/>
                  </a:lnTo>
                  <a:lnTo>
                    <a:pt x="8816835" y="1142172"/>
                  </a:lnTo>
                  <a:lnTo>
                    <a:pt x="8862512" y="1139888"/>
                  </a:lnTo>
                  <a:lnTo>
                    <a:pt x="8907829" y="1137312"/>
                  </a:lnTo>
                  <a:lnTo>
                    <a:pt x="8952791" y="1134449"/>
                  </a:lnTo>
                  <a:lnTo>
                    <a:pt x="8997403" y="1131301"/>
                  </a:lnTo>
                  <a:lnTo>
                    <a:pt x="9041677" y="1127874"/>
                  </a:lnTo>
                  <a:lnTo>
                    <a:pt x="9085617" y="1124170"/>
                  </a:lnTo>
                  <a:lnTo>
                    <a:pt x="9129231" y="1120194"/>
                  </a:lnTo>
                  <a:lnTo>
                    <a:pt x="9172528" y="1115949"/>
                  </a:lnTo>
                  <a:lnTo>
                    <a:pt x="9215513" y="1111439"/>
                  </a:lnTo>
                  <a:lnTo>
                    <a:pt x="9258194" y="1106668"/>
                  </a:lnTo>
                  <a:lnTo>
                    <a:pt x="9300578" y="1101639"/>
                  </a:lnTo>
                  <a:lnTo>
                    <a:pt x="9342671" y="1096356"/>
                  </a:lnTo>
                  <a:lnTo>
                    <a:pt x="9384484" y="1090824"/>
                  </a:lnTo>
                  <a:lnTo>
                    <a:pt x="9426020" y="1085045"/>
                  </a:lnTo>
                  <a:lnTo>
                    <a:pt x="9467288" y="1079024"/>
                  </a:lnTo>
                  <a:lnTo>
                    <a:pt x="9508295" y="1072764"/>
                  </a:lnTo>
                  <a:lnTo>
                    <a:pt x="9549049" y="1066269"/>
                  </a:lnTo>
                  <a:lnTo>
                    <a:pt x="9589556" y="1059542"/>
                  </a:lnTo>
                  <a:lnTo>
                    <a:pt x="9629825" y="1052588"/>
                  </a:lnTo>
                  <a:lnTo>
                    <a:pt x="9669862" y="1045411"/>
                  </a:lnTo>
                  <a:lnTo>
                    <a:pt x="9709673" y="1038013"/>
                  </a:lnTo>
                  <a:lnTo>
                    <a:pt x="9749268" y="1030399"/>
                  </a:lnTo>
                  <a:lnTo>
                    <a:pt x="9788652" y="1022572"/>
                  </a:lnTo>
                  <a:lnTo>
                    <a:pt x="9827833" y="1014537"/>
                  </a:lnTo>
                  <a:lnTo>
                    <a:pt x="9866819" y="1006297"/>
                  </a:lnTo>
                  <a:lnTo>
                    <a:pt x="9905616" y="997855"/>
                  </a:lnTo>
                  <a:lnTo>
                    <a:pt x="9944231" y="989216"/>
                  </a:lnTo>
                  <a:lnTo>
                    <a:pt x="9982673" y="980382"/>
                  </a:lnTo>
                  <a:lnTo>
                    <a:pt x="10020947" y="971359"/>
                  </a:lnTo>
                  <a:lnTo>
                    <a:pt x="10059062" y="962149"/>
                  </a:lnTo>
                  <a:lnTo>
                    <a:pt x="10097023" y="952756"/>
                  </a:lnTo>
                  <a:lnTo>
                    <a:pt x="10134840" y="943185"/>
                  </a:lnTo>
                  <a:lnTo>
                    <a:pt x="10172519" y="933438"/>
                  </a:lnTo>
                  <a:lnTo>
                    <a:pt x="10210067" y="923520"/>
                  </a:lnTo>
                  <a:lnTo>
                    <a:pt x="10247491" y="913434"/>
                  </a:lnTo>
                  <a:lnTo>
                    <a:pt x="10284799" y="903184"/>
                  </a:lnTo>
                  <a:lnTo>
                    <a:pt x="10321997" y="892774"/>
                  </a:lnTo>
                  <a:lnTo>
                    <a:pt x="10359092" y="882207"/>
                  </a:lnTo>
                  <a:lnTo>
                    <a:pt x="10396094" y="871487"/>
                  </a:lnTo>
                  <a:lnTo>
                    <a:pt x="10433007" y="860619"/>
                  </a:lnTo>
                  <a:lnTo>
                    <a:pt x="10469840" y="849605"/>
                  </a:lnTo>
                  <a:lnTo>
                    <a:pt x="10506600" y="838449"/>
                  </a:lnTo>
                  <a:lnTo>
                    <a:pt x="10543294" y="827156"/>
                  </a:lnTo>
                  <a:lnTo>
                    <a:pt x="10579928" y="815728"/>
                  </a:lnTo>
                  <a:lnTo>
                    <a:pt x="10616511" y="804170"/>
                  </a:lnTo>
                  <a:lnTo>
                    <a:pt x="10653049" y="792486"/>
                  </a:lnTo>
                  <a:lnTo>
                    <a:pt x="10689549" y="780678"/>
                  </a:lnTo>
                  <a:lnTo>
                    <a:pt x="10726020" y="768752"/>
                  </a:lnTo>
                  <a:lnTo>
                    <a:pt x="10762467" y="756710"/>
                  </a:lnTo>
                  <a:lnTo>
                    <a:pt x="10798898" y="744556"/>
                  </a:lnTo>
                  <a:lnTo>
                    <a:pt x="10835320" y="732294"/>
                  </a:lnTo>
                  <a:lnTo>
                    <a:pt x="10871741" y="719929"/>
                  </a:lnTo>
                  <a:lnTo>
                    <a:pt x="10908167" y="707463"/>
                  </a:lnTo>
                  <a:lnTo>
                    <a:pt x="10944606" y="694900"/>
                  </a:lnTo>
                  <a:lnTo>
                    <a:pt x="10981064" y="682244"/>
                  </a:lnTo>
                  <a:lnTo>
                    <a:pt x="11017551" y="669499"/>
                  </a:lnTo>
                  <a:lnTo>
                    <a:pt x="11054071" y="656669"/>
                  </a:lnTo>
                  <a:lnTo>
                    <a:pt x="11090633" y="643757"/>
                  </a:lnTo>
                  <a:lnTo>
                    <a:pt x="11127243" y="630767"/>
                  </a:lnTo>
                  <a:lnTo>
                    <a:pt x="11163908" y="617703"/>
                  </a:lnTo>
                  <a:lnTo>
                    <a:pt x="11200636" y="604569"/>
                  </a:lnTo>
                  <a:lnTo>
                    <a:pt x="11237436" y="591368"/>
                  </a:lnTo>
                  <a:lnTo>
                    <a:pt x="11274310" y="578105"/>
                  </a:lnTo>
                  <a:lnTo>
                    <a:pt x="11311269" y="564782"/>
                  </a:lnTo>
                  <a:lnTo>
                    <a:pt x="11348321" y="551404"/>
                  </a:lnTo>
                  <a:lnTo>
                    <a:pt x="11385472" y="537975"/>
                  </a:lnTo>
                  <a:lnTo>
                    <a:pt x="11422726" y="524498"/>
                  </a:lnTo>
                  <a:lnTo>
                    <a:pt x="11460094" y="510977"/>
                  </a:lnTo>
                  <a:lnTo>
                    <a:pt x="11497582" y="497416"/>
                  </a:lnTo>
                  <a:lnTo>
                    <a:pt x="11535197" y="483819"/>
                  </a:lnTo>
                  <a:lnTo>
                    <a:pt x="11572947" y="470189"/>
                  </a:lnTo>
                  <a:lnTo>
                    <a:pt x="11610838" y="456530"/>
                  </a:lnTo>
                  <a:lnTo>
                    <a:pt x="11648876" y="442846"/>
                  </a:lnTo>
                  <a:lnTo>
                    <a:pt x="11687072" y="429141"/>
                  </a:lnTo>
                  <a:lnTo>
                    <a:pt x="11725429" y="415418"/>
                  </a:lnTo>
                  <a:lnTo>
                    <a:pt x="11763956" y="401682"/>
                  </a:lnTo>
                  <a:lnTo>
                    <a:pt x="11802661" y="387936"/>
                  </a:lnTo>
                  <a:lnTo>
                    <a:pt x="11841551" y="374183"/>
                  </a:lnTo>
                  <a:lnTo>
                    <a:pt x="11880630" y="360429"/>
                  </a:lnTo>
                  <a:lnTo>
                    <a:pt x="11919909" y="346676"/>
                  </a:lnTo>
                  <a:lnTo>
                    <a:pt x="11959393" y="332928"/>
                  </a:lnTo>
                  <a:lnTo>
                    <a:pt x="11999090" y="319189"/>
                  </a:lnTo>
                  <a:lnTo>
                    <a:pt x="12039007" y="305463"/>
                  </a:lnTo>
                  <a:lnTo>
                    <a:pt x="12079151" y="291754"/>
                  </a:lnTo>
                  <a:lnTo>
                    <a:pt x="12119528" y="278065"/>
                  </a:lnTo>
                  <a:lnTo>
                    <a:pt x="12201000" y="250769"/>
                  </a:lnTo>
                  <a:lnTo>
                    <a:pt x="12210010" y="277887"/>
                  </a:lnTo>
                  <a:lnTo>
                    <a:pt x="12128639" y="305149"/>
                  </a:lnTo>
                  <a:lnTo>
                    <a:pt x="12088326" y="318816"/>
                  </a:lnTo>
                  <a:lnTo>
                    <a:pt x="12048242" y="332505"/>
                  </a:lnTo>
                  <a:lnTo>
                    <a:pt x="12008381" y="346211"/>
                  </a:lnTo>
                  <a:lnTo>
                    <a:pt x="11968738" y="359931"/>
                  </a:lnTo>
                  <a:lnTo>
                    <a:pt x="11929306" y="373662"/>
                  </a:lnTo>
                  <a:lnTo>
                    <a:pt x="11890073" y="387398"/>
                  </a:lnTo>
                  <a:lnTo>
                    <a:pt x="11851037" y="401137"/>
                  </a:lnTo>
                  <a:lnTo>
                    <a:pt x="11812187" y="414876"/>
                  </a:lnTo>
                  <a:lnTo>
                    <a:pt x="11773520" y="428609"/>
                  </a:lnTo>
                  <a:lnTo>
                    <a:pt x="11735025" y="442333"/>
                  </a:lnTo>
                  <a:lnTo>
                    <a:pt x="11696698" y="456046"/>
                  </a:lnTo>
                  <a:lnTo>
                    <a:pt x="11658527" y="469742"/>
                  </a:lnTo>
                  <a:lnTo>
                    <a:pt x="11620510" y="483418"/>
                  </a:lnTo>
                  <a:lnTo>
                    <a:pt x="11582638" y="497070"/>
                  </a:lnTo>
                  <a:lnTo>
                    <a:pt x="11544902" y="510695"/>
                  </a:lnTo>
                  <a:lnTo>
                    <a:pt x="11507296" y="524289"/>
                  </a:lnTo>
                  <a:lnTo>
                    <a:pt x="11469814" y="537848"/>
                  </a:lnTo>
                  <a:lnTo>
                    <a:pt x="11432448" y="551368"/>
                  </a:lnTo>
                  <a:lnTo>
                    <a:pt x="11395192" y="564846"/>
                  </a:lnTo>
                  <a:lnTo>
                    <a:pt x="11358035" y="578278"/>
                  </a:lnTo>
                  <a:lnTo>
                    <a:pt x="11320974" y="591659"/>
                  </a:lnTo>
                  <a:lnTo>
                    <a:pt x="11284001" y="604987"/>
                  </a:lnTo>
                  <a:lnTo>
                    <a:pt x="11247106" y="618257"/>
                  </a:lnTo>
                  <a:lnTo>
                    <a:pt x="11210285" y="631466"/>
                  </a:lnTo>
                  <a:lnTo>
                    <a:pt x="11173529" y="644610"/>
                  </a:lnTo>
                  <a:lnTo>
                    <a:pt x="11136833" y="657685"/>
                  </a:lnTo>
                  <a:lnTo>
                    <a:pt x="11100187" y="670687"/>
                  </a:lnTo>
                  <a:lnTo>
                    <a:pt x="11063587" y="683613"/>
                  </a:lnTo>
                  <a:lnTo>
                    <a:pt x="11027021" y="696459"/>
                  </a:lnTo>
                  <a:lnTo>
                    <a:pt x="10990487" y="709221"/>
                  </a:lnTo>
                  <a:lnTo>
                    <a:pt x="10953978" y="721895"/>
                  </a:lnTo>
                  <a:lnTo>
                    <a:pt x="10917481" y="734477"/>
                  </a:lnTo>
                  <a:lnTo>
                    <a:pt x="10880993" y="746964"/>
                  </a:lnTo>
                  <a:lnTo>
                    <a:pt x="10844507" y="759352"/>
                  </a:lnTo>
                  <a:lnTo>
                    <a:pt x="10808015" y="771638"/>
                  </a:lnTo>
                  <a:lnTo>
                    <a:pt x="10771510" y="783816"/>
                  </a:lnTo>
                  <a:lnTo>
                    <a:pt x="10734983" y="795884"/>
                  </a:lnTo>
                  <a:lnTo>
                    <a:pt x="10698431" y="807838"/>
                  </a:lnTo>
                  <a:lnTo>
                    <a:pt x="10661844" y="819674"/>
                  </a:lnTo>
                  <a:lnTo>
                    <a:pt x="10625214" y="831388"/>
                  </a:lnTo>
                  <a:lnTo>
                    <a:pt x="10588536" y="842976"/>
                  </a:lnTo>
                  <a:lnTo>
                    <a:pt x="10551803" y="854435"/>
                  </a:lnTo>
                  <a:lnTo>
                    <a:pt x="10515006" y="865760"/>
                  </a:lnTo>
                  <a:lnTo>
                    <a:pt x="10478139" y="876949"/>
                  </a:lnTo>
                  <a:lnTo>
                    <a:pt x="10441194" y="887996"/>
                  </a:lnTo>
                  <a:lnTo>
                    <a:pt x="10404165" y="898899"/>
                  </a:lnTo>
                  <a:lnTo>
                    <a:pt x="10367044" y="909654"/>
                  </a:lnTo>
                  <a:lnTo>
                    <a:pt x="10329826" y="920256"/>
                  </a:lnTo>
                  <a:lnTo>
                    <a:pt x="10292500" y="930702"/>
                  </a:lnTo>
                  <a:lnTo>
                    <a:pt x="10255061" y="940988"/>
                  </a:lnTo>
                  <a:lnTo>
                    <a:pt x="10217503" y="951111"/>
                  </a:lnTo>
                  <a:lnTo>
                    <a:pt x="10179816" y="961066"/>
                  </a:lnTo>
                  <a:lnTo>
                    <a:pt x="10141996" y="970849"/>
                  </a:lnTo>
                  <a:lnTo>
                    <a:pt x="10104035" y="980458"/>
                  </a:lnTo>
                  <a:lnTo>
                    <a:pt x="10065925" y="989887"/>
                  </a:lnTo>
                  <a:lnTo>
                    <a:pt x="10027658" y="999134"/>
                  </a:lnTo>
                  <a:lnTo>
                    <a:pt x="9989230" y="1008195"/>
                  </a:lnTo>
                  <a:lnTo>
                    <a:pt x="9950630" y="1017065"/>
                  </a:lnTo>
                  <a:lnTo>
                    <a:pt x="9911855" y="1025740"/>
                  </a:lnTo>
                  <a:lnTo>
                    <a:pt x="9872895" y="1034218"/>
                  </a:lnTo>
                  <a:lnTo>
                    <a:pt x="9833743" y="1042494"/>
                  </a:lnTo>
                  <a:lnTo>
                    <a:pt x="9794393" y="1050565"/>
                  </a:lnTo>
                  <a:lnTo>
                    <a:pt x="9754838" y="1058426"/>
                  </a:lnTo>
                  <a:lnTo>
                    <a:pt x="9715070" y="1066074"/>
                  </a:lnTo>
                  <a:lnTo>
                    <a:pt x="9675081" y="1073505"/>
                  </a:lnTo>
                  <a:lnTo>
                    <a:pt x="9634868" y="1080715"/>
                  </a:lnTo>
                  <a:lnTo>
                    <a:pt x="9594420" y="1087700"/>
                  </a:lnTo>
                  <a:lnTo>
                    <a:pt x="9553731" y="1094458"/>
                  </a:lnTo>
                  <a:lnTo>
                    <a:pt x="9512793" y="1100983"/>
                  </a:lnTo>
                  <a:lnTo>
                    <a:pt x="9471601" y="1107272"/>
                  </a:lnTo>
                  <a:lnTo>
                    <a:pt x="9430145" y="1113321"/>
                  </a:lnTo>
                  <a:lnTo>
                    <a:pt x="9388421" y="1119126"/>
                  </a:lnTo>
                  <a:lnTo>
                    <a:pt x="9346420" y="1124685"/>
                  </a:lnTo>
                  <a:lnTo>
                    <a:pt x="9304136" y="1129992"/>
                  </a:lnTo>
                  <a:lnTo>
                    <a:pt x="9261561" y="1135044"/>
                  </a:lnTo>
                  <a:lnTo>
                    <a:pt x="9218688" y="1139837"/>
                  </a:lnTo>
                  <a:lnTo>
                    <a:pt x="9175509" y="1144368"/>
                  </a:lnTo>
                  <a:lnTo>
                    <a:pt x="9132020" y="1148632"/>
                  </a:lnTo>
                  <a:lnTo>
                    <a:pt x="9088213" y="1152627"/>
                  </a:lnTo>
                  <a:lnTo>
                    <a:pt x="9044076" y="1156348"/>
                  </a:lnTo>
                  <a:lnTo>
                    <a:pt x="8999609" y="1159791"/>
                  </a:lnTo>
                  <a:lnTo>
                    <a:pt x="8954801" y="1162953"/>
                  </a:lnTo>
                  <a:lnTo>
                    <a:pt x="8909646" y="1165830"/>
                  </a:lnTo>
                  <a:lnTo>
                    <a:pt x="8864134" y="1168417"/>
                  </a:lnTo>
                  <a:lnTo>
                    <a:pt x="8818262" y="1170712"/>
                  </a:lnTo>
                  <a:lnTo>
                    <a:pt x="8772021" y="1172710"/>
                  </a:lnTo>
                  <a:lnTo>
                    <a:pt x="8725404" y="1174408"/>
                  </a:lnTo>
                  <a:lnTo>
                    <a:pt x="8678406" y="1175802"/>
                  </a:lnTo>
                  <a:lnTo>
                    <a:pt x="8631016" y="1176889"/>
                  </a:lnTo>
                  <a:lnTo>
                    <a:pt x="8583229" y="1177663"/>
                  </a:lnTo>
                  <a:lnTo>
                    <a:pt x="8535038" y="1178123"/>
                  </a:lnTo>
                  <a:lnTo>
                    <a:pt x="8486435" y="1178263"/>
                  </a:lnTo>
                  <a:lnTo>
                    <a:pt x="8437413" y="1178080"/>
                  </a:lnTo>
                  <a:lnTo>
                    <a:pt x="8387966" y="1177571"/>
                  </a:lnTo>
                  <a:lnTo>
                    <a:pt x="8338088" y="1176732"/>
                  </a:lnTo>
                  <a:lnTo>
                    <a:pt x="8287768" y="1175558"/>
                  </a:lnTo>
                  <a:lnTo>
                    <a:pt x="8237000" y="1174046"/>
                  </a:lnTo>
                  <a:lnTo>
                    <a:pt x="8185734" y="1172191"/>
                  </a:lnTo>
                  <a:lnTo>
                    <a:pt x="8083203" y="1167003"/>
                  </a:lnTo>
                  <a:lnTo>
                    <a:pt x="8032224" y="1163573"/>
                  </a:lnTo>
                  <a:lnTo>
                    <a:pt x="7981455" y="1159602"/>
                  </a:lnTo>
                  <a:lnTo>
                    <a:pt x="7930896" y="1155102"/>
                  </a:lnTo>
                  <a:lnTo>
                    <a:pt x="7880549" y="1150083"/>
                  </a:lnTo>
                  <a:lnTo>
                    <a:pt x="7830406" y="1144560"/>
                  </a:lnTo>
                  <a:lnTo>
                    <a:pt x="7780467" y="1138542"/>
                  </a:lnTo>
                  <a:lnTo>
                    <a:pt x="7730730" y="1132041"/>
                  </a:lnTo>
                  <a:lnTo>
                    <a:pt x="7681192" y="1125070"/>
                  </a:lnTo>
                  <a:lnTo>
                    <a:pt x="7631852" y="1117640"/>
                  </a:lnTo>
                  <a:lnTo>
                    <a:pt x="7582708" y="1109762"/>
                  </a:lnTo>
                  <a:lnTo>
                    <a:pt x="7533757" y="1101448"/>
                  </a:lnTo>
                  <a:lnTo>
                    <a:pt x="7484996" y="1092710"/>
                  </a:lnTo>
                  <a:lnTo>
                    <a:pt x="7436423" y="1083560"/>
                  </a:lnTo>
                  <a:lnTo>
                    <a:pt x="7388038" y="1074009"/>
                  </a:lnTo>
                  <a:lnTo>
                    <a:pt x="7339836" y="1064068"/>
                  </a:lnTo>
                  <a:lnTo>
                    <a:pt x="7291818" y="1053751"/>
                  </a:lnTo>
                  <a:lnTo>
                    <a:pt x="7243978" y="1043067"/>
                  </a:lnTo>
                  <a:lnTo>
                    <a:pt x="7196315" y="1032030"/>
                  </a:lnTo>
                  <a:lnTo>
                    <a:pt x="7148828" y="1020650"/>
                  </a:lnTo>
                  <a:lnTo>
                    <a:pt x="7101514" y="1008939"/>
                  </a:lnTo>
                  <a:lnTo>
                    <a:pt x="7054371" y="996909"/>
                  </a:lnTo>
                  <a:lnTo>
                    <a:pt x="7007397" y="984572"/>
                  </a:lnTo>
                  <a:lnTo>
                    <a:pt x="6960588" y="971939"/>
                  </a:lnTo>
                  <a:lnTo>
                    <a:pt x="6913944" y="959021"/>
                  </a:lnTo>
                  <a:lnTo>
                    <a:pt x="6867461" y="945831"/>
                  </a:lnTo>
                  <a:lnTo>
                    <a:pt x="6821139" y="932381"/>
                  </a:lnTo>
                  <a:lnTo>
                    <a:pt x="6774974" y="918681"/>
                  </a:lnTo>
                  <a:lnTo>
                    <a:pt x="6728963" y="904744"/>
                  </a:lnTo>
                  <a:lnTo>
                    <a:pt x="6683106" y="890580"/>
                  </a:lnTo>
                  <a:lnTo>
                    <a:pt x="6637399" y="876204"/>
                  </a:lnTo>
                  <a:lnTo>
                    <a:pt x="6591840" y="861624"/>
                  </a:lnTo>
                  <a:lnTo>
                    <a:pt x="6546427" y="846853"/>
                  </a:lnTo>
                  <a:lnTo>
                    <a:pt x="6501158" y="831903"/>
                  </a:lnTo>
                  <a:lnTo>
                    <a:pt x="6456031" y="816784"/>
                  </a:lnTo>
                  <a:lnTo>
                    <a:pt x="6411043" y="801511"/>
                  </a:lnTo>
                  <a:lnTo>
                    <a:pt x="6366193" y="786092"/>
                  </a:lnTo>
                  <a:lnTo>
                    <a:pt x="6321476" y="770541"/>
                  </a:lnTo>
                  <a:lnTo>
                    <a:pt x="6276892" y="754869"/>
                  </a:lnTo>
                  <a:lnTo>
                    <a:pt x="6232439" y="739087"/>
                  </a:lnTo>
                  <a:lnTo>
                    <a:pt x="6188114" y="723208"/>
                  </a:lnTo>
                  <a:lnTo>
                    <a:pt x="6143914" y="707242"/>
                  </a:lnTo>
                  <a:lnTo>
                    <a:pt x="6099838" y="691202"/>
                  </a:lnTo>
                  <a:lnTo>
                    <a:pt x="6055884" y="675098"/>
                  </a:lnTo>
                  <a:lnTo>
                    <a:pt x="6012048" y="658943"/>
                  </a:lnTo>
                  <a:lnTo>
                    <a:pt x="5968329" y="642748"/>
                  </a:lnTo>
                  <a:lnTo>
                    <a:pt x="5924725" y="626525"/>
                  </a:lnTo>
                  <a:lnTo>
                    <a:pt x="5881233" y="610286"/>
                  </a:lnTo>
                  <a:lnTo>
                    <a:pt x="5837852" y="594041"/>
                  </a:lnTo>
                  <a:lnTo>
                    <a:pt x="5794578" y="577803"/>
                  </a:lnTo>
                  <a:lnTo>
                    <a:pt x="5751409" y="561584"/>
                  </a:lnTo>
                  <a:lnTo>
                    <a:pt x="5708345" y="545394"/>
                  </a:lnTo>
                  <a:lnTo>
                    <a:pt x="5665381" y="529246"/>
                  </a:lnTo>
                  <a:lnTo>
                    <a:pt x="5622516" y="513150"/>
                  </a:lnTo>
                  <a:lnTo>
                    <a:pt x="5579748" y="497120"/>
                  </a:lnTo>
                  <a:lnTo>
                    <a:pt x="5537074" y="481165"/>
                  </a:lnTo>
                  <a:lnTo>
                    <a:pt x="5494492" y="465299"/>
                  </a:lnTo>
                  <a:lnTo>
                    <a:pt x="5452001" y="449532"/>
                  </a:lnTo>
                  <a:lnTo>
                    <a:pt x="5409598" y="433875"/>
                  </a:lnTo>
                  <a:lnTo>
                    <a:pt x="5367280" y="418342"/>
                  </a:lnTo>
                  <a:lnTo>
                    <a:pt x="5325045" y="402942"/>
                  </a:lnTo>
                  <a:lnTo>
                    <a:pt x="5282891" y="387689"/>
                  </a:lnTo>
                  <a:lnTo>
                    <a:pt x="5240817" y="372592"/>
                  </a:lnTo>
                  <a:lnTo>
                    <a:pt x="5198819" y="357665"/>
                  </a:lnTo>
                  <a:lnTo>
                    <a:pt x="5156896" y="342917"/>
                  </a:lnTo>
                  <a:lnTo>
                    <a:pt x="5115045" y="328363"/>
                  </a:lnTo>
                  <a:lnTo>
                    <a:pt x="5073264" y="314011"/>
                  </a:lnTo>
                  <a:lnTo>
                    <a:pt x="5031552" y="299875"/>
                  </a:lnTo>
                  <a:lnTo>
                    <a:pt x="4989905" y="285965"/>
                  </a:lnTo>
                  <a:lnTo>
                    <a:pt x="4948321" y="272294"/>
                  </a:lnTo>
                  <a:lnTo>
                    <a:pt x="4906799" y="258872"/>
                  </a:lnTo>
                  <a:lnTo>
                    <a:pt x="4865336" y="245712"/>
                  </a:lnTo>
                  <a:lnTo>
                    <a:pt x="4823929" y="232825"/>
                  </a:lnTo>
                  <a:lnTo>
                    <a:pt x="4782578" y="220222"/>
                  </a:lnTo>
                  <a:lnTo>
                    <a:pt x="4741280" y="207915"/>
                  </a:lnTo>
                  <a:lnTo>
                    <a:pt x="4700031" y="195915"/>
                  </a:lnTo>
                  <a:lnTo>
                    <a:pt x="4658831" y="184234"/>
                  </a:lnTo>
                  <a:lnTo>
                    <a:pt x="4617676" y="172884"/>
                  </a:lnTo>
                  <a:lnTo>
                    <a:pt x="4576565" y="161876"/>
                  </a:lnTo>
                  <a:lnTo>
                    <a:pt x="4535497" y="151221"/>
                  </a:lnTo>
                  <a:lnTo>
                    <a:pt x="4494467" y="140931"/>
                  </a:lnTo>
                  <a:lnTo>
                    <a:pt x="4453475" y="131018"/>
                  </a:lnTo>
                  <a:lnTo>
                    <a:pt x="4412518" y="121493"/>
                  </a:lnTo>
                  <a:lnTo>
                    <a:pt x="4371593" y="112367"/>
                  </a:lnTo>
                  <a:lnTo>
                    <a:pt x="4330699" y="103652"/>
                  </a:lnTo>
                  <a:lnTo>
                    <a:pt x="4289833" y="95359"/>
                  </a:lnTo>
                  <a:lnTo>
                    <a:pt x="4248994" y="87500"/>
                  </a:lnTo>
                  <a:lnTo>
                    <a:pt x="4208178" y="80086"/>
                  </a:lnTo>
                  <a:lnTo>
                    <a:pt x="4167385" y="73130"/>
                  </a:lnTo>
                  <a:lnTo>
                    <a:pt x="4126610" y="66641"/>
                  </a:lnTo>
                  <a:lnTo>
                    <a:pt x="4085853" y="60631"/>
                  </a:lnTo>
                  <a:lnTo>
                    <a:pt x="4045110" y="55113"/>
                  </a:lnTo>
                  <a:lnTo>
                    <a:pt x="4004380" y="50097"/>
                  </a:lnTo>
                  <a:lnTo>
                    <a:pt x="3963661" y="45595"/>
                  </a:lnTo>
                  <a:lnTo>
                    <a:pt x="3922949" y="41618"/>
                  </a:lnTo>
                  <a:lnTo>
                    <a:pt x="3882244" y="38178"/>
                  </a:lnTo>
                  <a:lnTo>
                    <a:pt x="3841541" y="35285"/>
                  </a:lnTo>
                  <a:lnTo>
                    <a:pt x="3800839" y="32952"/>
                  </a:lnTo>
                  <a:lnTo>
                    <a:pt x="3760237" y="31194"/>
                  </a:lnTo>
                  <a:lnTo>
                    <a:pt x="3678189" y="29070"/>
                  </a:lnTo>
                  <a:lnTo>
                    <a:pt x="3636872" y="28623"/>
                  </a:lnTo>
                  <a:lnTo>
                    <a:pt x="3595345" y="28575"/>
                  </a:lnTo>
                  <a:lnTo>
                    <a:pt x="3553619" y="28920"/>
                  </a:lnTo>
                  <a:lnTo>
                    <a:pt x="3511702" y="29651"/>
                  </a:lnTo>
                  <a:lnTo>
                    <a:pt x="3469602" y="30763"/>
                  </a:lnTo>
                  <a:lnTo>
                    <a:pt x="3427330" y="32248"/>
                  </a:lnTo>
                  <a:lnTo>
                    <a:pt x="3384893" y="34099"/>
                  </a:lnTo>
                  <a:lnTo>
                    <a:pt x="3342302" y="36311"/>
                  </a:lnTo>
                  <a:lnTo>
                    <a:pt x="3299565" y="38876"/>
                  </a:lnTo>
                  <a:lnTo>
                    <a:pt x="3256692" y="41789"/>
                  </a:lnTo>
                  <a:lnTo>
                    <a:pt x="3213691" y="45041"/>
                  </a:lnTo>
                  <a:lnTo>
                    <a:pt x="3170572" y="48627"/>
                  </a:lnTo>
                  <a:lnTo>
                    <a:pt x="3127343" y="52541"/>
                  </a:lnTo>
                  <a:lnTo>
                    <a:pt x="3084014" y="56775"/>
                  </a:lnTo>
                  <a:lnTo>
                    <a:pt x="3040594" y="61322"/>
                  </a:lnTo>
                  <a:lnTo>
                    <a:pt x="2997092" y="66177"/>
                  </a:lnTo>
                  <a:lnTo>
                    <a:pt x="2953516" y="71332"/>
                  </a:lnTo>
                  <a:lnTo>
                    <a:pt x="2909876" y="76782"/>
                  </a:lnTo>
                  <a:lnTo>
                    <a:pt x="2866181" y="82518"/>
                  </a:lnTo>
                  <a:lnTo>
                    <a:pt x="2822440" y="88535"/>
                  </a:lnTo>
                  <a:lnTo>
                    <a:pt x="2778663" y="94826"/>
                  </a:lnTo>
                  <a:lnTo>
                    <a:pt x="2734857" y="101385"/>
                  </a:lnTo>
                  <a:lnTo>
                    <a:pt x="2691032" y="108204"/>
                  </a:lnTo>
                  <a:lnTo>
                    <a:pt x="2647198" y="115277"/>
                  </a:lnTo>
                  <a:lnTo>
                    <a:pt x="2603363" y="122598"/>
                  </a:lnTo>
                  <a:lnTo>
                    <a:pt x="2559537" y="130159"/>
                  </a:lnTo>
                  <a:lnTo>
                    <a:pt x="2515727" y="137955"/>
                  </a:lnTo>
                  <a:lnTo>
                    <a:pt x="2471944" y="145977"/>
                  </a:lnTo>
                  <a:lnTo>
                    <a:pt x="2428196" y="154221"/>
                  </a:lnTo>
                  <a:lnTo>
                    <a:pt x="2384493" y="162678"/>
                  </a:lnTo>
                  <a:lnTo>
                    <a:pt x="2340843" y="171343"/>
                  </a:lnTo>
                  <a:lnTo>
                    <a:pt x="2297256" y="180209"/>
                  </a:lnTo>
                  <a:lnTo>
                    <a:pt x="2253740" y="189269"/>
                  </a:lnTo>
                  <a:lnTo>
                    <a:pt x="2210304" y="198517"/>
                  </a:lnTo>
                  <a:lnTo>
                    <a:pt x="2166959" y="207945"/>
                  </a:lnTo>
                  <a:lnTo>
                    <a:pt x="2123711" y="217547"/>
                  </a:lnTo>
                  <a:lnTo>
                    <a:pt x="2080572" y="227316"/>
                  </a:lnTo>
                  <a:lnTo>
                    <a:pt x="2037549" y="237247"/>
                  </a:lnTo>
                  <a:lnTo>
                    <a:pt x="1994651" y="247331"/>
                  </a:lnTo>
                  <a:lnTo>
                    <a:pt x="1951889" y="257563"/>
                  </a:lnTo>
                  <a:lnTo>
                    <a:pt x="1909270" y="267936"/>
                  </a:lnTo>
                  <a:lnTo>
                    <a:pt x="1866803" y="278443"/>
                  </a:lnTo>
                  <a:lnTo>
                    <a:pt x="1824499" y="289077"/>
                  </a:lnTo>
                  <a:lnTo>
                    <a:pt x="1782365" y="299832"/>
                  </a:lnTo>
                  <a:lnTo>
                    <a:pt x="1740410" y="310701"/>
                  </a:lnTo>
                  <a:lnTo>
                    <a:pt x="1698644" y="321678"/>
                  </a:lnTo>
                  <a:lnTo>
                    <a:pt x="1657077" y="332755"/>
                  </a:lnTo>
                  <a:lnTo>
                    <a:pt x="1615715" y="343926"/>
                  </a:lnTo>
                  <a:lnTo>
                    <a:pt x="1574570" y="355185"/>
                  </a:lnTo>
                  <a:lnTo>
                    <a:pt x="1533649" y="366524"/>
                  </a:lnTo>
                  <a:lnTo>
                    <a:pt x="1492963" y="377938"/>
                  </a:lnTo>
                  <a:lnTo>
                    <a:pt x="1452519" y="389419"/>
                  </a:lnTo>
                  <a:lnTo>
                    <a:pt x="1412326" y="400960"/>
                  </a:lnTo>
                  <a:lnTo>
                    <a:pt x="1372395" y="412556"/>
                  </a:lnTo>
                  <a:lnTo>
                    <a:pt x="1332733" y="424199"/>
                  </a:lnTo>
                  <a:lnTo>
                    <a:pt x="1293350" y="435882"/>
                  </a:lnTo>
                  <a:lnTo>
                    <a:pt x="1254255" y="447600"/>
                  </a:lnTo>
                  <a:lnTo>
                    <a:pt x="1215456" y="459345"/>
                  </a:lnTo>
                  <a:lnTo>
                    <a:pt x="1176964" y="471110"/>
                  </a:lnTo>
                  <a:lnTo>
                    <a:pt x="1138786" y="482890"/>
                  </a:lnTo>
                  <a:lnTo>
                    <a:pt x="1100932" y="494677"/>
                  </a:lnTo>
                  <a:lnTo>
                    <a:pt x="1063411" y="506464"/>
                  </a:lnTo>
                  <a:lnTo>
                    <a:pt x="1026231" y="518246"/>
                  </a:lnTo>
                  <a:lnTo>
                    <a:pt x="989402" y="530015"/>
                  </a:lnTo>
                  <a:lnTo>
                    <a:pt x="952933" y="541764"/>
                  </a:lnTo>
                  <a:lnTo>
                    <a:pt x="916833" y="553487"/>
                  </a:lnTo>
                  <a:lnTo>
                    <a:pt x="881111" y="565178"/>
                  </a:lnTo>
                  <a:lnTo>
                    <a:pt x="845775" y="576829"/>
                  </a:lnTo>
                  <a:lnTo>
                    <a:pt x="810835" y="588435"/>
                  </a:lnTo>
                  <a:lnTo>
                    <a:pt x="776299" y="599987"/>
                  </a:lnTo>
                  <a:lnTo>
                    <a:pt x="742178" y="611480"/>
                  </a:lnTo>
                  <a:lnTo>
                    <a:pt x="708479" y="622907"/>
                  </a:lnTo>
                  <a:lnTo>
                    <a:pt x="675211" y="634261"/>
                  </a:lnTo>
                  <a:lnTo>
                    <a:pt x="642385" y="645536"/>
                  </a:lnTo>
                  <a:lnTo>
                    <a:pt x="610008" y="656724"/>
                  </a:lnTo>
                  <a:lnTo>
                    <a:pt x="578090" y="667820"/>
                  </a:lnTo>
                  <a:lnTo>
                    <a:pt x="546639" y="678816"/>
                  </a:lnTo>
                  <a:lnTo>
                    <a:pt x="515665" y="689707"/>
                  </a:lnTo>
                  <a:lnTo>
                    <a:pt x="485176" y="700484"/>
                  </a:lnTo>
                  <a:lnTo>
                    <a:pt x="455182" y="711142"/>
                  </a:lnTo>
                  <a:lnTo>
                    <a:pt x="425692" y="721674"/>
                  </a:lnTo>
                  <a:lnTo>
                    <a:pt x="396714" y="732073"/>
                  </a:lnTo>
                  <a:lnTo>
                    <a:pt x="368257" y="742333"/>
                  </a:lnTo>
                  <a:lnTo>
                    <a:pt x="340331" y="752446"/>
                  </a:lnTo>
                  <a:lnTo>
                    <a:pt x="312944" y="762407"/>
                  </a:lnTo>
                  <a:lnTo>
                    <a:pt x="286106" y="772208"/>
                  </a:lnTo>
                  <a:lnTo>
                    <a:pt x="259825" y="781843"/>
                  </a:lnTo>
                  <a:lnTo>
                    <a:pt x="234111" y="791305"/>
                  </a:lnTo>
                  <a:lnTo>
                    <a:pt x="208971" y="800588"/>
                  </a:lnTo>
                  <a:lnTo>
                    <a:pt x="184416" y="809685"/>
                  </a:lnTo>
                  <a:lnTo>
                    <a:pt x="160454" y="818589"/>
                  </a:lnTo>
                  <a:lnTo>
                    <a:pt x="137094" y="827293"/>
                  </a:lnTo>
                  <a:lnTo>
                    <a:pt x="114344" y="835791"/>
                  </a:lnTo>
                  <a:lnTo>
                    <a:pt x="92215" y="844077"/>
                  </a:lnTo>
                  <a:lnTo>
                    <a:pt x="70715" y="852144"/>
                  </a:lnTo>
                  <a:lnTo>
                    <a:pt x="49852" y="859984"/>
                  </a:lnTo>
                  <a:lnTo>
                    <a:pt x="29635" y="867592"/>
                  </a:lnTo>
                  <a:lnTo>
                    <a:pt x="10076" y="874960"/>
                  </a:lnTo>
                  <a:lnTo>
                    <a:pt x="0" y="848220"/>
                  </a:lnTo>
                </a:path>
              </a:pathLst>
            </a:custGeom>
            <a:solidFill>
              <a:srgbClr val="CE9B49"/>
            </a:solidFill>
            <a:ln w="127">
              <a:noFill/>
            </a:ln>
            <a:effectLst>
              <a:glow rad="63500">
                <a:srgbClr val="CE9B49">
                  <a:alpha val="20000"/>
                </a:srgbClr>
              </a:glow>
              <a:innerShdw blurRad="38100">
                <a:srgbClr val="CE9B49">
                  <a:alpha val="20000"/>
                </a:srgbClr>
              </a:inn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229" name="组合 228">
            <a:extLst>
              <a:ext uri="{FF2B5EF4-FFF2-40B4-BE49-F238E27FC236}">
                <a16:creationId xmlns:a16="http://schemas.microsoft.com/office/drawing/2014/main" id="{D693DCC0-3173-0F54-8C06-0D79DFF464CB}"/>
              </a:ext>
            </a:extLst>
          </p:cNvPr>
          <p:cNvGrpSpPr/>
          <p:nvPr/>
        </p:nvGrpSpPr>
        <p:grpSpPr>
          <a:xfrm>
            <a:off x="3388973" y="1274799"/>
            <a:ext cx="2615357" cy="2476668"/>
            <a:chOff x="3388973" y="1325601"/>
            <a:chExt cx="2615357" cy="2476668"/>
          </a:xfrm>
        </p:grpSpPr>
        <p:grpSp>
          <p:nvGrpSpPr>
            <p:cNvPr id="25" name="组合 24">
              <a:extLst>
                <a:ext uri="{FF2B5EF4-FFF2-40B4-BE49-F238E27FC236}">
                  <a16:creationId xmlns:a16="http://schemas.microsoft.com/office/drawing/2014/main" id="{04F4AD6B-9B47-0D43-8D77-F33936049B1D}"/>
                </a:ext>
              </a:extLst>
            </p:cNvPr>
            <p:cNvGrpSpPr/>
            <p:nvPr/>
          </p:nvGrpSpPr>
          <p:grpSpPr>
            <a:xfrm>
              <a:off x="3465173" y="1325601"/>
              <a:ext cx="2539157" cy="1031754"/>
              <a:chOff x="1445301" y="1736563"/>
              <a:chExt cx="2539157" cy="1031754"/>
            </a:xfrm>
          </p:grpSpPr>
          <p:sp>
            <p:nvSpPr>
              <p:cNvPr id="26" name="矩形 25">
                <a:extLst>
                  <a:ext uri="{FF2B5EF4-FFF2-40B4-BE49-F238E27FC236}">
                    <a16:creationId xmlns:a16="http://schemas.microsoft.com/office/drawing/2014/main" id="{3BBAA70A-D0BF-5F8F-27B9-947B36785E96}"/>
                  </a:ext>
                </a:extLst>
              </p:cNvPr>
              <p:cNvSpPr/>
              <p:nvPr/>
            </p:nvSpPr>
            <p:spPr>
              <a:xfrm>
                <a:off x="1445301" y="2119613"/>
                <a:ext cx="2539157" cy="648704"/>
              </a:xfrm>
              <a:prstGeom prst="rect">
                <a:avLst/>
              </a:prstGeom>
            </p:spPr>
            <p:txBody>
              <a:bodyPr wrap="none" lIns="0" tIns="0" rIns="0" bIns="0">
                <a:spAutoFit/>
              </a:bodyPr>
              <a:lstStyle/>
              <a:p>
                <a:pPr>
                  <a:lnSpc>
                    <a:spcPct val="120000"/>
                  </a:lnSpc>
                </a:pPr>
                <a:r>
                  <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在这儿输入你的文字信息</a:t>
                </a:r>
                <a:endParaRPr lang="en-US" altLang="zh-CN" dirty="0">
                  <a:solidFill>
                    <a:schemeClr val="bg1"/>
                  </a:solidFill>
                  <a:latin typeface="OPPOSans R" panose="00020600040101010101" pitchFamily="18" charset="-122"/>
                  <a:ea typeface="OPPOSans R" panose="00020600040101010101" pitchFamily="18" charset="-122"/>
                  <a:cs typeface="OPPOSans R" panose="00020600040101010101" pitchFamily="18" charset="-122"/>
                </a:endParaRPr>
              </a:p>
              <a:p>
                <a:pPr>
                  <a:lnSpc>
                    <a:spcPct val="120000"/>
                  </a:lnSpc>
                </a:pPr>
                <a:r>
                  <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在这儿输入你的文字信息</a:t>
                </a:r>
              </a:p>
            </p:txBody>
          </p:sp>
          <p:sp>
            <p:nvSpPr>
              <p:cNvPr id="27" name="矩形 26">
                <a:extLst>
                  <a:ext uri="{FF2B5EF4-FFF2-40B4-BE49-F238E27FC236}">
                    <a16:creationId xmlns:a16="http://schemas.microsoft.com/office/drawing/2014/main" id="{85F1DB87-9D23-21A7-EEC9-67D848EF35D3}"/>
                  </a:ext>
                </a:extLst>
              </p:cNvPr>
              <p:cNvSpPr/>
              <p:nvPr/>
            </p:nvSpPr>
            <p:spPr>
              <a:xfrm>
                <a:off x="1445301" y="1736563"/>
                <a:ext cx="763029" cy="369332"/>
              </a:xfrm>
              <a:prstGeom prst="rect">
                <a:avLst/>
              </a:prstGeom>
            </p:spPr>
            <p:txBody>
              <a:bodyPr wrap="none" lIns="0" tIns="0" rIns="0" bIns="0">
                <a:spAutoFit/>
              </a:bodyPr>
              <a:lstStyle/>
              <a:p>
                <a:r>
                  <a:rPr lang="zh-CN" altLang="en-US" sz="2400" dirty="0">
                    <a:gradFill>
                      <a:gsLst>
                        <a:gs pos="0">
                          <a:srgbClr val="E5C271"/>
                        </a:gs>
                        <a:gs pos="100000">
                          <a:srgbClr val="CE9B49"/>
                        </a:gs>
                      </a:gsLst>
                      <a:lin ang="5400000" scaled="1"/>
                    </a:gradFill>
                    <a:latin typeface="OPPOSans B" panose="00020600040101010101" pitchFamily="18" charset="-122"/>
                    <a:ea typeface="OPPOSans B" panose="00020600040101010101" pitchFamily="18" charset="-122"/>
                    <a:cs typeface="OPPOSans B" panose="00020600040101010101" pitchFamily="18" charset="-122"/>
                  </a:rPr>
                  <a:t>分类</a:t>
                </a:r>
                <a:r>
                  <a:rPr lang="en-US" altLang="zh-CN" sz="2400" dirty="0">
                    <a:gradFill>
                      <a:gsLst>
                        <a:gs pos="0">
                          <a:srgbClr val="E5C271"/>
                        </a:gs>
                        <a:gs pos="100000">
                          <a:srgbClr val="CE9B49"/>
                        </a:gs>
                      </a:gsLst>
                      <a:lin ang="5400000" scaled="1"/>
                    </a:gradFill>
                    <a:latin typeface="OPPOSans B" panose="00020600040101010101" pitchFamily="18" charset="-122"/>
                    <a:ea typeface="OPPOSans B" panose="00020600040101010101" pitchFamily="18" charset="-122"/>
                    <a:cs typeface="OPPOSans B" panose="00020600040101010101" pitchFamily="18" charset="-122"/>
                  </a:rPr>
                  <a:t>1</a:t>
                </a:r>
                <a:endParaRPr lang="zh-CN" altLang="en-US" sz="2400" dirty="0">
                  <a:gradFill>
                    <a:gsLst>
                      <a:gs pos="0">
                        <a:srgbClr val="E5C271"/>
                      </a:gs>
                      <a:gs pos="100000">
                        <a:srgbClr val="CE9B49"/>
                      </a:gs>
                    </a:gsLst>
                    <a:lin ang="5400000" scaled="1"/>
                  </a:gradFill>
                  <a:latin typeface="OPPOSans B" panose="00020600040101010101" pitchFamily="18" charset="-122"/>
                  <a:ea typeface="OPPOSans B" panose="00020600040101010101" pitchFamily="18" charset="-122"/>
                  <a:cs typeface="OPPOSans B" panose="00020600040101010101" pitchFamily="18" charset="-122"/>
                </a:endParaRPr>
              </a:p>
            </p:txBody>
          </p:sp>
        </p:grpSp>
        <p:grpSp>
          <p:nvGrpSpPr>
            <p:cNvPr id="170" name="组合 169">
              <a:extLst>
                <a:ext uri="{FF2B5EF4-FFF2-40B4-BE49-F238E27FC236}">
                  <a16:creationId xmlns:a16="http://schemas.microsoft.com/office/drawing/2014/main" id="{8A87C2D3-1C48-E630-BCB8-202239E95D08}"/>
                </a:ext>
              </a:extLst>
            </p:cNvPr>
            <p:cNvGrpSpPr/>
            <p:nvPr/>
          </p:nvGrpSpPr>
          <p:grpSpPr>
            <a:xfrm>
              <a:off x="3388973" y="2667141"/>
              <a:ext cx="1275174" cy="1135128"/>
              <a:chOff x="6393593" y="498208"/>
              <a:chExt cx="1275174" cy="1135128"/>
            </a:xfrm>
          </p:grpSpPr>
          <p:grpSp>
            <p:nvGrpSpPr>
              <p:cNvPr id="171" name="组合 170">
                <a:extLst>
                  <a:ext uri="{FF2B5EF4-FFF2-40B4-BE49-F238E27FC236}">
                    <a16:creationId xmlns:a16="http://schemas.microsoft.com/office/drawing/2014/main" id="{AAA0E6C7-BA44-DEFC-7A84-45D8443215EA}"/>
                  </a:ext>
                </a:extLst>
              </p:cNvPr>
              <p:cNvGrpSpPr/>
              <p:nvPr/>
            </p:nvGrpSpPr>
            <p:grpSpPr>
              <a:xfrm>
                <a:off x="6863532" y="498208"/>
                <a:ext cx="335296" cy="506225"/>
                <a:chOff x="6842912" y="498208"/>
                <a:chExt cx="335296" cy="506225"/>
              </a:xfrm>
            </p:grpSpPr>
            <p:sp>
              <p:nvSpPr>
                <p:cNvPr id="177" name="任意多边形: 形状 176">
                  <a:extLst>
                    <a:ext uri="{FF2B5EF4-FFF2-40B4-BE49-F238E27FC236}">
                      <a16:creationId xmlns:a16="http://schemas.microsoft.com/office/drawing/2014/main" id="{CDE606F8-006E-B4A6-D123-4C539F9679E9}"/>
                    </a:ext>
                  </a:extLst>
                </p:cNvPr>
                <p:cNvSpPr/>
                <p:nvPr/>
              </p:nvSpPr>
              <p:spPr>
                <a:xfrm>
                  <a:off x="7055409" y="651207"/>
                  <a:ext cx="122799" cy="335822"/>
                </a:xfrm>
                <a:custGeom>
                  <a:avLst/>
                  <a:gdLst>
                    <a:gd name="connsiteX0" fmla="*/ 706351 w 991454"/>
                    <a:gd name="connsiteY0" fmla="*/ 146 h 1488586"/>
                    <a:gd name="connsiteX1" fmla="*/ 350751 w 991454"/>
                    <a:gd name="connsiteY1" fmla="*/ 528466 h 1488586"/>
                    <a:gd name="connsiteX2" fmla="*/ 990831 w 991454"/>
                    <a:gd name="connsiteY2" fmla="*/ 1051706 h 1488586"/>
                    <a:gd name="connsiteX3" fmla="*/ 472671 w 991454"/>
                    <a:gd name="connsiteY3" fmla="*/ 1488586 h 1488586"/>
                    <a:gd name="connsiteX4" fmla="*/ 762231 w 991454"/>
                    <a:gd name="connsiteY4" fmla="*/ 1148226 h 1488586"/>
                    <a:gd name="connsiteX5" fmla="*/ 231 w 991454"/>
                    <a:gd name="connsiteY5" fmla="*/ 579266 h 1488586"/>
                    <a:gd name="connsiteX6" fmla="*/ 706351 w 991454"/>
                    <a:gd name="connsiteY6" fmla="*/ 146 h 1488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1454" h="1488586">
                      <a:moveTo>
                        <a:pt x="706351" y="146"/>
                      </a:moveTo>
                      <a:cubicBezTo>
                        <a:pt x="764771" y="-8321"/>
                        <a:pt x="303338" y="353206"/>
                        <a:pt x="350751" y="528466"/>
                      </a:cubicBezTo>
                      <a:cubicBezTo>
                        <a:pt x="398164" y="703726"/>
                        <a:pt x="970511" y="891686"/>
                        <a:pt x="990831" y="1051706"/>
                      </a:cubicBezTo>
                      <a:cubicBezTo>
                        <a:pt x="1011151" y="1211726"/>
                        <a:pt x="528551" y="1464033"/>
                        <a:pt x="472671" y="1488586"/>
                      </a:cubicBezTo>
                      <a:cubicBezTo>
                        <a:pt x="569191" y="1375133"/>
                        <a:pt x="840971" y="1299779"/>
                        <a:pt x="762231" y="1148226"/>
                      </a:cubicBezTo>
                      <a:cubicBezTo>
                        <a:pt x="683491" y="996673"/>
                        <a:pt x="14624" y="768919"/>
                        <a:pt x="231" y="579266"/>
                      </a:cubicBezTo>
                      <a:cubicBezTo>
                        <a:pt x="-14162" y="389613"/>
                        <a:pt x="647931" y="8613"/>
                        <a:pt x="706351" y="146"/>
                      </a:cubicBezTo>
                      <a:close/>
                    </a:path>
                  </a:pathLst>
                </a:custGeom>
                <a:gradFill>
                  <a:gsLst>
                    <a:gs pos="0">
                      <a:schemeClr val="accent1">
                        <a:lumMod val="20000"/>
                        <a:lumOff val="80000"/>
                        <a:alpha val="0"/>
                      </a:schemeClr>
                    </a:gs>
                    <a:gs pos="100000">
                      <a:schemeClr val="accent1">
                        <a:lumMod val="20000"/>
                        <a:lumOff val="8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任意多边形: 形状 177">
                  <a:extLst>
                    <a:ext uri="{FF2B5EF4-FFF2-40B4-BE49-F238E27FC236}">
                      <a16:creationId xmlns:a16="http://schemas.microsoft.com/office/drawing/2014/main" id="{76C8F225-BE28-7169-F631-12B2C8526358}"/>
                    </a:ext>
                  </a:extLst>
                </p:cNvPr>
                <p:cNvSpPr/>
                <p:nvPr/>
              </p:nvSpPr>
              <p:spPr>
                <a:xfrm>
                  <a:off x="6842912" y="498208"/>
                  <a:ext cx="185110" cy="506225"/>
                </a:xfrm>
                <a:custGeom>
                  <a:avLst/>
                  <a:gdLst>
                    <a:gd name="connsiteX0" fmla="*/ 706351 w 991454"/>
                    <a:gd name="connsiteY0" fmla="*/ 146 h 1488586"/>
                    <a:gd name="connsiteX1" fmla="*/ 350751 w 991454"/>
                    <a:gd name="connsiteY1" fmla="*/ 528466 h 1488586"/>
                    <a:gd name="connsiteX2" fmla="*/ 990831 w 991454"/>
                    <a:gd name="connsiteY2" fmla="*/ 1051706 h 1488586"/>
                    <a:gd name="connsiteX3" fmla="*/ 472671 w 991454"/>
                    <a:gd name="connsiteY3" fmla="*/ 1488586 h 1488586"/>
                    <a:gd name="connsiteX4" fmla="*/ 762231 w 991454"/>
                    <a:gd name="connsiteY4" fmla="*/ 1148226 h 1488586"/>
                    <a:gd name="connsiteX5" fmla="*/ 231 w 991454"/>
                    <a:gd name="connsiteY5" fmla="*/ 579266 h 1488586"/>
                    <a:gd name="connsiteX6" fmla="*/ 706351 w 991454"/>
                    <a:gd name="connsiteY6" fmla="*/ 146 h 1488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1454" h="1488586">
                      <a:moveTo>
                        <a:pt x="706351" y="146"/>
                      </a:moveTo>
                      <a:cubicBezTo>
                        <a:pt x="764771" y="-8321"/>
                        <a:pt x="303338" y="353206"/>
                        <a:pt x="350751" y="528466"/>
                      </a:cubicBezTo>
                      <a:cubicBezTo>
                        <a:pt x="398164" y="703726"/>
                        <a:pt x="970511" y="891686"/>
                        <a:pt x="990831" y="1051706"/>
                      </a:cubicBezTo>
                      <a:cubicBezTo>
                        <a:pt x="1011151" y="1211726"/>
                        <a:pt x="528551" y="1464033"/>
                        <a:pt x="472671" y="1488586"/>
                      </a:cubicBezTo>
                      <a:cubicBezTo>
                        <a:pt x="569191" y="1375133"/>
                        <a:pt x="840971" y="1299779"/>
                        <a:pt x="762231" y="1148226"/>
                      </a:cubicBezTo>
                      <a:cubicBezTo>
                        <a:pt x="683491" y="996673"/>
                        <a:pt x="14624" y="768919"/>
                        <a:pt x="231" y="579266"/>
                      </a:cubicBezTo>
                      <a:cubicBezTo>
                        <a:pt x="-14162" y="389613"/>
                        <a:pt x="647931" y="8613"/>
                        <a:pt x="706351" y="146"/>
                      </a:cubicBezTo>
                      <a:close/>
                    </a:path>
                  </a:pathLst>
                </a:custGeom>
                <a:gradFill>
                  <a:gsLst>
                    <a:gs pos="0">
                      <a:schemeClr val="accent1">
                        <a:lumMod val="20000"/>
                        <a:lumOff val="80000"/>
                        <a:alpha val="0"/>
                      </a:schemeClr>
                    </a:gs>
                    <a:gs pos="100000">
                      <a:schemeClr val="accent1">
                        <a:lumMod val="20000"/>
                        <a:lumOff val="8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2" name="组合 171">
                <a:extLst>
                  <a:ext uri="{FF2B5EF4-FFF2-40B4-BE49-F238E27FC236}">
                    <a16:creationId xmlns:a16="http://schemas.microsoft.com/office/drawing/2014/main" id="{00D02573-0F15-6289-5399-ACC8D56E48A7}"/>
                  </a:ext>
                </a:extLst>
              </p:cNvPr>
              <p:cNvGrpSpPr/>
              <p:nvPr/>
            </p:nvGrpSpPr>
            <p:grpSpPr>
              <a:xfrm>
                <a:off x="6393593" y="990623"/>
                <a:ext cx="1275174" cy="642713"/>
                <a:chOff x="1089025" y="2913350"/>
                <a:chExt cx="1304417" cy="657452"/>
              </a:xfrm>
            </p:grpSpPr>
            <p:sp>
              <p:nvSpPr>
                <p:cNvPr id="174" name="任意多边形: 形状 173">
                  <a:extLst>
                    <a:ext uri="{FF2B5EF4-FFF2-40B4-BE49-F238E27FC236}">
                      <a16:creationId xmlns:a16="http://schemas.microsoft.com/office/drawing/2014/main" id="{E385B19A-159B-0ADA-9B75-C1A81CA15F08}"/>
                    </a:ext>
                  </a:extLst>
                </p:cNvPr>
                <p:cNvSpPr/>
                <p:nvPr/>
              </p:nvSpPr>
              <p:spPr>
                <a:xfrm>
                  <a:off x="1089025" y="2913350"/>
                  <a:ext cx="1304417" cy="652208"/>
                </a:xfrm>
                <a:custGeom>
                  <a:avLst/>
                  <a:gdLst>
                    <a:gd name="connsiteX0" fmla="*/ 0 w 1037389"/>
                    <a:gd name="connsiteY0" fmla="*/ 0 h 518694"/>
                    <a:gd name="connsiteX1" fmla="*/ 1037389 w 1037389"/>
                    <a:gd name="connsiteY1" fmla="*/ 0 h 518694"/>
                    <a:gd name="connsiteX2" fmla="*/ 1037389 w 1037389"/>
                    <a:gd name="connsiteY2" fmla="*/ 10 h 518694"/>
                    <a:gd name="connsiteX3" fmla="*/ 1026852 w 1037389"/>
                    <a:gd name="connsiteY3" fmla="*/ 104535 h 518694"/>
                    <a:gd name="connsiteX4" fmla="*/ 623230 w 1037389"/>
                    <a:gd name="connsiteY4" fmla="*/ 508157 h 518694"/>
                    <a:gd name="connsiteX5" fmla="*/ 518705 w 1037389"/>
                    <a:gd name="connsiteY5" fmla="*/ 518694 h 518694"/>
                    <a:gd name="connsiteX6" fmla="*/ 518685 w 1037389"/>
                    <a:gd name="connsiteY6" fmla="*/ 518694 h 518694"/>
                    <a:gd name="connsiteX7" fmla="*/ 414160 w 1037389"/>
                    <a:gd name="connsiteY7" fmla="*/ 508157 h 518694"/>
                    <a:gd name="connsiteX8" fmla="*/ 0 w 1037389"/>
                    <a:gd name="connsiteY8" fmla="*/ 0 h 518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7389" h="518694">
                      <a:moveTo>
                        <a:pt x="0" y="0"/>
                      </a:moveTo>
                      <a:lnTo>
                        <a:pt x="1037389" y="0"/>
                      </a:lnTo>
                      <a:lnTo>
                        <a:pt x="1037389" y="10"/>
                      </a:lnTo>
                      <a:lnTo>
                        <a:pt x="1026852" y="104535"/>
                      </a:lnTo>
                      <a:cubicBezTo>
                        <a:pt x="985395" y="307130"/>
                        <a:pt x="825825" y="466700"/>
                        <a:pt x="623230" y="508157"/>
                      </a:cubicBezTo>
                      <a:lnTo>
                        <a:pt x="518705" y="518694"/>
                      </a:lnTo>
                      <a:lnTo>
                        <a:pt x="518685" y="518694"/>
                      </a:lnTo>
                      <a:lnTo>
                        <a:pt x="414160" y="508157"/>
                      </a:lnTo>
                      <a:cubicBezTo>
                        <a:pt x="177800" y="459791"/>
                        <a:pt x="0" y="250659"/>
                        <a:pt x="0" y="0"/>
                      </a:cubicBezTo>
                      <a:close/>
                    </a:path>
                  </a:pathLst>
                </a:custGeom>
                <a:gradFill>
                  <a:gsLst>
                    <a:gs pos="0">
                      <a:srgbClr val="E3B26C"/>
                    </a:gs>
                    <a:gs pos="100000">
                      <a:schemeClr val="accent2">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5" name="任意多边形: 形状 174">
                  <a:extLst>
                    <a:ext uri="{FF2B5EF4-FFF2-40B4-BE49-F238E27FC236}">
                      <a16:creationId xmlns:a16="http://schemas.microsoft.com/office/drawing/2014/main" id="{A048C4D4-B04B-C63D-7355-9FFEEE462CAD}"/>
                    </a:ext>
                  </a:extLst>
                </p:cNvPr>
                <p:cNvSpPr/>
                <p:nvPr/>
              </p:nvSpPr>
              <p:spPr>
                <a:xfrm>
                  <a:off x="1209162" y="3193409"/>
                  <a:ext cx="1119491" cy="372149"/>
                </a:xfrm>
                <a:custGeom>
                  <a:avLst/>
                  <a:gdLst>
                    <a:gd name="connsiteX0" fmla="*/ 1119491 w 1119491"/>
                    <a:gd name="connsiteY0" fmla="*/ 0 h 372149"/>
                    <a:gd name="connsiteX1" fmla="*/ 1105564 w 1119491"/>
                    <a:gd name="connsiteY1" fmla="*/ 30823 h 372149"/>
                    <a:gd name="connsiteX2" fmla="*/ 663516 w 1119491"/>
                    <a:gd name="connsiteY2" fmla="*/ 358900 h 372149"/>
                    <a:gd name="connsiteX3" fmla="*/ 532086 w 1119491"/>
                    <a:gd name="connsiteY3" fmla="*/ 372149 h 372149"/>
                    <a:gd name="connsiteX4" fmla="*/ 532061 w 1119491"/>
                    <a:gd name="connsiteY4" fmla="*/ 372149 h 372149"/>
                    <a:gd name="connsiteX5" fmla="*/ 400630 w 1119491"/>
                    <a:gd name="connsiteY5" fmla="*/ 358900 h 372149"/>
                    <a:gd name="connsiteX6" fmla="*/ 28797 w 1119491"/>
                    <a:gd name="connsiteY6" fmla="*/ 134807 h 372149"/>
                    <a:gd name="connsiteX7" fmla="*/ 0 w 1119491"/>
                    <a:gd name="connsiteY7" fmla="*/ 93250 h 372149"/>
                    <a:gd name="connsiteX8" fmla="*/ 63717 w 1119491"/>
                    <a:gd name="connsiteY8" fmla="*/ 65332 h 372149"/>
                    <a:gd name="connsiteX9" fmla="*/ 311664 w 1119491"/>
                    <a:gd name="connsiteY9" fmla="*/ 14929 h 372149"/>
                    <a:gd name="connsiteX10" fmla="*/ 745052 w 1119491"/>
                    <a:gd name="connsiteY10" fmla="*/ 110179 h 372149"/>
                    <a:gd name="connsiteX11" fmla="*/ 1100825 w 1119491"/>
                    <a:gd name="connsiteY11" fmla="*/ 8195 h 372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9491" h="372149">
                      <a:moveTo>
                        <a:pt x="1119491" y="0"/>
                      </a:moveTo>
                      <a:lnTo>
                        <a:pt x="1105564" y="30823"/>
                      </a:lnTo>
                      <a:cubicBezTo>
                        <a:pt x="1015200" y="197167"/>
                        <a:pt x="854574" y="319804"/>
                        <a:pt x="663516" y="358900"/>
                      </a:cubicBezTo>
                      <a:lnTo>
                        <a:pt x="532086" y="372149"/>
                      </a:lnTo>
                      <a:lnTo>
                        <a:pt x="532061" y="372149"/>
                      </a:lnTo>
                      <a:lnTo>
                        <a:pt x="400630" y="358900"/>
                      </a:lnTo>
                      <a:cubicBezTo>
                        <a:pt x="252030" y="328492"/>
                        <a:pt x="121839" y="247547"/>
                        <a:pt x="28797" y="134807"/>
                      </a:cubicBezTo>
                      <a:lnTo>
                        <a:pt x="0" y="93250"/>
                      </a:lnTo>
                      <a:lnTo>
                        <a:pt x="63717" y="65332"/>
                      </a:lnTo>
                      <a:cubicBezTo>
                        <a:pt x="145572" y="38080"/>
                        <a:pt x="241021" y="19956"/>
                        <a:pt x="311664" y="14929"/>
                      </a:cubicBezTo>
                      <a:cubicBezTo>
                        <a:pt x="452951" y="4875"/>
                        <a:pt x="593181" y="120233"/>
                        <a:pt x="745052" y="110179"/>
                      </a:cubicBezTo>
                      <a:cubicBezTo>
                        <a:pt x="858955" y="102639"/>
                        <a:pt x="979109" y="59825"/>
                        <a:pt x="1100825" y="8195"/>
                      </a:cubicBezTo>
                      <a:close/>
                    </a:path>
                  </a:pathLst>
                </a:custGeom>
                <a:solidFill>
                  <a:schemeClr val="accent2">
                    <a:lumMod val="5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6" name="梯形 175">
                  <a:extLst>
                    <a:ext uri="{FF2B5EF4-FFF2-40B4-BE49-F238E27FC236}">
                      <a16:creationId xmlns:a16="http://schemas.microsoft.com/office/drawing/2014/main" id="{A975D2DE-8973-EE71-D19F-8537790AFA9C}"/>
                    </a:ext>
                  </a:extLst>
                </p:cNvPr>
                <p:cNvSpPr/>
                <p:nvPr/>
              </p:nvSpPr>
              <p:spPr>
                <a:xfrm rot="10800000">
                  <a:off x="1378936" y="3455560"/>
                  <a:ext cx="724594" cy="115242"/>
                </a:xfrm>
                <a:prstGeom prst="trapezoid">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3" name="文本框 172">
                <a:extLst>
                  <a:ext uri="{FF2B5EF4-FFF2-40B4-BE49-F238E27FC236}">
                    <a16:creationId xmlns:a16="http://schemas.microsoft.com/office/drawing/2014/main" id="{99A6B8F6-C2C0-F924-9016-ACF6CE2A6E31}"/>
                  </a:ext>
                </a:extLst>
              </p:cNvPr>
              <p:cNvSpPr txBox="1"/>
              <p:nvPr/>
            </p:nvSpPr>
            <p:spPr>
              <a:xfrm>
                <a:off x="6649665" y="1041163"/>
                <a:ext cx="763029" cy="430887"/>
              </a:xfrm>
              <a:prstGeom prst="rect">
                <a:avLst/>
              </a:prstGeom>
              <a:noFill/>
            </p:spPr>
            <p:txBody>
              <a:bodyPr wrap="none" lIns="0" tIns="0" rIns="0" bIns="0" rtlCol="0">
                <a:spAutoFit/>
              </a:bodyPr>
              <a:lstStyle/>
              <a:p>
                <a:r>
                  <a:rPr lang="en-US" altLang="zh-CN" sz="2800" dirty="0">
                    <a:solidFill>
                      <a:schemeClr val="bg1"/>
                    </a:solidFill>
                    <a:latin typeface="DIN" pitchFamily="50" charset="0"/>
                  </a:rPr>
                  <a:t>2021</a:t>
                </a:r>
                <a:endParaRPr lang="zh-CN" altLang="en-US" sz="2800" dirty="0">
                  <a:solidFill>
                    <a:schemeClr val="bg1"/>
                  </a:solidFill>
                  <a:latin typeface="DIN" pitchFamily="50" charset="0"/>
                </a:endParaRPr>
              </a:p>
            </p:txBody>
          </p:sp>
        </p:grpSp>
        <p:cxnSp>
          <p:nvCxnSpPr>
            <p:cNvPr id="218" name="直接连接符 217">
              <a:extLst>
                <a:ext uri="{FF2B5EF4-FFF2-40B4-BE49-F238E27FC236}">
                  <a16:creationId xmlns:a16="http://schemas.microsoft.com/office/drawing/2014/main" id="{9077DB6E-D721-C7D0-C8D5-6B3154FA0BBC}"/>
                </a:ext>
              </a:extLst>
            </p:cNvPr>
            <p:cNvCxnSpPr>
              <a:cxnSpLocks/>
            </p:cNvCxnSpPr>
            <p:nvPr/>
          </p:nvCxnSpPr>
          <p:spPr>
            <a:xfrm flipV="1">
              <a:off x="3388973" y="1380067"/>
              <a:ext cx="0" cy="1599690"/>
            </a:xfrm>
            <a:prstGeom prst="line">
              <a:avLst/>
            </a:prstGeom>
            <a:ln>
              <a:gradFill>
                <a:gsLst>
                  <a:gs pos="0">
                    <a:srgbClr val="CE9B49">
                      <a:alpha val="0"/>
                    </a:srgbClr>
                  </a:gs>
                  <a:gs pos="100000">
                    <a:schemeClr val="accent2"/>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227" name="组合 226">
            <a:extLst>
              <a:ext uri="{FF2B5EF4-FFF2-40B4-BE49-F238E27FC236}">
                <a16:creationId xmlns:a16="http://schemas.microsoft.com/office/drawing/2014/main" id="{A5C2218F-0A71-445D-D6A1-1B028C12D50E}"/>
              </a:ext>
            </a:extLst>
          </p:cNvPr>
          <p:cNvGrpSpPr/>
          <p:nvPr/>
        </p:nvGrpSpPr>
        <p:grpSpPr>
          <a:xfrm>
            <a:off x="9135044" y="1274799"/>
            <a:ext cx="2615357" cy="3416693"/>
            <a:chOff x="9135044" y="1325601"/>
            <a:chExt cx="2615357" cy="3416693"/>
          </a:xfrm>
        </p:grpSpPr>
        <p:grpSp>
          <p:nvGrpSpPr>
            <p:cNvPr id="31" name="组合 30">
              <a:extLst>
                <a:ext uri="{FF2B5EF4-FFF2-40B4-BE49-F238E27FC236}">
                  <a16:creationId xmlns:a16="http://schemas.microsoft.com/office/drawing/2014/main" id="{9C02F4C3-C938-9AA7-BE27-8B7D30255B50}"/>
                </a:ext>
              </a:extLst>
            </p:cNvPr>
            <p:cNvGrpSpPr/>
            <p:nvPr/>
          </p:nvGrpSpPr>
          <p:grpSpPr>
            <a:xfrm>
              <a:off x="9211244" y="1325601"/>
              <a:ext cx="2539157" cy="1031754"/>
              <a:chOff x="1445301" y="1736563"/>
              <a:chExt cx="2539157" cy="1031754"/>
            </a:xfrm>
          </p:grpSpPr>
          <p:sp>
            <p:nvSpPr>
              <p:cNvPr id="32" name="矩形 31">
                <a:extLst>
                  <a:ext uri="{FF2B5EF4-FFF2-40B4-BE49-F238E27FC236}">
                    <a16:creationId xmlns:a16="http://schemas.microsoft.com/office/drawing/2014/main" id="{607EE1DA-9D21-C5F5-C4F0-318DCF89E938}"/>
                  </a:ext>
                </a:extLst>
              </p:cNvPr>
              <p:cNvSpPr/>
              <p:nvPr/>
            </p:nvSpPr>
            <p:spPr>
              <a:xfrm>
                <a:off x="1445301" y="2119613"/>
                <a:ext cx="2539157" cy="648704"/>
              </a:xfrm>
              <a:prstGeom prst="rect">
                <a:avLst/>
              </a:prstGeom>
            </p:spPr>
            <p:txBody>
              <a:bodyPr wrap="none" lIns="0" tIns="0" rIns="0" bIns="0">
                <a:spAutoFit/>
              </a:bodyPr>
              <a:lstStyle/>
              <a:p>
                <a:pPr>
                  <a:lnSpc>
                    <a:spcPct val="120000"/>
                  </a:lnSpc>
                </a:pPr>
                <a:r>
                  <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在这儿输入你的文字信息</a:t>
                </a:r>
                <a:endParaRPr lang="en-US" altLang="zh-CN" dirty="0">
                  <a:solidFill>
                    <a:schemeClr val="bg1"/>
                  </a:solidFill>
                  <a:latin typeface="OPPOSans R" panose="00020600040101010101" pitchFamily="18" charset="-122"/>
                  <a:ea typeface="OPPOSans R" panose="00020600040101010101" pitchFamily="18" charset="-122"/>
                  <a:cs typeface="OPPOSans R" panose="00020600040101010101" pitchFamily="18" charset="-122"/>
                </a:endParaRPr>
              </a:p>
              <a:p>
                <a:pPr>
                  <a:lnSpc>
                    <a:spcPct val="120000"/>
                  </a:lnSpc>
                </a:pPr>
                <a:r>
                  <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在这儿输入你的文字信息</a:t>
                </a:r>
              </a:p>
            </p:txBody>
          </p:sp>
          <p:sp>
            <p:nvSpPr>
              <p:cNvPr id="33" name="矩形 32">
                <a:extLst>
                  <a:ext uri="{FF2B5EF4-FFF2-40B4-BE49-F238E27FC236}">
                    <a16:creationId xmlns:a16="http://schemas.microsoft.com/office/drawing/2014/main" id="{47EBE3B1-C79E-E8CD-6E67-3A6C6E8FE749}"/>
                  </a:ext>
                </a:extLst>
              </p:cNvPr>
              <p:cNvSpPr/>
              <p:nvPr/>
            </p:nvSpPr>
            <p:spPr>
              <a:xfrm>
                <a:off x="1445301" y="1736563"/>
                <a:ext cx="763029" cy="369332"/>
              </a:xfrm>
              <a:prstGeom prst="rect">
                <a:avLst/>
              </a:prstGeom>
            </p:spPr>
            <p:txBody>
              <a:bodyPr wrap="none" lIns="0" tIns="0" rIns="0" bIns="0">
                <a:spAutoFit/>
              </a:bodyPr>
              <a:lstStyle/>
              <a:p>
                <a:r>
                  <a:rPr lang="zh-CN" altLang="en-US" sz="2400" dirty="0">
                    <a:gradFill>
                      <a:gsLst>
                        <a:gs pos="0">
                          <a:srgbClr val="E5C271"/>
                        </a:gs>
                        <a:gs pos="100000">
                          <a:srgbClr val="CE9B49"/>
                        </a:gs>
                      </a:gsLst>
                      <a:lin ang="5400000" scaled="1"/>
                    </a:gradFill>
                    <a:latin typeface="OPPOSans B" panose="00020600040101010101" pitchFamily="18" charset="-122"/>
                    <a:ea typeface="OPPOSans B" panose="00020600040101010101" pitchFamily="18" charset="-122"/>
                    <a:cs typeface="OPPOSans B" panose="00020600040101010101" pitchFamily="18" charset="-122"/>
                  </a:rPr>
                  <a:t>分类</a:t>
                </a:r>
                <a:r>
                  <a:rPr lang="en-US" altLang="zh-CN" sz="2400" dirty="0">
                    <a:gradFill>
                      <a:gsLst>
                        <a:gs pos="0">
                          <a:srgbClr val="E5C271"/>
                        </a:gs>
                        <a:gs pos="100000">
                          <a:srgbClr val="CE9B49"/>
                        </a:gs>
                      </a:gsLst>
                      <a:lin ang="5400000" scaled="1"/>
                    </a:gradFill>
                    <a:latin typeface="OPPOSans B" panose="00020600040101010101" pitchFamily="18" charset="-122"/>
                    <a:ea typeface="OPPOSans B" panose="00020600040101010101" pitchFamily="18" charset="-122"/>
                    <a:cs typeface="OPPOSans B" panose="00020600040101010101" pitchFamily="18" charset="-122"/>
                  </a:rPr>
                  <a:t>1</a:t>
                </a:r>
                <a:endParaRPr lang="zh-CN" altLang="en-US" sz="2400" dirty="0">
                  <a:gradFill>
                    <a:gsLst>
                      <a:gs pos="0">
                        <a:srgbClr val="E5C271"/>
                      </a:gs>
                      <a:gs pos="100000">
                        <a:srgbClr val="CE9B49"/>
                      </a:gs>
                    </a:gsLst>
                    <a:lin ang="5400000" scaled="1"/>
                  </a:gradFill>
                  <a:latin typeface="OPPOSans B" panose="00020600040101010101" pitchFamily="18" charset="-122"/>
                  <a:ea typeface="OPPOSans B" panose="00020600040101010101" pitchFamily="18" charset="-122"/>
                  <a:cs typeface="OPPOSans B" panose="00020600040101010101" pitchFamily="18" charset="-122"/>
                </a:endParaRPr>
              </a:p>
            </p:txBody>
          </p:sp>
        </p:grpSp>
        <p:grpSp>
          <p:nvGrpSpPr>
            <p:cNvPr id="197" name="组合 196">
              <a:extLst>
                <a:ext uri="{FF2B5EF4-FFF2-40B4-BE49-F238E27FC236}">
                  <a16:creationId xmlns:a16="http://schemas.microsoft.com/office/drawing/2014/main" id="{1E83C6D9-9BD2-A9C4-C81D-9C6F53EB298D}"/>
                </a:ext>
              </a:extLst>
            </p:cNvPr>
            <p:cNvGrpSpPr/>
            <p:nvPr/>
          </p:nvGrpSpPr>
          <p:grpSpPr>
            <a:xfrm>
              <a:off x="9135044" y="3607166"/>
              <a:ext cx="1275174" cy="1135128"/>
              <a:chOff x="6393593" y="498208"/>
              <a:chExt cx="1275174" cy="1135128"/>
            </a:xfrm>
          </p:grpSpPr>
          <p:grpSp>
            <p:nvGrpSpPr>
              <p:cNvPr id="198" name="组合 197">
                <a:extLst>
                  <a:ext uri="{FF2B5EF4-FFF2-40B4-BE49-F238E27FC236}">
                    <a16:creationId xmlns:a16="http://schemas.microsoft.com/office/drawing/2014/main" id="{309ADD27-A22C-585D-F9C9-7A1935548220}"/>
                  </a:ext>
                </a:extLst>
              </p:cNvPr>
              <p:cNvGrpSpPr/>
              <p:nvPr/>
            </p:nvGrpSpPr>
            <p:grpSpPr>
              <a:xfrm>
                <a:off x="6863532" y="498208"/>
                <a:ext cx="335296" cy="506225"/>
                <a:chOff x="6842912" y="498208"/>
                <a:chExt cx="335296" cy="506225"/>
              </a:xfrm>
            </p:grpSpPr>
            <p:sp>
              <p:nvSpPr>
                <p:cNvPr id="204" name="任意多边形: 形状 203">
                  <a:extLst>
                    <a:ext uri="{FF2B5EF4-FFF2-40B4-BE49-F238E27FC236}">
                      <a16:creationId xmlns:a16="http://schemas.microsoft.com/office/drawing/2014/main" id="{0AF7B1A6-3015-2907-109E-9E7459CD4632}"/>
                    </a:ext>
                  </a:extLst>
                </p:cNvPr>
                <p:cNvSpPr/>
                <p:nvPr/>
              </p:nvSpPr>
              <p:spPr>
                <a:xfrm>
                  <a:off x="7055409" y="651207"/>
                  <a:ext cx="122799" cy="335822"/>
                </a:xfrm>
                <a:custGeom>
                  <a:avLst/>
                  <a:gdLst>
                    <a:gd name="connsiteX0" fmla="*/ 706351 w 991454"/>
                    <a:gd name="connsiteY0" fmla="*/ 146 h 1488586"/>
                    <a:gd name="connsiteX1" fmla="*/ 350751 w 991454"/>
                    <a:gd name="connsiteY1" fmla="*/ 528466 h 1488586"/>
                    <a:gd name="connsiteX2" fmla="*/ 990831 w 991454"/>
                    <a:gd name="connsiteY2" fmla="*/ 1051706 h 1488586"/>
                    <a:gd name="connsiteX3" fmla="*/ 472671 w 991454"/>
                    <a:gd name="connsiteY3" fmla="*/ 1488586 h 1488586"/>
                    <a:gd name="connsiteX4" fmla="*/ 762231 w 991454"/>
                    <a:gd name="connsiteY4" fmla="*/ 1148226 h 1488586"/>
                    <a:gd name="connsiteX5" fmla="*/ 231 w 991454"/>
                    <a:gd name="connsiteY5" fmla="*/ 579266 h 1488586"/>
                    <a:gd name="connsiteX6" fmla="*/ 706351 w 991454"/>
                    <a:gd name="connsiteY6" fmla="*/ 146 h 1488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1454" h="1488586">
                      <a:moveTo>
                        <a:pt x="706351" y="146"/>
                      </a:moveTo>
                      <a:cubicBezTo>
                        <a:pt x="764771" y="-8321"/>
                        <a:pt x="303338" y="353206"/>
                        <a:pt x="350751" y="528466"/>
                      </a:cubicBezTo>
                      <a:cubicBezTo>
                        <a:pt x="398164" y="703726"/>
                        <a:pt x="970511" y="891686"/>
                        <a:pt x="990831" y="1051706"/>
                      </a:cubicBezTo>
                      <a:cubicBezTo>
                        <a:pt x="1011151" y="1211726"/>
                        <a:pt x="528551" y="1464033"/>
                        <a:pt x="472671" y="1488586"/>
                      </a:cubicBezTo>
                      <a:cubicBezTo>
                        <a:pt x="569191" y="1375133"/>
                        <a:pt x="840971" y="1299779"/>
                        <a:pt x="762231" y="1148226"/>
                      </a:cubicBezTo>
                      <a:cubicBezTo>
                        <a:pt x="683491" y="996673"/>
                        <a:pt x="14624" y="768919"/>
                        <a:pt x="231" y="579266"/>
                      </a:cubicBezTo>
                      <a:cubicBezTo>
                        <a:pt x="-14162" y="389613"/>
                        <a:pt x="647931" y="8613"/>
                        <a:pt x="706351" y="146"/>
                      </a:cubicBezTo>
                      <a:close/>
                    </a:path>
                  </a:pathLst>
                </a:custGeom>
                <a:gradFill>
                  <a:gsLst>
                    <a:gs pos="0">
                      <a:schemeClr val="accent1">
                        <a:lumMod val="20000"/>
                        <a:lumOff val="80000"/>
                        <a:alpha val="0"/>
                      </a:schemeClr>
                    </a:gs>
                    <a:gs pos="100000">
                      <a:schemeClr val="accent1">
                        <a:lumMod val="20000"/>
                        <a:lumOff val="8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 name="任意多边形: 形状 204">
                  <a:extLst>
                    <a:ext uri="{FF2B5EF4-FFF2-40B4-BE49-F238E27FC236}">
                      <a16:creationId xmlns:a16="http://schemas.microsoft.com/office/drawing/2014/main" id="{38F5DC5D-177D-268C-294E-1FFF23661586}"/>
                    </a:ext>
                  </a:extLst>
                </p:cNvPr>
                <p:cNvSpPr/>
                <p:nvPr/>
              </p:nvSpPr>
              <p:spPr>
                <a:xfrm>
                  <a:off x="6842912" y="498208"/>
                  <a:ext cx="185110" cy="506225"/>
                </a:xfrm>
                <a:custGeom>
                  <a:avLst/>
                  <a:gdLst>
                    <a:gd name="connsiteX0" fmla="*/ 706351 w 991454"/>
                    <a:gd name="connsiteY0" fmla="*/ 146 h 1488586"/>
                    <a:gd name="connsiteX1" fmla="*/ 350751 w 991454"/>
                    <a:gd name="connsiteY1" fmla="*/ 528466 h 1488586"/>
                    <a:gd name="connsiteX2" fmla="*/ 990831 w 991454"/>
                    <a:gd name="connsiteY2" fmla="*/ 1051706 h 1488586"/>
                    <a:gd name="connsiteX3" fmla="*/ 472671 w 991454"/>
                    <a:gd name="connsiteY3" fmla="*/ 1488586 h 1488586"/>
                    <a:gd name="connsiteX4" fmla="*/ 762231 w 991454"/>
                    <a:gd name="connsiteY4" fmla="*/ 1148226 h 1488586"/>
                    <a:gd name="connsiteX5" fmla="*/ 231 w 991454"/>
                    <a:gd name="connsiteY5" fmla="*/ 579266 h 1488586"/>
                    <a:gd name="connsiteX6" fmla="*/ 706351 w 991454"/>
                    <a:gd name="connsiteY6" fmla="*/ 146 h 1488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1454" h="1488586">
                      <a:moveTo>
                        <a:pt x="706351" y="146"/>
                      </a:moveTo>
                      <a:cubicBezTo>
                        <a:pt x="764771" y="-8321"/>
                        <a:pt x="303338" y="353206"/>
                        <a:pt x="350751" y="528466"/>
                      </a:cubicBezTo>
                      <a:cubicBezTo>
                        <a:pt x="398164" y="703726"/>
                        <a:pt x="970511" y="891686"/>
                        <a:pt x="990831" y="1051706"/>
                      </a:cubicBezTo>
                      <a:cubicBezTo>
                        <a:pt x="1011151" y="1211726"/>
                        <a:pt x="528551" y="1464033"/>
                        <a:pt x="472671" y="1488586"/>
                      </a:cubicBezTo>
                      <a:cubicBezTo>
                        <a:pt x="569191" y="1375133"/>
                        <a:pt x="840971" y="1299779"/>
                        <a:pt x="762231" y="1148226"/>
                      </a:cubicBezTo>
                      <a:cubicBezTo>
                        <a:pt x="683491" y="996673"/>
                        <a:pt x="14624" y="768919"/>
                        <a:pt x="231" y="579266"/>
                      </a:cubicBezTo>
                      <a:cubicBezTo>
                        <a:pt x="-14162" y="389613"/>
                        <a:pt x="647931" y="8613"/>
                        <a:pt x="706351" y="146"/>
                      </a:cubicBezTo>
                      <a:close/>
                    </a:path>
                  </a:pathLst>
                </a:custGeom>
                <a:gradFill>
                  <a:gsLst>
                    <a:gs pos="0">
                      <a:schemeClr val="accent1">
                        <a:lumMod val="20000"/>
                        <a:lumOff val="80000"/>
                        <a:alpha val="0"/>
                      </a:schemeClr>
                    </a:gs>
                    <a:gs pos="100000">
                      <a:schemeClr val="accent1">
                        <a:lumMod val="20000"/>
                        <a:lumOff val="8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9" name="组合 198">
                <a:extLst>
                  <a:ext uri="{FF2B5EF4-FFF2-40B4-BE49-F238E27FC236}">
                    <a16:creationId xmlns:a16="http://schemas.microsoft.com/office/drawing/2014/main" id="{0CC7ACB0-CCDF-24F0-B89F-D8CFFEE2954D}"/>
                  </a:ext>
                </a:extLst>
              </p:cNvPr>
              <p:cNvGrpSpPr/>
              <p:nvPr/>
            </p:nvGrpSpPr>
            <p:grpSpPr>
              <a:xfrm>
                <a:off x="6393593" y="990623"/>
                <a:ext cx="1275174" cy="642713"/>
                <a:chOff x="1089025" y="2913350"/>
                <a:chExt cx="1304417" cy="657452"/>
              </a:xfrm>
            </p:grpSpPr>
            <p:sp>
              <p:nvSpPr>
                <p:cNvPr id="201" name="任意多边形: 形状 200">
                  <a:extLst>
                    <a:ext uri="{FF2B5EF4-FFF2-40B4-BE49-F238E27FC236}">
                      <a16:creationId xmlns:a16="http://schemas.microsoft.com/office/drawing/2014/main" id="{FC4F7887-5169-C0CD-B765-033931C0A132}"/>
                    </a:ext>
                  </a:extLst>
                </p:cNvPr>
                <p:cNvSpPr/>
                <p:nvPr/>
              </p:nvSpPr>
              <p:spPr>
                <a:xfrm>
                  <a:off x="1089025" y="2913350"/>
                  <a:ext cx="1304417" cy="652208"/>
                </a:xfrm>
                <a:custGeom>
                  <a:avLst/>
                  <a:gdLst>
                    <a:gd name="connsiteX0" fmla="*/ 0 w 1037389"/>
                    <a:gd name="connsiteY0" fmla="*/ 0 h 518694"/>
                    <a:gd name="connsiteX1" fmla="*/ 1037389 w 1037389"/>
                    <a:gd name="connsiteY1" fmla="*/ 0 h 518694"/>
                    <a:gd name="connsiteX2" fmla="*/ 1037389 w 1037389"/>
                    <a:gd name="connsiteY2" fmla="*/ 10 h 518694"/>
                    <a:gd name="connsiteX3" fmla="*/ 1026852 w 1037389"/>
                    <a:gd name="connsiteY3" fmla="*/ 104535 h 518694"/>
                    <a:gd name="connsiteX4" fmla="*/ 623230 w 1037389"/>
                    <a:gd name="connsiteY4" fmla="*/ 508157 h 518694"/>
                    <a:gd name="connsiteX5" fmla="*/ 518705 w 1037389"/>
                    <a:gd name="connsiteY5" fmla="*/ 518694 h 518694"/>
                    <a:gd name="connsiteX6" fmla="*/ 518685 w 1037389"/>
                    <a:gd name="connsiteY6" fmla="*/ 518694 h 518694"/>
                    <a:gd name="connsiteX7" fmla="*/ 414160 w 1037389"/>
                    <a:gd name="connsiteY7" fmla="*/ 508157 h 518694"/>
                    <a:gd name="connsiteX8" fmla="*/ 0 w 1037389"/>
                    <a:gd name="connsiteY8" fmla="*/ 0 h 518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7389" h="518694">
                      <a:moveTo>
                        <a:pt x="0" y="0"/>
                      </a:moveTo>
                      <a:lnTo>
                        <a:pt x="1037389" y="0"/>
                      </a:lnTo>
                      <a:lnTo>
                        <a:pt x="1037389" y="10"/>
                      </a:lnTo>
                      <a:lnTo>
                        <a:pt x="1026852" y="104535"/>
                      </a:lnTo>
                      <a:cubicBezTo>
                        <a:pt x="985395" y="307130"/>
                        <a:pt x="825825" y="466700"/>
                        <a:pt x="623230" y="508157"/>
                      </a:cubicBezTo>
                      <a:lnTo>
                        <a:pt x="518705" y="518694"/>
                      </a:lnTo>
                      <a:lnTo>
                        <a:pt x="518685" y="518694"/>
                      </a:lnTo>
                      <a:lnTo>
                        <a:pt x="414160" y="508157"/>
                      </a:lnTo>
                      <a:cubicBezTo>
                        <a:pt x="177800" y="459791"/>
                        <a:pt x="0" y="250659"/>
                        <a:pt x="0" y="0"/>
                      </a:cubicBezTo>
                      <a:close/>
                    </a:path>
                  </a:pathLst>
                </a:custGeom>
                <a:gradFill>
                  <a:gsLst>
                    <a:gs pos="0">
                      <a:srgbClr val="E3B26C"/>
                    </a:gs>
                    <a:gs pos="100000">
                      <a:schemeClr val="accent2">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2" name="任意多边形: 形状 201">
                  <a:extLst>
                    <a:ext uri="{FF2B5EF4-FFF2-40B4-BE49-F238E27FC236}">
                      <a16:creationId xmlns:a16="http://schemas.microsoft.com/office/drawing/2014/main" id="{00AB1413-78D6-174B-9781-0CF9FD34550F}"/>
                    </a:ext>
                  </a:extLst>
                </p:cNvPr>
                <p:cNvSpPr/>
                <p:nvPr/>
              </p:nvSpPr>
              <p:spPr>
                <a:xfrm>
                  <a:off x="1209162" y="3193409"/>
                  <a:ext cx="1119491" cy="372149"/>
                </a:xfrm>
                <a:custGeom>
                  <a:avLst/>
                  <a:gdLst>
                    <a:gd name="connsiteX0" fmla="*/ 1119491 w 1119491"/>
                    <a:gd name="connsiteY0" fmla="*/ 0 h 372149"/>
                    <a:gd name="connsiteX1" fmla="*/ 1105564 w 1119491"/>
                    <a:gd name="connsiteY1" fmla="*/ 30823 h 372149"/>
                    <a:gd name="connsiteX2" fmla="*/ 663516 w 1119491"/>
                    <a:gd name="connsiteY2" fmla="*/ 358900 h 372149"/>
                    <a:gd name="connsiteX3" fmla="*/ 532086 w 1119491"/>
                    <a:gd name="connsiteY3" fmla="*/ 372149 h 372149"/>
                    <a:gd name="connsiteX4" fmla="*/ 532061 w 1119491"/>
                    <a:gd name="connsiteY4" fmla="*/ 372149 h 372149"/>
                    <a:gd name="connsiteX5" fmla="*/ 400630 w 1119491"/>
                    <a:gd name="connsiteY5" fmla="*/ 358900 h 372149"/>
                    <a:gd name="connsiteX6" fmla="*/ 28797 w 1119491"/>
                    <a:gd name="connsiteY6" fmla="*/ 134807 h 372149"/>
                    <a:gd name="connsiteX7" fmla="*/ 0 w 1119491"/>
                    <a:gd name="connsiteY7" fmla="*/ 93250 h 372149"/>
                    <a:gd name="connsiteX8" fmla="*/ 63717 w 1119491"/>
                    <a:gd name="connsiteY8" fmla="*/ 65332 h 372149"/>
                    <a:gd name="connsiteX9" fmla="*/ 311664 w 1119491"/>
                    <a:gd name="connsiteY9" fmla="*/ 14929 h 372149"/>
                    <a:gd name="connsiteX10" fmla="*/ 745052 w 1119491"/>
                    <a:gd name="connsiteY10" fmla="*/ 110179 h 372149"/>
                    <a:gd name="connsiteX11" fmla="*/ 1100825 w 1119491"/>
                    <a:gd name="connsiteY11" fmla="*/ 8195 h 372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9491" h="372149">
                      <a:moveTo>
                        <a:pt x="1119491" y="0"/>
                      </a:moveTo>
                      <a:lnTo>
                        <a:pt x="1105564" y="30823"/>
                      </a:lnTo>
                      <a:cubicBezTo>
                        <a:pt x="1015200" y="197167"/>
                        <a:pt x="854574" y="319804"/>
                        <a:pt x="663516" y="358900"/>
                      </a:cubicBezTo>
                      <a:lnTo>
                        <a:pt x="532086" y="372149"/>
                      </a:lnTo>
                      <a:lnTo>
                        <a:pt x="532061" y="372149"/>
                      </a:lnTo>
                      <a:lnTo>
                        <a:pt x="400630" y="358900"/>
                      </a:lnTo>
                      <a:cubicBezTo>
                        <a:pt x="252030" y="328492"/>
                        <a:pt x="121839" y="247547"/>
                        <a:pt x="28797" y="134807"/>
                      </a:cubicBezTo>
                      <a:lnTo>
                        <a:pt x="0" y="93250"/>
                      </a:lnTo>
                      <a:lnTo>
                        <a:pt x="63717" y="65332"/>
                      </a:lnTo>
                      <a:cubicBezTo>
                        <a:pt x="145572" y="38080"/>
                        <a:pt x="241021" y="19956"/>
                        <a:pt x="311664" y="14929"/>
                      </a:cubicBezTo>
                      <a:cubicBezTo>
                        <a:pt x="452951" y="4875"/>
                        <a:pt x="593181" y="120233"/>
                        <a:pt x="745052" y="110179"/>
                      </a:cubicBezTo>
                      <a:cubicBezTo>
                        <a:pt x="858955" y="102639"/>
                        <a:pt x="979109" y="59825"/>
                        <a:pt x="1100825" y="8195"/>
                      </a:cubicBezTo>
                      <a:close/>
                    </a:path>
                  </a:pathLst>
                </a:custGeom>
                <a:solidFill>
                  <a:schemeClr val="accent2">
                    <a:lumMod val="5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3" name="梯形 202">
                  <a:extLst>
                    <a:ext uri="{FF2B5EF4-FFF2-40B4-BE49-F238E27FC236}">
                      <a16:creationId xmlns:a16="http://schemas.microsoft.com/office/drawing/2014/main" id="{6F34125C-9AAC-A4AE-C228-3610B180DD49}"/>
                    </a:ext>
                  </a:extLst>
                </p:cNvPr>
                <p:cNvSpPr/>
                <p:nvPr/>
              </p:nvSpPr>
              <p:spPr>
                <a:xfrm rot="10800000">
                  <a:off x="1378936" y="3455560"/>
                  <a:ext cx="724594" cy="115242"/>
                </a:xfrm>
                <a:prstGeom prst="trapezoid">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0" name="文本框 199">
                <a:extLst>
                  <a:ext uri="{FF2B5EF4-FFF2-40B4-BE49-F238E27FC236}">
                    <a16:creationId xmlns:a16="http://schemas.microsoft.com/office/drawing/2014/main" id="{B0F44453-13BE-6ED7-ECD4-EFF8FBC11596}"/>
                  </a:ext>
                </a:extLst>
              </p:cNvPr>
              <p:cNvSpPr txBox="1"/>
              <p:nvPr/>
            </p:nvSpPr>
            <p:spPr>
              <a:xfrm>
                <a:off x="6649665" y="1041163"/>
                <a:ext cx="763029" cy="430887"/>
              </a:xfrm>
              <a:prstGeom prst="rect">
                <a:avLst/>
              </a:prstGeom>
              <a:noFill/>
            </p:spPr>
            <p:txBody>
              <a:bodyPr wrap="none" lIns="0" tIns="0" rIns="0" bIns="0" rtlCol="0">
                <a:spAutoFit/>
              </a:bodyPr>
              <a:lstStyle/>
              <a:p>
                <a:r>
                  <a:rPr lang="en-US" altLang="zh-CN" sz="2800" dirty="0">
                    <a:solidFill>
                      <a:schemeClr val="bg1"/>
                    </a:solidFill>
                    <a:latin typeface="DIN" pitchFamily="50" charset="0"/>
                  </a:rPr>
                  <a:t>2023</a:t>
                </a:r>
                <a:endParaRPr lang="zh-CN" altLang="en-US" sz="2800" dirty="0">
                  <a:solidFill>
                    <a:schemeClr val="bg1"/>
                  </a:solidFill>
                  <a:latin typeface="DIN" pitchFamily="50" charset="0"/>
                </a:endParaRPr>
              </a:p>
            </p:txBody>
          </p:sp>
        </p:grpSp>
        <p:cxnSp>
          <p:nvCxnSpPr>
            <p:cNvPr id="221" name="直接连接符 220">
              <a:extLst>
                <a:ext uri="{FF2B5EF4-FFF2-40B4-BE49-F238E27FC236}">
                  <a16:creationId xmlns:a16="http://schemas.microsoft.com/office/drawing/2014/main" id="{922D8520-F9A0-91E0-14C7-E7216D343648}"/>
                </a:ext>
              </a:extLst>
            </p:cNvPr>
            <p:cNvCxnSpPr>
              <a:cxnSpLocks/>
            </p:cNvCxnSpPr>
            <p:nvPr/>
          </p:nvCxnSpPr>
          <p:spPr>
            <a:xfrm flipV="1">
              <a:off x="9135044" y="1380067"/>
              <a:ext cx="0" cy="2649584"/>
            </a:xfrm>
            <a:prstGeom prst="line">
              <a:avLst/>
            </a:prstGeom>
            <a:ln>
              <a:gradFill>
                <a:gsLst>
                  <a:gs pos="0">
                    <a:srgbClr val="CE9B49">
                      <a:alpha val="0"/>
                    </a:srgbClr>
                  </a:gs>
                  <a:gs pos="100000">
                    <a:schemeClr val="accent2"/>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230" name="组合 229">
            <a:extLst>
              <a:ext uri="{FF2B5EF4-FFF2-40B4-BE49-F238E27FC236}">
                <a16:creationId xmlns:a16="http://schemas.microsoft.com/office/drawing/2014/main" id="{D334848D-943F-0909-ACEE-C5D6424B11BE}"/>
              </a:ext>
            </a:extLst>
          </p:cNvPr>
          <p:cNvGrpSpPr/>
          <p:nvPr/>
        </p:nvGrpSpPr>
        <p:grpSpPr>
          <a:xfrm>
            <a:off x="515938" y="3006477"/>
            <a:ext cx="2615357" cy="3114494"/>
            <a:chOff x="515938" y="3057279"/>
            <a:chExt cx="2615357" cy="3114494"/>
          </a:xfrm>
        </p:grpSpPr>
        <p:grpSp>
          <p:nvGrpSpPr>
            <p:cNvPr id="22" name="组合 21">
              <a:extLst>
                <a:ext uri="{FF2B5EF4-FFF2-40B4-BE49-F238E27FC236}">
                  <a16:creationId xmlns:a16="http://schemas.microsoft.com/office/drawing/2014/main" id="{762AFA71-5526-6035-428F-00DC29AFD42D}"/>
                </a:ext>
              </a:extLst>
            </p:cNvPr>
            <p:cNvGrpSpPr/>
            <p:nvPr/>
          </p:nvGrpSpPr>
          <p:grpSpPr>
            <a:xfrm>
              <a:off x="592138" y="5140019"/>
              <a:ext cx="2539157" cy="1031754"/>
              <a:chOff x="1445301" y="1736563"/>
              <a:chExt cx="2539157" cy="1031754"/>
            </a:xfrm>
          </p:grpSpPr>
          <p:sp>
            <p:nvSpPr>
              <p:cNvPr id="23" name="矩形 22">
                <a:extLst>
                  <a:ext uri="{FF2B5EF4-FFF2-40B4-BE49-F238E27FC236}">
                    <a16:creationId xmlns:a16="http://schemas.microsoft.com/office/drawing/2014/main" id="{635CF90D-2E62-7C35-4506-5D74EE86B2BD}"/>
                  </a:ext>
                </a:extLst>
              </p:cNvPr>
              <p:cNvSpPr/>
              <p:nvPr/>
            </p:nvSpPr>
            <p:spPr>
              <a:xfrm>
                <a:off x="1445301" y="2119613"/>
                <a:ext cx="2539157" cy="648704"/>
              </a:xfrm>
              <a:prstGeom prst="rect">
                <a:avLst/>
              </a:prstGeom>
            </p:spPr>
            <p:txBody>
              <a:bodyPr wrap="none" lIns="0" tIns="0" rIns="0" bIns="0">
                <a:spAutoFit/>
              </a:bodyPr>
              <a:lstStyle/>
              <a:p>
                <a:pPr>
                  <a:lnSpc>
                    <a:spcPct val="120000"/>
                  </a:lnSpc>
                </a:pPr>
                <a:r>
                  <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在这儿输入你的文字信息</a:t>
                </a:r>
                <a:endParaRPr lang="en-US" altLang="zh-CN" dirty="0">
                  <a:solidFill>
                    <a:schemeClr val="bg1"/>
                  </a:solidFill>
                  <a:latin typeface="OPPOSans R" panose="00020600040101010101" pitchFamily="18" charset="-122"/>
                  <a:ea typeface="OPPOSans R" panose="00020600040101010101" pitchFamily="18" charset="-122"/>
                  <a:cs typeface="OPPOSans R" panose="00020600040101010101" pitchFamily="18" charset="-122"/>
                </a:endParaRPr>
              </a:p>
              <a:p>
                <a:pPr>
                  <a:lnSpc>
                    <a:spcPct val="120000"/>
                  </a:lnSpc>
                </a:pPr>
                <a:r>
                  <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在这儿输入你的文字信息</a:t>
                </a:r>
              </a:p>
            </p:txBody>
          </p:sp>
          <p:sp>
            <p:nvSpPr>
              <p:cNvPr id="24" name="矩形 23">
                <a:extLst>
                  <a:ext uri="{FF2B5EF4-FFF2-40B4-BE49-F238E27FC236}">
                    <a16:creationId xmlns:a16="http://schemas.microsoft.com/office/drawing/2014/main" id="{4B0D0039-A9AF-12D6-B969-0BFC73E06F3A}"/>
                  </a:ext>
                </a:extLst>
              </p:cNvPr>
              <p:cNvSpPr/>
              <p:nvPr/>
            </p:nvSpPr>
            <p:spPr>
              <a:xfrm>
                <a:off x="1445301" y="1736563"/>
                <a:ext cx="763029" cy="369332"/>
              </a:xfrm>
              <a:prstGeom prst="rect">
                <a:avLst/>
              </a:prstGeom>
            </p:spPr>
            <p:txBody>
              <a:bodyPr wrap="none" lIns="0" tIns="0" rIns="0" bIns="0">
                <a:spAutoFit/>
              </a:bodyPr>
              <a:lstStyle/>
              <a:p>
                <a:r>
                  <a:rPr lang="zh-CN" altLang="en-US" sz="2400" dirty="0">
                    <a:gradFill>
                      <a:gsLst>
                        <a:gs pos="0">
                          <a:srgbClr val="E5C271"/>
                        </a:gs>
                        <a:gs pos="100000">
                          <a:srgbClr val="CE9B49"/>
                        </a:gs>
                      </a:gsLst>
                      <a:lin ang="5400000" scaled="1"/>
                    </a:gradFill>
                    <a:latin typeface="OPPOSans B" panose="00020600040101010101" pitchFamily="18" charset="-122"/>
                    <a:ea typeface="OPPOSans B" panose="00020600040101010101" pitchFamily="18" charset="-122"/>
                    <a:cs typeface="OPPOSans B" panose="00020600040101010101" pitchFamily="18" charset="-122"/>
                  </a:rPr>
                  <a:t>分类</a:t>
                </a:r>
                <a:r>
                  <a:rPr lang="en-US" altLang="zh-CN" sz="2400" dirty="0">
                    <a:gradFill>
                      <a:gsLst>
                        <a:gs pos="0">
                          <a:srgbClr val="E5C271"/>
                        </a:gs>
                        <a:gs pos="100000">
                          <a:srgbClr val="CE9B49"/>
                        </a:gs>
                      </a:gsLst>
                      <a:lin ang="5400000" scaled="1"/>
                    </a:gradFill>
                    <a:latin typeface="OPPOSans B" panose="00020600040101010101" pitchFamily="18" charset="-122"/>
                    <a:ea typeface="OPPOSans B" panose="00020600040101010101" pitchFamily="18" charset="-122"/>
                    <a:cs typeface="OPPOSans B" panose="00020600040101010101" pitchFamily="18" charset="-122"/>
                  </a:rPr>
                  <a:t>1</a:t>
                </a:r>
                <a:endParaRPr lang="zh-CN" altLang="en-US" sz="2400" dirty="0">
                  <a:gradFill>
                    <a:gsLst>
                      <a:gs pos="0">
                        <a:srgbClr val="E5C271"/>
                      </a:gs>
                      <a:gs pos="100000">
                        <a:srgbClr val="CE9B49"/>
                      </a:gs>
                    </a:gsLst>
                    <a:lin ang="5400000" scaled="1"/>
                  </a:gradFill>
                  <a:latin typeface="OPPOSans B" panose="00020600040101010101" pitchFamily="18" charset="-122"/>
                  <a:ea typeface="OPPOSans B" panose="00020600040101010101" pitchFamily="18" charset="-122"/>
                  <a:cs typeface="OPPOSans B" panose="00020600040101010101" pitchFamily="18" charset="-122"/>
                </a:endParaRPr>
              </a:p>
            </p:txBody>
          </p:sp>
        </p:grpSp>
        <p:grpSp>
          <p:nvGrpSpPr>
            <p:cNvPr id="169" name="组合 168">
              <a:extLst>
                <a:ext uri="{FF2B5EF4-FFF2-40B4-BE49-F238E27FC236}">
                  <a16:creationId xmlns:a16="http://schemas.microsoft.com/office/drawing/2014/main" id="{73D5177D-3AB7-C677-9CCE-E835F566E9FE}"/>
                </a:ext>
              </a:extLst>
            </p:cNvPr>
            <p:cNvGrpSpPr/>
            <p:nvPr/>
          </p:nvGrpSpPr>
          <p:grpSpPr>
            <a:xfrm>
              <a:off x="515938" y="3057279"/>
              <a:ext cx="1275174" cy="1135128"/>
              <a:chOff x="6393593" y="498208"/>
              <a:chExt cx="1275174" cy="1135128"/>
            </a:xfrm>
          </p:grpSpPr>
          <p:grpSp>
            <p:nvGrpSpPr>
              <p:cNvPr id="168" name="组合 167">
                <a:extLst>
                  <a:ext uri="{FF2B5EF4-FFF2-40B4-BE49-F238E27FC236}">
                    <a16:creationId xmlns:a16="http://schemas.microsoft.com/office/drawing/2014/main" id="{D0067B6F-CB75-2498-4CF7-97868D0756B4}"/>
                  </a:ext>
                </a:extLst>
              </p:cNvPr>
              <p:cNvGrpSpPr/>
              <p:nvPr/>
            </p:nvGrpSpPr>
            <p:grpSpPr>
              <a:xfrm>
                <a:off x="6863532" y="498208"/>
                <a:ext cx="335296" cy="506225"/>
                <a:chOff x="6842912" y="498208"/>
                <a:chExt cx="335296" cy="506225"/>
              </a:xfrm>
            </p:grpSpPr>
            <p:sp>
              <p:nvSpPr>
                <p:cNvPr id="164" name="任意多边形: 形状 163">
                  <a:extLst>
                    <a:ext uri="{FF2B5EF4-FFF2-40B4-BE49-F238E27FC236}">
                      <a16:creationId xmlns:a16="http://schemas.microsoft.com/office/drawing/2014/main" id="{09902DB6-3664-EB13-3C26-6E3D0892D064}"/>
                    </a:ext>
                  </a:extLst>
                </p:cNvPr>
                <p:cNvSpPr/>
                <p:nvPr/>
              </p:nvSpPr>
              <p:spPr>
                <a:xfrm>
                  <a:off x="7055409" y="651207"/>
                  <a:ext cx="122799" cy="335822"/>
                </a:xfrm>
                <a:custGeom>
                  <a:avLst/>
                  <a:gdLst>
                    <a:gd name="connsiteX0" fmla="*/ 706351 w 991454"/>
                    <a:gd name="connsiteY0" fmla="*/ 146 h 1488586"/>
                    <a:gd name="connsiteX1" fmla="*/ 350751 w 991454"/>
                    <a:gd name="connsiteY1" fmla="*/ 528466 h 1488586"/>
                    <a:gd name="connsiteX2" fmla="*/ 990831 w 991454"/>
                    <a:gd name="connsiteY2" fmla="*/ 1051706 h 1488586"/>
                    <a:gd name="connsiteX3" fmla="*/ 472671 w 991454"/>
                    <a:gd name="connsiteY3" fmla="*/ 1488586 h 1488586"/>
                    <a:gd name="connsiteX4" fmla="*/ 762231 w 991454"/>
                    <a:gd name="connsiteY4" fmla="*/ 1148226 h 1488586"/>
                    <a:gd name="connsiteX5" fmla="*/ 231 w 991454"/>
                    <a:gd name="connsiteY5" fmla="*/ 579266 h 1488586"/>
                    <a:gd name="connsiteX6" fmla="*/ 706351 w 991454"/>
                    <a:gd name="connsiteY6" fmla="*/ 146 h 1488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1454" h="1488586">
                      <a:moveTo>
                        <a:pt x="706351" y="146"/>
                      </a:moveTo>
                      <a:cubicBezTo>
                        <a:pt x="764771" y="-8321"/>
                        <a:pt x="303338" y="353206"/>
                        <a:pt x="350751" y="528466"/>
                      </a:cubicBezTo>
                      <a:cubicBezTo>
                        <a:pt x="398164" y="703726"/>
                        <a:pt x="970511" y="891686"/>
                        <a:pt x="990831" y="1051706"/>
                      </a:cubicBezTo>
                      <a:cubicBezTo>
                        <a:pt x="1011151" y="1211726"/>
                        <a:pt x="528551" y="1464033"/>
                        <a:pt x="472671" y="1488586"/>
                      </a:cubicBezTo>
                      <a:cubicBezTo>
                        <a:pt x="569191" y="1375133"/>
                        <a:pt x="840971" y="1299779"/>
                        <a:pt x="762231" y="1148226"/>
                      </a:cubicBezTo>
                      <a:cubicBezTo>
                        <a:pt x="683491" y="996673"/>
                        <a:pt x="14624" y="768919"/>
                        <a:pt x="231" y="579266"/>
                      </a:cubicBezTo>
                      <a:cubicBezTo>
                        <a:pt x="-14162" y="389613"/>
                        <a:pt x="647931" y="8613"/>
                        <a:pt x="706351" y="146"/>
                      </a:cubicBezTo>
                      <a:close/>
                    </a:path>
                  </a:pathLst>
                </a:custGeom>
                <a:gradFill>
                  <a:gsLst>
                    <a:gs pos="0">
                      <a:schemeClr val="accent1">
                        <a:lumMod val="20000"/>
                        <a:lumOff val="80000"/>
                        <a:alpha val="0"/>
                      </a:schemeClr>
                    </a:gs>
                    <a:gs pos="100000">
                      <a:schemeClr val="accent1">
                        <a:lumMod val="20000"/>
                        <a:lumOff val="8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任意多边形: 形状 164">
                  <a:extLst>
                    <a:ext uri="{FF2B5EF4-FFF2-40B4-BE49-F238E27FC236}">
                      <a16:creationId xmlns:a16="http://schemas.microsoft.com/office/drawing/2014/main" id="{9AD01DB3-504B-5BCA-A32C-BC50CB941591}"/>
                    </a:ext>
                  </a:extLst>
                </p:cNvPr>
                <p:cNvSpPr/>
                <p:nvPr/>
              </p:nvSpPr>
              <p:spPr>
                <a:xfrm>
                  <a:off x="6842912" y="498208"/>
                  <a:ext cx="185110" cy="506225"/>
                </a:xfrm>
                <a:custGeom>
                  <a:avLst/>
                  <a:gdLst>
                    <a:gd name="connsiteX0" fmla="*/ 706351 w 991454"/>
                    <a:gd name="connsiteY0" fmla="*/ 146 h 1488586"/>
                    <a:gd name="connsiteX1" fmla="*/ 350751 w 991454"/>
                    <a:gd name="connsiteY1" fmla="*/ 528466 h 1488586"/>
                    <a:gd name="connsiteX2" fmla="*/ 990831 w 991454"/>
                    <a:gd name="connsiteY2" fmla="*/ 1051706 h 1488586"/>
                    <a:gd name="connsiteX3" fmla="*/ 472671 w 991454"/>
                    <a:gd name="connsiteY3" fmla="*/ 1488586 h 1488586"/>
                    <a:gd name="connsiteX4" fmla="*/ 762231 w 991454"/>
                    <a:gd name="connsiteY4" fmla="*/ 1148226 h 1488586"/>
                    <a:gd name="connsiteX5" fmla="*/ 231 w 991454"/>
                    <a:gd name="connsiteY5" fmla="*/ 579266 h 1488586"/>
                    <a:gd name="connsiteX6" fmla="*/ 706351 w 991454"/>
                    <a:gd name="connsiteY6" fmla="*/ 146 h 1488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1454" h="1488586">
                      <a:moveTo>
                        <a:pt x="706351" y="146"/>
                      </a:moveTo>
                      <a:cubicBezTo>
                        <a:pt x="764771" y="-8321"/>
                        <a:pt x="303338" y="353206"/>
                        <a:pt x="350751" y="528466"/>
                      </a:cubicBezTo>
                      <a:cubicBezTo>
                        <a:pt x="398164" y="703726"/>
                        <a:pt x="970511" y="891686"/>
                        <a:pt x="990831" y="1051706"/>
                      </a:cubicBezTo>
                      <a:cubicBezTo>
                        <a:pt x="1011151" y="1211726"/>
                        <a:pt x="528551" y="1464033"/>
                        <a:pt x="472671" y="1488586"/>
                      </a:cubicBezTo>
                      <a:cubicBezTo>
                        <a:pt x="569191" y="1375133"/>
                        <a:pt x="840971" y="1299779"/>
                        <a:pt x="762231" y="1148226"/>
                      </a:cubicBezTo>
                      <a:cubicBezTo>
                        <a:pt x="683491" y="996673"/>
                        <a:pt x="14624" y="768919"/>
                        <a:pt x="231" y="579266"/>
                      </a:cubicBezTo>
                      <a:cubicBezTo>
                        <a:pt x="-14162" y="389613"/>
                        <a:pt x="647931" y="8613"/>
                        <a:pt x="706351" y="146"/>
                      </a:cubicBezTo>
                      <a:close/>
                    </a:path>
                  </a:pathLst>
                </a:custGeom>
                <a:gradFill>
                  <a:gsLst>
                    <a:gs pos="0">
                      <a:schemeClr val="accent1">
                        <a:lumMod val="20000"/>
                        <a:lumOff val="80000"/>
                        <a:alpha val="0"/>
                      </a:schemeClr>
                    </a:gs>
                    <a:gs pos="100000">
                      <a:schemeClr val="accent1">
                        <a:lumMod val="20000"/>
                        <a:lumOff val="8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2" name="组合 151">
                <a:extLst>
                  <a:ext uri="{FF2B5EF4-FFF2-40B4-BE49-F238E27FC236}">
                    <a16:creationId xmlns:a16="http://schemas.microsoft.com/office/drawing/2014/main" id="{A65ECF02-05B7-4CA1-D626-A6BE376ED8CF}"/>
                  </a:ext>
                </a:extLst>
              </p:cNvPr>
              <p:cNvGrpSpPr/>
              <p:nvPr/>
            </p:nvGrpSpPr>
            <p:grpSpPr>
              <a:xfrm>
                <a:off x="6393593" y="990623"/>
                <a:ext cx="1275174" cy="642713"/>
                <a:chOff x="1089025" y="2913350"/>
                <a:chExt cx="1304417" cy="657452"/>
              </a:xfrm>
            </p:grpSpPr>
            <p:sp>
              <p:nvSpPr>
                <p:cNvPr id="153" name="任意多边形: 形状 152">
                  <a:extLst>
                    <a:ext uri="{FF2B5EF4-FFF2-40B4-BE49-F238E27FC236}">
                      <a16:creationId xmlns:a16="http://schemas.microsoft.com/office/drawing/2014/main" id="{0FF774D7-0EBD-00F7-71E4-960C0302D844}"/>
                    </a:ext>
                  </a:extLst>
                </p:cNvPr>
                <p:cNvSpPr/>
                <p:nvPr/>
              </p:nvSpPr>
              <p:spPr>
                <a:xfrm>
                  <a:off x="1089025" y="2913350"/>
                  <a:ext cx="1304417" cy="652208"/>
                </a:xfrm>
                <a:custGeom>
                  <a:avLst/>
                  <a:gdLst>
                    <a:gd name="connsiteX0" fmla="*/ 0 w 1037389"/>
                    <a:gd name="connsiteY0" fmla="*/ 0 h 518694"/>
                    <a:gd name="connsiteX1" fmla="*/ 1037389 w 1037389"/>
                    <a:gd name="connsiteY1" fmla="*/ 0 h 518694"/>
                    <a:gd name="connsiteX2" fmla="*/ 1037389 w 1037389"/>
                    <a:gd name="connsiteY2" fmla="*/ 10 h 518694"/>
                    <a:gd name="connsiteX3" fmla="*/ 1026852 w 1037389"/>
                    <a:gd name="connsiteY3" fmla="*/ 104535 h 518694"/>
                    <a:gd name="connsiteX4" fmla="*/ 623230 w 1037389"/>
                    <a:gd name="connsiteY4" fmla="*/ 508157 h 518694"/>
                    <a:gd name="connsiteX5" fmla="*/ 518705 w 1037389"/>
                    <a:gd name="connsiteY5" fmla="*/ 518694 h 518694"/>
                    <a:gd name="connsiteX6" fmla="*/ 518685 w 1037389"/>
                    <a:gd name="connsiteY6" fmla="*/ 518694 h 518694"/>
                    <a:gd name="connsiteX7" fmla="*/ 414160 w 1037389"/>
                    <a:gd name="connsiteY7" fmla="*/ 508157 h 518694"/>
                    <a:gd name="connsiteX8" fmla="*/ 0 w 1037389"/>
                    <a:gd name="connsiteY8" fmla="*/ 0 h 518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7389" h="518694">
                      <a:moveTo>
                        <a:pt x="0" y="0"/>
                      </a:moveTo>
                      <a:lnTo>
                        <a:pt x="1037389" y="0"/>
                      </a:lnTo>
                      <a:lnTo>
                        <a:pt x="1037389" y="10"/>
                      </a:lnTo>
                      <a:lnTo>
                        <a:pt x="1026852" y="104535"/>
                      </a:lnTo>
                      <a:cubicBezTo>
                        <a:pt x="985395" y="307130"/>
                        <a:pt x="825825" y="466700"/>
                        <a:pt x="623230" y="508157"/>
                      </a:cubicBezTo>
                      <a:lnTo>
                        <a:pt x="518705" y="518694"/>
                      </a:lnTo>
                      <a:lnTo>
                        <a:pt x="518685" y="518694"/>
                      </a:lnTo>
                      <a:lnTo>
                        <a:pt x="414160" y="508157"/>
                      </a:lnTo>
                      <a:cubicBezTo>
                        <a:pt x="177800" y="459791"/>
                        <a:pt x="0" y="250659"/>
                        <a:pt x="0" y="0"/>
                      </a:cubicBezTo>
                      <a:close/>
                    </a:path>
                  </a:pathLst>
                </a:custGeom>
                <a:gradFill>
                  <a:gsLst>
                    <a:gs pos="0">
                      <a:srgbClr val="E3B26C"/>
                    </a:gs>
                    <a:gs pos="100000">
                      <a:schemeClr val="accent2">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4" name="任意多边形: 形状 153">
                  <a:extLst>
                    <a:ext uri="{FF2B5EF4-FFF2-40B4-BE49-F238E27FC236}">
                      <a16:creationId xmlns:a16="http://schemas.microsoft.com/office/drawing/2014/main" id="{F28258A1-D9C0-ED75-066F-A6635A515E39}"/>
                    </a:ext>
                  </a:extLst>
                </p:cNvPr>
                <p:cNvSpPr/>
                <p:nvPr/>
              </p:nvSpPr>
              <p:spPr>
                <a:xfrm>
                  <a:off x="1209162" y="3193409"/>
                  <a:ext cx="1119491" cy="372149"/>
                </a:xfrm>
                <a:custGeom>
                  <a:avLst/>
                  <a:gdLst>
                    <a:gd name="connsiteX0" fmla="*/ 1119491 w 1119491"/>
                    <a:gd name="connsiteY0" fmla="*/ 0 h 372149"/>
                    <a:gd name="connsiteX1" fmla="*/ 1105564 w 1119491"/>
                    <a:gd name="connsiteY1" fmla="*/ 30823 h 372149"/>
                    <a:gd name="connsiteX2" fmla="*/ 663516 w 1119491"/>
                    <a:gd name="connsiteY2" fmla="*/ 358900 h 372149"/>
                    <a:gd name="connsiteX3" fmla="*/ 532086 w 1119491"/>
                    <a:gd name="connsiteY3" fmla="*/ 372149 h 372149"/>
                    <a:gd name="connsiteX4" fmla="*/ 532061 w 1119491"/>
                    <a:gd name="connsiteY4" fmla="*/ 372149 h 372149"/>
                    <a:gd name="connsiteX5" fmla="*/ 400630 w 1119491"/>
                    <a:gd name="connsiteY5" fmla="*/ 358900 h 372149"/>
                    <a:gd name="connsiteX6" fmla="*/ 28797 w 1119491"/>
                    <a:gd name="connsiteY6" fmla="*/ 134807 h 372149"/>
                    <a:gd name="connsiteX7" fmla="*/ 0 w 1119491"/>
                    <a:gd name="connsiteY7" fmla="*/ 93250 h 372149"/>
                    <a:gd name="connsiteX8" fmla="*/ 63717 w 1119491"/>
                    <a:gd name="connsiteY8" fmla="*/ 65332 h 372149"/>
                    <a:gd name="connsiteX9" fmla="*/ 311664 w 1119491"/>
                    <a:gd name="connsiteY9" fmla="*/ 14929 h 372149"/>
                    <a:gd name="connsiteX10" fmla="*/ 745052 w 1119491"/>
                    <a:gd name="connsiteY10" fmla="*/ 110179 h 372149"/>
                    <a:gd name="connsiteX11" fmla="*/ 1100825 w 1119491"/>
                    <a:gd name="connsiteY11" fmla="*/ 8195 h 372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9491" h="372149">
                      <a:moveTo>
                        <a:pt x="1119491" y="0"/>
                      </a:moveTo>
                      <a:lnTo>
                        <a:pt x="1105564" y="30823"/>
                      </a:lnTo>
                      <a:cubicBezTo>
                        <a:pt x="1015200" y="197167"/>
                        <a:pt x="854574" y="319804"/>
                        <a:pt x="663516" y="358900"/>
                      </a:cubicBezTo>
                      <a:lnTo>
                        <a:pt x="532086" y="372149"/>
                      </a:lnTo>
                      <a:lnTo>
                        <a:pt x="532061" y="372149"/>
                      </a:lnTo>
                      <a:lnTo>
                        <a:pt x="400630" y="358900"/>
                      </a:lnTo>
                      <a:cubicBezTo>
                        <a:pt x="252030" y="328492"/>
                        <a:pt x="121839" y="247547"/>
                        <a:pt x="28797" y="134807"/>
                      </a:cubicBezTo>
                      <a:lnTo>
                        <a:pt x="0" y="93250"/>
                      </a:lnTo>
                      <a:lnTo>
                        <a:pt x="63717" y="65332"/>
                      </a:lnTo>
                      <a:cubicBezTo>
                        <a:pt x="145572" y="38080"/>
                        <a:pt x="241021" y="19956"/>
                        <a:pt x="311664" y="14929"/>
                      </a:cubicBezTo>
                      <a:cubicBezTo>
                        <a:pt x="452951" y="4875"/>
                        <a:pt x="593181" y="120233"/>
                        <a:pt x="745052" y="110179"/>
                      </a:cubicBezTo>
                      <a:cubicBezTo>
                        <a:pt x="858955" y="102639"/>
                        <a:pt x="979109" y="59825"/>
                        <a:pt x="1100825" y="8195"/>
                      </a:cubicBezTo>
                      <a:close/>
                    </a:path>
                  </a:pathLst>
                </a:custGeom>
                <a:solidFill>
                  <a:schemeClr val="accent2">
                    <a:lumMod val="5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5" name="梯形 154">
                  <a:extLst>
                    <a:ext uri="{FF2B5EF4-FFF2-40B4-BE49-F238E27FC236}">
                      <a16:creationId xmlns:a16="http://schemas.microsoft.com/office/drawing/2014/main" id="{A846ADA8-C9B7-8B5A-8806-E4C0D3AE1CA2}"/>
                    </a:ext>
                  </a:extLst>
                </p:cNvPr>
                <p:cNvSpPr/>
                <p:nvPr/>
              </p:nvSpPr>
              <p:spPr>
                <a:xfrm rot="10800000">
                  <a:off x="1378936" y="3455560"/>
                  <a:ext cx="724594" cy="115242"/>
                </a:xfrm>
                <a:prstGeom prst="trapezoid">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6" name="文本框 155">
                <a:extLst>
                  <a:ext uri="{FF2B5EF4-FFF2-40B4-BE49-F238E27FC236}">
                    <a16:creationId xmlns:a16="http://schemas.microsoft.com/office/drawing/2014/main" id="{35B06750-9E4F-C455-269E-30C57761779F}"/>
                  </a:ext>
                </a:extLst>
              </p:cNvPr>
              <p:cNvSpPr txBox="1"/>
              <p:nvPr/>
            </p:nvSpPr>
            <p:spPr>
              <a:xfrm>
                <a:off x="6649665" y="1041163"/>
                <a:ext cx="763029" cy="430887"/>
              </a:xfrm>
              <a:prstGeom prst="rect">
                <a:avLst/>
              </a:prstGeom>
              <a:noFill/>
            </p:spPr>
            <p:txBody>
              <a:bodyPr wrap="none" lIns="0" tIns="0" rIns="0" bIns="0" rtlCol="0">
                <a:spAutoFit/>
              </a:bodyPr>
              <a:lstStyle/>
              <a:p>
                <a:r>
                  <a:rPr lang="en-US" altLang="zh-CN" sz="2800" dirty="0">
                    <a:solidFill>
                      <a:schemeClr val="bg1"/>
                    </a:solidFill>
                    <a:latin typeface="DIN" pitchFamily="50" charset="0"/>
                  </a:rPr>
                  <a:t>2020</a:t>
                </a:r>
                <a:endParaRPr lang="zh-CN" altLang="en-US" sz="2800" dirty="0">
                  <a:solidFill>
                    <a:schemeClr val="bg1"/>
                  </a:solidFill>
                  <a:latin typeface="DIN" pitchFamily="50" charset="0"/>
                </a:endParaRPr>
              </a:p>
            </p:txBody>
          </p:sp>
        </p:grpSp>
        <p:cxnSp>
          <p:nvCxnSpPr>
            <p:cNvPr id="223" name="直接连接符 222">
              <a:extLst>
                <a:ext uri="{FF2B5EF4-FFF2-40B4-BE49-F238E27FC236}">
                  <a16:creationId xmlns:a16="http://schemas.microsoft.com/office/drawing/2014/main" id="{1F6EED2C-6EBD-E336-4380-467276246BF3}"/>
                </a:ext>
              </a:extLst>
            </p:cNvPr>
            <p:cNvCxnSpPr>
              <a:cxnSpLocks/>
            </p:cNvCxnSpPr>
            <p:nvPr/>
          </p:nvCxnSpPr>
          <p:spPr>
            <a:xfrm>
              <a:off x="515938" y="4289425"/>
              <a:ext cx="0" cy="1839913"/>
            </a:xfrm>
            <a:prstGeom prst="line">
              <a:avLst/>
            </a:prstGeom>
            <a:ln>
              <a:gradFill>
                <a:gsLst>
                  <a:gs pos="0">
                    <a:srgbClr val="CE9B49">
                      <a:alpha val="0"/>
                    </a:srgbClr>
                  </a:gs>
                  <a:gs pos="100000">
                    <a:schemeClr val="accent2"/>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228" name="组合 227">
            <a:extLst>
              <a:ext uri="{FF2B5EF4-FFF2-40B4-BE49-F238E27FC236}">
                <a16:creationId xmlns:a16="http://schemas.microsoft.com/office/drawing/2014/main" id="{9638FDCB-7349-8077-AFD3-7E48359ED66E}"/>
              </a:ext>
            </a:extLst>
          </p:cNvPr>
          <p:cNvGrpSpPr/>
          <p:nvPr/>
        </p:nvGrpSpPr>
        <p:grpSpPr>
          <a:xfrm>
            <a:off x="6262008" y="3449823"/>
            <a:ext cx="2615357" cy="2671148"/>
            <a:chOff x="6262008" y="3500625"/>
            <a:chExt cx="2615357" cy="2671148"/>
          </a:xfrm>
        </p:grpSpPr>
        <p:grpSp>
          <p:nvGrpSpPr>
            <p:cNvPr id="28" name="组合 27">
              <a:extLst>
                <a:ext uri="{FF2B5EF4-FFF2-40B4-BE49-F238E27FC236}">
                  <a16:creationId xmlns:a16="http://schemas.microsoft.com/office/drawing/2014/main" id="{DBD543A6-7EAD-190B-6FF4-1F55F7A01DB9}"/>
                </a:ext>
              </a:extLst>
            </p:cNvPr>
            <p:cNvGrpSpPr/>
            <p:nvPr/>
          </p:nvGrpSpPr>
          <p:grpSpPr>
            <a:xfrm>
              <a:off x="6338208" y="5140019"/>
              <a:ext cx="2539157" cy="1031754"/>
              <a:chOff x="1445301" y="1736563"/>
              <a:chExt cx="2539157" cy="1031754"/>
            </a:xfrm>
          </p:grpSpPr>
          <p:sp>
            <p:nvSpPr>
              <p:cNvPr id="29" name="矩形 28">
                <a:extLst>
                  <a:ext uri="{FF2B5EF4-FFF2-40B4-BE49-F238E27FC236}">
                    <a16:creationId xmlns:a16="http://schemas.microsoft.com/office/drawing/2014/main" id="{DF1BE38C-3D3F-F692-4FA7-1E0BFE049CE1}"/>
                  </a:ext>
                </a:extLst>
              </p:cNvPr>
              <p:cNvSpPr/>
              <p:nvPr/>
            </p:nvSpPr>
            <p:spPr>
              <a:xfrm>
                <a:off x="1445301" y="2119613"/>
                <a:ext cx="2539157" cy="648704"/>
              </a:xfrm>
              <a:prstGeom prst="rect">
                <a:avLst/>
              </a:prstGeom>
            </p:spPr>
            <p:txBody>
              <a:bodyPr wrap="none" lIns="0" tIns="0" rIns="0" bIns="0">
                <a:spAutoFit/>
              </a:bodyPr>
              <a:lstStyle/>
              <a:p>
                <a:pPr>
                  <a:lnSpc>
                    <a:spcPct val="120000"/>
                  </a:lnSpc>
                </a:pPr>
                <a:r>
                  <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在这儿输入你的文字信息</a:t>
                </a:r>
                <a:endParaRPr lang="en-US" altLang="zh-CN" dirty="0">
                  <a:solidFill>
                    <a:schemeClr val="bg1"/>
                  </a:solidFill>
                  <a:latin typeface="OPPOSans R" panose="00020600040101010101" pitchFamily="18" charset="-122"/>
                  <a:ea typeface="OPPOSans R" panose="00020600040101010101" pitchFamily="18" charset="-122"/>
                  <a:cs typeface="OPPOSans R" panose="00020600040101010101" pitchFamily="18" charset="-122"/>
                </a:endParaRPr>
              </a:p>
              <a:p>
                <a:pPr>
                  <a:lnSpc>
                    <a:spcPct val="120000"/>
                  </a:lnSpc>
                </a:pPr>
                <a:r>
                  <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在这儿输入你的文字信息</a:t>
                </a:r>
              </a:p>
            </p:txBody>
          </p:sp>
          <p:sp>
            <p:nvSpPr>
              <p:cNvPr id="30" name="矩形 29">
                <a:extLst>
                  <a:ext uri="{FF2B5EF4-FFF2-40B4-BE49-F238E27FC236}">
                    <a16:creationId xmlns:a16="http://schemas.microsoft.com/office/drawing/2014/main" id="{48F32652-7771-9529-A13D-DE521BD4E86A}"/>
                  </a:ext>
                </a:extLst>
              </p:cNvPr>
              <p:cNvSpPr/>
              <p:nvPr/>
            </p:nvSpPr>
            <p:spPr>
              <a:xfrm>
                <a:off x="1445301" y="1736563"/>
                <a:ext cx="763029" cy="369332"/>
              </a:xfrm>
              <a:prstGeom prst="rect">
                <a:avLst/>
              </a:prstGeom>
            </p:spPr>
            <p:txBody>
              <a:bodyPr wrap="none" lIns="0" tIns="0" rIns="0" bIns="0">
                <a:spAutoFit/>
              </a:bodyPr>
              <a:lstStyle/>
              <a:p>
                <a:r>
                  <a:rPr lang="zh-CN" altLang="en-US" sz="2400" dirty="0">
                    <a:gradFill>
                      <a:gsLst>
                        <a:gs pos="0">
                          <a:srgbClr val="E5C271"/>
                        </a:gs>
                        <a:gs pos="100000">
                          <a:srgbClr val="CE9B49"/>
                        </a:gs>
                      </a:gsLst>
                      <a:lin ang="5400000" scaled="1"/>
                    </a:gradFill>
                    <a:latin typeface="OPPOSans B" panose="00020600040101010101" pitchFamily="18" charset="-122"/>
                    <a:ea typeface="OPPOSans B" panose="00020600040101010101" pitchFamily="18" charset="-122"/>
                    <a:cs typeface="OPPOSans B" panose="00020600040101010101" pitchFamily="18" charset="-122"/>
                  </a:rPr>
                  <a:t>分类</a:t>
                </a:r>
                <a:r>
                  <a:rPr lang="en-US" altLang="zh-CN" sz="2400" dirty="0">
                    <a:gradFill>
                      <a:gsLst>
                        <a:gs pos="0">
                          <a:srgbClr val="E5C271"/>
                        </a:gs>
                        <a:gs pos="100000">
                          <a:srgbClr val="CE9B49"/>
                        </a:gs>
                      </a:gsLst>
                      <a:lin ang="5400000" scaled="1"/>
                    </a:gradFill>
                    <a:latin typeface="OPPOSans B" panose="00020600040101010101" pitchFamily="18" charset="-122"/>
                    <a:ea typeface="OPPOSans B" panose="00020600040101010101" pitchFamily="18" charset="-122"/>
                    <a:cs typeface="OPPOSans B" panose="00020600040101010101" pitchFamily="18" charset="-122"/>
                  </a:rPr>
                  <a:t>1</a:t>
                </a:r>
                <a:endParaRPr lang="zh-CN" altLang="en-US" sz="2400" dirty="0">
                  <a:gradFill>
                    <a:gsLst>
                      <a:gs pos="0">
                        <a:srgbClr val="E5C271"/>
                      </a:gs>
                      <a:gs pos="100000">
                        <a:srgbClr val="CE9B49"/>
                      </a:gs>
                    </a:gsLst>
                    <a:lin ang="5400000" scaled="1"/>
                  </a:gradFill>
                  <a:latin typeface="OPPOSans B" panose="00020600040101010101" pitchFamily="18" charset="-122"/>
                  <a:ea typeface="OPPOSans B" panose="00020600040101010101" pitchFamily="18" charset="-122"/>
                  <a:cs typeface="OPPOSans B" panose="00020600040101010101" pitchFamily="18" charset="-122"/>
                </a:endParaRPr>
              </a:p>
            </p:txBody>
          </p:sp>
        </p:grpSp>
        <p:grpSp>
          <p:nvGrpSpPr>
            <p:cNvPr id="179" name="组合 178">
              <a:extLst>
                <a:ext uri="{FF2B5EF4-FFF2-40B4-BE49-F238E27FC236}">
                  <a16:creationId xmlns:a16="http://schemas.microsoft.com/office/drawing/2014/main" id="{7935637C-4B72-6340-7400-18A8912013BD}"/>
                </a:ext>
              </a:extLst>
            </p:cNvPr>
            <p:cNvGrpSpPr/>
            <p:nvPr/>
          </p:nvGrpSpPr>
          <p:grpSpPr>
            <a:xfrm>
              <a:off x="6262008" y="3500625"/>
              <a:ext cx="1275174" cy="1135128"/>
              <a:chOff x="6393593" y="498208"/>
              <a:chExt cx="1275174" cy="1135128"/>
            </a:xfrm>
          </p:grpSpPr>
          <p:grpSp>
            <p:nvGrpSpPr>
              <p:cNvPr id="180" name="组合 179">
                <a:extLst>
                  <a:ext uri="{FF2B5EF4-FFF2-40B4-BE49-F238E27FC236}">
                    <a16:creationId xmlns:a16="http://schemas.microsoft.com/office/drawing/2014/main" id="{874904FC-412F-986E-A354-7D8CF58ECC6D}"/>
                  </a:ext>
                </a:extLst>
              </p:cNvPr>
              <p:cNvGrpSpPr/>
              <p:nvPr/>
            </p:nvGrpSpPr>
            <p:grpSpPr>
              <a:xfrm>
                <a:off x="6863532" y="498208"/>
                <a:ext cx="335296" cy="506225"/>
                <a:chOff x="6842912" y="498208"/>
                <a:chExt cx="335296" cy="506225"/>
              </a:xfrm>
            </p:grpSpPr>
            <p:sp>
              <p:nvSpPr>
                <p:cNvPr id="186" name="任意多边形: 形状 185">
                  <a:extLst>
                    <a:ext uri="{FF2B5EF4-FFF2-40B4-BE49-F238E27FC236}">
                      <a16:creationId xmlns:a16="http://schemas.microsoft.com/office/drawing/2014/main" id="{FFABFAAE-6F0F-3713-536E-EB54D8DB9DDC}"/>
                    </a:ext>
                  </a:extLst>
                </p:cNvPr>
                <p:cNvSpPr/>
                <p:nvPr/>
              </p:nvSpPr>
              <p:spPr>
                <a:xfrm>
                  <a:off x="7055409" y="651207"/>
                  <a:ext cx="122799" cy="335822"/>
                </a:xfrm>
                <a:custGeom>
                  <a:avLst/>
                  <a:gdLst>
                    <a:gd name="connsiteX0" fmla="*/ 706351 w 991454"/>
                    <a:gd name="connsiteY0" fmla="*/ 146 h 1488586"/>
                    <a:gd name="connsiteX1" fmla="*/ 350751 w 991454"/>
                    <a:gd name="connsiteY1" fmla="*/ 528466 h 1488586"/>
                    <a:gd name="connsiteX2" fmla="*/ 990831 w 991454"/>
                    <a:gd name="connsiteY2" fmla="*/ 1051706 h 1488586"/>
                    <a:gd name="connsiteX3" fmla="*/ 472671 w 991454"/>
                    <a:gd name="connsiteY3" fmla="*/ 1488586 h 1488586"/>
                    <a:gd name="connsiteX4" fmla="*/ 762231 w 991454"/>
                    <a:gd name="connsiteY4" fmla="*/ 1148226 h 1488586"/>
                    <a:gd name="connsiteX5" fmla="*/ 231 w 991454"/>
                    <a:gd name="connsiteY5" fmla="*/ 579266 h 1488586"/>
                    <a:gd name="connsiteX6" fmla="*/ 706351 w 991454"/>
                    <a:gd name="connsiteY6" fmla="*/ 146 h 1488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1454" h="1488586">
                      <a:moveTo>
                        <a:pt x="706351" y="146"/>
                      </a:moveTo>
                      <a:cubicBezTo>
                        <a:pt x="764771" y="-8321"/>
                        <a:pt x="303338" y="353206"/>
                        <a:pt x="350751" y="528466"/>
                      </a:cubicBezTo>
                      <a:cubicBezTo>
                        <a:pt x="398164" y="703726"/>
                        <a:pt x="970511" y="891686"/>
                        <a:pt x="990831" y="1051706"/>
                      </a:cubicBezTo>
                      <a:cubicBezTo>
                        <a:pt x="1011151" y="1211726"/>
                        <a:pt x="528551" y="1464033"/>
                        <a:pt x="472671" y="1488586"/>
                      </a:cubicBezTo>
                      <a:cubicBezTo>
                        <a:pt x="569191" y="1375133"/>
                        <a:pt x="840971" y="1299779"/>
                        <a:pt x="762231" y="1148226"/>
                      </a:cubicBezTo>
                      <a:cubicBezTo>
                        <a:pt x="683491" y="996673"/>
                        <a:pt x="14624" y="768919"/>
                        <a:pt x="231" y="579266"/>
                      </a:cubicBezTo>
                      <a:cubicBezTo>
                        <a:pt x="-14162" y="389613"/>
                        <a:pt x="647931" y="8613"/>
                        <a:pt x="706351" y="146"/>
                      </a:cubicBezTo>
                      <a:close/>
                    </a:path>
                  </a:pathLst>
                </a:custGeom>
                <a:gradFill>
                  <a:gsLst>
                    <a:gs pos="0">
                      <a:schemeClr val="accent1">
                        <a:lumMod val="20000"/>
                        <a:lumOff val="80000"/>
                        <a:alpha val="0"/>
                      </a:schemeClr>
                    </a:gs>
                    <a:gs pos="100000">
                      <a:schemeClr val="accent1">
                        <a:lumMod val="20000"/>
                        <a:lumOff val="8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7" name="任意多边形: 形状 186">
                  <a:extLst>
                    <a:ext uri="{FF2B5EF4-FFF2-40B4-BE49-F238E27FC236}">
                      <a16:creationId xmlns:a16="http://schemas.microsoft.com/office/drawing/2014/main" id="{594B9552-3A7B-CFB9-BB3D-4C797DE90A61}"/>
                    </a:ext>
                  </a:extLst>
                </p:cNvPr>
                <p:cNvSpPr/>
                <p:nvPr/>
              </p:nvSpPr>
              <p:spPr>
                <a:xfrm>
                  <a:off x="6842912" y="498208"/>
                  <a:ext cx="185110" cy="506225"/>
                </a:xfrm>
                <a:custGeom>
                  <a:avLst/>
                  <a:gdLst>
                    <a:gd name="connsiteX0" fmla="*/ 706351 w 991454"/>
                    <a:gd name="connsiteY0" fmla="*/ 146 h 1488586"/>
                    <a:gd name="connsiteX1" fmla="*/ 350751 w 991454"/>
                    <a:gd name="connsiteY1" fmla="*/ 528466 h 1488586"/>
                    <a:gd name="connsiteX2" fmla="*/ 990831 w 991454"/>
                    <a:gd name="connsiteY2" fmla="*/ 1051706 h 1488586"/>
                    <a:gd name="connsiteX3" fmla="*/ 472671 w 991454"/>
                    <a:gd name="connsiteY3" fmla="*/ 1488586 h 1488586"/>
                    <a:gd name="connsiteX4" fmla="*/ 762231 w 991454"/>
                    <a:gd name="connsiteY4" fmla="*/ 1148226 h 1488586"/>
                    <a:gd name="connsiteX5" fmla="*/ 231 w 991454"/>
                    <a:gd name="connsiteY5" fmla="*/ 579266 h 1488586"/>
                    <a:gd name="connsiteX6" fmla="*/ 706351 w 991454"/>
                    <a:gd name="connsiteY6" fmla="*/ 146 h 1488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1454" h="1488586">
                      <a:moveTo>
                        <a:pt x="706351" y="146"/>
                      </a:moveTo>
                      <a:cubicBezTo>
                        <a:pt x="764771" y="-8321"/>
                        <a:pt x="303338" y="353206"/>
                        <a:pt x="350751" y="528466"/>
                      </a:cubicBezTo>
                      <a:cubicBezTo>
                        <a:pt x="398164" y="703726"/>
                        <a:pt x="970511" y="891686"/>
                        <a:pt x="990831" y="1051706"/>
                      </a:cubicBezTo>
                      <a:cubicBezTo>
                        <a:pt x="1011151" y="1211726"/>
                        <a:pt x="528551" y="1464033"/>
                        <a:pt x="472671" y="1488586"/>
                      </a:cubicBezTo>
                      <a:cubicBezTo>
                        <a:pt x="569191" y="1375133"/>
                        <a:pt x="840971" y="1299779"/>
                        <a:pt x="762231" y="1148226"/>
                      </a:cubicBezTo>
                      <a:cubicBezTo>
                        <a:pt x="683491" y="996673"/>
                        <a:pt x="14624" y="768919"/>
                        <a:pt x="231" y="579266"/>
                      </a:cubicBezTo>
                      <a:cubicBezTo>
                        <a:pt x="-14162" y="389613"/>
                        <a:pt x="647931" y="8613"/>
                        <a:pt x="706351" y="146"/>
                      </a:cubicBezTo>
                      <a:close/>
                    </a:path>
                  </a:pathLst>
                </a:custGeom>
                <a:gradFill>
                  <a:gsLst>
                    <a:gs pos="0">
                      <a:schemeClr val="accent1">
                        <a:lumMod val="20000"/>
                        <a:lumOff val="80000"/>
                        <a:alpha val="0"/>
                      </a:schemeClr>
                    </a:gs>
                    <a:gs pos="100000">
                      <a:schemeClr val="accent1">
                        <a:lumMod val="20000"/>
                        <a:lumOff val="8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1" name="组合 180">
                <a:extLst>
                  <a:ext uri="{FF2B5EF4-FFF2-40B4-BE49-F238E27FC236}">
                    <a16:creationId xmlns:a16="http://schemas.microsoft.com/office/drawing/2014/main" id="{AC7B308D-FBAE-94A9-4C05-1460275C710A}"/>
                  </a:ext>
                </a:extLst>
              </p:cNvPr>
              <p:cNvGrpSpPr/>
              <p:nvPr/>
            </p:nvGrpSpPr>
            <p:grpSpPr>
              <a:xfrm>
                <a:off x="6393593" y="990623"/>
                <a:ext cx="1275174" cy="642713"/>
                <a:chOff x="1089025" y="2913350"/>
                <a:chExt cx="1304417" cy="657452"/>
              </a:xfrm>
            </p:grpSpPr>
            <p:sp>
              <p:nvSpPr>
                <p:cNvPr id="183" name="任意多边形: 形状 182">
                  <a:extLst>
                    <a:ext uri="{FF2B5EF4-FFF2-40B4-BE49-F238E27FC236}">
                      <a16:creationId xmlns:a16="http://schemas.microsoft.com/office/drawing/2014/main" id="{1494BBB2-8760-52ED-FF78-F075D52C7563}"/>
                    </a:ext>
                  </a:extLst>
                </p:cNvPr>
                <p:cNvSpPr/>
                <p:nvPr/>
              </p:nvSpPr>
              <p:spPr>
                <a:xfrm>
                  <a:off x="1089025" y="2913350"/>
                  <a:ext cx="1304417" cy="652208"/>
                </a:xfrm>
                <a:custGeom>
                  <a:avLst/>
                  <a:gdLst>
                    <a:gd name="connsiteX0" fmla="*/ 0 w 1037389"/>
                    <a:gd name="connsiteY0" fmla="*/ 0 h 518694"/>
                    <a:gd name="connsiteX1" fmla="*/ 1037389 w 1037389"/>
                    <a:gd name="connsiteY1" fmla="*/ 0 h 518694"/>
                    <a:gd name="connsiteX2" fmla="*/ 1037389 w 1037389"/>
                    <a:gd name="connsiteY2" fmla="*/ 10 h 518694"/>
                    <a:gd name="connsiteX3" fmla="*/ 1026852 w 1037389"/>
                    <a:gd name="connsiteY3" fmla="*/ 104535 h 518694"/>
                    <a:gd name="connsiteX4" fmla="*/ 623230 w 1037389"/>
                    <a:gd name="connsiteY4" fmla="*/ 508157 h 518694"/>
                    <a:gd name="connsiteX5" fmla="*/ 518705 w 1037389"/>
                    <a:gd name="connsiteY5" fmla="*/ 518694 h 518694"/>
                    <a:gd name="connsiteX6" fmla="*/ 518685 w 1037389"/>
                    <a:gd name="connsiteY6" fmla="*/ 518694 h 518694"/>
                    <a:gd name="connsiteX7" fmla="*/ 414160 w 1037389"/>
                    <a:gd name="connsiteY7" fmla="*/ 508157 h 518694"/>
                    <a:gd name="connsiteX8" fmla="*/ 0 w 1037389"/>
                    <a:gd name="connsiteY8" fmla="*/ 0 h 518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7389" h="518694">
                      <a:moveTo>
                        <a:pt x="0" y="0"/>
                      </a:moveTo>
                      <a:lnTo>
                        <a:pt x="1037389" y="0"/>
                      </a:lnTo>
                      <a:lnTo>
                        <a:pt x="1037389" y="10"/>
                      </a:lnTo>
                      <a:lnTo>
                        <a:pt x="1026852" y="104535"/>
                      </a:lnTo>
                      <a:cubicBezTo>
                        <a:pt x="985395" y="307130"/>
                        <a:pt x="825825" y="466700"/>
                        <a:pt x="623230" y="508157"/>
                      </a:cubicBezTo>
                      <a:lnTo>
                        <a:pt x="518705" y="518694"/>
                      </a:lnTo>
                      <a:lnTo>
                        <a:pt x="518685" y="518694"/>
                      </a:lnTo>
                      <a:lnTo>
                        <a:pt x="414160" y="508157"/>
                      </a:lnTo>
                      <a:cubicBezTo>
                        <a:pt x="177800" y="459791"/>
                        <a:pt x="0" y="250659"/>
                        <a:pt x="0" y="0"/>
                      </a:cubicBezTo>
                      <a:close/>
                    </a:path>
                  </a:pathLst>
                </a:custGeom>
                <a:gradFill>
                  <a:gsLst>
                    <a:gs pos="0">
                      <a:srgbClr val="E3B26C"/>
                    </a:gs>
                    <a:gs pos="100000">
                      <a:schemeClr val="accent2">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84" name="任意多边形: 形状 183">
                  <a:extLst>
                    <a:ext uri="{FF2B5EF4-FFF2-40B4-BE49-F238E27FC236}">
                      <a16:creationId xmlns:a16="http://schemas.microsoft.com/office/drawing/2014/main" id="{9B9958B5-B060-F326-F8E6-D07403CD32C8}"/>
                    </a:ext>
                  </a:extLst>
                </p:cNvPr>
                <p:cNvSpPr/>
                <p:nvPr/>
              </p:nvSpPr>
              <p:spPr>
                <a:xfrm>
                  <a:off x="1209162" y="3193409"/>
                  <a:ext cx="1119491" cy="372149"/>
                </a:xfrm>
                <a:custGeom>
                  <a:avLst/>
                  <a:gdLst>
                    <a:gd name="connsiteX0" fmla="*/ 1119491 w 1119491"/>
                    <a:gd name="connsiteY0" fmla="*/ 0 h 372149"/>
                    <a:gd name="connsiteX1" fmla="*/ 1105564 w 1119491"/>
                    <a:gd name="connsiteY1" fmla="*/ 30823 h 372149"/>
                    <a:gd name="connsiteX2" fmla="*/ 663516 w 1119491"/>
                    <a:gd name="connsiteY2" fmla="*/ 358900 h 372149"/>
                    <a:gd name="connsiteX3" fmla="*/ 532086 w 1119491"/>
                    <a:gd name="connsiteY3" fmla="*/ 372149 h 372149"/>
                    <a:gd name="connsiteX4" fmla="*/ 532061 w 1119491"/>
                    <a:gd name="connsiteY4" fmla="*/ 372149 h 372149"/>
                    <a:gd name="connsiteX5" fmla="*/ 400630 w 1119491"/>
                    <a:gd name="connsiteY5" fmla="*/ 358900 h 372149"/>
                    <a:gd name="connsiteX6" fmla="*/ 28797 w 1119491"/>
                    <a:gd name="connsiteY6" fmla="*/ 134807 h 372149"/>
                    <a:gd name="connsiteX7" fmla="*/ 0 w 1119491"/>
                    <a:gd name="connsiteY7" fmla="*/ 93250 h 372149"/>
                    <a:gd name="connsiteX8" fmla="*/ 63717 w 1119491"/>
                    <a:gd name="connsiteY8" fmla="*/ 65332 h 372149"/>
                    <a:gd name="connsiteX9" fmla="*/ 311664 w 1119491"/>
                    <a:gd name="connsiteY9" fmla="*/ 14929 h 372149"/>
                    <a:gd name="connsiteX10" fmla="*/ 745052 w 1119491"/>
                    <a:gd name="connsiteY10" fmla="*/ 110179 h 372149"/>
                    <a:gd name="connsiteX11" fmla="*/ 1100825 w 1119491"/>
                    <a:gd name="connsiteY11" fmla="*/ 8195 h 372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9491" h="372149">
                      <a:moveTo>
                        <a:pt x="1119491" y="0"/>
                      </a:moveTo>
                      <a:lnTo>
                        <a:pt x="1105564" y="30823"/>
                      </a:lnTo>
                      <a:cubicBezTo>
                        <a:pt x="1015200" y="197167"/>
                        <a:pt x="854574" y="319804"/>
                        <a:pt x="663516" y="358900"/>
                      </a:cubicBezTo>
                      <a:lnTo>
                        <a:pt x="532086" y="372149"/>
                      </a:lnTo>
                      <a:lnTo>
                        <a:pt x="532061" y="372149"/>
                      </a:lnTo>
                      <a:lnTo>
                        <a:pt x="400630" y="358900"/>
                      </a:lnTo>
                      <a:cubicBezTo>
                        <a:pt x="252030" y="328492"/>
                        <a:pt x="121839" y="247547"/>
                        <a:pt x="28797" y="134807"/>
                      </a:cubicBezTo>
                      <a:lnTo>
                        <a:pt x="0" y="93250"/>
                      </a:lnTo>
                      <a:lnTo>
                        <a:pt x="63717" y="65332"/>
                      </a:lnTo>
                      <a:cubicBezTo>
                        <a:pt x="145572" y="38080"/>
                        <a:pt x="241021" y="19956"/>
                        <a:pt x="311664" y="14929"/>
                      </a:cubicBezTo>
                      <a:cubicBezTo>
                        <a:pt x="452951" y="4875"/>
                        <a:pt x="593181" y="120233"/>
                        <a:pt x="745052" y="110179"/>
                      </a:cubicBezTo>
                      <a:cubicBezTo>
                        <a:pt x="858955" y="102639"/>
                        <a:pt x="979109" y="59825"/>
                        <a:pt x="1100825" y="8195"/>
                      </a:cubicBezTo>
                      <a:close/>
                    </a:path>
                  </a:pathLst>
                </a:custGeom>
                <a:solidFill>
                  <a:schemeClr val="accent2">
                    <a:lumMod val="5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85" name="梯形 184">
                  <a:extLst>
                    <a:ext uri="{FF2B5EF4-FFF2-40B4-BE49-F238E27FC236}">
                      <a16:creationId xmlns:a16="http://schemas.microsoft.com/office/drawing/2014/main" id="{BF4E886A-F626-9318-E269-819C93818CC2}"/>
                    </a:ext>
                  </a:extLst>
                </p:cNvPr>
                <p:cNvSpPr/>
                <p:nvPr/>
              </p:nvSpPr>
              <p:spPr>
                <a:xfrm rot="10800000">
                  <a:off x="1378936" y="3455560"/>
                  <a:ext cx="724594" cy="115242"/>
                </a:xfrm>
                <a:prstGeom prst="trapezoid">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2" name="文本框 181">
                <a:extLst>
                  <a:ext uri="{FF2B5EF4-FFF2-40B4-BE49-F238E27FC236}">
                    <a16:creationId xmlns:a16="http://schemas.microsoft.com/office/drawing/2014/main" id="{6CE77474-DEAD-03A7-5579-308BA9D8308C}"/>
                  </a:ext>
                </a:extLst>
              </p:cNvPr>
              <p:cNvSpPr txBox="1"/>
              <p:nvPr/>
            </p:nvSpPr>
            <p:spPr>
              <a:xfrm>
                <a:off x="6649665" y="1041163"/>
                <a:ext cx="763029" cy="430887"/>
              </a:xfrm>
              <a:prstGeom prst="rect">
                <a:avLst/>
              </a:prstGeom>
              <a:noFill/>
            </p:spPr>
            <p:txBody>
              <a:bodyPr wrap="none" lIns="0" tIns="0" rIns="0" bIns="0" rtlCol="0">
                <a:spAutoFit/>
              </a:bodyPr>
              <a:lstStyle/>
              <a:p>
                <a:r>
                  <a:rPr lang="en-US" altLang="zh-CN" sz="2800" dirty="0">
                    <a:solidFill>
                      <a:schemeClr val="bg1"/>
                    </a:solidFill>
                    <a:latin typeface="DIN" pitchFamily="50" charset="0"/>
                  </a:rPr>
                  <a:t>2022</a:t>
                </a:r>
                <a:endParaRPr lang="zh-CN" altLang="en-US" sz="2800" dirty="0">
                  <a:solidFill>
                    <a:schemeClr val="bg1"/>
                  </a:solidFill>
                  <a:latin typeface="DIN" pitchFamily="50" charset="0"/>
                </a:endParaRPr>
              </a:p>
            </p:txBody>
          </p:sp>
        </p:grpSp>
        <p:cxnSp>
          <p:nvCxnSpPr>
            <p:cNvPr id="226" name="直接连接符 225">
              <a:extLst>
                <a:ext uri="{FF2B5EF4-FFF2-40B4-BE49-F238E27FC236}">
                  <a16:creationId xmlns:a16="http://schemas.microsoft.com/office/drawing/2014/main" id="{6452BFAE-F962-FE5D-FB1C-F2813877FC2D}"/>
                </a:ext>
              </a:extLst>
            </p:cNvPr>
            <p:cNvCxnSpPr>
              <a:cxnSpLocks/>
            </p:cNvCxnSpPr>
            <p:nvPr/>
          </p:nvCxnSpPr>
          <p:spPr>
            <a:xfrm>
              <a:off x="6262008" y="4289425"/>
              <a:ext cx="0" cy="1839913"/>
            </a:xfrm>
            <a:prstGeom prst="line">
              <a:avLst/>
            </a:prstGeom>
            <a:ln>
              <a:gradFill>
                <a:gsLst>
                  <a:gs pos="0">
                    <a:srgbClr val="CE9B49">
                      <a:alpha val="0"/>
                    </a:srgbClr>
                  </a:gs>
                  <a:gs pos="100000">
                    <a:schemeClr val="accent2"/>
                  </a:gs>
                </a:gsLst>
                <a:lin ang="5400000" scaled="1"/>
              </a:gra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3681441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CA05E32B-D2A8-D1E5-EE9B-03266E9553CF}"/>
              </a:ext>
            </a:extLst>
          </p:cNvPr>
          <p:cNvSpPr/>
          <p:nvPr/>
        </p:nvSpPr>
        <p:spPr>
          <a:xfrm>
            <a:off x="474028" y="170948"/>
            <a:ext cx="4391617" cy="646331"/>
          </a:xfrm>
          <a:prstGeom prst="rect">
            <a:avLst/>
          </a:prstGeom>
        </p:spPr>
        <p:txBody>
          <a:bodyPr wrap="square">
            <a:spAutoFit/>
          </a:bodyPr>
          <a:lstStyle/>
          <a:p>
            <a:r>
              <a:rPr lang="en-US" altLang="zh-CN" sz="3600" dirty="0">
                <a:solidFill>
                  <a:schemeClr val="bg1">
                    <a:alpha val="20000"/>
                  </a:schemeClr>
                </a:solidFill>
                <a:latin typeface="DIN" pitchFamily="50" charset="0"/>
                <a:ea typeface="阿里巴巴普惠体 H" panose="00020600040101010101" pitchFamily="18" charset="-122"/>
              </a:rPr>
              <a:t>Your Title</a:t>
            </a:r>
            <a:endParaRPr lang="zh-CN" altLang="en-US" sz="3600" dirty="0">
              <a:solidFill>
                <a:schemeClr val="bg1">
                  <a:alpha val="20000"/>
                </a:schemeClr>
              </a:solidFill>
              <a:latin typeface="DIN" pitchFamily="50" charset="0"/>
              <a:ea typeface="阿里巴巴普惠体 H" panose="00020600040101010101" pitchFamily="18" charset="-122"/>
            </a:endParaRPr>
          </a:p>
        </p:txBody>
      </p:sp>
      <p:sp>
        <p:nvSpPr>
          <p:cNvPr id="3" name="矩形 2">
            <a:extLst>
              <a:ext uri="{FF2B5EF4-FFF2-40B4-BE49-F238E27FC236}">
                <a16:creationId xmlns:a16="http://schemas.microsoft.com/office/drawing/2014/main" id="{2915776D-F794-B25E-5751-3CFD1B41F9D5}"/>
              </a:ext>
            </a:extLst>
          </p:cNvPr>
          <p:cNvSpPr/>
          <p:nvPr/>
        </p:nvSpPr>
        <p:spPr>
          <a:xfrm>
            <a:off x="474029" y="511764"/>
            <a:ext cx="1620957" cy="523220"/>
          </a:xfrm>
          <a:prstGeom prst="rect">
            <a:avLst/>
          </a:prstGeom>
        </p:spPr>
        <p:txBody>
          <a:bodyPr wrap="none">
            <a:spAutoFit/>
          </a:bodyPr>
          <a:lstStyle/>
          <a:p>
            <a:r>
              <a:rPr lang="zh-CN" altLang="en-US" sz="2800" dirty="0">
                <a:gradFill>
                  <a:gsLst>
                    <a:gs pos="0">
                      <a:srgbClr val="E3B26C"/>
                    </a:gs>
                    <a:gs pos="100000">
                      <a:srgbClr val="CE9B49"/>
                    </a:gs>
                  </a:gsLst>
                  <a:lin ang="0" scaled="0"/>
                </a:gradFill>
                <a:latin typeface="思源宋体 CN Heavy" panose="02020900000000000000" pitchFamily="18" charset="-122"/>
                <a:ea typeface="思源宋体 CN Heavy" panose="02020900000000000000" pitchFamily="18" charset="-122"/>
              </a:rPr>
              <a:t>你的标题</a:t>
            </a:r>
          </a:p>
        </p:txBody>
      </p:sp>
      <p:sp>
        <p:nvSpPr>
          <p:cNvPr id="4" name="矩形 3">
            <a:extLst>
              <a:ext uri="{FF2B5EF4-FFF2-40B4-BE49-F238E27FC236}">
                <a16:creationId xmlns:a16="http://schemas.microsoft.com/office/drawing/2014/main" id="{43BDD94D-B53C-A5FA-ED32-4C1ED753C50B}"/>
              </a:ext>
            </a:extLst>
          </p:cNvPr>
          <p:cNvSpPr/>
          <p:nvPr/>
        </p:nvSpPr>
        <p:spPr>
          <a:xfrm>
            <a:off x="881827" y="1397359"/>
            <a:ext cx="3022600" cy="4495800"/>
          </a:xfrm>
          <a:prstGeom prst="rect">
            <a:avLst/>
          </a:prstGeom>
          <a:solidFill>
            <a:srgbClr val="CE9B49">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FDEDC4F7-7D86-5945-A30E-095DAAEF3EDA}"/>
              </a:ext>
            </a:extLst>
          </p:cNvPr>
          <p:cNvSpPr/>
          <p:nvPr/>
        </p:nvSpPr>
        <p:spPr>
          <a:xfrm>
            <a:off x="881827" y="5857159"/>
            <a:ext cx="3022600" cy="36000"/>
          </a:xfrm>
          <a:prstGeom prst="rect">
            <a:avLst/>
          </a:prstGeom>
          <a:solidFill>
            <a:srgbClr val="CE9B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a:extLst>
              <a:ext uri="{FF2B5EF4-FFF2-40B4-BE49-F238E27FC236}">
                <a16:creationId xmlns:a16="http://schemas.microsoft.com/office/drawing/2014/main" id="{3FE8D2DC-3126-A41D-D58D-7D12833E772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90176" y="1501079"/>
            <a:ext cx="2805903" cy="3311001"/>
          </a:xfrm>
          <a:prstGeom prst="rect">
            <a:avLst/>
          </a:prstGeom>
        </p:spPr>
      </p:pic>
      <p:sp>
        <p:nvSpPr>
          <p:cNvPr id="15" name="矩形 14">
            <a:extLst>
              <a:ext uri="{FF2B5EF4-FFF2-40B4-BE49-F238E27FC236}">
                <a16:creationId xmlns:a16="http://schemas.microsoft.com/office/drawing/2014/main" id="{4BDEA47F-66D7-6EC6-E615-DF96B95BB8A9}"/>
              </a:ext>
            </a:extLst>
          </p:cNvPr>
          <p:cNvSpPr/>
          <p:nvPr/>
        </p:nvSpPr>
        <p:spPr>
          <a:xfrm>
            <a:off x="1123549" y="5355894"/>
            <a:ext cx="2539157" cy="276999"/>
          </a:xfrm>
          <a:prstGeom prst="rect">
            <a:avLst/>
          </a:prstGeom>
        </p:spPr>
        <p:txBody>
          <a:bodyPr wrap="none" lIns="0" tIns="0" rIns="0" bIns="0">
            <a:spAutoFit/>
          </a:bodyPr>
          <a:lstStyle/>
          <a:p>
            <a:r>
              <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在这儿输入你的文字信息</a:t>
            </a:r>
          </a:p>
        </p:txBody>
      </p:sp>
      <p:sp>
        <p:nvSpPr>
          <p:cNvPr id="16" name="矩形 15">
            <a:extLst>
              <a:ext uri="{FF2B5EF4-FFF2-40B4-BE49-F238E27FC236}">
                <a16:creationId xmlns:a16="http://schemas.microsoft.com/office/drawing/2014/main" id="{CD4E59CD-B573-ACCF-02CC-39943A6D0631}"/>
              </a:ext>
            </a:extLst>
          </p:cNvPr>
          <p:cNvSpPr/>
          <p:nvPr/>
        </p:nvSpPr>
        <p:spPr>
          <a:xfrm>
            <a:off x="1123549" y="4972844"/>
            <a:ext cx="763029" cy="369332"/>
          </a:xfrm>
          <a:prstGeom prst="rect">
            <a:avLst/>
          </a:prstGeom>
        </p:spPr>
        <p:txBody>
          <a:bodyPr wrap="none" lIns="0" tIns="0" rIns="0" bIns="0">
            <a:spAutoFit/>
          </a:bodyPr>
          <a:lstStyle/>
          <a:p>
            <a:r>
              <a:rPr lang="zh-CN" altLang="en-US" sz="2400" dirty="0">
                <a:gradFill>
                  <a:gsLst>
                    <a:gs pos="0">
                      <a:srgbClr val="E5C271"/>
                    </a:gs>
                    <a:gs pos="100000">
                      <a:srgbClr val="CE9B49"/>
                    </a:gs>
                  </a:gsLst>
                  <a:lin ang="5400000" scaled="1"/>
                </a:gradFill>
                <a:latin typeface="OPPOSans B" panose="00020600040101010101" pitchFamily="18" charset="-122"/>
                <a:ea typeface="OPPOSans B" panose="00020600040101010101" pitchFamily="18" charset="-122"/>
                <a:cs typeface="OPPOSans B" panose="00020600040101010101" pitchFamily="18" charset="-122"/>
              </a:rPr>
              <a:t>分类</a:t>
            </a:r>
            <a:r>
              <a:rPr lang="en-US" altLang="zh-CN" sz="2400" dirty="0">
                <a:gradFill>
                  <a:gsLst>
                    <a:gs pos="0">
                      <a:srgbClr val="E5C271"/>
                    </a:gs>
                    <a:gs pos="100000">
                      <a:srgbClr val="CE9B49"/>
                    </a:gs>
                  </a:gsLst>
                  <a:lin ang="5400000" scaled="1"/>
                </a:gradFill>
                <a:latin typeface="OPPOSans B" panose="00020600040101010101" pitchFamily="18" charset="-122"/>
                <a:ea typeface="OPPOSans B" panose="00020600040101010101" pitchFamily="18" charset="-122"/>
                <a:cs typeface="OPPOSans B" panose="00020600040101010101" pitchFamily="18" charset="-122"/>
              </a:rPr>
              <a:t>1</a:t>
            </a:r>
            <a:endParaRPr lang="zh-CN" altLang="en-US" sz="2400" dirty="0">
              <a:gradFill>
                <a:gsLst>
                  <a:gs pos="0">
                    <a:srgbClr val="E5C271"/>
                  </a:gs>
                  <a:gs pos="100000">
                    <a:srgbClr val="CE9B49"/>
                  </a:gs>
                </a:gsLst>
                <a:lin ang="5400000" scaled="1"/>
              </a:gradFill>
              <a:latin typeface="OPPOSans B" panose="00020600040101010101" pitchFamily="18" charset="-122"/>
              <a:ea typeface="OPPOSans B" panose="00020600040101010101" pitchFamily="18" charset="-122"/>
              <a:cs typeface="OPPOSans B" panose="00020600040101010101" pitchFamily="18" charset="-122"/>
            </a:endParaRPr>
          </a:p>
        </p:txBody>
      </p:sp>
      <p:sp>
        <p:nvSpPr>
          <p:cNvPr id="5" name="矩形 4">
            <a:extLst>
              <a:ext uri="{FF2B5EF4-FFF2-40B4-BE49-F238E27FC236}">
                <a16:creationId xmlns:a16="http://schemas.microsoft.com/office/drawing/2014/main" id="{383739AF-7307-7F6B-5B92-61FA7D494F17}"/>
              </a:ext>
            </a:extLst>
          </p:cNvPr>
          <p:cNvSpPr/>
          <p:nvPr/>
        </p:nvSpPr>
        <p:spPr>
          <a:xfrm>
            <a:off x="4584700" y="1397359"/>
            <a:ext cx="3022600" cy="4495800"/>
          </a:xfrm>
          <a:prstGeom prst="rect">
            <a:avLst/>
          </a:prstGeom>
          <a:solidFill>
            <a:srgbClr val="CE9B49">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157CAE32-E0C3-CC9E-8915-189FA4121E7F}"/>
              </a:ext>
            </a:extLst>
          </p:cNvPr>
          <p:cNvSpPr/>
          <p:nvPr/>
        </p:nvSpPr>
        <p:spPr>
          <a:xfrm>
            <a:off x="4584700" y="5857159"/>
            <a:ext cx="3022600" cy="36000"/>
          </a:xfrm>
          <a:prstGeom prst="rect">
            <a:avLst/>
          </a:prstGeom>
          <a:solidFill>
            <a:srgbClr val="CE9B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a:extLst>
              <a:ext uri="{FF2B5EF4-FFF2-40B4-BE49-F238E27FC236}">
                <a16:creationId xmlns:a16="http://schemas.microsoft.com/office/drawing/2014/main" id="{FC3EF152-7A41-2FC3-0C8F-968448099DD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693049" y="1501079"/>
            <a:ext cx="2805903" cy="3311001"/>
          </a:xfrm>
          <a:prstGeom prst="rect">
            <a:avLst/>
          </a:prstGeom>
        </p:spPr>
      </p:pic>
      <p:grpSp>
        <p:nvGrpSpPr>
          <p:cNvPr id="17" name="组合 16">
            <a:extLst>
              <a:ext uri="{FF2B5EF4-FFF2-40B4-BE49-F238E27FC236}">
                <a16:creationId xmlns:a16="http://schemas.microsoft.com/office/drawing/2014/main" id="{C000B720-8688-B6BB-B382-40B27D712C0E}"/>
              </a:ext>
            </a:extLst>
          </p:cNvPr>
          <p:cNvGrpSpPr/>
          <p:nvPr/>
        </p:nvGrpSpPr>
        <p:grpSpPr>
          <a:xfrm>
            <a:off x="4826422" y="4972844"/>
            <a:ext cx="2539157" cy="660049"/>
            <a:chOff x="1445301" y="1736563"/>
            <a:chExt cx="2539157" cy="660049"/>
          </a:xfrm>
        </p:grpSpPr>
        <p:sp>
          <p:nvSpPr>
            <p:cNvPr id="18" name="矩形 17">
              <a:extLst>
                <a:ext uri="{FF2B5EF4-FFF2-40B4-BE49-F238E27FC236}">
                  <a16:creationId xmlns:a16="http://schemas.microsoft.com/office/drawing/2014/main" id="{F7A4BEC5-24D2-2A3B-7AD5-DF328E87B2A3}"/>
                </a:ext>
              </a:extLst>
            </p:cNvPr>
            <p:cNvSpPr/>
            <p:nvPr/>
          </p:nvSpPr>
          <p:spPr>
            <a:xfrm>
              <a:off x="1445301" y="2119613"/>
              <a:ext cx="2539157" cy="276999"/>
            </a:xfrm>
            <a:prstGeom prst="rect">
              <a:avLst/>
            </a:prstGeom>
          </p:spPr>
          <p:txBody>
            <a:bodyPr wrap="none" lIns="0" tIns="0" rIns="0" bIns="0">
              <a:spAutoFit/>
            </a:bodyPr>
            <a:lstStyle/>
            <a:p>
              <a:r>
                <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在这儿输入你的文字信息</a:t>
              </a:r>
            </a:p>
          </p:txBody>
        </p:sp>
        <p:sp>
          <p:nvSpPr>
            <p:cNvPr id="19" name="矩形 18">
              <a:extLst>
                <a:ext uri="{FF2B5EF4-FFF2-40B4-BE49-F238E27FC236}">
                  <a16:creationId xmlns:a16="http://schemas.microsoft.com/office/drawing/2014/main" id="{B681D463-981C-1588-7A0C-0EE805A03A00}"/>
                </a:ext>
              </a:extLst>
            </p:cNvPr>
            <p:cNvSpPr/>
            <p:nvPr/>
          </p:nvSpPr>
          <p:spPr>
            <a:xfrm>
              <a:off x="1445301" y="1736563"/>
              <a:ext cx="817531" cy="369332"/>
            </a:xfrm>
            <a:prstGeom prst="rect">
              <a:avLst/>
            </a:prstGeom>
          </p:spPr>
          <p:txBody>
            <a:bodyPr wrap="none" lIns="0" tIns="0" rIns="0" bIns="0">
              <a:spAutoFit/>
            </a:bodyPr>
            <a:lstStyle/>
            <a:p>
              <a:r>
                <a:rPr lang="zh-CN" altLang="en-US" sz="2400" dirty="0">
                  <a:gradFill>
                    <a:gsLst>
                      <a:gs pos="0">
                        <a:srgbClr val="E5C271"/>
                      </a:gs>
                      <a:gs pos="100000">
                        <a:srgbClr val="CE9B49"/>
                      </a:gs>
                    </a:gsLst>
                    <a:lin ang="5400000" scaled="1"/>
                  </a:gradFill>
                  <a:latin typeface="OPPOSans B" panose="00020600040101010101" pitchFamily="18" charset="-122"/>
                  <a:ea typeface="OPPOSans B" panose="00020600040101010101" pitchFamily="18" charset="-122"/>
                  <a:cs typeface="OPPOSans B" panose="00020600040101010101" pitchFamily="18" charset="-122"/>
                </a:rPr>
                <a:t>分类</a:t>
              </a:r>
              <a:r>
                <a:rPr lang="en-US" altLang="zh-CN" sz="2400" dirty="0">
                  <a:gradFill>
                    <a:gsLst>
                      <a:gs pos="0">
                        <a:srgbClr val="E5C271"/>
                      </a:gs>
                      <a:gs pos="100000">
                        <a:srgbClr val="CE9B49"/>
                      </a:gs>
                    </a:gsLst>
                    <a:lin ang="5400000" scaled="1"/>
                  </a:gradFill>
                  <a:latin typeface="OPPOSans B" panose="00020600040101010101" pitchFamily="18" charset="-122"/>
                  <a:ea typeface="OPPOSans B" panose="00020600040101010101" pitchFamily="18" charset="-122"/>
                  <a:cs typeface="OPPOSans B" panose="00020600040101010101" pitchFamily="18" charset="-122"/>
                </a:rPr>
                <a:t>2</a:t>
              </a:r>
              <a:endParaRPr lang="zh-CN" altLang="en-US" sz="2400" dirty="0">
                <a:gradFill>
                  <a:gsLst>
                    <a:gs pos="0">
                      <a:srgbClr val="E5C271"/>
                    </a:gs>
                    <a:gs pos="100000">
                      <a:srgbClr val="CE9B49"/>
                    </a:gs>
                  </a:gsLst>
                  <a:lin ang="5400000" scaled="1"/>
                </a:gradFill>
                <a:latin typeface="OPPOSans B" panose="00020600040101010101" pitchFamily="18" charset="-122"/>
                <a:ea typeface="OPPOSans B" panose="00020600040101010101" pitchFamily="18" charset="-122"/>
                <a:cs typeface="OPPOSans B" panose="00020600040101010101" pitchFamily="18" charset="-122"/>
              </a:endParaRPr>
            </a:p>
          </p:txBody>
        </p:sp>
      </p:grpSp>
      <p:sp>
        <p:nvSpPr>
          <p:cNvPr id="6" name="矩形 5">
            <a:extLst>
              <a:ext uri="{FF2B5EF4-FFF2-40B4-BE49-F238E27FC236}">
                <a16:creationId xmlns:a16="http://schemas.microsoft.com/office/drawing/2014/main" id="{942E24CE-F921-2B1A-F880-44462F199C9D}"/>
              </a:ext>
            </a:extLst>
          </p:cNvPr>
          <p:cNvSpPr/>
          <p:nvPr/>
        </p:nvSpPr>
        <p:spPr>
          <a:xfrm>
            <a:off x="8287574" y="1397359"/>
            <a:ext cx="3022600" cy="4495800"/>
          </a:xfrm>
          <a:prstGeom prst="rect">
            <a:avLst/>
          </a:prstGeom>
          <a:solidFill>
            <a:srgbClr val="CE9B49">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AA4D1AA4-4424-BDE9-F6A7-EB2B3C410EAA}"/>
              </a:ext>
            </a:extLst>
          </p:cNvPr>
          <p:cNvSpPr/>
          <p:nvPr/>
        </p:nvSpPr>
        <p:spPr>
          <a:xfrm>
            <a:off x="8287574" y="5857159"/>
            <a:ext cx="3022600" cy="36000"/>
          </a:xfrm>
          <a:prstGeom prst="rect">
            <a:avLst/>
          </a:prstGeom>
          <a:solidFill>
            <a:srgbClr val="CE9B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a:extLst>
              <a:ext uri="{FF2B5EF4-FFF2-40B4-BE49-F238E27FC236}">
                <a16:creationId xmlns:a16="http://schemas.microsoft.com/office/drawing/2014/main" id="{593C79BC-3840-7E4D-659A-57AAE1FE1EC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395922" y="1501079"/>
            <a:ext cx="2805903" cy="3311001"/>
          </a:xfrm>
          <a:prstGeom prst="rect">
            <a:avLst/>
          </a:prstGeom>
        </p:spPr>
      </p:pic>
      <p:grpSp>
        <p:nvGrpSpPr>
          <p:cNvPr id="21" name="组合 20">
            <a:extLst>
              <a:ext uri="{FF2B5EF4-FFF2-40B4-BE49-F238E27FC236}">
                <a16:creationId xmlns:a16="http://schemas.microsoft.com/office/drawing/2014/main" id="{5C9D4D47-B389-3FB5-568B-101D941E7596}"/>
              </a:ext>
            </a:extLst>
          </p:cNvPr>
          <p:cNvGrpSpPr/>
          <p:nvPr/>
        </p:nvGrpSpPr>
        <p:grpSpPr>
          <a:xfrm>
            <a:off x="8529296" y="4972844"/>
            <a:ext cx="2539157" cy="660049"/>
            <a:chOff x="1445301" y="1736563"/>
            <a:chExt cx="2539157" cy="660049"/>
          </a:xfrm>
        </p:grpSpPr>
        <p:sp>
          <p:nvSpPr>
            <p:cNvPr id="22" name="矩形 21">
              <a:extLst>
                <a:ext uri="{FF2B5EF4-FFF2-40B4-BE49-F238E27FC236}">
                  <a16:creationId xmlns:a16="http://schemas.microsoft.com/office/drawing/2014/main" id="{AA447022-B4C6-7505-76C1-654E5F2398D5}"/>
                </a:ext>
              </a:extLst>
            </p:cNvPr>
            <p:cNvSpPr/>
            <p:nvPr/>
          </p:nvSpPr>
          <p:spPr>
            <a:xfrm>
              <a:off x="1445301" y="2119613"/>
              <a:ext cx="2539157" cy="276999"/>
            </a:xfrm>
            <a:prstGeom prst="rect">
              <a:avLst/>
            </a:prstGeom>
          </p:spPr>
          <p:txBody>
            <a:bodyPr wrap="none" lIns="0" tIns="0" rIns="0" bIns="0">
              <a:spAutoFit/>
            </a:bodyPr>
            <a:lstStyle/>
            <a:p>
              <a:r>
                <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在这儿输入你的文字信息</a:t>
              </a:r>
            </a:p>
          </p:txBody>
        </p:sp>
        <p:sp>
          <p:nvSpPr>
            <p:cNvPr id="23" name="矩形 22">
              <a:extLst>
                <a:ext uri="{FF2B5EF4-FFF2-40B4-BE49-F238E27FC236}">
                  <a16:creationId xmlns:a16="http://schemas.microsoft.com/office/drawing/2014/main" id="{510BAB65-3DCF-6ECA-770D-EEEEB5C7EADC}"/>
                </a:ext>
              </a:extLst>
            </p:cNvPr>
            <p:cNvSpPr/>
            <p:nvPr/>
          </p:nvSpPr>
          <p:spPr>
            <a:xfrm>
              <a:off x="1445301" y="1736563"/>
              <a:ext cx="817531" cy="369332"/>
            </a:xfrm>
            <a:prstGeom prst="rect">
              <a:avLst/>
            </a:prstGeom>
          </p:spPr>
          <p:txBody>
            <a:bodyPr wrap="none" lIns="0" tIns="0" rIns="0" bIns="0">
              <a:spAutoFit/>
            </a:bodyPr>
            <a:lstStyle/>
            <a:p>
              <a:r>
                <a:rPr lang="zh-CN" altLang="en-US" sz="2400" dirty="0">
                  <a:gradFill>
                    <a:gsLst>
                      <a:gs pos="0">
                        <a:srgbClr val="E5C271"/>
                      </a:gs>
                      <a:gs pos="100000">
                        <a:srgbClr val="CE9B49"/>
                      </a:gs>
                    </a:gsLst>
                    <a:lin ang="5400000" scaled="1"/>
                  </a:gradFill>
                  <a:latin typeface="OPPOSans B" panose="00020600040101010101" pitchFamily="18" charset="-122"/>
                  <a:ea typeface="OPPOSans B" panose="00020600040101010101" pitchFamily="18" charset="-122"/>
                  <a:cs typeface="OPPOSans B" panose="00020600040101010101" pitchFamily="18" charset="-122"/>
                </a:rPr>
                <a:t>分类</a:t>
              </a:r>
              <a:r>
                <a:rPr lang="en-US" altLang="zh-CN" sz="2400" dirty="0">
                  <a:gradFill>
                    <a:gsLst>
                      <a:gs pos="0">
                        <a:srgbClr val="E5C271"/>
                      </a:gs>
                      <a:gs pos="100000">
                        <a:srgbClr val="CE9B49"/>
                      </a:gs>
                    </a:gsLst>
                    <a:lin ang="5400000" scaled="1"/>
                  </a:gradFill>
                  <a:latin typeface="OPPOSans B" panose="00020600040101010101" pitchFamily="18" charset="-122"/>
                  <a:ea typeface="OPPOSans B" panose="00020600040101010101" pitchFamily="18" charset="-122"/>
                  <a:cs typeface="OPPOSans B" panose="00020600040101010101" pitchFamily="18" charset="-122"/>
                </a:rPr>
                <a:t>3</a:t>
              </a:r>
              <a:endParaRPr lang="zh-CN" altLang="en-US" sz="2400" dirty="0">
                <a:gradFill>
                  <a:gsLst>
                    <a:gs pos="0">
                      <a:srgbClr val="E5C271"/>
                    </a:gs>
                    <a:gs pos="100000">
                      <a:srgbClr val="CE9B49"/>
                    </a:gs>
                  </a:gsLst>
                  <a:lin ang="5400000" scaled="1"/>
                </a:gradFill>
                <a:latin typeface="OPPOSans B" panose="00020600040101010101" pitchFamily="18" charset="-122"/>
                <a:ea typeface="OPPOSans B" panose="00020600040101010101" pitchFamily="18" charset="-122"/>
                <a:cs typeface="OPPOSans B" panose="00020600040101010101" pitchFamily="18" charset="-122"/>
              </a:endParaRPr>
            </a:p>
          </p:txBody>
        </p:sp>
      </p:grpSp>
    </p:spTree>
    <p:extLst>
      <p:ext uri="{BB962C8B-B14F-4D97-AF65-F5344CB8AC3E}">
        <p14:creationId xmlns:p14="http://schemas.microsoft.com/office/powerpoint/2010/main" val="1749644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椭圆 37">
            <a:extLst>
              <a:ext uri="{FF2B5EF4-FFF2-40B4-BE49-F238E27FC236}">
                <a16:creationId xmlns:a16="http://schemas.microsoft.com/office/drawing/2014/main" id="{66508D7D-B779-C5C6-8DEC-3C86C73D1D3C}"/>
              </a:ext>
            </a:extLst>
          </p:cNvPr>
          <p:cNvSpPr/>
          <p:nvPr/>
        </p:nvSpPr>
        <p:spPr>
          <a:xfrm>
            <a:off x="675641" y="-2433320"/>
            <a:ext cx="10840719" cy="10840719"/>
          </a:xfrm>
          <a:prstGeom prst="ellipse">
            <a:avLst/>
          </a:prstGeom>
          <a:noFill/>
          <a:ln w="247650">
            <a:gradFill>
              <a:gsLst>
                <a:gs pos="30000">
                  <a:srgbClr val="CE9B49">
                    <a:alpha val="0"/>
                  </a:srgbClr>
                </a:gs>
                <a:gs pos="100000">
                  <a:srgbClr val="CE9B49">
                    <a:alpha val="10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9" name="椭圆 38">
            <a:extLst>
              <a:ext uri="{FF2B5EF4-FFF2-40B4-BE49-F238E27FC236}">
                <a16:creationId xmlns:a16="http://schemas.microsoft.com/office/drawing/2014/main" id="{EDC8D2A0-E299-7EFE-EB94-559A7483A68B}"/>
              </a:ext>
            </a:extLst>
          </p:cNvPr>
          <p:cNvSpPr/>
          <p:nvPr/>
        </p:nvSpPr>
        <p:spPr>
          <a:xfrm>
            <a:off x="880828" y="-2228133"/>
            <a:ext cx="10430345" cy="10430345"/>
          </a:xfrm>
          <a:prstGeom prst="ellipse">
            <a:avLst/>
          </a:prstGeom>
          <a:noFill/>
          <a:ln w="6350">
            <a:gradFill>
              <a:gsLst>
                <a:gs pos="30000">
                  <a:srgbClr val="CE9B49">
                    <a:alpha val="0"/>
                  </a:srgbClr>
                </a:gs>
                <a:gs pos="100000">
                  <a:srgbClr val="CE9B49">
                    <a:alpha val="30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1">
            <a:extLst>
              <a:ext uri="{FF2B5EF4-FFF2-40B4-BE49-F238E27FC236}">
                <a16:creationId xmlns:a16="http://schemas.microsoft.com/office/drawing/2014/main" id="{C27C8549-A818-1B52-52D9-8009FA78D6BE}"/>
              </a:ext>
            </a:extLst>
          </p:cNvPr>
          <p:cNvSpPr/>
          <p:nvPr/>
        </p:nvSpPr>
        <p:spPr>
          <a:xfrm>
            <a:off x="474028" y="170948"/>
            <a:ext cx="4391617" cy="646331"/>
          </a:xfrm>
          <a:prstGeom prst="rect">
            <a:avLst/>
          </a:prstGeom>
        </p:spPr>
        <p:txBody>
          <a:bodyPr wrap="square">
            <a:spAutoFit/>
          </a:bodyPr>
          <a:lstStyle/>
          <a:p>
            <a:r>
              <a:rPr lang="en-US" altLang="zh-CN" sz="3600" dirty="0">
                <a:solidFill>
                  <a:schemeClr val="bg1">
                    <a:alpha val="20000"/>
                  </a:schemeClr>
                </a:solidFill>
                <a:latin typeface="DIN" pitchFamily="50" charset="0"/>
                <a:ea typeface="阿里巴巴普惠体 H" panose="00020600040101010101" pitchFamily="18" charset="-122"/>
              </a:rPr>
              <a:t>Your Title</a:t>
            </a:r>
            <a:endParaRPr lang="zh-CN" altLang="en-US" sz="3600" dirty="0">
              <a:solidFill>
                <a:schemeClr val="bg1">
                  <a:alpha val="20000"/>
                </a:schemeClr>
              </a:solidFill>
              <a:latin typeface="DIN" pitchFamily="50" charset="0"/>
              <a:ea typeface="阿里巴巴普惠体 H" panose="00020600040101010101" pitchFamily="18" charset="-122"/>
            </a:endParaRPr>
          </a:p>
        </p:txBody>
      </p:sp>
      <p:sp>
        <p:nvSpPr>
          <p:cNvPr id="3" name="矩形 2">
            <a:extLst>
              <a:ext uri="{FF2B5EF4-FFF2-40B4-BE49-F238E27FC236}">
                <a16:creationId xmlns:a16="http://schemas.microsoft.com/office/drawing/2014/main" id="{BCBDEF59-2904-30C0-0FC0-17D61542E581}"/>
              </a:ext>
            </a:extLst>
          </p:cNvPr>
          <p:cNvSpPr/>
          <p:nvPr/>
        </p:nvSpPr>
        <p:spPr>
          <a:xfrm>
            <a:off x="474029" y="511764"/>
            <a:ext cx="1620957" cy="523220"/>
          </a:xfrm>
          <a:prstGeom prst="rect">
            <a:avLst/>
          </a:prstGeom>
        </p:spPr>
        <p:txBody>
          <a:bodyPr wrap="none">
            <a:spAutoFit/>
          </a:bodyPr>
          <a:lstStyle/>
          <a:p>
            <a:r>
              <a:rPr lang="zh-CN" altLang="en-US" sz="2800" dirty="0">
                <a:gradFill>
                  <a:gsLst>
                    <a:gs pos="0">
                      <a:srgbClr val="E3B26C"/>
                    </a:gs>
                    <a:gs pos="100000">
                      <a:srgbClr val="CE9B49"/>
                    </a:gs>
                  </a:gsLst>
                  <a:lin ang="0" scaled="0"/>
                </a:gradFill>
                <a:latin typeface="思源宋体 CN Heavy" panose="02020900000000000000" pitchFamily="18" charset="-122"/>
                <a:ea typeface="思源宋体 CN Heavy" panose="02020900000000000000" pitchFamily="18" charset="-122"/>
              </a:rPr>
              <a:t>你的标题</a:t>
            </a:r>
          </a:p>
        </p:txBody>
      </p:sp>
      <p:sp>
        <p:nvSpPr>
          <p:cNvPr id="8" name="椭圆 7">
            <a:extLst>
              <a:ext uri="{FF2B5EF4-FFF2-40B4-BE49-F238E27FC236}">
                <a16:creationId xmlns:a16="http://schemas.microsoft.com/office/drawing/2014/main" id="{20A7F441-D498-BD8C-4EE3-8470A99BD667}"/>
              </a:ext>
            </a:extLst>
          </p:cNvPr>
          <p:cNvSpPr/>
          <p:nvPr/>
        </p:nvSpPr>
        <p:spPr>
          <a:xfrm>
            <a:off x="4109720" y="948268"/>
            <a:ext cx="3972560" cy="3972560"/>
          </a:xfrm>
          <a:prstGeom prst="ellipse">
            <a:avLst/>
          </a:prstGeom>
          <a:solidFill>
            <a:srgbClr val="CE9B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id="{E2406F61-60C2-3EE8-6270-C94B63B1873A}"/>
              </a:ext>
            </a:extLst>
          </p:cNvPr>
          <p:cNvSpPr/>
          <p:nvPr/>
        </p:nvSpPr>
        <p:spPr>
          <a:xfrm>
            <a:off x="3639671" y="478219"/>
            <a:ext cx="4912658" cy="4912658"/>
          </a:xfrm>
          <a:prstGeom prst="ellipse">
            <a:avLst/>
          </a:prstGeom>
          <a:noFill/>
          <a:ln w="3175">
            <a:gradFill>
              <a:gsLst>
                <a:gs pos="0">
                  <a:srgbClr val="CE9B49">
                    <a:alpha val="0"/>
                  </a:srgbClr>
                </a:gs>
                <a:gs pos="100000">
                  <a:srgbClr val="CE9B49"/>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弧形 10">
            <a:extLst>
              <a:ext uri="{FF2B5EF4-FFF2-40B4-BE49-F238E27FC236}">
                <a16:creationId xmlns:a16="http://schemas.microsoft.com/office/drawing/2014/main" id="{15DBA790-A0DC-769B-2F21-1738431EE081}"/>
              </a:ext>
            </a:extLst>
          </p:cNvPr>
          <p:cNvSpPr/>
          <p:nvPr/>
        </p:nvSpPr>
        <p:spPr>
          <a:xfrm>
            <a:off x="3931664" y="770212"/>
            <a:ext cx="4328672" cy="4328672"/>
          </a:xfrm>
          <a:prstGeom prst="arc">
            <a:avLst>
              <a:gd name="adj1" fmla="val 19168767"/>
              <a:gd name="adj2" fmla="val 4338210"/>
            </a:avLst>
          </a:prstGeom>
          <a:noFill/>
          <a:ln w="3175">
            <a:gradFill>
              <a:gsLst>
                <a:gs pos="0">
                  <a:srgbClr val="CE9B49">
                    <a:alpha val="0"/>
                  </a:srgbClr>
                </a:gs>
                <a:gs pos="100000">
                  <a:schemeClr val="bg1">
                    <a:alpha val="4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弧形 11">
            <a:extLst>
              <a:ext uri="{FF2B5EF4-FFF2-40B4-BE49-F238E27FC236}">
                <a16:creationId xmlns:a16="http://schemas.microsoft.com/office/drawing/2014/main" id="{BB4E1DA6-52F0-F1A6-C14F-33F5BAEE524F}"/>
              </a:ext>
            </a:extLst>
          </p:cNvPr>
          <p:cNvSpPr/>
          <p:nvPr/>
        </p:nvSpPr>
        <p:spPr>
          <a:xfrm rot="9000000">
            <a:off x="3931664" y="880276"/>
            <a:ext cx="4328672" cy="4328672"/>
          </a:xfrm>
          <a:prstGeom prst="arc">
            <a:avLst>
              <a:gd name="adj1" fmla="val 19168767"/>
              <a:gd name="adj2" fmla="val 4338210"/>
            </a:avLst>
          </a:prstGeom>
          <a:noFill/>
          <a:ln w="3175">
            <a:gradFill>
              <a:gsLst>
                <a:gs pos="0">
                  <a:srgbClr val="CE9B49">
                    <a:alpha val="0"/>
                  </a:srgbClr>
                </a:gs>
                <a:gs pos="100000">
                  <a:schemeClr val="bg1">
                    <a:alpha val="4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descr="碗里的食物&#10;&#10;描述已自动生成">
            <a:extLst>
              <a:ext uri="{FF2B5EF4-FFF2-40B4-BE49-F238E27FC236}">
                <a16:creationId xmlns:a16="http://schemas.microsoft.com/office/drawing/2014/main" id="{7EBA54DD-AF8F-840D-B95B-91EA2F6F3EC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4229100" y="1067648"/>
            <a:ext cx="3733800" cy="3733800"/>
          </a:xfrm>
          <a:custGeom>
            <a:avLst/>
            <a:gdLst>
              <a:gd name="connsiteX0" fmla="*/ 1866900 w 3733800"/>
              <a:gd name="connsiteY0" fmla="*/ 0 h 3733800"/>
              <a:gd name="connsiteX1" fmla="*/ 3733800 w 3733800"/>
              <a:gd name="connsiteY1" fmla="*/ 1866900 h 3733800"/>
              <a:gd name="connsiteX2" fmla="*/ 1866900 w 3733800"/>
              <a:gd name="connsiteY2" fmla="*/ 3733800 h 3733800"/>
              <a:gd name="connsiteX3" fmla="*/ 0 w 3733800"/>
              <a:gd name="connsiteY3" fmla="*/ 1866900 h 3733800"/>
              <a:gd name="connsiteX4" fmla="*/ 1866900 w 3733800"/>
              <a:gd name="connsiteY4" fmla="*/ 0 h 3733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33800" h="3733800">
                <a:moveTo>
                  <a:pt x="1866900" y="0"/>
                </a:moveTo>
                <a:cubicBezTo>
                  <a:pt x="2897960" y="0"/>
                  <a:pt x="3733800" y="835840"/>
                  <a:pt x="3733800" y="1866900"/>
                </a:cubicBezTo>
                <a:cubicBezTo>
                  <a:pt x="3733800" y="2897960"/>
                  <a:pt x="2897960" y="3733800"/>
                  <a:pt x="1866900" y="3733800"/>
                </a:cubicBezTo>
                <a:cubicBezTo>
                  <a:pt x="835840" y="3733800"/>
                  <a:pt x="0" y="2897960"/>
                  <a:pt x="0" y="1866900"/>
                </a:cubicBezTo>
                <a:cubicBezTo>
                  <a:pt x="0" y="835840"/>
                  <a:pt x="835840" y="0"/>
                  <a:pt x="1866900" y="0"/>
                </a:cubicBezTo>
                <a:close/>
              </a:path>
            </a:pathLst>
          </a:custGeom>
          <a:effectLst>
            <a:outerShdw blurRad="63500" sx="102000" sy="102000" algn="ctr" rotWithShape="0">
              <a:schemeClr val="accent4">
                <a:lumMod val="50000"/>
                <a:alpha val="40000"/>
              </a:schemeClr>
            </a:outerShdw>
          </a:effectLst>
        </p:spPr>
      </p:pic>
      <p:sp>
        <p:nvSpPr>
          <p:cNvPr id="15" name="椭圆 14">
            <a:extLst>
              <a:ext uri="{FF2B5EF4-FFF2-40B4-BE49-F238E27FC236}">
                <a16:creationId xmlns:a16="http://schemas.microsoft.com/office/drawing/2014/main" id="{219062B0-1022-EF6C-6F02-5AB012B2162D}"/>
              </a:ext>
            </a:extLst>
          </p:cNvPr>
          <p:cNvSpPr/>
          <p:nvPr/>
        </p:nvSpPr>
        <p:spPr>
          <a:xfrm>
            <a:off x="6058504" y="5353879"/>
            <a:ext cx="74992" cy="74992"/>
          </a:xfrm>
          <a:prstGeom prst="ellipse">
            <a:avLst/>
          </a:prstGeom>
          <a:gradFill>
            <a:gsLst>
              <a:gs pos="0">
                <a:srgbClr val="E3B26C"/>
              </a:gs>
              <a:gs pos="100000">
                <a:srgbClr val="CE9B49"/>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id="{632C75E8-D470-234C-C796-DE90EE2F0324}"/>
              </a:ext>
            </a:extLst>
          </p:cNvPr>
          <p:cNvSpPr/>
          <p:nvPr/>
        </p:nvSpPr>
        <p:spPr>
          <a:xfrm>
            <a:off x="4035828" y="4293355"/>
            <a:ext cx="74992" cy="74992"/>
          </a:xfrm>
          <a:prstGeom prst="ellipse">
            <a:avLst/>
          </a:prstGeom>
          <a:gradFill>
            <a:gsLst>
              <a:gs pos="0">
                <a:srgbClr val="E3B26C"/>
              </a:gs>
              <a:gs pos="100000">
                <a:srgbClr val="CE9B49"/>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id="{A016BDE1-3E7B-9982-F7C1-0260B2C4345C}"/>
              </a:ext>
            </a:extLst>
          </p:cNvPr>
          <p:cNvSpPr/>
          <p:nvPr/>
        </p:nvSpPr>
        <p:spPr>
          <a:xfrm>
            <a:off x="8099446" y="4293355"/>
            <a:ext cx="74992" cy="74992"/>
          </a:xfrm>
          <a:prstGeom prst="ellipse">
            <a:avLst/>
          </a:prstGeom>
          <a:gradFill>
            <a:gsLst>
              <a:gs pos="0">
                <a:srgbClr val="E3B26C"/>
              </a:gs>
              <a:gs pos="100000">
                <a:srgbClr val="CE9B49"/>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a:extLst>
              <a:ext uri="{FF2B5EF4-FFF2-40B4-BE49-F238E27FC236}">
                <a16:creationId xmlns:a16="http://schemas.microsoft.com/office/drawing/2014/main" id="{C772F1BE-0B1B-EEBF-98F6-2C924609E1D9}"/>
              </a:ext>
            </a:extLst>
          </p:cNvPr>
          <p:cNvGrpSpPr/>
          <p:nvPr/>
        </p:nvGrpSpPr>
        <p:grpSpPr>
          <a:xfrm>
            <a:off x="3604372" y="2799216"/>
            <a:ext cx="4983257" cy="74992"/>
            <a:chOff x="3606568" y="3171748"/>
            <a:chExt cx="4983257" cy="74992"/>
          </a:xfrm>
        </p:grpSpPr>
        <p:sp>
          <p:nvSpPr>
            <p:cNvPr id="13" name="椭圆 12">
              <a:extLst>
                <a:ext uri="{FF2B5EF4-FFF2-40B4-BE49-F238E27FC236}">
                  <a16:creationId xmlns:a16="http://schemas.microsoft.com/office/drawing/2014/main" id="{C75CD94E-3256-841D-A935-EBB1649CA1A5}"/>
                </a:ext>
              </a:extLst>
            </p:cNvPr>
            <p:cNvSpPr/>
            <p:nvPr/>
          </p:nvSpPr>
          <p:spPr>
            <a:xfrm>
              <a:off x="3606568" y="3171748"/>
              <a:ext cx="74992" cy="74992"/>
            </a:xfrm>
            <a:prstGeom prst="ellipse">
              <a:avLst/>
            </a:prstGeom>
            <a:gradFill>
              <a:gsLst>
                <a:gs pos="0">
                  <a:srgbClr val="E3B26C"/>
                </a:gs>
                <a:gs pos="100000">
                  <a:srgbClr val="CE9B49"/>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id="{C12E1D6F-1C4E-7454-652D-D4952546D856}"/>
                </a:ext>
              </a:extLst>
            </p:cNvPr>
            <p:cNvSpPr/>
            <p:nvPr/>
          </p:nvSpPr>
          <p:spPr>
            <a:xfrm>
              <a:off x="8514833" y="3171748"/>
              <a:ext cx="74992" cy="74992"/>
            </a:xfrm>
            <a:prstGeom prst="ellipse">
              <a:avLst/>
            </a:prstGeom>
            <a:gradFill>
              <a:gsLst>
                <a:gs pos="0">
                  <a:srgbClr val="E3B26C"/>
                </a:gs>
                <a:gs pos="100000">
                  <a:srgbClr val="CE9B49"/>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a:extLst>
              <a:ext uri="{FF2B5EF4-FFF2-40B4-BE49-F238E27FC236}">
                <a16:creationId xmlns:a16="http://schemas.microsoft.com/office/drawing/2014/main" id="{23D231E0-08AC-CAE5-E3B8-CDEDD0466930}"/>
              </a:ext>
            </a:extLst>
          </p:cNvPr>
          <p:cNvGrpSpPr/>
          <p:nvPr/>
        </p:nvGrpSpPr>
        <p:grpSpPr>
          <a:xfrm>
            <a:off x="922458" y="2469191"/>
            <a:ext cx="2539157" cy="660049"/>
            <a:chOff x="1123549" y="4972844"/>
            <a:chExt cx="2539157" cy="660049"/>
          </a:xfrm>
        </p:grpSpPr>
        <p:sp>
          <p:nvSpPr>
            <p:cNvPr id="20" name="矩形 19">
              <a:extLst>
                <a:ext uri="{FF2B5EF4-FFF2-40B4-BE49-F238E27FC236}">
                  <a16:creationId xmlns:a16="http://schemas.microsoft.com/office/drawing/2014/main" id="{DAAA9D59-C5C9-CFB1-6393-3381ED300BFF}"/>
                </a:ext>
              </a:extLst>
            </p:cNvPr>
            <p:cNvSpPr/>
            <p:nvPr/>
          </p:nvSpPr>
          <p:spPr>
            <a:xfrm>
              <a:off x="1123549" y="5355894"/>
              <a:ext cx="2539157" cy="276999"/>
            </a:xfrm>
            <a:prstGeom prst="rect">
              <a:avLst/>
            </a:prstGeom>
          </p:spPr>
          <p:txBody>
            <a:bodyPr wrap="none" lIns="0" tIns="0" rIns="0" bIns="0">
              <a:spAutoFit/>
            </a:bodyPr>
            <a:lstStyle/>
            <a:p>
              <a:r>
                <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在这儿输入你的文字信息</a:t>
              </a:r>
            </a:p>
          </p:txBody>
        </p:sp>
        <p:sp>
          <p:nvSpPr>
            <p:cNvPr id="21" name="矩形 20">
              <a:extLst>
                <a:ext uri="{FF2B5EF4-FFF2-40B4-BE49-F238E27FC236}">
                  <a16:creationId xmlns:a16="http://schemas.microsoft.com/office/drawing/2014/main" id="{700809F3-3652-3D41-F091-97FCE634ECF8}"/>
                </a:ext>
              </a:extLst>
            </p:cNvPr>
            <p:cNvSpPr/>
            <p:nvPr/>
          </p:nvSpPr>
          <p:spPr>
            <a:xfrm>
              <a:off x="2899677" y="4972844"/>
              <a:ext cx="763029" cy="369332"/>
            </a:xfrm>
            <a:prstGeom prst="rect">
              <a:avLst/>
            </a:prstGeom>
          </p:spPr>
          <p:txBody>
            <a:bodyPr wrap="none" lIns="0" tIns="0" rIns="0" bIns="0">
              <a:spAutoFit/>
            </a:bodyPr>
            <a:lstStyle/>
            <a:p>
              <a:r>
                <a:rPr lang="zh-CN" altLang="en-US" sz="2400" dirty="0">
                  <a:gradFill>
                    <a:gsLst>
                      <a:gs pos="0">
                        <a:srgbClr val="E5C271"/>
                      </a:gs>
                      <a:gs pos="100000">
                        <a:srgbClr val="CE9B49"/>
                      </a:gs>
                    </a:gsLst>
                    <a:lin ang="5400000" scaled="1"/>
                  </a:gradFill>
                  <a:latin typeface="OPPOSans B" panose="00020600040101010101" pitchFamily="18" charset="-122"/>
                  <a:ea typeface="OPPOSans B" panose="00020600040101010101" pitchFamily="18" charset="-122"/>
                  <a:cs typeface="OPPOSans B" panose="00020600040101010101" pitchFamily="18" charset="-122"/>
                </a:rPr>
                <a:t>分类</a:t>
              </a:r>
              <a:r>
                <a:rPr lang="en-US" altLang="zh-CN" sz="2400" dirty="0">
                  <a:gradFill>
                    <a:gsLst>
                      <a:gs pos="0">
                        <a:srgbClr val="E5C271"/>
                      </a:gs>
                      <a:gs pos="100000">
                        <a:srgbClr val="CE9B49"/>
                      </a:gs>
                    </a:gsLst>
                    <a:lin ang="5400000" scaled="1"/>
                  </a:gradFill>
                  <a:latin typeface="OPPOSans B" panose="00020600040101010101" pitchFamily="18" charset="-122"/>
                  <a:ea typeface="OPPOSans B" panose="00020600040101010101" pitchFamily="18" charset="-122"/>
                  <a:cs typeface="OPPOSans B" panose="00020600040101010101" pitchFamily="18" charset="-122"/>
                </a:rPr>
                <a:t>1</a:t>
              </a:r>
              <a:endParaRPr lang="zh-CN" altLang="en-US" sz="2400" dirty="0">
                <a:gradFill>
                  <a:gsLst>
                    <a:gs pos="0">
                      <a:srgbClr val="E5C271"/>
                    </a:gs>
                    <a:gs pos="100000">
                      <a:srgbClr val="CE9B49"/>
                    </a:gs>
                  </a:gsLst>
                  <a:lin ang="5400000" scaled="1"/>
                </a:gradFill>
                <a:latin typeface="OPPOSans B" panose="00020600040101010101" pitchFamily="18" charset="-122"/>
                <a:ea typeface="OPPOSans B" panose="00020600040101010101" pitchFamily="18" charset="-122"/>
                <a:cs typeface="OPPOSans B" panose="00020600040101010101" pitchFamily="18" charset="-122"/>
              </a:endParaRPr>
            </a:p>
          </p:txBody>
        </p:sp>
      </p:grpSp>
      <p:sp>
        <p:nvSpPr>
          <p:cNvPr id="24" name="矩形 23">
            <a:extLst>
              <a:ext uri="{FF2B5EF4-FFF2-40B4-BE49-F238E27FC236}">
                <a16:creationId xmlns:a16="http://schemas.microsoft.com/office/drawing/2014/main" id="{5476B157-0BE3-0B3F-61A9-CB1B5B2827C9}"/>
              </a:ext>
            </a:extLst>
          </p:cNvPr>
          <p:cNvSpPr/>
          <p:nvPr/>
        </p:nvSpPr>
        <p:spPr>
          <a:xfrm>
            <a:off x="1266357" y="4383876"/>
            <a:ext cx="2539157" cy="276999"/>
          </a:xfrm>
          <a:prstGeom prst="rect">
            <a:avLst/>
          </a:prstGeom>
        </p:spPr>
        <p:txBody>
          <a:bodyPr wrap="none" lIns="0" tIns="0" rIns="0" bIns="0">
            <a:spAutoFit/>
          </a:bodyPr>
          <a:lstStyle/>
          <a:p>
            <a:r>
              <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在这儿输入你的文字信息</a:t>
            </a:r>
          </a:p>
        </p:txBody>
      </p:sp>
      <p:sp>
        <p:nvSpPr>
          <p:cNvPr id="25" name="矩形 24">
            <a:extLst>
              <a:ext uri="{FF2B5EF4-FFF2-40B4-BE49-F238E27FC236}">
                <a16:creationId xmlns:a16="http://schemas.microsoft.com/office/drawing/2014/main" id="{7E894DC2-2687-8A8C-9DDF-93FF89386905}"/>
              </a:ext>
            </a:extLst>
          </p:cNvPr>
          <p:cNvSpPr/>
          <p:nvPr/>
        </p:nvSpPr>
        <p:spPr>
          <a:xfrm>
            <a:off x="2987983" y="4000826"/>
            <a:ext cx="817531" cy="369332"/>
          </a:xfrm>
          <a:prstGeom prst="rect">
            <a:avLst/>
          </a:prstGeom>
        </p:spPr>
        <p:txBody>
          <a:bodyPr wrap="none" lIns="0" tIns="0" rIns="0" bIns="0">
            <a:spAutoFit/>
          </a:bodyPr>
          <a:lstStyle/>
          <a:p>
            <a:r>
              <a:rPr lang="zh-CN" altLang="en-US" sz="2400" dirty="0">
                <a:gradFill>
                  <a:gsLst>
                    <a:gs pos="0">
                      <a:srgbClr val="E5C271"/>
                    </a:gs>
                    <a:gs pos="100000">
                      <a:srgbClr val="CE9B49"/>
                    </a:gs>
                  </a:gsLst>
                  <a:lin ang="5400000" scaled="1"/>
                </a:gradFill>
                <a:latin typeface="OPPOSans B" panose="00020600040101010101" pitchFamily="18" charset="-122"/>
                <a:ea typeface="OPPOSans B" panose="00020600040101010101" pitchFamily="18" charset="-122"/>
                <a:cs typeface="OPPOSans B" panose="00020600040101010101" pitchFamily="18" charset="-122"/>
              </a:rPr>
              <a:t>分类</a:t>
            </a:r>
            <a:r>
              <a:rPr lang="en-US" altLang="zh-CN" sz="2400" dirty="0">
                <a:gradFill>
                  <a:gsLst>
                    <a:gs pos="0">
                      <a:srgbClr val="E5C271"/>
                    </a:gs>
                    <a:gs pos="100000">
                      <a:srgbClr val="CE9B49"/>
                    </a:gs>
                  </a:gsLst>
                  <a:lin ang="5400000" scaled="1"/>
                </a:gradFill>
                <a:latin typeface="OPPOSans B" panose="00020600040101010101" pitchFamily="18" charset="-122"/>
                <a:ea typeface="OPPOSans B" panose="00020600040101010101" pitchFamily="18" charset="-122"/>
                <a:cs typeface="OPPOSans B" panose="00020600040101010101" pitchFamily="18" charset="-122"/>
              </a:rPr>
              <a:t>2</a:t>
            </a:r>
            <a:endParaRPr lang="zh-CN" altLang="en-US" sz="2400" dirty="0">
              <a:gradFill>
                <a:gsLst>
                  <a:gs pos="0">
                    <a:srgbClr val="E5C271"/>
                  </a:gs>
                  <a:gs pos="100000">
                    <a:srgbClr val="CE9B49"/>
                  </a:gs>
                </a:gsLst>
                <a:lin ang="5400000" scaled="1"/>
              </a:gradFill>
              <a:latin typeface="OPPOSans B" panose="00020600040101010101" pitchFamily="18" charset="-122"/>
              <a:ea typeface="OPPOSans B" panose="00020600040101010101" pitchFamily="18" charset="-122"/>
              <a:cs typeface="OPPOSans B" panose="00020600040101010101" pitchFamily="18" charset="-122"/>
            </a:endParaRPr>
          </a:p>
        </p:txBody>
      </p:sp>
      <p:grpSp>
        <p:nvGrpSpPr>
          <p:cNvPr id="32" name="组合 31">
            <a:extLst>
              <a:ext uri="{FF2B5EF4-FFF2-40B4-BE49-F238E27FC236}">
                <a16:creationId xmlns:a16="http://schemas.microsoft.com/office/drawing/2014/main" id="{5FA6294E-EDA3-95F7-7ACD-22C55FBF6DBD}"/>
              </a:ext>
            </a:extLst>
          </p:cNvPr>
          <p:cNvGrpSpPr/>
          <p:nvPr/>
        </p:nvGrpSpPr>
        <p:grpSpPr>
          <a:xfrm>
            <a:off x="8730385" y="2469191"/>
            <a:ext cx="2539157" cy="660049"/>
            <a:chOff x="8696023" y="2579255"/>
            <a:chExt cx="2539157" cy="660049"/>
          </a:xfrm>
        </p:grpSpPr>
        <p:sp>
          <p:nvSpPr>
            <p:cNvPr id="27" name="矩形 26">
              <a:extLst>
                <a:ext uri="{FF2B5EF4-FFF2-40B4-BE49-F238E27FC236}">
                  <a16:creationId xmlns:a16="http://schemas.microsoft.com/office/drawing/2014/main" id="{F19C3692-A1ED-4169-123D-3825AC39FAA5}"/>
                </a:ext>
              </a:extLst>
            </p:cNvPr>
            <p:cNvSpPr/>
            <p:nvPr/>
          </p:nvSpPr>
          <p:spPr>
            <a:xfrm>
              <a:off x="8696023" y="2962305"/>
              <a:ext cx="2539157" cy="276999"/>
            </a:xfrm>
            <a:prstGeom prst="rect">
              <a:avLst/>
            </a:prstGeom>
          </p:spPr>
          <p:txBody>
            <a:bodyPr wrap="none" lIns="0" tIns="0" rIns="0" bIns="0">
              <a:spAutoFit/>
            </a:bodyPr>
            <a:lstStyle/>
            <a:p>
              <a:r>
                <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在这儿输入你的文字信息</a:t>
              </a:r>
            </a:p>
          </p:txBody>
        </p:sp>
        <p:sp>
          <p:nvSpPr>
            <p:cNvPr id="28" name="矩形 27">
              <a:extLst>
                <a:ext uri="{FF2B5EF4-FFF2-40B4-BE49-F238E27FC236}">
                  <a16:creationId xmlns:a16="http://schemas.microsoft.com/office/drawing/2014/main" id="{599A03B3-1C92-F925-D3CE-08B1F31B9B38}"/>
                </a:ext>
              </a:extLst>
            </p:cNvPr>
            <p:cNvSpPr/>
            <p:nvPr/>
          </p:nvSpPr>
          <p:spPr>
            <a:xfrm>
              <a:off x="8696023" y="2579255"/>
              <a:ext cx="817531" cy="369332"/>
            </a:xfrm>
            <a:prstGeom prst="rect">
              <a:avLst/>
            </a:prstGeom>
          </p:spPr>
          <p:txBody>
            <a:bodyPr wrap="none" lIns="0" tIns="0" rIns="0" bIns="0">
              <a:spAutoFit/>
            </a:bodyPr>
            <a:lstStyle/>
            <a:p>
              <a:r>
                <a:rPr lang="zh-CN" altLang="en-US" sz="2400" dirty="0">
                  <a:gradFill>
                    <a:gsLst>
                      <a:gs pos="0">
                        <a:srgbClr val="E5C271"/>
                      </a:gs>
                      <a:gs pos="100000">
                        <a:srgbClr val="CE9B49"/>
                      </a:gs>
                    </a:gsLst>
                    <a:lin ang="5400000" scaled="1"/>
                  </a:gradFill>
                  <a:latin typeface="OPPOSans B" panose="00020600040101010101" pitchFamily="18" charset="-122"/>
                  <a:ea typeface="OPPOSans B" panose="00020600040101010101" pitchFamily="18" charset="-122"/>
                  <a:cs typeface="OPPOSans B" panose="00020600040101010101" pitchFamily="18" charset="-122"/>
                </a:rPr>
                <a:t>分类</a:t>
              </a:r>
              <a:r>
                <a:rPr lang="en-US" altLang="zh-CN" sz="2400" dirty="0">
                  <a:gradFill>
                    <a:gsLst>
                      <a:gs pos="0">
                        <a:srgbClr val="E5C271"/>
                      </a:gs>
                      <a:gs pos="100000">
                        <a:srgbClr val="CE9B49"/>
                      </a:gs>
                    </a:gsLst>
                    <a:lin ang="5400000" scaled="1"/>
                  </a:gradFill>
                  <a:latin typeface="OPPOSans B" panose="00020600040101010101" pitchFamily="18" charset="-122"/>
                  <a:ea typeface="OPPOSans B" panose="00020600040101010101" pitchFamily="18" charset="-122"/>
                  <a:cs typeface="OPPOSans B" panose="00020600040101010101" pitchFamily="18" charset="-122"/>
                </a:rPr>
                <a:t>5</a:t>
              </a:r>
              <a:endParaRPr lang="zh-CN" altLang="en-US" sz="2400" dirty="0">
                <a:gradFill>
                  <a:gsLst>
                    <a:gs pos="0">
                      <a:srgbClr val="E5C271"/>
                    </a:gs>
                    <a:gs pos="100000">
                      <a:srgbClr val="CE9B49"/>
                    </a:gs>
                  </a:gsLst>
                  <a:lin ang="5400000" scaled="1"/>
                </a:gradFill>
                <a:latin typeface="OPPOSans B" panose="00020600040101010101" pitchFamily="18" charset="-122"/>
                <a:ea typeface="OPPOSans B" panose="00020600040101010101" pitchFamily="18" charset="-122"/>
                <a:cs typeface="OPPOSans B" panose="00020600040101010101" pitchFamily="18" charset="-122"/>
              </a:endParaRPr>
            </a:p>
          </p:txBody>
        </p:sp>
      </p:grpSp>
      <p:grpSp>
        <p:nvGrpSpPr>
          <p:cNvPr id="33" name="组合 32">
            <a:extLst>
              <a:ext uri="{FF2B5EF4-FFF2-40B4-BE49-F238E27FC236}">
                <a16:creationId xmlns:a16="http://schemas.microsoft.com/office/drawing/2014/main" id="{AD138C71-EE05-77F4-C105-8138A19029FC}"/>
              </a:ext>
            </a:extLst>
          </p:cNvPr>
          <p:cNvGrpSpPr/>
          <p:nvPr/>
        </p:nvGrpSpPr>
        <p:grpSpPr>
          <a:xfrm>
            <a:off x="8438392" y="4000826"/>
            <a:ext cx="2539157" cy="660049"/>
            <a:chOff x="8696023" y="4110890"/>
            <a:chExt cx="2539157" cy="660049"/>
          </a:xfrm>
        </p:grpSpPr>
        <p:sp>
          <p:nvSpPr>
            <p:cNvPr id="30" name="矩形 29">
              <a:extLst>
                <a:ext uri="{FF2B5EF4-FFF2-40B4-BE49-F238E27FC236}">
                  <a16:creationId xmlns:a16="http://schemas.microsoft.com/office/drawing/2014/main" id="{264B05C7-C47A-E5C8-5478-4F5DC33A977C}"/>
                </a:ext>
              </a:extLst>
            </p:cNvPr>
            <p:cNvSpPr/>
            <p:nvPr/>
          </p:nvSpPr>
          <p:spPr>
            <a:xfrm>
              <a:off x="8696023" y="4493940"/>
              <a:ext cx="2539157" cy="276999"/>
            </a:xfrm>
            <a:prstGeom prst="rect">
              <a:avLst/>
            </a:prstGeom>
          </p:spPr>
          <p:txBody>
            <a:bodyPr wrap="none" lIns="0" tIns="0" rIns="0" bIns="0">
              <a:spAutoFit/>
            </a:bodyPr>
            <a:lstStyle/>
            <a:p>
              <a:r>
                <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在这儿输入你的文字信息</a:t>
              </a:r>
            </a:p>
          </p:txBody>
        </p:sp>
        <p:sp>
          <p:nvSpPr>
            <p:cNvPr id="31" name="矩形 30">
              <a:extLst>
                <a:ext uri="{FF2B5EF4-FFF2-40B4-BE49-F238E27FC236}">
                  <a16:creationId xmlns:a16="http://schemas.microsoft.com/office/drawing/2014/main" id="{83135B2E-5C66-8ABE-4F31-AD44F4DA1B66}"/>
                </a:ext>
              </a:extLst>
            </p:cNvPr>
            <p:cNvSpPr/>
            <p:nvPr/>
          </p:nvSpPr>
          <p:spPr>
            <a:xfrm>
              <a:off x="8696023" y="4110890"/>
              <a:ext cx="817531" cy="369332"/>
            </a:xfrm>
            <a:prstGeom prst="rect">
              <a:avLst/>
            </a:prstGeom>
          </p:spPr>
          <p:txBody>
            <a:bodyPr wrap="none" lIns="0" tIns="0" rIns="0" bIns="0">
              <a:spAutoFit/>
            </a:bodyPr>
            <a:lstStyle/>
            <a:p>
              <a:r>
                <a:rPr lang="zh-CN" altLang="en-US" sz="2400" dirty="0">
                  <a:gradFill>
                    <a:gsLst>
                      <a:gs pos="0">
                        <a:srgbClr val="E5C271"/>
                      </a:gs>
                      <a:gs pos="100000">
                        <a:srgbClr val="CE9B49"/>
                      </a:gs>
                    </a:gsLst>
                    <a:lin ang="5400000" scaled="1"/>
                  </a:gradFill>
                  <a:latin typeface="OPPOSans B" panose="00020600040101010101" pitchFamily="18" charset="-122"/>
                  <a:ea typeface="OPPOSans B" panose="00020600040101010101" pitchFamily="18" charset="-122"/>
                  <a:cs typeface="OPPOSans B" panose="00020600040101010101" pitchFamily="18" charset="-122"/>
                </a:rPr>
                <a:t>分类</a:t>
              </a:r>
              <a:r>
                <a:rPr lang="en-US" altLang="zh-CN" sz="2400" dirty="0">
                  <a:gradFill>
                    <a:gsLst>
                      <a:gs pos="0">
                        <a:srgbClr val="E5C271"/>
                      </a:gs>
                      <a:gs pos="100000">
                        <a:srgbClr val="CE9B49"/>
                      </a:gs>
                    </a:gsLst>
                    <a:lin ang="5400000" scaled="1"/>
                  </a:gradFill>
                  <a:latin typeface="OPPOSans B" panose="00020600040101010101" pitchFamily="18" charset="-122"/>
                  <a:ea typeface="OPPOSans B" panose="00020600040101010101" pitchFamily="18" charset="-122"/>
                  <a:cs typeface="OPPOSans B" panose="00020600040101010101" pitchFamily="18" charset="-122"/>
                </a:rPr>
                <a:t>4</a:t>
              </a:r>
              <a:endParaRPr lang="zh-CN" altLang="en-US" sz="2400" dirty="0">
                <a:gradFill>
                  <a:gsLst>
                    <a:gs pos="0">
                      <a:srgbClr val="E5C271"/>
                    </a:gs>
                    <a:gs pos="100000">
                      <a:srgbClr val="CE9B49"/>
                    </a:gs>
                  </a:gsLst>
                  <a:lin ang="5400000" scaled="1"/>
                </a:gradFill>
                <a:latin typeface="OPPOSans B" panose="00020600040101010101" pitchFamily="18" charset="-122"/>
                <a:ea typeface="OPPOSans B" panose="00020600040101010101" pitchFamily="18" charset="-122"/>
                <a:cs typeface="OPPOSans B" panose="00020600040101010101" pitchFamily="18" charset="-122"/>
              </a:endParaRPr>
            </a:p>
          </p:txBody>
        </p:sp>
      </p:grpSp>
      <p:grpSp>
        <p:nvGrpSpPr>
          <p:cNvPr id="37" name="组合 36">
            <a:extLst>
              <a:ext uri="{FF2B5EF4-FFF2-40B4-BE49-F238E27FC236}">
                <a16:creationId xmlns:a16="http://schemas.microsoft.com/office/drawing/2014/main" id="{6CA7D61B-0433-3D44-7423-9F1164E55A58}"/>
              </a:ext>
            </a:extLst>
          </p:cNvPr>
          <p:cNvGrpSpPr/>
          <p:nvPr/>
        </p:nvGrpSpPr>
        <p:grpSpPr>
          <a:xfrm>
            <a:off x="4826422" y="5511107"/>
            <a:ext cx="2539157" cy="660049"/>
            <a:chOff x="5297259" y="5790505"/>
            <a:chExt cx="2539157" cy="660049"/>
          </a:xfrm>
        </p:grpSpPr>
        <p:sp>
          <p:nvSpPr>
            <p:cNvPr id="35" name="矩形 34">
              <a:extLst>
                <a:ext uri="{FF2B5EF4-FFF2-40B4-BE49-F238E27FC236}">
                  <a16:creationId xmlns:a16="http://schemas.microsoft.com/office/drawing/2014/main" id="{1FD165A9-27D6-77CA-BE44-C4D95A276755}"/>
                </a:ext>
              </a:extLst>
            </p:cNvPr>
            <p:cNvSpPr/>
            <p:nvPr/>
          </p:nvSpPr>
          <p:spPr>
            <a:xfrm>
              <a:off x="5297259" y="6173555"/>
              <a:ext cx="2539157" cy="276999"/>
            </a:xfrm>
            <a:prstGeom prst="rect">
              <a:avLst/>
            </a:prstGeom>
          </p:spPr>
          <p:txBody>
            <a:bodyPr wrap="none" lIns="0" tIns="0" rIns="0" bIns="0">
              <a:spAutoFit/>
            </a:bodyPr>
            <a:lstStyle/>
            <a:p>
              <a:r>
                <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在这儿输入你的文字信息</a:t>
              </a:r>
            </a:p>
          </p:txBody>
        </p:sp>
        <p:sp>
          <p:nvSpPr>
            <p:cNvPr id="36" name="矩形 35">
              <a:extLst>
                <a:ext uri="{FF2B5EF4-FFF2-40B4-BE49-F238E27FC236}">
                  <a16:creationId xmlns:a16="http://schemas.microsoft.com/office/drawing/2014/main" id="{3E4CB0E4-B3D1-DCAF-D72A-4F245C6F5806}"/>
                </a:ext>
              </a:extLst>
            </p:cNvPr>
            <p:cNvSpPr/>
            <p:nvPr/>
          </p:nvSpPr>
          <p:spPr>
            <a:xfrm>
              <a:off x="6185323" y="5790505"/>
              <a:ext cx="817531" cy="369332"/>
            </a:xfrm>
            <a:prstGeom prst="rect">
              <a:avLst/>
            </a:prstGeom>
          </p:spPr>
          <p:txBody>
            <a:bodyPr wrap="none" lIns="0" tIns="0" rIns="0" bIns="0">
              <a:spAutoFit/>
            </a:bodyPr>
            <a:lstStyle/>
            <a:p>
              <a:r>
                <a:rPr lang="zh-CN" altLang="en-US" sz="2400" dirty="0">
                  <a:gradFill>
                    <a:gsLst>
                      <a:gs pos="0">
                        <a:srgbClr val="E5C271"/>
                      </a:gs>
                      <a:gs pos="100000">
                        <a:srgbClr val="CE9B49"/>
                      </a:gs>
                    </a:gsLst>
                    <a:lin ang="5400000" scaled="1"/>
                  </a:gradFill>
                  <a:latin typeface="OPPOSans B" panose="00020600040101010101" pitchFamily="18" charset="-122"/>
                  <a:ea typeface="OPPOSans B" panose="00020600040101010101" pitchFamily="18" charset="-122"/>
                  <a:cs typeface="OPPOSans B" panose="00020600040101010101" pitchFamily="18" charset="-122"/>
                </a:rPr>
                <a:t>分类</a:t>
              </a:r>
              <a:r>
                <a:rPr lang="en-US" altLang="zh-CN" sz="2400" dirty="0">
                  <a:gradFill>
                    <a:gsLst>
                      <a:gs pos="0">
                        <a:srgbClr val="E5C271"/>
                      </a:gs>
                      <a:gs pos="100000">
                        <a:srgbClr val="CE9B49"/>
                      </a:gs>
                    </a:gsLst>
                    <a:lin ang="5400000" scaled="1"/>
                  </a:gradFill>
                  <a:latin typeface="OPPOSans B" panose="00020600040101010101" pitchFamily="18" charset="-122"/>
                  <a:ea typeface="OPPOSans B" panose="00020600040101010101" pitchFamily="18" charset="-122"/>
                  <a:cs typeface="OPPOSans B" panose="00020600040101010101" pitchFamily="18" charset="-122"/>
                </a:rPr>
                <a:t>3</a:t>
              </a:r>
              <a:endParaRPr lang="zh-CN" altLang="en-US" sz="2400" dirty="0">
                <a:gradFill>
                  <a:gsLst>
                    <a:gs pos="0">
                      <a:srgbClr val="E5C271"/>
                    </a:gs>
                    <a:gs pos="100000">
                      <a:srgbClr val="CE9B49"/>
                    </a:gs>
                  </a:gsLst>
                  <a:lin ang="5400000" scaled="1"/>
                </a:gradFill>
                <a:latin typeface="OPPOSans B" panose="00020600040101010101" pitchFamily="18" charset="-122"/>
                <a:ea typeface="OPPOSans B" panose="00020600040101010101" pitchFamily="18" charset="-122"/>
                <a:cs typeface="OPPOSans B" panose="00020600040101010101" pitchFamily="18" charset="-122"/>
              </a:endParaRPr>
            </a:p>
          </p:txBody>
        </p:sp>
      </p:grpSp>
    </p:spTree>
    <p:extLst>
      <p:ext uri="{BB962C8B-B14F-4D97-AF65-F5344CB8AC3E}">
        <p14:creationId xmlns:p14="http://schemas.microsoft.com/office/powerpoint/2010/main" val="6545168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ACF9F576-C32B-1C4C-FCB0-A7C241D35CEC}"/>
              </a:ext>
            </a:extLst>
          </p:cNvPr>
          <p:cNvSpPr/>
          <p:nvPr/>
        </p:nvSpPr>
        <p:spPr>
          <a:xfrm>
            <a:off x="474028" y="170948"/>
            <a:ext cx="4391617" cy="646331"/>
          </a:xfrm>
          <a:prstGeom prst="rect">
            <a:avLst/>
          </a:prstGeom>
        </p:spPr>
        <p:txBody>
          <a:bodyPr wrap="square">
            <a:spAutoFit/>
          </a:bodyPr>
          <a:lstStyle/>
          <a:p>
            <a:r>
              <a:rPr lang="en-US" altLang="zh-CN" sz="3600" dirty="0">
                <a:solidFill>
                  <a:schemeClr val="bg1">
                    <a:alpha val="20000"/>
                  </a:schemeClr>
                </a:solidFill>
                <a:latin typeface="DIN" pitchFamily="50" charset="0"/>
                <a:ea typeface="阿里巴巴普惠体 H" panose="00020600040101010101" pitchFamily="18" charset="-122"/>
              </a:rPr>
              <a:t>Your Title</a:t>
            </a:r>
            <a:endParaRPr lang="zh-CN" altLang="en-US" sz="3600" dirty="0">
              <a:solidFill>
                <a:schemeClr val="bg1">
                  <a:alpha val="20000"/>
                </a:schemeClr>
              </a:solidFill>
              <a:latin typeface="DIN" pitchFamily="50" charset="0"/>
              <a:ea typeface="阿里巴巴普惠体 H" panose="00020600040101010101" pitchFamily="18" charset="-122"/>
            </a:endParaRPr>
          </a:p>
        </p:txBody>
      </p:sp>
      <p:sp>
        <p:nvSpPr>
          <p:cNvPr id="3" name="矩形 2">
            <a:extLst>
              <a:ext uri="{FF2B5EF4-FFF2-40B4-BE49-F238E27FC236}">
                <a16:creationId xmlns:a16="http://schemas.microsoft.com/office/drawing/2014/main" id="{DEFEBBC0-621B-DC89-8AA6-D35DE4FA533E}"/>
              </a:ext>
            </a:extLst>
          </p:cNvPr>
          <p:cNvSpPr/>
          <p:nvPr/>
        </p:nvSpPr>
        <p:spPr>
          <a:xfrm>
            <a:off x="474029" y="511764"/>
            <a:ext cx="1620957" cy="523220"/>
          </a:xfrm>
          <a:prstGeom prst="rect">
            <a:avLst/>
          </a:prstGeom>
        </p:spPr>
        <p:txBody>
          <a:bodyPr wrap="none">
            <a:spAutoFit/>
          </a:bodyPr>
          <a:lstStyle/>
          <a:p>
            <a:r>
              <a:rPr lang="zh-CN" altLang="en-US" sz="2800" dirty="0">
                <a:gradFill>
                  <a:gsLst>
                    <a:gs pos="0">
                      <a:srgbClr val="E3B26C"/>
                    </a:gs>
                    <a:gs pos="100000">
                      <a:srgbClr val="CE9B49"/>
                    </a:gs>
                  </a:gsLst>
                  <a:lin ang="0" scaled="0"/>
                </a:gradFill>
                <a:latin typeface="思源宋体 CN Heavy" panose="02020900000000000000" pitchFamily="18" charset="-122"/>
                <a:ea typeface="思源宋体 CN Heavy" panose="02020900000000000000" pitchFamily="18" charset="-122"/>
              </a:rPr>
              <a:t>你的标题</a:t>
            </a:r>
          </a:p>
        </p:txBody>
      </p:sp>
      <p:sp>
        <p:nvSpPr>
          <p:cNvPr id="11" name="椭圆 10">
            <a:extLst>
              <a:ext uri="{FF2B5EF4-FFF2-40B4-BE49-F238E27FC236}">
                <a16:creationId xmlns:a16="http://schemas.microsoft.com/office/drawing/2014/main" id="{375B9E70-1915-FD14-B628-762A8B1D6548}"/>
              </a:ext>
            </a:extLst>
          </p:cNvPr>
          <p:cNvSpPr/>
          <p:nvPr/>
        </p:nvSpPr>
        <p:spPr>
          <a:xfrm>
            <a:off x="787188" y="1347574"/>
            <a:ext cx="2255732" cy="2255732"/>
          </a:xfrm>
          <a:prstGeom prst="ellipse">
            <a:avLst/>
          </a:prstGeom>
          <a:noFill/>
          <a:ln w="3175">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B49E7CD7-B150-8806-22C7-A9418654A43B}"/>
              </a:ext>
            </a:extLst>
          </p:cNvPr>
          <p:cNvSpPr txBox="1"/>
          <p:nvPr/>
        </p:nvSpPr>
        <p:spPr>
          <a:xfrm>
            <a:off x="1394719" y="1377015"/>
            <a:ext cx="1040670" cy="1015663"/>
          </a:xfrm>
          <a:prstGeom prst="rect">
            <a:avLst/>
          </a:prstGeom>
          <a:noFill/>
        </p:spPr>
        <p:txBody>
          <a:bodyPr wrap="none" rtlCol="0">
            <a:spAutoFit/>
          </a:bodyPr>
          <a:lstStyle/>
          <a:p>
            <a:r>
              <a:rPr lang="en-US" altLang="zh-CN" sz="6000" dirty="0">
                <a:solidFill>
                  <a:schemeClr val="bg1">
                    <a:alpha val="10000"/>
                  </a:schemeClr>
                </a:solidFill>
                <a:latin typeface="DIN Black" pitchFamily="50" charset="0"/>
              </a:rPr>
              <a:t>01</a:t>
            </a:r>
            <a:endParaRPr lang="zh-CN" altLang="en-US" sz="6000" dirty="0">
              <a:solidFill>
                <a:schemeClr val="bg1">
                  <a:alpha val="10000"/>
                </a:schemeClr>
              </a:solidFill>
              <a:latin typeface="DIN Black" pitchFamily="50" charset="0"/>
            </a:endParaRPr>
          </a:p>
        </p:txBody>
      </p:sp>
      <p:sp>
        <p:nvSpPr>
          <p:cNvPr id="10" name="椭圆 9">
            <a:extLst>
              <a:ext uri="{FF2B5EF4-FFF2-40B4-BE49-F238E27FC236}">
                <a16:creationId xmlns:a16="http://schemas.microsoft.com/office/drawing/2014/main" id="{C75EEBE7-6694-C564-270E-7AAFD2C0A0CF}"/>
              </a:ext>
            </a:extLst>
          </p:cNvPr>
          <p:cNvSpPr/>
          <p:nvPr/>
        </p:nvSpPr>
        <p:spPr>
          <a:xfrm>
            <a:off x="1429808" y="1990194"/>
            <a:ext cx="970492" cy="970492"/>
          </a:xfrm>
          <a:prstGeom prst="ellipse">
            <a:avLst/>
          </a:prstGeom>
          <a:gradFill>
            <a:gsLst>
              <a:gs pos="43000">
                <a:srgbClr val="E3B26C"/>
              </a:gs>
              <a:gs pos="95000">
                <a:srgbClr val="CE9B49"/>
              </a:gs>
            </a:gsLst>
            <a:lin ang="2700000" scaled="0"/>
          </a:gradFill>
          <a:ln>
            <a:noFill/>
          </a:ln>
          <a:effectLst>
            <a:outerShdw blurRad="127000" dist="139700" dir="2700000" algn="t" rotWithShape="0">
              <a:srgbClr val="CE9B49">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id="{681F028E-E93A-4F28-0628-45C34652339E}"/>
              </a:ext>
            </a:extLst>
          </p:cNvPr>
          <p:cNvSpPr/>
          <p:nvPr/>
        </p:nvSpPr>
        <p:spPr>
          <a:xfrm>
            <a:off x="3574485" y="1347574"/>
            <a:ext cx="2255732" cy="2255732"/>
          </a:xfrm>
          <a:prstGeom prst="ellipse">
            <a:avLst/>
          </a:prstGeom>
          <a:noFill/>
          <a:ln w="3175">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id="{34522863-A0BF-2C8D-50EB-D9A4AEEF8B59}"/>
              </a:ext>
            </a:extLst>
          </p:cNvPr>
          <p:cNvSpPr txBox="1"/>
          <p:nvPr/>
        </p:nvSpPr>
        <p:spPr>
          <a:xfrm>
            <a:off x="4182016" y="1377015"/>
            <a:ext cx="1040670" cy="1015663"/>
          </a:xfrm>
          <a:prstGeom prst="rect">
            <a:avLst/>
          </a:prstGeom>
          <a:noFill/>
        </p:spPr>
        <p:txBody>
          <a:bodyPr wrap="none" rtlCol="0">
            <a:spAutoFit/>
          </a:bodyPr>
          <a:lstStyle/>
          <a:p>
            <a:r>
              <a:rPr lang="en-US" altLang="zh-CN" sz="6000" dirty="0">
                <a:solidFill>
                  <a:schemeClr val="bg1">
                    <a:alpha val="10000"/>
                  </a:schemeClr>
                </a:solidFill>
                <a:latin typeface="DIN Black" pitchFamily="50" charset="0"/>
              </a:rPr>
              <a:t>02</a:t>
            </a:r>
            <a:endParaRPr lang="zh-CN" altLang="en-US" sz="6000" dirty="0">
              <a:solidFill>
                <a:schemeClr val="bg1">
                  <a:alpha val="10000"/>
                </a:schemeClr>
              </a:solidFill>
              <a:latin typeface="DIN Black" pitchFamily="50" charset="0"/>
            </a:endParaRPr>
          </a:p>
        </p:txBody>
      </p:sp>
      <p:sp>
        <p:nvSpPr>
          <p:cNvPr id="17" name="椭圆 16">
            <a:extLst>
              <a:ext uri="{FF2B5EF4-FFF2-40B4-BE49-F238E27FC236}">
                <a16:creationId xmlns:a16="http://schemas.microsoft.com/office/drawing/2014/main" id="{E1F54BC1-3DB1-222A-C96C-4011EB131BC7}"/>
              </a:ext>
            </a:extLst>
          </p:cNvPr>
          <p:cNvSpPr/>
          <p:nvPr/>
        </p:nvSpPr>
        <p:spPr>
          <a:xfrm>
            <a:off x="4217105" y="1990194"/>
            <a:ext cx="970492" cy="970492"/>
          </a:xfrm>
          <a:prstGeom prst="ellipse">
            <a:avLst/>
          </a:prstGeom>
          <a:gradFill>
            <a:gsLst>
              <a:gs pos="43000">
                <a:srgbClr val="E3B26C"/>
              </a:gs>
              <a:gs pos="95000">
                <a:srgbClr val="CE9B49"/>
              </a:gs>
            </a:gsLst>
            <a:lin ang="2700000" scaled="0"/>
          </a:gradFill>
          <a:ln>
            <a:noFill/>
          </a:ln>
          <a:effectLst>
            <a:outerShdw blurRad="127000" dist="139700" dir="2700000" algn="t" rotWithShape="0">
              <a:srgbClr val="CE9B49">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id="{24B125B3-3520-DE27-601B-97FFD44CDF51}"/>
              </a:ext>
            </a:extLst>
          </p:cNvPr>
          <p:cNvSpPr/>
          <p:nvPr/>
        </p:nvSpPr>
        <p:spPr>
          <a:xfrm>
            <a:off x="6361782" y="1347574"/>
            <a:ext cx="2255732" cy="2255732"/>
          </a:xfrm>
          <a:prstGeom prst="ellipse">
            <a:avLst/>
          </a:prstGeom>
          <a:noFill/>
          <a:ln w="3175">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id="{75D5D76D-3E39-910A-EAFA-80B717F945D4}"/>
              </a:ext>
            </a:extLst>
          </p:cNvPr>
          <p:cNvSpPr txBox="1"/>
          <p:nvPr/>
        </p:nvSpPr>
        <p:spPr>
          <a:xfrm>
            <a:off x="6969313" y="1377015"/>
            <a:ext cx="1040670" cy="1015663"/>
          </a:xfrm>
          <a:prstGeom prst="rect">
            <a:avLst/>
          </a:prstGeom>
          <a:noFill/>
        </p:spPr>
        <p:txBody>
          <a:bodyPr wrap="none" rtlCol="0">
            <a:spAutoFit/>
          </a:bodyPr>
          <a:lstStyle/>
          <a:p>
            <a:r>
              <a:rPr lang="en-US" altLang="zh-CN" sz="6000" dirty="0">
                <a:solidFill>
                  <a:schemeClr val="bg1">
                    <a:alpha val="10000"/>
                  </a:schemeClr>
                </a:solidFill>
                <a:latin typeface="DIN Black" pitchFamily="50" charset="0"/>
              </a:rPr>
              <a:t>03</a:t>
            </a:r>
            <a:endParaRPr lang="zh-CN" altLang="en-US" sz="6000" dirty="0">
              <a:solidFill>
                <a:schemeClr val="bg1">
                  <a:alpha val="10000"/>
                </a:schemeClr>
              </a:solidFill>
              <a:latin typeface="DIN Black" pitchFamily="50" charset="0"/>
            </a:endParaRPr>
          </a:p>
        </p:txBody>
      </p:sp>
      <p:sp>
        <p:nvSpPr>
          <p:cNvPr id="21" name="椭圆 20">
            <a:extLst>
              <a:ext uri="{FF2B5EF4-FFF2-40B4-BE49-F238E27FC236}">
                <a16:creationId xmlns:a16="http://schemas.microsoft.com/office/drawing/2014/main" id="{6FC804B3-F3F9-D1C2-F297-DBCE334803E4}"/>
              </a:ext>
            </a:extLst>
          </p:cNvPr>
          <p:cNvSpPr/>
          <p:nvPr/>
        </p:nvSpPr>
        <p:spPr>
          <a:xfrm>
            <a:off x="7004402" y="1990194"/>
            <a:ext cx="970492" cy="970492"/>
          </a:xfrm>
          <a:prstGeom prst="ellipse">
            <a:avLst/>
          </a:prstGeom>
          <a:gradFill>
            <a:gsLst>
              <a:gs pos="43000">
                <a:srgbClr val="E3B26C"/>
              </a:gs>
              <a:gs pos="95000">
                <a:srgbClr val="CE9B49"/>
              </a:gs>
            </a:gsLst>
            <a:lin ang="2700000" scaled="0"/>
          </a:gradFill>
          <a:ln>
            <a:noFill/>
          </a:ln>
          <a:effectLst>
            <a:outerShdw blurRad="127000" dist="139700" dir="2700000" algn="t" rotWithShape="0">
              <a:srgbClr val="CE9B49">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id="{5442C724-3080-4708-B6F8-4667883A4A9A}"/>
              </a:ext>
            </a:extLst>
          </p:cNvPr>
          <p:cNvSpPr/>
          <p:nvPr/>
        </p:nvSpPr>
        <p:spPr>
          <a:xfrm>
            <a:off x="9149080" y="1347574"/>
            <a:ext cx="2255732" cy="2255732"/>
          </a:xfrm>
          <a:prstGeom prst="ellipse">
            <a:avLst/>
          </a:prstGeom>
          <a:noFill/>
          <a:ln w="3175">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a:extLst>
              <a:ext uri="{FF2B5EF4-FFF2-40B4-BE49-F238E27FC236}">
                <a16:creationId xmlns:a16="http://schemas.microsoft.com/office/drawing/2014/main" id="{0598FF4A-917A-AB78-7985-472AC1CA4E0A}"/>
              </a:ext>
            </a:extLst>
          </p:cNvPr>
          <p:cNvSpPr txBox="1"/>
          <p:nvPr/>
        </p:nvSpPr>
        <p:spPr>
          <a:xfrm>
            <a:off x="9756611" y="1377015"/>
            <a:ext cx="1040670" cy="1015663"/>
          </a:xfrm>
          <a:prstGeom prst="rect">
            <a:avLst/>
          </a:prstGeom>
          <a:noFill/>
        </p:spPr>
        <p:txBody>
          <a:bodyPr wrap="none" rtlCol="0">
            <a:spAutoFit/>
          </a:bodyPr>
          <a:lstStyle/>
          <a:p>
            <a:r>
              <a:rPr lang="en-US" altLang="zh-CN" sz="6000" dirty="0">
                <a:solidFill>
                  <a:schemeClr val="bg1">
                    <a:alpha val="10000"/>
                  </a:schemeClr>
                </a:solidFill>
                <a:latin typeface="DIN Black" pitchFamily="50" charset="0"/>
              </a:rPr>
              <a:t>04</a:t>
            </a:r>
            <a:endParaRPr lang="zh-CN" altLang="en-US" sz="6000" dirty="0">
              <a:solidFill>
                <a:schemeClr val="bg1">
                  <a:alpha val="10000"/>
                </a:schemeClr>
              </a:solidFill>
              <a:latin typeface="DIN Black" pitchFamily="50" charset="0"/>
            </a:endParaRPr>
          </a:p>
        </p:txBody>
      </p:sp>
      <p:sp>
        <p:nvSpPr>
          <p:cNvPr id="25" name="椭圆 24">
            <a:extLst>
              <a:ext uri="{FF2B5EF4-FFF2-40B4-BE49-F238E27FC236}">
                <a16:creationId xmlns:a16="http://schemas.microsoft.com/office/drawing/2014/main" id="{0C9FBDE8-F539-7615-3FF8-6E00A26A2045}"/>
              </a:ext>
            </a:extLst>
          </p:cNvPr>
          <p:cNvSpPr/>
          <p:nvPr/>
        </p:nvSpPr>
        <p:spPr>
          <a:xfrm>
            <a:off x="9791700" y="1990194"/>
            <a:ext cx="970492" cy="970492"/>
          </a:xfrm>
          <a:prstGeom prst="ellipse">
            <a:avLst/>
          </a:prstGeom>
          <a:gradFill>
            <a:gsLst>
              <a:gs pos="43000">
                <a:srgbClr val="E3B26C"/>
              </a:gs>
              <a:gs pos="95000">
                <a:srgbClr val="CE9B49"/>
              </a:gs>
            </a:gsLst>
            <a:lin ang="2700000" scaled="0"/>
          </a:gradFill>
          <a:ln>
            <a:noFill/>
          </a:ln>
          <a:effectLst>
            <a:outerShdw blurRad="127000" dist="139700" dir="2700000" algn="t" rotWithShape="0">
              <a:srgbClr val="CE9B49">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a:extLst>
              <a:ext uri="{FF2B5EF4-FFF2-40B4-BE49-F238E27FC236}">
                <a16:creationId xmlns:a16="http://schemas.microsoft.com/office/drawing/2014/main" id="{C2C18375-DCEC-B68A-B3B9-2ED5B8216ABC}"/>
              </a:ext>
            </a:extLst>
          </p:cNvPr>
          <p:cNvSpPr/>
          <p:nvPr/>
        </p:nvSpPr>
        <p:spPr>
          <a:xfrm>
            <a:off x="857144" y="4271472"/>
            <a:ext cx="2115821" cy="1313501"/>
          </a:xfrm>
          <a:prstGeom prst="rect">
            <a:avLst/>
          </a:prstGeom>
        </p:spPr>
        <p:txBody>
          <a:bodyPr wrap="square" lIns="0" tIns="0" rIns="0" bIns="0">
            <a:spAutoFit/>
          </a:bodyPr>
          <a:lstStyle/>
          <a:p>
            <a:pPr algn="just">
              <a:lnSpc>
                <a:spcPct val="120000"/>
              </a:lnSpc>
            </a:pPr>
            <a:r>
              <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在这儿输入你的文字信息在这儿输入你的文字信息在这儿输入你的文字信息</a:t>
            </a:r>
          </a:p>
        </p:txBody>
      </p:sp>
      <p:sp>
        <p:nvSpPr>
          <p:cNvPr id="27" name="矩形 26">
            <a:extLst>
              <a:ext uri="{FF2B5EF4-FFF2-40B4-BE49-F238E27FC236}">
                <a16:creationId xmlns:a16="http://schemas.microsoft.com/office/drawing/2014/main" id="{949D2069-778C-F76D-335F-65ACCBFA252C}"/>
              </a:ext>
            </a:extLst>
          </p:cNvPr>
          <p:cNvSpPr/>
          <p:nvPr/>
        </p:nvSpPr>
        <p:spPr>
          <a:xfrm>
            <a:off x="1533540" y="3820687"/>
            <a:ext cx="763029" cy="369332"/>
          </a:xfrm>
          <a:prstGeom prst="rect">
            <a:avLst/>
          </a:prstGeom>
        </p:spPr>
        <p:txBody>
          <a:bodyPr wrap="none" lIns="0" tIns="0" rIns="0" bIns="0">
            <a:spAutoFit/>
          </a:bodyPr>
          <a:lstStyle/>
          <a:p>
            <a:r>
              <a:rPr lang="zh-CN" altLang="en-US" sz="2400" dirty="0">
                <a:gradFill>
                  <a:gsLst>
                    <a:gs pos="0">
                      <a:srgbClr val="E5C271"/>
                    </a:gs>
                    <a:gs pos="100000">
                      <a:srgbClr val="CE9B49"/>
                    </a:gs>
                  </a:gsLst>
                  <a:lin ang="5400000" scaled="1"/>
                </a:gradFill>
                <a:latin typeface="OPPOSans B" panose="00020600040101010101" pitchFamily="18" charset="-122"/>
                <a:ea typeface="OPPOSans B" panose="00020600040101010101" pitchFamily="18" charset="-122"/>
                <a:cs typeface="OPPOSans B" panose="00020600040101010101" pitchFamily="18" charset="-122"/>
              </a:rPr>
              <a:t>分类</a:t>
            </a:r>
            <a:r>
              <a:rPr lang="en-US" altLang="zh-CN" sz="2400" dirty="0">
                <a:gradFill>
                  <a:gsLst>
                    <a:gs pos="0">
                      <a:srgbClr val="E5C271"/>
                    </a:gs>
                    <a:gs pos="100000">
                      <a:srgbClr val="CE9B49"/>
                    </a:gs>
                  </a:gsLst>
                  <a:lin ang="5400000" scaled="1"/>
                </a:gradFill>
                <a:latin typeface="OPPOSans B" panose="00020600040101010101" pitchFamily="18" charset="-122"/>
                <a:ea typeface="OPPOSans B" panose="00020600040101010101" pitchFamily="18" charset="-122"/>
                <a:cs typeface="OPPOSans B" panose="00020600040101010101" pitchFamily="18" charset="-122"/>
              </a:rPr>
              <a:t>1</a:t>
            </a:r>
            <a:endParaRPr lang="zh-CN" altLang="en-US" sz="2400" dirty="0">
              <a:gradFill>
                <a:gsLst>
                  <a:gs pos="0">
                    <a:srgbClr val="E5C271"/>
                  </a:gs>
                  <a:gs pos="100000">
                    <a:srgbClr val="CE9B49"/>
                  </a:gs>
                </a:gsLst>
                <a:lin ang="5400000" scaled="1"/>
              </a:gradFill>
              <a:latin typeface="OPPOSans B" panose="00020600040101010101" pitchFamily="18" charset="-122"/>
              <a:ea typeface="OPPOSans B" panose="00020600040101010101" pitchFamily="18" charset="-122"/>
              <a:cs typeface="OPPOSans B" panose="00020600040101010101" pitchFamily="18" charset="-122"/>
            </a:endParaRPr>
          </a:p>
        </p:txBody>
      </p:sp>
      <p:sp>
        <p:nvSpPr>
          <p:cNvPr id="28" name="矩形 27">
            <a:extLst>
              <a:ext uri="{FF2B5EF4-FFF2-40B4-BE49-F238E27FC236}">
                <a16:creationId xmlns:a16="http://schemas.microsoft.com/office/drawing/2014/main" id="{DC77DE18-0824-6CF5-C2CE-9E0CC1BB710B}"/>
              </a:ext>
            </a:extLst>
          </p:cNvPr>
          <p:cNvSpPr/>
          <p:nvPr/>
        </p:nvSpPr>
        <p:spPr>
          <a:xfrm>
            <a:off x="3644441" y="4271472"/>
            <a:ext cx="2115821" cy="1313501"/>
          </a:xfrm>
          <a:prstGeom prst="rect">
            <a:avLst/>
          </a:prstGeom>
        </p:spPr>
        <p:txBody>
          <a:bodyPr wrap="square" lIns="0" tIns="0" rIns="0" bIns="0">
            <a:spAutoFit/>
          </a:bodyPr>
          <a:lstStyle/>
          <a:p>
            <a:pPr algn="just">
              <a:lnSpc>
                <a:spcPct val="120000"/>
              </a:lnSpc>
            </a:pPr>
            <a:r>
              <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在这儿输入你的文字信息在这儿输入你的文字信息在这儿输入你的文字信息</a:t>
            </a:r>
          </a:p>
        </p:txBody>
      </p:sp>
      <p:sp>
        <p:nvSpPr>
          <p:cNvPr id="29" name="矩形 28">
            <a:extLst>
              <a:ext uri="{FF2B5EF4-FFF2-40B4-BE49-F238E27FC236}">
                <a16:creationId xmlns:a16="http://schemas.microsoft.com/office/drawing/2014/main" id="{89043607-9B2F-4EA0-B008-D7220FC88ABE}"/>
              </a:ext>
            </a:extLst>
          </p:cNvPr>
          <p:cNvSpPr/>
          <p:nvPr/>
        </p:nvSpPr>
        <p:spPr>
          <a:xfrm>
            <a:off x="6431738" y="4271472"/>
            <a:ext cx="2115821" cy="1313501"/>
          </a:xfrm>
          <a:prstGeom prst="rect">
            <a:avLst/>
          </a:prstGeom>
        </p:spPr>
        <p:txBody>
          <a:bodyPr wrap="square" lIns="0" tIns="0" rIns="0" bIns="0">
            <a:spAutoFit/>
          </a:bodyPr>
          <a:lstStyle/>
          <a:p>
            <a:pPr algn="just">
              <a:lnSpc>
                <a:spcPct val="120000"/>
              </a:lnSpc>
            </a:pPr>
            <a:r>
              <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在这儿输入你的文字信息在这儿输入你的文字信息在这儿输入你的文字信息</a:t>
            </a:r>
          </a:p>
        </p:txBody>
      </p:sp>
      <p:sp>
        <p:nvSpPr>
          <p:cNvPr id="30" name="矩形 29">
            <a:extLst>
              <a:ext uri="{FF2B5EF4-FFF2-40B4-BE49-F238E27FC236}">
                <a16:creationId xmlns:a16="http://schemas.microsoft.com/office/drawing/2014/main" id="{2D401225-DD6B-A9B1-0BF4-4141D29879E7}"/>
              </a:ext>
            </a:extLst>
          </p:cNvPr>
          <p:cNvSpPr/>
          <p:nvPr/>
        </p:nvSpPr>
        <p:spPr>
          <a:xfrm>
            <a:off x="9219036" y="4271472"/>
            <a:ext cx="2115821" cy="1313501"/>
          </a:xfrm>
          <a:prstGeom prst="rect">
            <a:avLst/>
          </a:prstGeom>
        </p:spPr>
        <p:txBody>
          <a:bodyPr wrap="square" lIns="0" tIns="0" rIns="0" bIns="0">
            <a:spAutoFit/>
          </a:bodyPr>
          <a:lstStyle/>
          <a:p>
            <a:pPr algn="just">
              <a:lnSpc>
                <a:spcPct val="120000"/>
              </a:lnSpc>
            </a:pPr>
            <a:r>
              <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在这儿输入你的文字信息在这儿输入你的文字信息在这儿输入你的文字信息</a:t>
            </a:r>
          </a:p>
        </p:txBody>
      </p:sp>
      <p:sp>
        <p:nvSpPr>
          <p:cNvPr id="31" name="矩形 30">
            <a:extLst>
              <a:ext uri="{FF2B5EF4-FFF2-40B4-BE49-F238E27FC236}">
                <a16:creationId xmlns:a16="http://schemas.microsoft.com/office/drawing/2014/main" id="{3B345516-0CD3-2ACE-984C-FDC3F70BD4FE}"/>
              </a:ext>
            </a:extLst>
          </p:cNvPr>
          <p:cNvSpPr/>
          <p:nvPr/>
        </p:nvSpPr>
        <p:spPr>
          <a:xfrm>
            <a:off x="4293586" y="3820687"/>
            <a:ext cx="817531" cy="369332"/>
          </a:xfrm>
          <a:prstGeom prst="rect">
            <a:avLst/>
          </a:prstGeom>
        </p:spPr>
        <p:txBody>
          <a:bodyPr wrap="none" lIns="0" tIns="0" rIns="0" bIns="0">
            <a:spAutoFit/>
          </a:bodyPr>
          <a:lstStyle/>
          <a:p>
            <a:r>
              <a:rPr lang="zh-CN" altLang="en-US" sz="2400" dirty="0">
                <a:gradFill>
                  <a:gsLst>
                    <a:gs pos="0">
                      <a:srgbClr val="E5C271"/>
                    </a:gs>
                    <a:gs pos="100000">
                      <a:srgbClr val="CE9B49"/>
                    </a:gs>
                  </a:gsLst>
                  <a:lin ang="5400000" scaled="1"/>
                </a:gradFill>
                <a:latin typeface="OPPOSans B" panose="00020600040101010101" pitchFamily="18" charset="-122"/>
                <a:ea typeface="OPPOSans B" panose="00020600040101010101" pitchFamily="18" charset="-122"/>
                <a:cs typeface="OPPOSans B" panose="00020600040101010101" pitchFamily="18" charset="-122"/>
              </a:rPr>
              <a:t>分类</a:t>
            </a:r>
            <a:r>
              <a:rPr lang="en-US" altLang="zh-CN" sz="2400" dirty="0">
                <a:gradFill>
                  <a:gsLst>
                    <a:gs pos="0">
                      <a:srgbClr val="E5C271"/>
                    </a:gs>
                    <a:gs pos="100000">
                      <a:srgbClr val="CE9B49"/>
                    </a:gs>
                  </a:gsLst>
                  <a:lin ang="5400000" scaled="1"/>
                </a:gradFill>
                <a:latin typeface="OPPOSans B" panose="00020600040101010101" pitchFamily="18" charset="-122"/>
                <a:ea typeface="OPPOSans B" panose="00020600040101010101" pitchFamily="18" charset="-122"/>
                <a:cs typeface="OPPOSans B" panose="00020600040101010101" pitchFamily="18" charset="-122"/>
              </a:rPr>
              <a:t>2</a:t>
            </a:r>
            <a:endParaRPr lang="zh-CN" altLang="en-US" sz="2400" dirty="0">
              <a:gradFill>
                <a:gsLst>
                  <a:gs pos="0">
                    <a:srgbClr val="E5C271"/>
                  </a:gs>
                  <a:gs pos="100000">
                    <a:srgbClr val="CE9B49"/>
                  </a:gs>
                </a:gsLst>
                <a:lin ang="5400000" scaled="1"/>
              </a:gradFill>
              <a:latin typeface="OPPOSans B" panose="00020600040101010101" pitchFamily="18" charset="-122"/>
              <a:ea typeface="OPPOSans B" panose="00020600040101010101" pitchFamily="18" charset="-122"/>
              <a:cs typeface="OPPOSans B" panose="00020600040101010101" pitchFamily="18" charset="-122"/>
            </a:endParaRPr>
          </a:p>
        </p:txBody>
      </p:sp>
      <p:sp>
        <p:nvSpPr>
          <p:cNvPr id="32" name="矩形 31">
            <a:extLst>
              <a:ext uri="{FF2B5EF4-FFF2-40B4-BE49-F238E27FC236}">
                <a16:creationId xmlns:a16="http://schemas.microsoft.com/office/drawing/2014/main" id="{E1B4EF1A-8431-5E84-F104-919BAC382E21}"/>
              </a:ext>
            </a:extLst>
          </p:cNvPr>
          <p:cNvSpPr/>
          <p:nvPr/>
        </p:nvSpPr>
        <p:spPr>
          <a:xfrm>
            <a:off x="7080883" y="3820687"/>
            <a:ext cx="817531" cy="369332"/>
          </a:xfrm>
          <a:prstGeom prst="rect">
            <a:avLst/>
          </a:prstGeom>
        </p:spPr>
        <p:txBody>
          <a:bodyPr wrap="none" lIns="0" tIns="0" rIns="0" bIns="0">
            <a:spAutoFit/>
          </a:bodyPr>
          <a:lstStyle/>
          <a:p>
            <a:r>
              <a:rPr lang="zh-CN" altLang="en-US" sz="2400" dirty="0">
                <a:gradFill>
                  <a:gsLst>
                    <a:gs pos="0">
                      <a:srgbClr val="E5C271"/>
                    </a:gs>
                    <a:gs pos="100000">
                      <a:srgbClr val="CE9B49"/>
                    </a:gs>
                  </a:gsLst>
                  <a:lin ang="5400000" scaled="1"/>
                </a:gradFill>
                <a:latin typeface="OPPOSans B" panose="00020600040101010101" pitchFamily="18" charset="-122"/>
                <a:ea typeface="OPPOSans B" panose="00020600040101010101" pitchFamily="18" charset="-122"/>
                <a:cs typeface="OPPOSans B" panose="00020600040101010101" pitchFamily="18" charset="-122"/>
              </a:rPr>
              <a:t>分类</a:t>
            </a:r>
            <a:r>
              <a:rPr lang="en-US" altLang="zh-CN" sz="2400" dirty="0">
                <a:gradFill>
                  <a:gsLst>
                    <a:gs pos="0">
                      <a:srgbClr val="E5C271"/>
                    </a:gs>
                    <a:gs pos="100000">
                      <a:srgbClr val="CE9B49"/>
                    </a:gs>
                  </a:gsLst>
                  <a:lin ang="5400000" scaled="1"/>
                </a:gradFill>
                <a:latin typeface="OPPOSans B" panose="00020600040101010101" pitchFamily="18" charset="-122"/>
                <a:ea typeface="OPPOSans B" panose="00020600040101010101" pitchFamily="18" charset="-122"/>
                <a:cs typeface="OPPOSans B" panose="00020600040101010101" pitchFamily="18" charset="-122"/>
              </a:rPr>
              <a:t>3</a:t>
            </a:r>
            <a:endParaRPr lang="zh-CN" altLang="en-US" sz="2400" dirty="0">
              <a:gradFill>
                <a:gsLst>
                  <a:gs pos="0">
                    <a:srgbClr val="E5C271"/>
                  </a:gs>
                  <a:gs pos="100000">
                    <a:srgbClr val="CE9B49"/>
                  </a:gs>
                </a:gsLst>
                <a:lin ang="5400000" scaled="1"/>
              </a:gradFill>
              <a:latin typeface="OPPOSans B" panose="00020600040101010101" pitchFamily="18" charset="-122"/>
              <a:ea typeface="OPPOSans B" panose="00020600040101010101" pitchFamily="18" charset="-122"/>
              <a:cs typeface="OPPOSans B" panose="00020600040101010101" pitchFamily="18" charset="-122"/>
            </a:endParaRPr>
          </a:p>
        </p:txBody>
      </p:sp>
      <p:sp>
        <p:nvSpPr>
          <p:cNvPr id="33" name="矩形 32">
            <a:extLst>
              <a:ext uri="{FF2B5EF4-FFF2-40B4-BE49-F238E27FC236}">
                <a16:creationId xmlns:a16="http://schemas.microsoft.com/office/drawing/2014/main" id="{95A80803-596E-1926-C00E-800E66B01B55}"/>
              </a:ext>
            </a:extLst>
          </p:cNvPr>
          <p:cNvSpPr/>
          <p:nvPr/>
        </p:nvSpPr>
        <p:spPr>
          <a:xfrm>
            <a:off x="9868181" y="3820687"/>
            <a:ext cx="817531" cy="369332"/>
          </a:xfrm>
          <a:prstGeom prst="rect">
            <a:avLst/>
          </a:prstGeom>
        </p:spPr>
        <p:txBody>
          <a:bodyPr wrap="none" lIns="0" tIns="0" rIns="0" bIns="0">
            <a:spAutoFit/>
          </a:bodyPr>
          <a:lstStyle/>
          <a:p>
            <a:r>
              <a:rPr lang="zh-CN" altLang="en-US" sz="2400" dirty="0">
                <a:gradFill>
                  <a:gsLst>
                    <a:gs pos="0">
                      <a:srgbClr val="E5C271"/>
                    </a:gs>
                    <a:gs pos="100000">
                      <a:srgbClr val="CE9B49"/>
                    </a:gs>
                  </a:gsLst>
                  <a:lin ang="5400000" scaled="1"/>
                </a:gradFill>
                <a:latin typeface="OPPOSans B" panose="00020600040101010101" pitchFamily="18" charset="-122"/>
                <a:ea typeface="OPPOSans B" panose="00020600040101010101" pitchFamily="18" charset="-122"/>
                <a:cs typeface="OPPOSans B" panose="00020600040101010101" pitchFamily="18" charset="-122"/>
              </a:rPr>
              <a:t>分类</a:t>
            </a:r>
            <a:r>
              <a:rPr lang="en-US" altLang="zh-CN" sz="2400" dirty="0">
                <a:gradFill>
                  <a:gsLst>
                    <a:gs pos="0">
                      <a:srgbClr val="E5C271"/>
                    </a:gs>
                    <a:gs pos="100000">
                      <a:srgbClr val="CE9B49"/>
                    </a:gs>
                  </a:gsLst>
                  <a:lin ang="5400000" scaled="1"/>
                </a:gradFill>
                <a:latin typeface="OPPOSans B" panose="00020600040101010101" pitchFamily="18" charset="-122"/>
                <a:ea typeface="OPPOSans B" panose="00020600040101010101" pitchFamily="18" charset="-122"/>
                <a:cs typeface="OPPOSans B" panose="00020600040101010101" pitchFamily="18" charset="-122"/>
              </a:rPr>
              <a:t>4</a:t>
            </a:r>
            <a:endParaRPr lang="zh-CN" altLang="en-US" sz="2400" dirty="0">
              <a:gradFill>
                <a:gsLst>
                  <a:gs pos="0">
                    <a:srgbClr val="E5C271"/>
                  </a:gs>
                  <a:gs pos="100000">
                    <a:srgbClr val="CE9B49"/>
                  </a:gs>
                </a:gsLst>
                <a:lin ang="5400000" scaled="1"/>
              </a:gradFill>
              <a:latin typeface="OPPOSans B" panose="00020600040101010101" pitchFamily="18" charset="-122"/>
              <a:ea typeface="OPPOSans B" panose="00020600040101010101" pitchFamily="18" charset="-122"/>
              <a:cs typeface="OPPOSans B" panose="00020600040101010101" pitchFamily="18" charset="-122"/>
            </a:endParaRPr>
          </a:p>
        </p:txBody>
      </p:sp>
      <p:sp>
        <p:nvSpPr>
          <p:cNvPr id="34" name="矩形: 圆角 33">
            <a:extLst>
              <a:ext uri="{FF2B5EF4-FFF2-40B4-BE49-F238E27FC236}">
                <a16:creationId xmlns:a16="http://schemas.microsoft.com/office/drawing/2014/main" id="{695B897A-0FCD-FEB0-463A-E770AF21EDB8}"/>
              </a:ext>
            </a:extLst>
          </p:cNvPr>
          <p:cNvSpPr/>
          <p:nvPr/>
        </p:nvSpPr>
        <p:spPr>
          <a:xfrm>
            <a:off x="1555054" y="5867400"/>
            <a:ext cx="720000" cy="36000"/>
          </a:xfrm>
          <a:prstGeom prst="roundRect">
            <a:avLst>
              <a:gd name="adj" fmla="val 50000"/>
            </a:avLst>
          </a:prstGeom>
          <a:solidFill>
            <a:srgbClr val="CE9B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圆角 34">
            <a:extLst>
              <a:ext uri="{FF2B5EF4-FFF2-40B4-BE49-F238E27FC236}">
                <a16:creationId xmlns:a16="http://schemas.microsoft.com/office/drawing/2014/main" id="{E55B78D5-B6BC-42E3-EB9C-2D4EF8A49801}"/>
              </a:ext>
            </a:extLst>
          </p:cNvPr>
          <p:cNvSpPr/>
          <p:nvPr/>
        </p:nvSpPr>
        <p:spPr>
          <a:xfrm>
            <a:off x="4342351" y="5867400"/>
            <a:ext cx="720000" cy="36000"/>
          </a:xfrm>
          <a:prstGeom prst="roundRect">
            <a:avLst>
              <a:gd name="adj" fmla="val 50000"/>
            </a:avLst>
          </a:prstGeom>
          <a:solidFill>
            <a:srgbClr val="CE9B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圆角 35">
            <a:extLst>
              <a:ext uri="{FF2B5EF4-FFF2-40B4-BE49-F238E27FC236}">
                <a16:creationId xmlns:a16="http://schemas.microsoft.com/office/drawing/2014/main" id="{04EA977C-107E-5D09-AAD2-765F355003FA}"/>
              </a:ext>
            </a:extLst>
          </p:cNvPr>
          <p:cNvSpPr/>
          <p:nvPr/>
        </p:nvSpPr>
        <p:spPr>
          <a:xfrm>
            <a:off x="7129648" y="5867400"/>
            <a:ext cx="720000" cy="36000"/>
          </a:xfrm>
          <a:prstGeom prst="roundRect">
            <a:avLst>
              <a:gd name="adj" fmla="val 50000"/>
            </a:avLst>
          </a:prstGeom>
          <a:solidFill>
            <a:srgbClr val="CE9B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圆角 36">
            <a:extLst>
              <a:ext uri="{FF2B5EF4-FFF2-40B4-BE49-F238E27FC236}">
                <a16:creationId xmlns:a16="http://schemas.microsoft.com/office/drawing/2014/main" id="{E86077F6-F044-2FE2-AA12-9BC2ED7E6DE8}"/>
              </a:ext>
            </a:extLst>
          </p:cNvPr>
          <p:cNvSpPr/>
          <p:nvPr/>
        </p:nvSpPr>
        <p:spPr>
          <a:xfrm>
            <a:off x="9916946" y="5867400"/>
            <a:ext cx="720000" cy="36000"/>
          </a:xfrm>
          <a:prstGeom prst="roundRect">
            <a:avLst>
              <a:gd name="adj" fmla="val 50000"/>
            </a:avLst>
          </a:prstGeom>
          <a:solidFill>
            <a:srgbClr val="CE9B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0" name="图形 39" descr="城市 轮廓">
            <a:extLst>
              <a:ext uri="{FF2B5EF4-FFF2-40B4-BE49-F238E27FC236}">
                <a16:creationId xmlns:a16="http://schemas.microsoft.com/office/drawing/2014/main" id="{E88B9555-95FF-8A31-1C23-018FDEC9C4A0}"/>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577670" y="2138056"/>
            <a:ext cx="674768" cy="674768"/>
          </a:xfrm>
          <a:prstGeom prst="rect">
            <a:avLst/>
          </a:prstGeom>
        </p:spPr>
      </p:pic>
      <p:pic>
        <p:nvPicPr>
          <p:cNvPr id="42" name="图形 41" descr="罗盘 轮廓">
            <a:extLst>
              <a:ext uri="{FF2B5EF4-FFF2-40B4-BE49-F238E27FC236}">
                <a16:creationId xmlns:a16="http://schemas.microsoft.com/office/drawing/2014/main" id="{A5F47F02-BF20-C651-64C8-16EC455D51A5}"/>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4364967" y="2138056"/>
            <a:ext cx="674768" cy="674768"/>
          </a:xfrm>
          <a:prstGeom prst="rect">
            <a:avLst/>
          </a:prstGeom>
        </p:spPr>
      </p:pic>
      <p:pic>
        <p:nvPicPr>
          <p:cNvPr id="44" name="图形 43" descr="藏宝图 轮廓">
            <a:extLst>
              <a:ext uri="{FF2B5EF4-FFF2-40B4-BE49-F238E27FC236}">
                <a16:creationId xmlns:a16="http://schemas.microsoft.com/office/drawing/2014/main" id="{0E7B1E4E-A102-A86C-A1C2-2E817A3E0718}"/>
              </a:ext>
            </a:extLst>
          </p:cNvPr>
          <p:cNvPicPr>
            <a:picLocks noChangeAspect="1"/>
          </p:cNvPicPr>
          <p:nvPr/>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7152264" y="2138056"/>
            <a:ext cx="674768" cy="674768"/>
          </a:xfrm>
          <a:prstGeom prst="rect">
            <a:avLst/>
          </a:prstGeom>
        </p:spPr>
      </p:pic>
      <p:pic>
        <p:nvPicPr>
          <p:cNvPr id="46" name="图形 45" descr="地球 轮廓">
            <a:extLst>
              <a:ext uri="{FF2B5EF4-FFF2-40B4-BE49-F238E27FC236}">
                <a16:creationId xmlns:a16="http://schemas.microsoft.com/office/drawing/2014/main" id="{60A1B88F-66BC-B9FF-B473-7479F9CBA6F5}"/>
              </a:ext>
            </a:extLst>
          </p:cNvPr>
          <p:cNvPicPr>
            <a:picLocks noChangeAspect="1"/>
          </p:cNvPicPr>
          <p:nvPr/>
        </p:nvPicPr>
        <p:blipFill>
          <a:blip r:embed="rId9">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9939562" y="2138056"/>
            <a:ext cx="674768" cy="674768"/>
          </a:xfrm>
          <a:prstGeom prst="rect">
            <a:avLst/>
          </a:prstGeom>
        </p:spPr>
      </p:pic>
      <p:cxnSp>
        <p:nvCxnSpPr>
          <p:cNvPr id="48" name="直接连接符 47">
            <a:extLst>
              <a:ext uri="{FF2B5EF4-FFF2-40B4-BE49-F238E27FC236}">
                <a16:creationId xmlns:a16="http://schemas.microsoft.com/office/drawing/2014/main" id="{B5469417-1A8E-23D7-F0FB-EF6BE2EF17BF}"/>
              </a:ext>
            </a:extLst>
          </p:cNvPr>
          <p:cNvCxnSpPr>
            <a:cxnSpLocks/>
          </p:cNvCxnSpPr>
          <p:nvPr/>
        </p:nvCxnSpPr>
        <p:spPr>
          <a:xfrm>
            <a:off x="1915054" y="3023813"/>
            <a:ext cx="0" cy="508904"/>
          </a:xfrm>
          <a:prstGeom prst="line">
            <a:avLst/>
          </a:prstGeom>
          <a:ln>
            <a:gradFill>
              <a:gsLst>
                <a:gs pos="0">
                  <a:srgbClr val="CE9B49"/>
                </a:gs>
                <a:gs pos="100000">
                  <a:srgbClr val="CE9B49">
                    <a:alpha val="0"/>
                  </a:srgb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id="{7554E11D-A928-ED9A-A2EE-CCA4818B0679}"/>
              </a:ext>
            </a:extLst>
          </p:cNvPr>
          <p:cNvCxnSpPr>
            <a:cxnSpLocks/>
          </p:cNvCxnSpPr>
          <p:nvPr/>
        </p:nvCxnSpPr>
        <p:spPr>
          <a:xfrm>
            <a:off x="4702351" y="3023813"/>
            <a:ext cx="0" cy="508904"/>
          </a:xfrm>
          <a:prstGeom prst="line">
            <a:avLst/>
          </a:prstGeom>
          <a:ln>
            <a:gradFill>
              <a:gsLst>
                <a:gs pos="0">
                  <a:srgbClr val="CE9B49"/>
                </a:gs>
                <a:gs pos="100000">
                  <a:srgbClr val="CE9B49">
                    <a:alpha val="0"/>
                  </a:srgb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id="{C88A17F0-215B-18EF-21B7-DA7A30579FAC}"/>
              </a:ext>
            </a:extLst>
          </p:cNvPr>
          <p:cNvCxnSpPr>
            <a:cxnSpLocks/>
          </p:cNvCxnSpPr>
          <p:nvPr/>
        </p:nvCxnSpPr>
        <p:spPr>
          <a:xfrm>
            <a:off x="7489648" y="3023813"/>
            <a:ext cx="0" cy="508904"/>
          </a:xfrm>
          <a:prstGeom prst="line">
            <a:avLst/>
          </a:prstGeom>
          <a:ln>
            <a:gradFill>
              <a:gsLst>
                <a:gs pos="0">
                  <a:srgbClr val="CE9B49"/>
                </a:gs>
                <a:gs pos="100000">
                  <a:srgbClr val="CE9B49">
                    <a:alpha val="0"/>
                  </a:srgb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id="{BCE97D35-FB76-D06F-DDCC-BB3C093B5589}"/>
              </a:ext>
            </a:extLst>
          </p:cNvPr>
          <p:cNvCxnSpPr>
            <a:cxnSpLocks/>
          </p:cNvCxnSpPr>
          <p:nvPr/>
        </p:nvCxnSpPr>
        <p:spPr>
          <a:xfrm>
            <a:off x="10276946" y="3023813"/>
            <a:ext cx="0" cy="508904"/>
          </a:xfrm>
          <a:prstGeom prst="line">
            <a:avLst/>
          </a:prstGeom>
          <a:ln>
            <a:gradFill>
              <a:gsLst>
                <a:gs pos="0">
                  <a:srgbClr val="CE9B49"/>
                </a:gs>
                <a:gs pos="100000">
                  <a:srgbClr val="CE9B49">
                    <a:alpha val="0"/>
                  </a:srgbClr>
                </a:gs>
              </a:gsLst>
              <a:lin ang="5400000" scaled="1"/>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821487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任意多边形: 形状 5">
            <a:extLst>
              <a:ext uri="{FF2B5EF4-FFF2-40B4-BE49-F238E27FC236}">
                <a16:creationId xmlns:a16="http://schemas.microsoft.com/office/drawing/2014/main" id="{157486BC-5826-A774-60FF-70FEF133A71C}"/>
              </a:ext>
            </a:extLst>
          </p:cNvPr>
          <p:cNvSpPr/>
          <p:nvPr/>
        </p:nvSpPr>
        <p:spPr>
          <a:xfrm>
            <a:off x="4739216" y="1066800"/>
            <a:ext cx="8809566" cy="5266267"/>
          </a:xfrm>
          <a:custGeom>
            <a:avLst/>
            <a:gdLst>
              <a:gd name="connsiteX0" fmla="*/ 212231 w 8809566"/>
              <a:gd name="connsiteY0" fmla="*/ 0 h 5266267"/>
              <a:gd name="connsiteX1" fmla="*/ 1356783 w 8809566"/>
              <a:gd name="connsiteY1" fmla="*/ 0 h 5266267"/>
              <a:gd name="connsiteX2" fmla="*/ 7452783 w 8809566"/>
              <a:gd name="connsiteY2" fmla="*/ 0 h 5266267"/>
              <a:gd name="connsiteX3" fmla="*/ 8809566 w 8809566"/>
              <a:gd name="connsiteY3" fmla="*/ 0 h 5266267"/>
              <a:gd name="connsiteX4" fmla="*/ 8809566 w 8809566"/>
              <a:gd name="connsiteY4" fmla="*/ 5266267 h 5266267"/>
              <a:gd name="connsiteX5" fmla="*/ 7452783 w 8809566"/>
              <a:gd name="connsiteY5" fmla="*/ 5266267 h 5266267"/>
              <a:gd name="connsiteX6" fmla="*/ 1356783 w 8809566"/>
              <a:gd name="connsiteY6" fmla="*/ 5266267 h 5266267"/>
              <a:gd name="connsiteX7" fmla="*/ 212231 w 8809566"/>
              <a:gd name="connsiteY7" fmla="*/ 5266267 h 5266267"/>
              <a:gd name="connsiteX8" fmla="*/ 0 w 8809566"/>
              <a:gd name="connsiteY8" fmla="*/ 5054036 h 5266267"/>
              <a:gd name="connsiteX9" fmla="*/ 0 w 8809566"/>
              <a:gd name="connsiteY9" fmla="*/ 212231 h 5266267"/>
              <a:gd name="connsiteX10" fmla="*/ 212231 w 8809566"/>
              <a:gd name="connsiteY10" fmla="*/ 0 h 5266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09566" h="5266267">
                <a:moveTo>
                  <a:pt x="212231" y="0"/>
                </a:moveTo>
                <a:lnTo>
                  <a:pt x="1356783" y="0"/>
                </a:lnTo>
                <a:lnTo>
                  <a:pt x="7452783" y="0"/>
                </a:lnTo>
                <a:lnTo>
                  <a:pt x="8809566" y="0"/>
                </a:lnTo>
                <a:lnTo>
                  <a:pt x="8809566" y="5266267"/>
                </a:lnTo>
                <a:lnTo>
                  <a:pt x="7452783" y="5266267"/>
                </a:lnTo>
                <a:lnTo>
                  <a:pt x="1356783" y="5266267"/>
                </a:lnTo>
                <a:lnTo>
                  <a:pt x="212231" y="5266267"/>
                </a:lnTo>
                <a:cubicBezTo>
                  <a:pt x="95020" y="5266267"/>
                  <a:pt x="0" y="5171248"/>
                  <a:pt x="0" y="5054036"/>
                </a:cubicBezTo>
                <a:lnTo>
                  <a:pt x="0" y="212231"/>
                </a:lnTo>
                <a:cubicBezTo>
                  <a:pt x="0" y="95019"/>
                  <a:pt x="95020" y="0"/>
                  <a:pt x="212231" y="0"/>
                </a:cubicBezTo>
                <a:close/>
              </a:path>
            </a:pathLst>
          </a:custGeom>
          <a:solidFill>
            <a:srgbClr val="2F313E"/>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aphicFrame>
        <p:nvGraphicFramePr>
          <p:cNvPr id="4" name="图表 3">
            <a:extLst>
              <a:ext uri="{FF2B5EF4-FFF2-40B4-BE49-F238E27FC236}">
                <a16:creationId xmlns:a16="http://schemas.microsoft.com/office/drawing/2014/main" id="{0B4FE822-3A33-7083-576B-85545E44E7CB}"/>
              </a:ext>
            </a:extLst>
          </p:cNvPr>
          <p:cNvGraphicFramePr/>
          <p:nvPr>
            <p:extLst>
              <p:ext uri="{D42A27DB-BD31-4B8C-83A1-F6EECF244321}">
                <p14:modId xmlns:p14="http://schemas.microsoft.com/office/powerpoint/2010/main" val="3563894124"/>
              </p:ext>
            </p:extLst>
          </p:nvPr>
        </p:nvGraphicFramePr>
        <p:xfrm>
          <a:off x="4938932" y="1352061"/>
          <a:ext cx="6950808" cy="4633872"/>
        </p:xfrm>
        <a:graphic>
          <a:graphicData uri="http://schemas.openxmlformats.org/drawingml/2006/chart">
            <c:chart xmlns:c="http://schemas.openxmlformats.org/drawingml/2006/chart" xmlns:r="http://schemas.openxmlformats.org/officeDocument/2006/relationships" r:id="rId3"/>
          </a:graphicData>
        </a:graphic>
      </p:graphicFrame>
      <p:sp>
        <p:nvSpPr>
          <p:cNvPr id="8" name="矩形 7">
            <a:extLst>
              <a:ext uri="{FF2B5EF4-FFF2-40B4-BE49-F238E27FC236}">
                <a16:creationId xmlns:a16="http://schemas.microsoft.com/office/drawing/2014/main" id="{7E8FC878-3F95-E27E-29B5-094581972AFF}"/>
              </a:ext>
            </a:extLst>
          </p:cNvPr>
          <p:cNvSpPr/>
          <p:nvPr/>
        </p:nvSpPr>
        <p:spPr>
          <a:xfrm>
            <a:off x="474028" y="170948"/>
            <a:ext cx="4391617" cy="646331"/>
          </a:xfrm>
          <a:prstGeom prst="rect">
            <a:avLst/>
          </a:prstGeom>
        </p:spPr>
        <p:txBody>
          <a:bodyPr wrap="square">
            <a:spAutoFit/>
          </a:bodyPr>
          <a:lstStyle/>
          <a:p>
            <a:r>
              <a:rPr lang="en-US" altLang="zh-CN" sz="3600" dirty="0">
                <a:solidFill>
                  <a:schemeClr val="bg1">
                    <a:alpha val="20000"/>
                  </a:schemeClr>
                </a:solidFill>
                <a:latin typeface="DIN" pitchFamily="50" charset="0"/>
                <a:ea typeface="阿里巴巴普惠体 H" panose="00020600040101010101" pitchFamily="18" charset="-122"/>
              </a:rPr>
              <a:t>Your Title</a:t>
            </a:r>
            <a:endParaRPr lang="zh-CN" altLang="en-US" sz="3600" dirty="0">
              <a:solidFill>
                <a:schemeClr val="bg1">
                  <a:alpha val="20000"/>
                </a:schemeClr>
              </a:solidFill>
              <a:latin typeface="DIN" pitchFamily="50" charset="0"/>
              <a:ea typeface="阿里巴巴普惠体 H" panose="00020600040101010101" pitchFamily="18" charset="-122"/>
            </a:endParaRPr>
          </a:p>
        </p:txBody>
      </p:sp>
      <p:sp>
        <p:nvSpPr>
          <p:cNvPr id="9" name="矩形 8">
            <a:extLst>
              <a:ext uri="{FF2B5EF4-FFF2-40B4-BE49-F238E27FC236}">
                <a16:creationId xmlns:a16="http://schemas.microsoft.com/office/drawing/2014/main" id="{54E20738-AC3F-A7B3-13EE-14B1C7C8EF6C}"/>
              </a:ext>
            </a:extLst>
          </p:cNvPr>
          <p:cNvSpPr/>
          <p:nvPr/>
        </p:nvSpPr>
        <p:spPr>
          <a:xfrm>
            <a:off x="474029" y="511764"/>
            <a:ext cx="1620957" cy="523220"/>
          </a:xfrm>
          <a:prstGeom prst="rect">
            <a:avLst/>
          </a:prstGeom>
        </p:spPr>
        <p:txBody>
          <a:bodyPr wrap="none">
            <a:spAutoFit/>
          </a:bodyPr>
          <a:lstStyle/>
          <a:p>
            <a:r>
              <a:rPr lang="zh-CN" altLang="en-US" sz="2800" dirty="0">
                <a:gradFill>
                  <a:gsLst>
                    <a:gs pos="0">
                      <a:srgbClr val="E3B26C"/>
                    </a:gs>
                    <a:gs pos="100000">
                      <a:srgbClr val="CE9B49"/>
                    </a:gs>
                  </a:gsLst>
                  <a:lin ang="0" scaled="0"/>
                </a:gradFill>
                <a:latin typeface="思源宋体 CN Heavy" panose="02020900000000000000" pitchFamily="18" charset="-122"/>
                <a:ea typeface="思源宋体 CN Heavy" panose="02020900000000000000" pitchFamily="18" charset="-122"/>
              </a:rPr>
              <a:t>你的标题</a:t>
            </a:r>
          </a:p>
        </p:txBody>
      </p:sp>
      <p:sp>
        <p:nvSpPr>
          <p:cNvPr id="10" name="矩形 9">
            <a:extLst>
              <a:ext uri="{FF2B5EF4-FFF2-40B4-BE49-F238E27FC236}">
                <a16:creationId xmlns:a16="http://schemas.microsoft.com/office/drawing/2014/main" id="{13BE3D5C-71B4-93BF-4446-083FAD06D1EE}"/>
              </a:ext>
            </a:extLst>
          </p:cNvPr>
          <p:cNvSpPr/>
          <p:nvPr/>
        </p:nvSpPr>
        <p:spPr>
          <a:xfrm>
            <a:off x="515938" y="1712423"/>
            <a:ext cx="3920595" cy="648704"/>
          </a:xfrm>
          <a:prstGeom prst="rect">
            <a:avLst/>
          </a:prstGeom>
        </p:spPr>
        <p:txBody>
          <a:bodyPr wrap="square" lIns="0" tIns="0" rIns="0" bIns="0">
            <a:spAutoFit/>
          </a:bodyPr>
          <a:lstStyle/>
          <a:p>
            <a:pPr algn="just">
              <a:lnSpc>
                <a:spcPct val="120000"/>
              </a:lnSpc>
            </a:pPr>
            <a:r>
              <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在这儿输入你的文字信息在这儿输入你的文字信息在这儿输入你的文字信息</a:t>
            </a:r>
          </a:p>
        </p:txBody>
      </p:sp>
      <p:sp>
        <p:nvSpPr>
          <p:cNvPr id="11" name="矩形 10">
            <a:extLst>
              <a:ext uri="{FF2B5EF4-FFF2-40B4-BE49-F238E27FC236}">
                <a16:creationId xmlns:a16="http://schemas.microsoft.com/office/drawing/2014/main" id="{429AA360-0151-C135-D4CF-E5283AC5063F}"/>
              </a:ext>
            </a:extLst>
          </p:cNvPr>
          <p:cNvSpPr/>
          <p:nvPr/>
        </p:nvSpPr>
        <p:spPr>
          <a:xfrm>
            <a:off x="515938" y="1261638"/>
            <a:ext cx="763029" cy="369332"/>
          </a:xfrm>
          <a:prstGeom prst="rect">
            <a:avLst/>
          </a:prstGeom>
        </p:spPr>
        <p:txBody>
          <a:bodyPr wrap="none" lIns="0" tIns="0" rIns="0" bIns="0">
            <a:spAutoFit/>
          </a:bodyPr>
          <a:lstStyle/>
          <a:p>
            <a:r>
              <a:rPr lang="zh-CN" altLang="en-US" sz="2400" dirty="0">
                <a:gradFill>
                  <a:gsLst>
                    <a:gs pos="0">
                      <a:srgbClr val="E5C271"/>
                    </a:gs>
                    <a:gs pos="100000">
                      <a:srgbClr val="CE9B49"/>
                    </a:gs>
                  </a:gsLst>
                  <a:lin ang="5400000" scaled="1"/>
                </a:gradFill>
                <a:latin typeface="OPPOSans B" panose="00020600040101010101" pitchFamily="18" charset="-122"/>
                <a:ea typeface="OPPOSans B" panose="00020600040101010101" pitchFamily="18" charset="-122"/>
                <a:cs typeface="OPPOSans B" panose="00020600040101010101" pitchFamily="18" charset="-122"/>
              </a:rPr>
              <a:t>分类</a:t>
            </a:r>
            <a:r>
              <a:rPr lang="en-US" altLang="zh-CN" sz="2400" dirty="0">
                <a:gradFill>
                  <a:gsLst>
                    <a:gs pos="0">
                      <a:srgbClr val="E5C271"/>
                    </a:gs>
                    <a:gs pos="100000">
                      <a:srgbClr val="CE9B49"/>
                    </a:gs>
                  </a:gsLst>
                  <a:lin ang="5400000" scaled="1"/>
                </a:gradFill>
                <a:latin typeface="OPPOSans B" panose="00020600040101010101" pitchFamily="18" charset="-122"/>
                <a:ea typeface="OPPOSans B" panose="00020600040101010101" pitchFamily="18" charset="-122"/>
                <a:cs typeface="OPPOSans B" panose="00020600040101010101" pitchFamily="18" charset="-122"/>
              </a:rPr>
              <a:t>1</a:t>
            </a:r>
            <a:endParaRPr lang="zh-CN" altLang="en-US" sz="2400" dirty="0">
              <a:gradFill>
                <a:gsLst>
                  <a:gs pos="0">
                    <a:srgbClr val="E5C271"/>
                  </a:gs>
                  <a:gs pos="100000">
                    <a:srgbClr val="CE9B49"/>
                  </a:gs>
                </a:gsLst>
                <a:lin ang="5400000" scaled="1"/>
              </a:gradFill>
              <a:latin typeface="OPPOSans B" panose="00020600040101010101" pitchFamily="18" charset="-122"/>
              <a:ea typeface="OPPOSans B" panose="00020600040101010101" pitchFamily="18" charset="-122"/>
              <a:cs typeface="OPPOSans B" panose="00020600040101010101" pitchFamily="18" charset="-122"/>
            </a:endParaRPr>
          </a:p>
        </p:txBody>
      </p:sp>
      <p:sp>
        <p:nvSpPr>
          <p:cNvPr id="3" name="矩形: 圆角 2">
            <a:extLst>
              <a:ext uri="{FF2B5EF4-FFF2-40B4-BE49-F238E27FC236}">
                <a16:creationId xmlns:a16="http://schemas.microsoft.com/office/drawing/2014/main" id="{9538A59B-6471-0665-2898-44FBFFA8A1AD}"/>
              </a:ext>
            </a:extLst>
          </p:cNvPr>
          <p:cNvSpPr/>
          <p:nvPr/>
        </p:nvSpPr>
        <p:spPr>
          <a:xfrm>
            <a:off x="515938" y="2759481"/>
            <a:ext cx="1811850" cy="1564455"/>
          </a:xfrm>
          <a:prstGeom prst="roundRect">
            <a:avLst>
              <a:gd name="adj" fmla="val 6867"/>
            </a:avLst>
          </a:prstGeom>
          <a:solidFill>
            <a:srgbClr val="2F31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圆角 12">
            <a:extLst>
              <a:ext uri="{FF2B5EF4-FFF2-40B4-BE49-F238E27FC236}">
                <a16:creationId xmlns:a16="http://schemas.microsoft.com/office/drawing/2014/main" id="{FB8254F8-B4E5-F85B-20B0-B14A88BC032B}"/>
              </a:ext>
            </a:extLst>
          </p:cNvPr>
          <p:cNvSpPr/>
          <p:nvPr/>
        </p:nvSpPr>
        <p:spPr>
          <a:xfrm>
            <a:off x="2656433" y="2759481"/>
            <a:ext cx="1811850" cy="1564455"/>
          </a:xfrm>
          <a:prstGeom prst="roundRect">
            <a:avLst>
              <a:gd name="adj" fmla="val 6867"/>
            </a:avLst>
          </a:prstGeom>
          <a:solidFill>
            <a:srgbClr val="2F31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圆角 13">
            <a:extLst>
              <a:ext uri="{FF2B5EF4-FFF2-40B4-BE49-F238E27FC236}">
                <a16:creationId xmlns:a16="http://schemas.microsoft.com/office/drawing/2014/main" id="{4E565D41-5884-1023-13AE-01ECDB77CE90}"/>
              </a:ext>
            </a:extLst>
          </p:cNvPr>
          <p:cNvSpPr/>
          <p:nvPr/>
        </p:nvSpPr>
        <p:spPr>
          <a:xfrm>
            <a:off x="515938" y="4781781"/>
            <a:ext cx="1811850" cy="1564455"/>
          </a:xfrm>
          <a:prstGeom prst="roundRect">
            <a:avLst>
              <a:gd name="adj" fmla="val 6867"/>
            </a:avLst>
          </a:prstGeom>
          <a:solidFill>
            <a:srgbClr val="2F31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角 14">
            <a:extLst>
              <a:ext uri="{FF2B5EF4-FFF2-40B4-BE49-F238E27FC236}">
                <a16:creationId xmlns:a16="http://schemas.microsoft.com/office/drawing/2014/main" id="{63BC9597-1EC0-8BDB-0858-E23AECC29038}"/>
              </a:ext>
            </a:extLst>
          </p:cNvPr>
          <p:cNvSpPr/>
          <p:nvPr/>
        </p:nvSpPr>
        <p:spPr>
          <a:xfrm>
            <a:off x="2656433" y="4781781"/>
            <a:ext cx="1811850" cy="1564455"/>
          </a:xfrm>
          <a:prstGeom prst="roundRect">
            <a:avLst>
              <a:gd name="adj" fmla="val 6867"/>
            </a:avLst>
          </a:prstGeom>
          <a:solidFill>
            <a:srgbClr val="2F31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id="{E928E768-F162-23E3-B44C-71FD3228C5BE}"/>
              </a:ext>
            </a:extLst>
          </p:cNvPr>
          <p:cNvSpPr/>
          <p:nvPr/>
        </p:nvSpPr>
        <p:spPr>
          <a:xfrm>
            <a:off x="1198343" y="2535961"/>
            <a:ext cx="447040" cy="44704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id="{66917CB1-2166-B190-8BEB-868D261357D7}"/>
              </a:ext>
            </a:extLst>
          </p:cNvPr>
          <p:cNvSpPr/>
          <p:nvPr/>
        </p:nvSpPr>
        <p:spPr>
          <a:xfrm>
            <a:off x="3338838" y="2535961"/>
            <a:ext cx="447040" cy="44704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id="{893DA700-1568-3D6E-B114-E692819A3F97}"/>
              </a:ext>
            </a:extLst>
          </p:cNvPr>
          <p:cNvSpPr/>
          <p:nvPr/>
        </p:nvSpPr>
        <p:spPr>
          <a:xfrm>
            <a:off x="1198343" y="4556673"/>
            <a:ext cx="447040" cy="44704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id="{BC1BEAEC-604A-3F7E-52C8-CC8D4B935D29}"/>
              </a:ext>
            </a:extLst>
          </p:cNvPr>
          <p:cNvSpPr/>
          <p:nvPr/>
        </p:nvSpPr>
        <p:spPr>
          <a:xfrm>
            <a:off x="3338838" y="4556673"/>
            <a:ext cx="447040" cy="44704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a:extLst>
              <a:ext uri="{FF2B5EF4-FFF2-40B4-BE49-F238E27FC236}">
                <a16:creationId xmlns:a16="http://schemas.microsoft.com/office/drawing/2014/main" id="{FBAC9DE1-3840-07EA-38B9-8CCF1C844BF2}"/>
              </a:ext>
            </a:extLst>
          </p:cNvPr>
          <p:cNvSpPr txBox="1"/>
          <p:nvPr/>
        </p:nvSpPr>
        <p:spPr>
          <a:xfrm>
            <a:off x="1298432" y="2620982"/>
            <a:ext cx="246862" cy="276999"/>
          </a:xfrm>
          <a:prstGeom prst="rect">
            <a:avLst/>
          </a:prstGeom>
          <a:noFill/>
        </p:spPr>
        <p:txBody>
          <a:bodyPr wrap="none" lIns="0" tIns="0" rIns="0" bIns="0" rtlCol="0">
            <a:spAutoFit/>
          </a:bodyPr>
          <a:lstStyle/>
          <a:p>
            <a:r>
              <a:rPr lang="en-US" altLang="zh-CN" dirty="0">
                <a:solidFill>
                  <a:schemeClr val="bg1"/>
                </a:solidFill>
                <a:latin typeface="DIN" pitchFamily="50" charset="0"/>
              </a:rPr>
              <a:t>01</a:t>
            </a:r>
            <a:endParaRPr lang="zh-CN" altLang="en-US" dirty="0">
              <a:solidFill>
                <a:schemeClr val="bg1"/>
              </a:solidFill>
              <a:latin typeface="DIN" pitchFamily="50" charset="0"/>
            </a:endParaRPr>
          </a:p>
        </p:txBody>
      </p:sp>
      <p:sp>
        <p:nvSpPr>
          <p:cNvPr id="24" name="文本框 23">
            <a:extLst>
              <a:ext uri="{FF2B5EF4-FFF2-40B4-BE49-F238E27FC236}">
                <a16:creationId xmlns:a16="http://schemas.microsoft.com/office/drawing/2014/main" id="{3AAD6EF8-C363-FF59-129A-8A4277F24300}"/>
              </a:ext>
            </a:extLst>
          </p:cNvPr>
          <p:cNvSpPr txBox="1"/>
          <p:nvPr/>
        </p:nvSpPr>
        <p:spPr>
          <a:xfrm>
            <a:off x="3438927" y="2620982"/>
            <a:ext cx="246862" cy="276999"/>
          </a:xfrm>
          <a:prstGeom prst="rect">
            <a:avLst/>
          </a:prstGeom>
          <a:noFill/>
        </p:spPr>
        <p:txBody>
          <a:bodyPr wrap="none" lIns="0" tIns="0" rIns="0" bIns="0" rtlCol="0">
            <a:spAutoFit/>
          </a:bodyPr>
          <a:lstStyle/>
          <a:p>
            <a:r>
              <a:rPr lang="en-US" altLang="zh-CN" dirty="0">
                <a:solidFill>
                  <a:schemeClr val="bg1"/>
                </a:solidFill>
                <a:latin typeface="DIN" pitchFamily="50" charset="0"/>
              </a:rPr>
              <a:t>02</a:t>
            </a:r>
            <a:endParaRPr lang="zh-CN" altLang="en-US" dirty="0">
              <a:solidFill>
                <a:schemeClr val="bg1"/>
              </a:solidFill>
              <a:latin typeface="DIN" pitchFamily="50" charset="0"/>
            </a:endParaRPr>
          </a:p>
        </p:txBody>
      </p:sp>
      <p:sp>
        <p:nvSpPr>
          <p:cNvPr id="25" name="文本框 24">
            <a:extLst>
              <a:ext uri="{FF2B5EF4-FFF2-40B4-BE49-F238E27FC236}">
                <a16:creationId xmlns:a16="http://schemas.microsoft.com/office/drawing/2014/main" id="{3F504C35-A217-7149-9436-333D137D21F8}"/>
              </a:ext>
            </a:extLst>
          </p:cNvPr>
          <p:cNvSpPr txBox="1"/>
          <p:nvPr/>
        </p:nvSpPr>
        <p:spPr>
          <a:xfrm>
            <a:off x="1298432" y="4641694"/>
            <a:ext cx="246862" cy="276999"/>
          </a:xfrm>
          <a:prstGeom prst="rect">
            <a:avLst/>
          </a:prstGeom>
          <a:noFill/>
        </p:spPr>
        <p:txBody>
          <a:bodyPr wrap="none" lIns="0" tIns="0" rIns="0" bIns="0" rtlCol="0">
            <a:spAutoFit/>
          </a:bodyPr>
          <a:lstStyle/>
          <a:p>
            <a:r>
              <a:rPr lang="en-US" altLang="zh-CN" dirty="0">
                <a:solidFill>
                  <a:schemeClr val="bg1"/>
                </a:solidFill>
                <a:latin typeface="DIN" pitchFamily="50" charset="0"/>
              </a:rPr>
              <a:t>03</a:t>
            </a:r>
            <a:endParaRPr lang="zh-CN" altLang="en-US" dirty="0">
              <a:solidFill>
                <a:schemeClr val="bg1"/>
              </a:solidFill>
              <a:latin typeface="DIN" pitchFamily="50" charset="0"/>
            </a:endParaRPr>
          </a:p>
        </p:txBody>
      </p:sp>
      <p:sp>
        <p:nvSpPr>
          <p:cNvPr id="26" name="文本框 25">
            <a:extLst>
              <a:ext uri="{FF2B5EF4-FFF2-40B4-BE49-F238E27FC236}">
                <a16:creationId xmlns:a16="http://schemas.microsoft.com/office/drawing/2014/main" id="{2D6C7358-FD6D-4DB0-33DB-0FF8C979915E}"/>
              </a:ext>
            </a:extLst>
          </p:cNvPr>
          <p:cNvSpPr txBox="1"/>
          <p:nvPr/>
        </p:nvSpPr>
        <p:spPr>
          <a:xfrm>
            <a:off x="3438927" y="4641694"/>
            <a:ext cx="246862" cy="276999"/>
          </a:xfrm>
          <a:prstGeom prst="rect">
            <a:avLst/>
          </a:prstGeom>
          <a:noFill/>
        </p:spPr>
        <p:txBody>
          <a:bodyPr wrap="none" lIns="0" tIns="0" rIns="0" bIns="0" rtlCol="0">
            <a:spAutoFit/>
          </a:bodyPr>
          <a:lstStyle/>
          <a:p>
            <a:r>
              <a:rPr lang="en-US" altLang="zh-CN" dirty="0">
                <a:solidFill>
                  <a:schemeClr val="bg1"/>
                </a:solidFill>
                <a:latin typeface="DIN" pitchFamily="50" charset="0"/>
              </a:rPr>
              <a:t>04</a:t>
            </a:r>
            <a:endParaRPr lang="zh-CN" altLang="en-US" dirty="0">
              <a:solidFill>
                <a:schemeClr val="bg1"/>
              </a:solidFill>
              <a:latin typeface="DIN" pitchFamily="50" charset="0"/>
            </a:endParaRPr>
          </a:p>
        </p:txBody>
      </p:sp>
      <p:sp>
        <p:nvSpPr>
          <p:cNvPr id="27" name="矩形 26">
            <a:extLst>
              <a:ext uri="{FF2B5EF4-FFF2-40B4-BE49-F238E27FC236}">
                <a16:creationId xmlns:a16="http://schemas.microsoft.com/office/drawing/2014/main" id="{AE353856-1B52-24F4-6F38-FFDF33C4E32C}"/>
              </a:ext>
            </a:extLst>
          </p:cNvPr>
          <p:cNvSpPr/>
          <p:nvPr/>
        </p:nvSpPr>
        <p:spPr>
          <a:xfrm>
            <a:off x="625996" y="3111971"/>
            <a:ext cx="1591734" cy="763029"/>
          </a:xfrm>
          <a:prstGeom prst="rect">
            <a:avLst/>
          </a:prstGeom>
        </p:spPr>
        <p:txBody>
          <a:bodyPr wrap="square" lIns="0" tIns="0" rIns="0" bIns="0">
            <a:spAutoFit/>
          </a:bodyPr>
          <a:lstStyle/>
          <a:p>
            <a:pPr algn="just">
              <a:lnSpc>
                <a:spcPct val="120000"/>
              </a:lnSpc>
            </a:pPr>
            <a:r>
              <a:rPr lang="zh-CN" altLang="en-US"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在这儿输入你的文字信息在这儿输入你的文字信息</a:t>
            </a:r>
          </a:p>
        </p:txBody>
      </p:sp>
      <p:sp>
        <p:nvSpPr>
          <p:cNvPr id="28" name="矩形 27">
            <a:extLst>
              <a:ext uri="{FF2B5EF4-FFF2-40B4-BE49-F238E27FC236}">
                <a16:creationId xmlns:a16="http://schemas.microsoft.com/office/drawing/2014/main" id="{CFE3B03A-6A2F-501C-5C13-CA855263DE69}"/>
              </a:ext>
            </a:extLst>
          </p:cNvPr>
          <p:cNvSpPr/>
          <p:nvPr/>
        </p:nvSpPr>
        <p:spPr>
          <a:xfrm>
            <a:off x="2766491" y="3111971"/>
            <a:ext cx="1591734" cy="763029"/>
          </a:xfrm>
          <a:prstGeom prst="rect">
            <a:avLst/>
          </a:prstGeom>
        </p:spPr>
        <p:txBody>
          <a:bodyPr wrap="square" lIns="0" tIns="0" rIns="0" bIns="0">
            <a:spAutoFit/>
          </a:bodyPr>
          <a:lstStyle/>
          <a:p>
            <a:pPr algn="just">
              <a:lnSpc>
                <a:spcPct val="120000"/>
              </a:lnSpc>
            </a:pPr>
            <a:r>
              <a:rPr lang="zh-CN" altLang="en-US"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在这儿输入你的文字信息在这儿输入你的文字信息</a:t>
            </a:r>
          </a:p>
        </p:txBody>
      </p:sp>
      <p:sp>
        <p:nvSpPr>
          <p:cNvPr id="29" name="矩形 28">
            <a:extLst>
              <a:ext uri="{FF2B5EF4-FFF2-40B4-BE49-F238E27FC236}">
                <a16:creationId xmlns:a16="http://schemas.microsoft.com/office/drawing/2014/main" id="{E77EC253-0C3A-04A4-D34E-627E6978C1D9}"/>
              </a:ext>
            </a:extLst>
          </p:cNvPr>
          <p:cNvSpPr/>
          <p:nvPr/>
        </p:nvSpPr>
        <p:spPr>
          <a:xfrm>
            <a:off x="625996" y="5236450"/>
            <a:ext cx="1591734" cy="763029"/>
          </a:xfrm>
          <a:prstGeom prst="rect">
            <a:avLst/>
          </a:prstGeom>
        </p:spPr>
        <p:txBody>
          <a:bodyPr wrap="square" lIns="0" tIns="0" rIns="0" bIns="0">
            <a:spAutoFit/>
          </a:bodyPr>
          <a:lstStyle/>
          <a:p>
            <a:pPr algn="just">
              <a:lnSpc>
                <a:spcPct val="120000"/>
              </a:lnSpc>
            </a:pPr>
            <a:r>
              <a:rPr lang="zh-CN" altLang="en-US"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在这儿输入你的文字信息在这儿输入你的文字信息</a:t>
            </a:r>
          </a:p>
        </p:txBody>
      </p:sp>
      <p:sp>
        <p:nvSpPr>
          <p:cNvPr id="30" name="矩形 29">
            <a:extLst>
              <a:ext uri="{FF2B5EF4-FFF2-40B4-BE49-F238E27FC236}">
                <a16:creationId xmlns:a16="http://schemas.microsoft.com/office/drawing/2014/main" id="{3E20B4FA-746F-CD86-CBD7-12D488FD9634}"/>
              </a:ext>
            </a:extLst>
          </p:cNvPr>
          <p:cNvSpPr/>
          <p:nvPr/>
        </p:nvSpPr>
        <p:spPr>
          <a:xfrm>
            <a:off x="2766491" y="5236450"/>
            <a:ext cx="1591734" cy="763029"/>
          </a:xfrm>
          <a:prstGeom prst="rect">
            <a:avLst/>
          </a:prstGeom>
        </p:spPr>
        <p:txBody>
          <a:bodyPr wrap="square" lIns="0" tIns="0" rIns="0" bIns="0">
            <a:spAutoFit/>
          </a:bodyPr>
          <a:lstStyle/>
          <a:p>
            <a:pPr algn="just">
              <a:lnSpc>
                <a:spcPct val="120000"/>
              </a:lnSpc>
            </a:pPr>
            <a:r>
              <a:rPr lang="zh-CN" altLang="en-US"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在这儿输入你的文字信息在这儿输入你的文字信息</a:t>
            </a:r>
          </a:p>
        </p:txBody>
      </p:sp>
    </p:spTree>
    <p:extLst>
      <p:ext uri="{BB962C8B-B14F-4D97-AF65-F5344CB8AC3E}">
        <p14:creationId xmlns:p14="http://schemas.microsoft.com/office/powerpoint/2010/main" val="57122184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ICON" val="#400575;#380232;"/>
</p:tagLst>
</file>

<file path=ppt/theme/theme1.xml><?xml version="1.0" encoding="utf-8"?>
<a:theme xmlns:a="http://schemas.openxmlformats.org/drawingml/2006/main" name="51PPT模板网   www.51pptmoban.com">
  <a:themeElements>
    <a:clrScheme name="自定义 23">
      <a:dk1>
        <a:sysClr val="windowText" lastClr="000000"/>
      </a:dk1>
      <a:lt1>
        <a:sysClr val="window" lastClr="FFFFFF"/>
      </a:lt1>
      <a:dk2>
        <a:srgbClr val="44546A"/>
      </a:dk2>
      <a:lt2>
        <a:srgbClr val="E7E6E6"/>
      </a:lt2>
      <a:accent1>
        <a:srgbClr val="E3B26C"/>
      </a:accent1>
      <a:accent2>
        <a:srgbClr val="CE9B49"/>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945</TotalTime>
  <Words>510</Words>
  <Application>Microsoft Office PowerPoint</Application>
  <PresentationFormat>宽屏</PresentationFormat>
  <Paragraphs>119</Paragraphs>
  <Slides>14</Slides>
  <Notes>14</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14</vt:i4>
      </vt:variant>
    </vt:vector>
  </HeadingPairs>
  <TitlesOfParts>
    <vt:vector size="25" baseType="lpstr">
      <vt:lpstr>等线</vt:lpstr>
      <vt:lpstr>思源宋体 CN Heavy</vt:lpstr>
      <vt:lpstr>OPPOSans R</vt:lpstr>
      <vt:lpstr>汉仪雅酷黑 45W</vt:lpstr>
      <vt:lpstr>OPPOSans B</vt:lpstr>
      <vt:lpstr>等线 Light</vt:lpstr>
      <vt:lpstr>DIN Black</vt:lpstr>
      <vt:lpstr>Arial</vt:lpstr>
      <vt:lpstr>DIN</vt:lpstr>
      <vt:lpstr>OPPOSans H</vt:lpstr>
      <vt:lpstr>51PPT模板网   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黑金餐饮产品介绍通用ppt模板</dc:title>
  <dc:creator>南墙</dc:creator>
  <cp:keywords>P界达人</cp:keywords>
  <dc:description>www.51pptmoban.com</dc:description>
  <cp:lastModifiedBy>Win user</cp:lastModifiedBy>
  <cp:revision>70</cp:revision>
  <dcterms:created xsi:type="dcterms:W3CDTF">2021-04-01T13:27:16Z</dcterms:created>
  <dcterms:modified xsi:type="dcterms:W3CDTF">2022-09-14T11:04:34Z</dcterms:modified>
</cp:coreProperties>
</file>