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11595" r:id="rId3"/>
    <p:sldId id="11597" r:id="rId4"/>
    <p:sldId id="11598" r:id="rId5"/>
    <p:sldId id="11604" r:id="rId6"/>
    <p:sldId id="11601" r:id="rId7"/>
    <p:sldId id="11602" r:id="rId8"/>
    <p:sldId id="11603" r:id="rId9"/>
    <p:sldId id="11605" r:id="rId10"/>
    <p:sldId id="814" r:id="rId11"/>
    <p:sldId id="11606" r:id="rId12"/>
    <p:sldId id="262" r:id="rId13"/>
    <p:sldId id="11607" r:id="rId14"/>
    <p:sldId id="11608" r:id="rId15"/>
    <p:sldId id="821" r:id="rId16"/>
    <p:sldId id="11609" r:id="rId17"/>
    <p:sldId id="11610" r:id="rId18"/>
    <p:sldId id="268" r:id="rId19"/>
    <p:sldId id="11611" r:id="rId20"/>
    <p:sldId id="11613" r:id="rId21"/>
    <p:sldId id="1126" r:id="rId22"/>
    <p:sldId id="1161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76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4E4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13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2" y="858"/>
      </p:cViewPr>
      <p:guideLst>
        <p:guide orient="horz" pos="4269"/>
        <p:guide pos="76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19" d="100"/>
          <a:sy n="119" d="100"/>
        </p:scale>
        <p:origin x="25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6C0-4F97-A770-05180A8F2FD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6C0-4F97-A770-05180A8F2FD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6C0-4F97-A770-05180A8F2FD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6C0-4F97-A770-05180A8F2FDC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86C0-4F97-A770-05180A8F2FDC}"/>
              </c:ext>
            </c:extLst>
          </c:dPt>
          <c:dLbls>
            <c:dLbl>
              <c:idx val="1"/>
              <c:layout>
                <c:manualLayout>
                  <c:x val="-0.11080179870957829"/>
                  <c:y val="-0.117700888379929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C0-4F97-A770-05180A8F2FDC}"/>
                </c:ext>
              </c:extLst>
            </c:dLbl>
            <c:dLbl>
              <c:idx val="2"/>
              <c:layout>
                <c:manualLayout>
                  <c:x val="-2.0804611516648291E-2"/>
                  <c:y val="-0.1646588455738967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4232258560164942E-2"/>
                      <c:h val="0.144133123056288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6C0-4F97-A770-05180A8F2FDC}"/>
                </c:ext>
              </c:extLst>
            </c:dLbl>
            <c:dLbl>
              <c:idx val="3"/>
              <c:layout>
                <c:manualLayout>
                  <c:x val="9.7863381836701055E-2"/>
                  <c:y val="-0.1368642104581856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6C0-4F97-A770-05180A8F2F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  <a:sym typeface="思源黑体 CN Medium" panose="020B0600000000000000" pitchFamily="34" charset="-122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上海</c:v>
                </c:pt>
                <c:pt idx="1">
                  <c:v>北京</c:v>
                </c:pt>
                <c:pt idx="2">
                  <c:v>广州</c:v>
                </c:pt>
                <c:pt idx="3">
                  <c:v>深圳</c:v>
                </c:pt>
                <c:pt idx="4">
                  <c:v>四川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0.25</c:v>
                </c:pt>
                <c:pt idx="1">
                  <c:v>0.17</c:v>
                </c:pt>
                <c:pt idx="2">
                  <c:v>0.13</c:v>
                </c:pt>
                <c:pt idx="3">
                  <c:v>0.1</c:v>
                </c:pt>
                <c:pt idx="4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6C0-4F97-A770-05180A8F2FD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  <a:sym typeface="思源黑体 CN Medium" panose="020B0600000000000000" pitchFamily="34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63500" dist="215900" dir="5400000" algn="t" rotWithShape="0">
                <a:schemeClr val="accent1">
                  <a:alpha val="29000"/>
                </a:schemeClr>
              </a:outerShdw>
            </a:effectLst>
          </c:spPr>
          <c:marker>
            <c:symbol val="none"/>
          </c:marker>
          <c:cat>
            <c:numRef>
              <c:f>Sheet1!$A$2:$A$31</c:f>
              <c:numCache>
                <c:formatCode>General</c:formatCode>
                <c:ptCount val="3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</c:numCache>
            </c:numRef>
          </c:cat>
          <c:val>
            <c:numRef>
              <c:f>Sheet1!$B$2:$B$31</c:f>
              <c:numCache>
                <c:formatCode>General</c:formatCode>
                <c:ptCount val="30"/>
                <c:pt idx="0">
                  <c:v>2000</c:v>
                </c:pt>
                <c:pt idx="1">
                  <c:v>2300</c:v>
                </c:pt>
                <c:pt idx="2">
                  <c:v>2600</c:v>
                </c:pt>
                <c:pt idx="3">
                  <c:v>3000</c:v>
                </c:pt>
                <c:pt idx="4">
                  <c:v>3200</c:v>
                </c:pt>
                <c:pt idx="5">
                  <c:v>3400</c:v>
                </c:pt>
                <c:pt idx="6">
                  <c:v>3200</c:v>
                </c:pt>
                <c:pt idx="7">
                  <c:v>3000</c:v>
                </c:pt>
                <c:pt idx="8">
                  <c:v>2800</c:v>
                </c:pt>
                <c:pt idx="9">
                  <c:v>2900</c:v>
                </c:pt>
                <c:pt idx="10">
                  <c:v>3100</c:v>
                </c:pt>
                <c:pt idx="11">
                  <c:v>3300</c:v>
                </c:pt>
                <c:pt idx="12">
                  <c:v>3700</c:v>
                </c:pt>
                <c:pt idx="13">
                  <c:v>3800</c:v>
                </c:pt>
                <c:pt idx="14">
                  <c:v>4000</c:v>
                </c:pt>
                <c:pt idx="15">
                  <c:v>4200</c:v>
                </c:pt>
                <c:pt idx="16">
                  <c:v>4200</c:v>
                </c:pt>
                <c:pt idx="17">
                  <c:v>4000</c:v>
                </c:pt>
                <c:pt idx="18">
                  <c:v>3900</c:v>
                </c:pt>
                <c:pt idx="19">
                  <c:v>4000</c:v>
                </c:pt>
                <c:pt idx="20">
                  <c:v>3800</c:v>
                </c:pt>
                <c:pt idx="21">
                  <c:v>3900</c:v>
                </c:pt>
                <c:pt idx="22">
                  <c:v>4000</c:v>
                </c:pt>
                <c:pt idx="23">
                  <c:v>4500</c:v>
                </c:pt>
                <c:pt idx="24">
                  <c:v>4400</c:v>
                </c:pt>
                <c:pt idx="25">
                  <c:v>4200</c:v>
                </c:pt>
                <c:pt idx="26">
                  <c:v>4100</c:v>
                </c:pt>
                <c:pt idx="27">
                  <c:v>4600</c:v>
                </c:pt>
                <c:pt idx="28">
                  <c:v>4800</c:v>
                </c:pt>
                <c:pt idx="29">
                  <c:v>4900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A341-4351-9177-C43B38C52D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1938560"/>
        <c:axId val="349588720"/>
      </c:lineChart>
      <c:catAx>
        <c:axId val="21193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349588720"/>
        <c:crosses val="autoZero"/>
        <c:auto val="1"/>
        <c:lblAlgn val="ctr"/>
        <c:lblOffset val="100"/>
        <c:noMultiLvlLbl val="0"/>
      </c:catAx>
      <c:valAx>
        <c:axId val="349588720"/>
        <c:scaling>
          <c:orientation val="minMax"/>
          <c:max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21193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人均购买力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  <a:sym typeface="思源黑体 CN Medium" panose="020B0600000000000000" pitchFamily="34" charset="-122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300</c:v>
                </c:pt>
                <c:pt idx="1">
                  <c:v>436</c:v>
                </c:pt>
                <c:pt idx="2">
                  <c:v>493</c:v>
                </c:pt>
                <c:pt idx="3">
                  <c:v>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D3-4A97-8A7A-EFD422B0225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068826760"/>
        <c:axId val="1068840840"/>
      </c:barChart>
      <c:catAx>
        <c:axId val="1068826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1068840840"/>
        <c:crosses val="autoZero"/>
        <c:auto val="1"/>
        <c:lblAlgn val="ctr"/>
        <c:lblOffset val="100"/>
        <c:noMultiLvlLbl val="0"/>
      </c:catAx>
      <c:valAx>
        <c:axId val="1068840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8826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noFill/>
      <a:round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r>
              <a:rPr lang="en-US"/>
              <a:t>20xx</a:t>
            </a:r>
            <a:r>
              <a:rPr lang="zh-CN"/>
              <a:t>年</a:t>
            </a:r>
            <a:r>
              <a:rPr lang="en-US"/>
              <a:t>-20xx</a:t>
            </a:r>
            <a:r>
              <a:rPr lang="zh-CN"/>
              <a:t>年利润</a:t>
            </a:r>
            <a:r>
              <a:rPr lang="en-US"/>
              <a:t>-</a:t>
            </a:r>
            <a:r>
              <a:rPr lang="zh-CN"/>
              <a:t>销售额</a:t>
            </a:r>
            <a:endParaRPr lang="en-US"/>
          </a:p>
          <a:p>
            <a:pPr algn="l">
              <a:defRPr/>
            </a:pPr>
            <a:r>
              <a:rPr lang="zh-CN"/>
              <a:t>单位：亿元</a:t>
            </a:r>
            <a:endParaRPr lang="en-US"/>
          </a:p>
        </c:rich>
      </c:tx>
      <c:layout>
        <c:manualLayout>
          <c:xMode val="edge"/>
          <c:yMode val="edge"/>
          <c:x val="2.5980911983032873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  <a:sym typeface="思源黑体 CN Medium" panose="020B0600000000000000" pitchFamily="34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23</c:v>
                </c:pt>
                <c:pt idx="2">
                  <c:v>29</c:v>
                </c:pt>
                <c:pt idx="3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0C-43A4-9E34-2C68E45C2A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净利润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6.5</c:v>
                </c:pt>
                <c:pt idx="1">
                  <c:v>9.5</c:v>
                </c:pt>
                <c:pt idx="2">
                  <c:v>15.7</c:v>
                </c:pt>
                <c:pt idx="3">
                  <c:v>18.600000000000001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0C-43A4-9E34-2C68E45C2A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57824624"/>
        <c:axId val="1457813808"/>
      </c:barChart>
      <c:catAx>
        <c:axId val="145782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1457813808"/>
        <c:crosses val="autoZero"/>
        <c:auto val="1"/>
        <c:lblAlgn val="ctr"/>
        <c:lblOffset val="100"/>
        <c:noMultiLvlLbl val="0"/>
      </c:catAx>
      <c:valAx>
        <c:axId val="1457813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1457824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  <a:sym typeface="思源黑体 CN Medium" panose="020B0600000000000000" pitchFamily="34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DB1CD-E8A8-4CA9-95BC-21DAEA7AD07F}" type="datetimeFigureOut">
              <a:rPr lang="zh-CN" altLang="en-US" smtClean="0"/>
              <a:t>2022/9/14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7C7BB-CE26-43D3-93AB-55FB246815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0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685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21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30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16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738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0480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0611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000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23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682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758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4494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268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622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07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329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802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167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557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985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52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C7BB-CE26-43D3-93AB-55FB246815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909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22ABDB8A-A359-F7E4-E107-740497D889EB}"/>
              </a:ext>
            </a:extLst>
          </p:cNvPr>
          <p:cNvGrpSpPr/>
          <p:nvPr userDrawn="1"/>
        </p:nvGrpSpPr>
        <p:grpSpPr>
          <a:xfrm>
            <a:off x="8675152" y="360163"/>
            <a:ext cx="2863273" cy="369332"/>
            <a:chOff x="40865" y="255606"/>
            <a:chExt cx="2863273" cy="36933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E57FDCC-25C7-269D-71DE-398967015202}"/>
                </a:ext>
              </a:extLst>
            </p:cNvPr>
            <p:cNvSpPr txBox="1"/>
            <p:nvPr/>
          </p:nvSpPr>
          <p:spPr>
            <a:xfrm>
              <a:off x="40865" y="255606"/>
              <a:ext cx="2137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LOGO</a:t>
              </a:r>
              <a:r>
                <a:rPr lang="en-US" altLang="zh-CN" b="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  </a:t>
              </a:r>
              <a:r>
                <a:rPr lang="zh-CN" altLang="en-US" b="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企业标志</a:t>
              </a: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18CF721-58A1-3BA0-D09C-D1EE649DA879}"/>
                </a:ext>
              </a:extLst>
            </p:cNvPr>
            <p:cNvSpPr/>
            <p:nvPr/>
          </p:nvSpPr>
          <p:spPr>
            <a:xfrm>
              <a:off x="1930442" y="316501"/>
              <a:ext cx="247982" cy="2624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7BB96D9-2C09-4EA7-99F1-974BF0ADA389}"/>
                </a:ext>
              </a:extLst>
            </p:cNvPr>
            <p:cNvSpPr/>
            <p:nvPr/>
          </p:nvSpPr>
          <p:spPr>
            <a:xfrm>
              <a:off x="2293299" y="316501"/>
              <a:ext cx="247982" cy="2624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87C3B28-95F6-21E3-E313-481F05465AD5}"/>
                </a:ext>
              </a:extLst>
            </p:cNvPr>
            <p:cNvSpPr/>
            <p:nvPr/>
          </p:nvSpPr>
          <p:spPr>
            <a:xfrm>
              <a:off x="2656156" y="316501"/>
              <a:ext cx="247982" cy="2624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789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40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7812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649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29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28.jpeg"/><Relationship Id="rId2" Type="http://schemas.openxmlformats.org/officeDocument/2006/relationships/tags" Target="../tags/tag2.xml"/><Relationship Id="rId16" Type="http://schemas.openxmlformats.org/officeDocument/2006/relationships/notesSlide" Target="../notesSlides/notesSlide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17.xml"/><Relationship Id="rId7" Type="http://schemas.openxmlformats.org/officeDocument/2006/relationships/image" Target="../media/image30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microsoft.com/office/2007/relationships/hdphoto" Target="../media/hdphoto4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B666E25-D343-F06C-4C9F-0295966420F8}"/>
              </a:ext>
            </a:extLst>
          </p:cNvPr>
          <p:cNvSpPr/>
          <p:nvPr/>
        </p:nvSpPr>
        <p:spPr>
          <a:xfrm>
            <a:off x="8265351" y="-6677"/>
            <a:ext cx="392796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highlight>
                <a:srgbClr val="FFFF00"/>
              </a:highligh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F327818-F785-F9DB-84CD-09A21D60B7E1}"/>
              </a:ext>
            </a:extLst>
          </p:cNvPr>
          <p:cNvSpPr/>
          <p:nvPr/>
        </p:nvSpPr>
        <p:spPr>
          <a:xfrm>
            <a:off x="885371" y="1170104"/>
            <a:ext cx="9719869" cy="46010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9" name="图片 8" descr="电脑前的人&#10;&#10;低可信度描述已自动生成">
            <a:extLst>
              <a:ext uri="{FF2B5EF4-FFF2-40B4-BE49-F238E27FC236}">
                <a16:creationId xmlns:a16="http://schemas.microsoft.com/office/drawing/2014/main" id="{51AD1799-AB8E-8FC8-47EA-EB4BB4DC5A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560" y="1462497"/>
            <a:ext cx="3006743" cy="40162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"/>
          </a:effec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660E2B1-805D-8E9F-1A9E-CB0C60AF5D7B}"/>
              </a:ext>
            </a:extLst>
          </p:cNvPr>
          <p:cNvSpPr txBox="1"/>
          <p:nvPr/>
        </p:nvSpPr>
        <p:spPr>
          <a:xfrm>
            <a:off x="2532886" y="2278269"/>
            <a:ext cx="1958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（上半年）</a:t>
            </a:r>
            <a:endParaRPr lang="en-US" altLang="zh-CN" sz="4400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CB01922-2374-BCE4-84D1-3C481ACE0815}"/>
              </a:ext>
            </a:extLst>
          </p:cNvPr>
          <p:cNvSpPr txBox="1"/>
          <p:nvPr/>
        </p:nvSpPr>
        <p:spPr>
          <a:xfrm>
            <a:off x="1141961" y="2981573"/>
            <a:ext cx="59660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部门工作总结汇报</a:t>
            </a:r>
            <a:endParaRPr lang="en-US" altLang="zh-CN" sz="4800" b="1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endParaRPr lang="zh-CN" altLang="en-US" sz="4800" b="1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3BC1383-4064-C81A-DDBC-C23F9418A459}"/>
              </a:ext>
            </a:extLst>
          </p:cNvPr>
          <p:cNvSpPr txBox="1"/>
          <p:nvPr/>
        </p:nvSpPr>
        <p:spPr>
          <a:xfrm>
            <a:off x="1229081" y="3864291"/>
            <a:ext cx="5076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Summary report on the work of the</a:t>
            </a:r>
          </a:p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Technical department in the first half of the year</a:t>
            </a:r>
          </a:p>
          <a:p>
            <a:endParaRPr lang="en-US" altLang="zh-CN" dirty="0">
              <a:solidFill>
                <a:schemeClr val="bg1">
                  <a:lumMod val="7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0A5757C-D288-7C6F-88EC-D4D8CCDA678E}"/>
              </a:ext>
            </a:extLst>
          </p:cNvPr>
          <p:cNvSpPr/>
          <p:nvPr/>
        </p:nvSpPr>
        <p:spPr>
          <a:xfrm>
            <a:off x="1297098" y="4915971"/>
            <a:ext cx="1378857" cy="46168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C418359-4031-6FCC-FD38-927DF02DA9ED}"/>
              </a:ext>
            </a:extLst>
          </p:cNvPr>
          <p:cNvSpPr txBox="1"/>
          <p:nvPr/>
        </p:nvSpPr>
        <p:spPr>
          <a:xfrm>
            <a:off x="1202125" y="4977864"/>
            <a:ext cx="1477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日期</a:t>
            </a:r>
            <a:r>
              <a: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:20XX.XX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DFCA930-A690-ABEB-34DA-5CC0E5675460}"/>
              </a:ext>
            </a:extLst>
          </p:cNvPr>
          <p:cNvSpPr/>
          <p:nvPr/>
        </p:nvSpPr>
        <p:spPr>
          <a:xfrm>
            <a:off x="2846168" y="4915453"/>
            <a:ext cx="1378857" cy="46168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A2400E5-54D2-C7B4-7226-3EE078805ECD}"/>
              </a:ext>
            </a:extLst>
          </p:cNvPr>
          <p:cNvSpPr txBox="1"/>
          <p:nvPr/>
        </p:nvSpPr>
        <p:spPr>
          <a:xfrm>
            <a:off x="2918120" y="4976038"/>
            <a:ext cx="1234952" cy="340519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汇报人</a:t>
            </a:r>
            <a:r>
              <a: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:XXX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42C187F-CB17-3416-0B50-607A5281E654}"/>
              </a:ext>
            </a:extLst>
          </p:cNvPr>
          <p:cNvCxnSpPr>
            <a:cxnSpLocks/>
          </p:cNvCxnSpPr>
          <p:nvPr/>
        </p:nvCxnSpPr>
        <p:spPr>
          <a:xfrm>
            <a:off x="1271471" y="3766403"/>
            <a:ext cx="4824529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8CBF4A37-6B9C-7A28-D5C6-877C2A9E2F0C}"/>
              </a:ext>
            </a:extLst>
          </p:cNvPr>
          <p:cNvSpPr txBox="1"/>
          <p:nvPr/>
        </p:nvSpPr>
        <p:spPr>
          <a:xfrm>
            <a:off x="1132494" y="2073620"/>
            <a:ext cx="1958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endParaRPr lang="en-US" altLang="zh-CN" sz="72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F9F2799-39AB-7CE1-9448-88466E692B93}"/>
              </a:ext>
            </a:extLst>
          </p:cNvPr>
          <p:cNvSpPr/>
          <p:nvPr/>
        </p:nvSpPr>
        <p:spPr>
          <a:xfrm>
            <a:off x="6720114" y="4992927"/>
            <a:ext cx="535446" cy="2128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79BAA44-25D9-E773-EFBA-B257F0485289}"/>
              </a:ext>
            </a:extLst>
          </p:cNvPr>
          <p:cNvSpPr/>
          <p:nvPr/>
        </p:nvSpPr>
        <p:spPr>
          <a:xfrm>
            <a:off x="7262135" y="4992926"/>
            <a:ext cx="535446" cy="212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234EDA1-4F52-BC7F-EDF0-29F0DE8D213D}"/>
              </a:ext>
            </a:extLst>
          </p:cNvPr>
          <p:cNvGrpSpPr/>
          <p:nvPr/>
        </p:nvGrpSpPr>
        <p:grpSpPr>
          <a:xfrm>
            <a:off x="509046" y="360163"/>
            <a:ext cx="2863273" cy="369332"/>
            <a:chOff x="40865" y="255606"/>
            <a:chExt cx="2863273" cy="36933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2D0568-3518-2A0E-0221-6E150361CE05}"/>
                </a:ext>
              </a:extLst>
            </p:cNvPr>
            <p:cNvSpPr txBox="1"/>
            <p:nvPr/>
          </p:nvSpPr>
          <p:spPr>
            <a:xfrm>
              <a:off x="40865" y="255606"/>
              <a:ext cx="2137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LOGO</a:t>
              </a:r>
              <a:r>
                <a:rPr lang="en-US" altLang="zh-CN" b="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  </a:t>
              </a:r>
              <a:r>
                <a:rPr lang="zh-CN" altLang="en-US" b="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企业标志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47AE8C0-B88E-FBAC-793D-F5D9A170644B}"/>
                </a:ext>
              </a:extLst>
            </p:cNvPr>
            <p:cNvSpPr/>
            <p:nvPr/>
          </p:nvSpPr>
          <p:spPr>
            <a:xfrm>
              <a:off x="1930442" y="316501"/>
              <a:ext cx="247982" cy="2624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D1C57E4-9381-AFF3-F3F6-6050F832C8D3}"/>
                </a:ext>
              </a:extLst>
            </p:cNvPr>
            <p:cNvSpPr/>
            <p:nvPr/>
          </p:nvSpPr>
          <p:spPr>
            <a:xfrm>
              <a:off x="2293299" y="316501"/>
              <a:ext cx="247982" cy="2624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FA50262-E0B3-F7F5-8614-6615B702D4F8}"/>
                </a:ext>
              </a:extLst>
            </p:cNvPr>
            <p:cNvSpPr/>
            <p:nvPr/>
          </p:nvSpPr>
          <p:spPr>
            <a:xfrm>
              <a:off x="2656156" y="316501"/>
              <a:ext cx="247982" cy="2624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0859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 75">
            <a:extLst>
              <a:ext uri="{FF2B5EF4-FFF2-40B4-BE49-F238E27FC236}">
                <a16:creationId xmlns:a16="http://schemas.microsoft.com/office/drawing/2014/main" id="{57AD3CBD-F6D0-4F2E-B1A2-2C92671980A2}"/>
              </a:ext>
            </a:extLst>
          </p:cNvPr>
          <p:cNvSpPr txBox="1"/>
          <p:nvPr/>
        </p:nvSpPr>
        <p:spPr>
          <a:xfrm>
            <a:off x="1708835" y="1490414"/>
            <a:ext cx="396560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年</a:t>
            </a:r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-20XX</a:t>
            </a:r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年市场规模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89A1702-8758-417C-923E-B2EAC8DFEA17}"/>
              </a:ext>
            </a:extLst>
          </p:cNvPr>
          <p:cNvSpPr txBox="1"/>
          <p:nvPr/>
        </p:nvSpPr>
        <p:spPr>
          <a:xfrm>
            <a:off x="7416621" y="1556812"/>
            <a:ext cx="396560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年全国地区占比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43071FC7-45C9-40A7-BDA8-B43D34CD6470}"/>
              </a:ext>
            </a:extLst>
          </p:cNvPr>
          <p:cNvGrpSpPr/>
          <p:nvPr/>
        </p:nvGrpSpPr>
        <p:grpSpPr>
          <a:xfrm>
            <a:off x="6987852" y="2221284"/>
            <a:ext cx="4823148" cy="3822906"/>
            <a:chOff x="6288513" y="2089102"/>
            <a:chExt cx="5028776" cy="3889510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67306039-D6FE-4762-8706-8EB715A0154E}"/>
                </a:ext>
              </a:extLst>
            </p:cNvPr>
            <p:cNvGrpSpPr/>
            <p:nvPr/>
          </p:nvGrpSpPr>
          <p:grpSpPr>
            <a:xfrm>
              <a:off x="6288513" y="2089102"/>
              <a:ext cx="5028776" cy="3889510"/>
              <a:chOff x="6288513" y="2089102"/>
              <a:chExt cx="5028776" cy="3889510"/>
            </a:xfrm>
          </p:grpSpPr>
          <p:graphicFrame>
            <p:nvGraphicFramePr>
              <p:cNvPr id="79" name="图表 78">
                <a:extLst>
                  <a:ext uri="{FF2B5EF4-FFF2-40B4-BE49-F238E27FC236}">
                    <a16:creationId xmlns:a16="http://schemas.microsoft.com/office/drawing/2014/main" id="{434154E6-57B8-4D61-9277-5272337A25A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821885892"/>
                  </p:ext>
                </p:extLst>
              </p:nvPr>
            </p:nvGraphicFramePr>
            <p:xfrm>
              <a:off x="6288513" y="2089102"/>
              <a:ext cx="5028776" cy="388951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B43168E3-3BC5-487D-868B-C948D276245C}"/>
                  </a:ext>
                </a:extLst>
              </p:cNvPr>
              <p:cNvSpPr/>
              <p:nvPr/>
            </p:nvSpPr>
            <p:spPr>
              <a:xfrm>
                <a:off x="7840987" y="2851464"/>
                <a:ext cx="1923826" cy="19238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A8ACE46B-C521-4461-A6C8-0DFA7C61C192}"/>
                </a:ext>
              </a:extLst>
            </p:cNvPr>
            <p:cNvSpPr txBox="1"/>
            <p:nvPr/>
          </p:nvSpPr>
          <p:spPr>
            <a:xfrm>
              <a:off x="7932273" y="3601545"/>
              <a:ext cx="1741255" cy="266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全国地区占比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2E2699A-7A29-4B1E-BC33-4B99BE8A7C87}"/>
              </a:ext>
            </a:extLst>
          </p:cNvPr>
          <p:cNvGrpSpPr/>
          <p:nvPr/>
        </p:nvGrpSpPr>
        <p:grpSpPr>
          <a:xfrm>
            <a:off x="1052978" y="2247504"/>
            <a:ext cx="5277324" cy="3822906"/>
            <a:chOff x="1086326" y="2198032"/>
            <a:chExt cx="4533500" cy="3595118"/>
          </a:xfrm>
        </p:grpSpPr>
        <p:graphicFrame>
          <p:nvGraphicFramePr>
            <p:cNvPr id="78" name="图表 77">
              <a:extLst>
                <a:ext uri="{FF2B5EF4-FFF2-40B4-BE49-F238E27FC236}">
                  <a16:creationId xmlns:a16="http://schemas.microsoft.com/office/drawing/2014/main" id="{55517E31-9DB4-47A1-895F-DA153DCAC83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24008395"/>
                </p:ext>
              </p:extLst>
            </p:nvPr>
          </p:nvGraphicFramePr>
          <p:xfrm>
            <a:off x="1086326" y="2198032"/>
            <a:ext cx="4533500" cy="359511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6687595-E994-44DE-B0F8-422E502DD4A1}"/>
                </a:ext>
              </a:extLst>
            </p:cNvPr>
            <p:cNvSpPr/>
            <p:nvPr/>
          </p:nvSpPr>
          <p:spPr>
            <a:xfrm>
              <a:off x="1817354" y="2547024"/>
              <a:ext cx="3765551" cy="3049587"/>
            </a:xfrm>
            <a:custGeom>
              <a:avLst/>
              <a:gdLst>
                <a:gd name="connsiteX0" fmla="*/ 3765550 w 3765551"/>
                <a:gd name="connsiteY0" fmla="*/ 0 h 3049588"/>
                <a:gd name="connsiteX1" fmla="*/ 3765550 w 3765551"/>
                <a:gd name="connsiteY1" fmla="*/ 2 h 3049588"/>
                <a:gd name="connsiteX2" fmla="*/ 3765551 w 3765551"/>
                <a:gd name="connsiteY2" fmla="*/ 1 h 3049588"/>
                <a:gd name="connsiteX3" fmla="*/ 3765550 w 3765551"/>
                <a:gd name="connsiteY3" fmla="*/ 2 h 3049588"/>
                <a:gd name="connsiteX4" fmla="*/ 3765550 w 3765551"/>
                <a:gd name="connsiteY4" fmla="*/ 3049588 h 3049588"/>
                <a:gd name="connsiteX5" fmla="*/ 0 w 3765551"/>
                <a:gd name="connsiteY5" fmla="*/ 3049588 h 3049588"/>
                <a:gd name="connsiteX6" fmla="*/ 0 w 3765551"/>
                <a:gd name="connsiteY6" fmla="*/ 1804988 h 3049588"/>
                <a:gd name="connsiteX7" fmla="*/ 130175 w 3765551"/>
                <a:gd name="connsiteY7" fmla="*/ 1617663 h 3049588"/>
                <a:gd name="connsiteX8" fmla="*/ 260350 w 3765551"/>
                <a:gd name="connsiteY8" fmla="*/ 1431926 h 3049588"/>
                <a:gd name="connsiteX9" fmla="*/ 388938 w 3765551"/>
                <a:gd name="connsiteY9" fmla="*/ 1182688 h 3049588"/>
                <a:gd name="connsiteX10" fmla="*/ 519113 w 3765551"/>
                <a:gd name="connsiteY10" fmla="*/ 1057275 h 3049588"/>
                <a:gd name="connsiteX11" fmla="*/ 649288 w 3765551"/>
                <a:gd name="connsiteY11" fmla="*/ 933450 h 3049588"/>
                <a:gd name="connsiteX12" fmla="*/ 779463 w 3765551"/>
                <a:gd name="connsiteY12" fmla="*/ 1057275 h 3049588"/>
                <a:gd name="connsiteX13" fmla="*/ 909638 w 3765551"/>
                <a:gd name="connsiteY13" fmla="*/ 1182688 h 3049588"/>
                <a:gd name="connsiteX14" fmla="*/ 1038225 w 3765551"/>
                <a:gd name="connsiteY14" fmla="*/ 1306513 h 3049588"/>
                <a:gd name="connsiteX15" fmla="*/ 1039972 w 3765551"/>
                <a:gd name="connsiteY15" fmla="*/ 1306486 h 3049588"/>
                <a:gd name="connsiteX16" fmla="*/ 1039973 w 3765551"/>
                <a:gd name="connsiteY16" fmla="*/ 1306486 h 3049588"/>
                <a:gd name="connsiteX17" fmla="*/ 1167269 w 3765551"/>
                <a:gd name="connsiteY17" fmla="*/ 1245467 h 3049588"/>
                <a:gd name="connsiteX18" fmla="*/ 1167271 w 3765551"/>
                <a:gd name="connsiteY18" fmla="*/ 1245466 h 3049588"/>
                <a:gd name="connsiteX19" fmla="*/ 1167277 w 3765551"/>
                <a:gd name="connsiteY19" fmla="*/ 1245463 h 3049588"/>
                <a:gd name="connsiteX20" fmla="*/ 1168401 w 3765551"/>
                <a:gd name="connsiteY20" fmla="*/ 1244602 h 3049588"/>
                <a:gd name="connsiteX21" fmla="*/ 1298576 w 3765551"/>
                <a:gd name="connsiteY21" fmla="*/ 1120776 h 3049588"/>
                <a:gd name="connsiteX22" fmla="*/ 1428751 w 3765551"/>
                <a:gd name="connsiteY22" fmla="*/ 995364 h 3049588"/>
                <a:gd name="connsiteX23" fmla="*/ 1557339 w 3765551"/>
                <a:gd name="connsiteY23" fmla="*/ 747714 h 3049588"/>
                <a:gd name="connsiteX24" fmla="*/ 1687514 w 3765551"/>
                <a:gd name="connsiteY24" fmla="*/ 684214 h 3049588"/>
                <a:gd name="connsiteX25" fmla="*/ 1817689 w 3765551"/>
                <a:gd name="connsiteY25" fmla="*/ 560389 h 3049588"/>
                <a:gd name="connsiteX26" fmla="*/ 1947864 w 3765551"/>
                <a:gd name="connsiteY26" fmla="*/ 436564 h 3049588"/>
                <a:gd name="connsiteX27" fmla="*/ 2012356 w 3765551"/>
                <a:gd name="connsiteY27" fmla="*/ 421086 h 3049588"/>
                <a:gd name="connsiteX28" fmla="*/ 2078039 w 3765551"/>
                <a:gd name="connsiteY28" fmla="*/ 436564 h 3049588"/>
                <a:gd name="connsiteX29" fmla="*/ 2208214 w 3765551"/>
                <a:gd name="connsiteY29" fmla="*/ 560389 h 3049588"/>
                <a:gd name="connsiteX30" fmla="*/ 2336801 w 3765551"/>
                <a:gd name="connsiteY30" fmla="*/ 622301 h 3049588"/>
                <a:gd name="connsiteX31" fmla="*/ 2466976 w 3765551"/>
                <a:gd name="connsiteY31" fmla="*/ 560389 h 3049588"/>
                <a:gd name="connsiteX32" fmla="*/ 2499371 w 3765551"/>
                <a:gd name="connsiteY32" fmla="*/ 583085 h 3049588"/>
                <a:gd name="connsiteX33" fmla="*/ 2513425 w 3765551"/>
                <a:gd name="connsiteY33" fmla="*/ 600199 h 3049588"/>
                <a:gd name="connsiteX34" fmla="*/ 2513425 w 3765551"/>
                <a:gd name="connsiteY34" fmla="*/ 600199 h 3049588"/>
                <a:gd name="connsiteX35" fmla="*/ 2532063 w 3765551"/>
                <a:gd name="connsiteY35" fmla="*/ 622896 h 3049588"/>
                <a:gd name="connsiteX36" fmla="*/ 2597150 w 3765551"/>
                <a:gd name="connsiteY36" fmla="*/ 684213 h 3049588"/>
                <a:gd name="connsiteX37" fmla="*/ 2727325 w 3765551"/>
                <a:gd name="connsiteY37" fmla="*/ 622300 h 3049588"/>
                <a:gd name="connsiteX38" fmla="*/ 2855913 w 3765551"/>
                <a:gd name="connsiteY38" fmla="*/ 560388 h 3049588"/>
                <a:gd name="connsiteX39" fmla="*/ 2888978 w 3765551"/>
                <a:gd name="connsiteY39" fmla="*/ 491456 h 3049588"/>
                <a:gd name="connsiteX40" fmla="*/ 2918502 w 3765551"/>
                <a:gd name="connsiteY40" fmla="*/ 406026 h 3049588"/>
                <a:gd name="connsiteX41" fmla="*/ 2918503 w 3765551"/>
                <a:gd name="connsiteY41" fmla="*/ 406026 h 3049588"/>
                <a:gd name="connsiteX42" fmla="*/ 2921597 w 3765551"/>
                <a:gd name="connsiteY42" fmla="*/ 397074 h 3049588"/>
                <a:gd name="connsiteX43" fmla="*/ 2986089 w 3765551"/>
                <a:gd name="connsiteY43" fmla="*/ 249238 h 3049588"/>
                <a:gd name="connsiteX44" fmla="*/ 3019154 w 3765551"/>
                <a:gd name="connsiteY44" fmla="*/ 237257 h 3049588"/>
                <a:gd name="connsiteX45" fmla="*/ 3116264 w 3765551"/>
                <a:gd name="connsiteY45" fmla="*/ 311150 h 3049588"/>
                <a:gd name="connsiteX46" fmla="*/ 3116324 w 3765551"/>
                <a:gd name="connsiteY46" fmla="*/ 311202 h 3049588"/>
                <a:gd name="connsiteX47" fmla="*/ 3116323 w 3765551"/>
                <a:gd name="connsiteY47" fmla="*/ 311202 h 3049588"/>
                <a:gd name="connsiteX48" fmla="*/ 3148658 w 3765551"/>
                <a:gd name="connsiteY48" fmla="*/ 339675 h 3049588"/>
                <a:gd name="connsiteX49" fmla="*/ 3246438 w 3765551"/>
                <a:gd name="connsiteY49" fmla="*/ 436563 h 3049588"/>
                <a:gd name="connsiteX50" fmla="*/ 3376613 w 3765551"/>
                <a:gd name="connsiteY50" fmla="*/ 498475 h 3049588"/>
                <a:gd name="connsiteX51" fmla="*/ 3505200 w 3765551"/>
                <a:gd name="connsiteY51" fmla="*/ 187325 h 3049588"/>
                <a:gd name="connsiteX52" fmla="*/ 3635375 w 3765551"/>
                <a:gd name="connsiteY52" fmla="*/ 63500 h 3049588"/>
                <a:gd name="connsiteX53" fmla="*/ 3642679 w 3765551"/>
                <a:gd name="connsiteY53" fmla="*/ 58897 h 3049588"/>
                <a:gd name="connsiteX54" fmla="*/ 3642690 w 3765551"/>
                <a:gd name="connsiteY54" fmla="*/ 58892 h 3049588"/>
                <a:gd name="connsiteX55" fmla="*/ 3667771 w 3765551"/>
                <a:gd name="connsiteY55" fmla="*/ 43087 h 3049588"/>
                <a:gd name="connsiteX56" fmla="*/ 3716829 w 3765551"/>
                <a:gd name="connsiteY56" fmla="*/ 20791 h 3049588"/>
                <a:gd name="connsiteX57" fmla="*/ 3765523 w 3765551"/>
                <a:gd name="connsiteY57" fmla="*/ 13 h 304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765551" h="3049588">
                  <a:moveTo>
                    <a:pt x="3765550" y="0"/>
                  </a:moveTo>
                  <a:lnTo>
                    <a:pt x="3765550" y="2"/>
                  </a:lnTo>
                  <a:lnTo>
                    <a:pt x="3765551" y="1"/>
                  </a:lnTo>
                  <a:lnTo>
                    <a:pt x="3765550" y="2"/>
                  </a:lnTo>
                  <a:lnTo>
                    <a:pt x="3765550" y="3049588"/>
                  </a:lnTo>
                  <a:lnTo>
                    <a:pt x="0" y="3049588"/>
                  </a:lnTo>
                  <a:lnTo>
                    <a:pt x="0" y="1804988"/>
                  </a:lnTo>
                  <a:cubicBezTo>
                    <a:pt x="42863" y="1743076"/>
                    <a:pt x="87313" y="1679576"/>
                    <a:pt x="130175" y="1617663"/>
                  </a:cubicBezTo>
                  <a:cubicBezTo>
                    <a:pt x="173038" y="1555751"/>
                    <a:pt x="215900" y="1503363"/>
                    <a:pt x="260350" y="1431926"/>
                  </a:cubicBezTo>
                  <a:cubicBezTo>
                    <a:pt x="303213" y="1358901"/>
                    <a:pt x="346075" y="1244601"/>
                    <a:pt x="388938" y="1182688"/>
                  </a:cubicBezTo>
                  <a:cubicBezTo>
                    <a:pt x="433388" y="1120775"/>
                    <a:pt x="476250" y="1100138"/>
                    <a:pt x="519113" y="1057275"/>
                  </a:cubicBezTo>
                  <a:cubicBezTo>
                    <a:pt x="561975" y="1016000"/>
                    <a:pt x="606425" y="933450"/>
                    <a:pt x="649288" y="933450"/>
                  </a:cubicBezTo>
                  <a:cubicBezTo>
                    <a:pt x="692150" y="933450"/>
                    <a:pt x="735013" y="1016000"/>
                    <a:pt x="779463" y="1057275"/>
                  </a:cubicBezTo>
                  <a:cubicBezTo>
                    <a:pt x="822325" y="1100138"/>
                    <a:pt x="865188" y="1141413"/>
                    <a:pt x="909638" y="1182688"/>
                  </a:cubicBezTo>
                  <a:cubicBezTo>
                    <a:pt x="952500" y="1223963"/>
                    <a:pt x="995363" y="1296988"/>
                    <a:pt x="1038225" y="1306513"/>
                  </a:cubicBezTo>
                  <a:lnTo>
                    <a:pt x="1039972" y="1306486"/>
                  </a:lnTo>
                  <a:lnTo>
                    <a:pt x="1039973" y="1306486"/>
                  </a:lnTo>
                  <a:lnTo>
                    <a:pt x="1167269" y="1245467"/>
                  </a:lnTo>
                  <a:lnTo>
                    <a:pt x="1167271" y="1245466"/>
                  </a:lnTo>
                  <a:lnTo>
                    <a:pt x="1167277" y="1245463"/>
                  </a:lnTo>
                  <a:lnTo>
                    <a:pt x="1168401" y="1244602"/>
                  </a:lnTo>
                  <a:cubicBezTo>
                    <a:pt x="1211264" y="1212852"/>
                    <a:pt x="1255714" y="1162052"/>
                    <a:pt x="1298576" y="1120776"/>
                  </a:cubicBezTo>
                  <a:cubicBezTo>
                    <a:pt x="1341439" y="1079501"/>
                    <a:pt x="1384301" y="1057276"/>
                    <a:pt x="1428751" y="995364"/>
                  </a:cubicBezTo>
                  <a:cubicBezTo>
                    <a:pt x="1471614" y="933451"/>
                    <a:pt x="1514476" y="798514"/>
                    <a:pt x="1557339" y="747714"/>
                  </a:cubicBezTo>
                  <a:cubicBezTo>
                    <a:pt x="1601789" y="695326"/>
                    <a:pt x="1644651" y="715964"/>
                    <a:pt x="1687514" y="684214"/>
                  </a:cubicBezTo>
                  <a:cubicBezTo>
                    <a:pt x="1731964" y="654051"/>
                    <a:pt x="1774826" y="601664"/>
                    <a:pt x="1817689" y="560389"/>
                  </a:cubicBezTo>
                  <a:cubicBezTo>
                    <a:pt x="1860551" y="519114"/>
                    <a:pt x="1905001" y="457201"/>
                    <a:pt x="1947864" y="436564"/>
                  </a:cubicBezTo>
                  <a:cubicBezTo>
                    <a:pt x="1969295" y="426245"/>
                    <a:pt x="1990726" y="421086"/>
                    <a:pt x="2012356" y="421086"/>
                  </a:cubicBezTo>
                  <a:cubicBezTo>
                    <a:pt x="2033986" y="421086"/>
                    <a:pt x="2055814" y="426245"/>
                    <a:pt x="2078039" y="436564"/>
                  </a:cubicBezTo>
                  <a:cubicBezTo>
                    <a:pt x="2120901" y="457201"/>
                    <a:pt x="2163764" y="528639"/>
                    <a:pt x="2208214" y="560389"/>
                  </a:cubicBezTo>
                  <a:cubicBezTo>
                    <a:pt x="2251076" y="592139"/>
                    <a:pt x="2293939" y="622301"/>
                    <a:pt x="2336801" y="622301"/>
                  </a:cubicBezTo>
                  <a:cubicBezTo>
                    <a:pt x="2379664" y="622301"/>
                    <a:pt x="2424114" y="549276"/>
                    <a:pt x="2466976" y="560389"/>
                  </a:cubicBezTo>
                  <a:cubicBezTo>
                    <a:pt x="2477692" y="563167"/>
                    <a:pt x="2488507" y="571700"/>
                    <a:pt x="2499371" y="583085"/>
                  </a:cubicBezTo>
                  <a:lnTo>
                    <a:pt x="2513425" y="600199"/>
                  </a:lnTo>
                  <a:lnTo>
                    <a:pt x="2513425" y="600199"/>
                  </a:lnTo>
                  <a:lnTo>
                    <a:pt x="2532063" y="622896"/>
                  </a:lnTo>
                  <a:cubicBezTo>
                    <a:pt x="2553891" y="651272"/>
                    <a:pt x="2575719" y="679451"/>
                    <a:pt x="2597150" y="684213"/>
                  </a:cubicBezTo>
                  <a:cubicBezTo>
                    <a:pt x="2640013" y="695325"/>
                    <a:pt x="2682875" y="642938"/>
                    <a:pt x="2727325" y="622300"/>
                  </a:cubicBezTo>
                  <a:cubicBezTo>
                    <a:pt x="2768600" y="603250"/>
                    <a:pt x="2816225" y="619125"/>
                    <a:pt x="2855913" y="560388"/>
                  </a:cubicBezTo>
                  <a:cubicBezTo>
                    <a:pt x="2867026" y="544910"/>
                    <a:pt x="2878039" y="520304"/>
                    <a:pt x="2888978" y="491456"/>
                  </a:cubicBezTo>
                  <a:lnTo>
                    <a:pt x="2918502" y="406026"/>
                  </a:lnTo>
                  <a:lnTo>
                    <a:pt x="2918503" y="406026"/>
                  </a:lnTo>
                  <a:lnTo>
                    <a:pt x="2921597" y="397074"/>
                  </a:lnTo>
                  <a:cubicBezTo>
                    <a:pt x="2943226" y="332185"/>
                    <a:pt x="2964658" y="269876"/>
                    <a:pt x="2986089" y="249238"/>
                  </a:cubicBezTo>
                  <a:cubicBezTo>
                    <a:pt x="2997202" y="238919"/>
                    <a:pt x="3008215" y="235744"/>
                    <a:pt x="3019154" y="237257"/>
                  </a:cubicBezTo>
                  <a:cubicBezTo>
                    <a:pt x="3051970" y="241797"/>
                    <a:pt x="3084117" y="288529"/>
                    <a:pt x="3116264" y="311150"/>
                  </a:cubicBezTo>
                  <a:lnTo>
                    <a:pt x="3116324" y="311202"/>
                  </a:lnTo>
                  <a:lnTo>
                    <a:pt x="3116323" y="311202"/>
                  </a:lnTo>
                  <a:lnTo>
                    <a:pt x="3148658" y="339675"/>
                  </a:lnTo>
                  <a:cubicBezTo>
                    <a:pt x="3181251" y="371971"/>
                    <a:pt x="3214291" y="412751"/>
                    <a:pt x="3246438" y="436563"/>
                  </a:cubicBezTo>
                  <a:cubicBezTo>
                    <a:pt x="3289300" y="466725"/>
                    <a:pt x="3332163" y="539750"/>
                    <a:pt x="3376613" y="498475"/>
                  </a:cubicBezTo>
                  <a:cubicBezTo>
                    <a:pt x="3419475" y="457200"/>
                    <a:pt x="3462338" y="260350"/>
                    <a:pt x="3505200" y="187325"/>
                  </a:cubicBezTo>
                  <a:cubicBezTo>
                    <a:pt x="3549650" y="114300"/>
                    <a:pt x="3592513" y="93663"/>
                    <a:pt x="3635375" y="63500"/>
                  </a:cubicBezTo>
                  <a:lnTo>
                    <a:pt x="3642679" y="58897"/>
                  </a:lnTo>
                  <a:lnTo>
                    <a:pt x="3642690" y="58892"/>
                  </a:lnTo>
                  <a:lnTo>
                    <a:pt x="3667771" y="43087"/>
                  </a:lnTo>
                  <a:cubicBezTo>
                    <a:pt x="3684068" y="34344"/>
                    <a:pt x="3700477" y="27442"/>
                    <a:pt x="3716829" y="20791"/>
                  </a:cubicBezTo>
                  <a:lnTo>
                    <a:pt x="3765523" y="13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2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6077FDD4-C561-3A4D-7308-C4AEED5D43E2}"/>
              </a:ext>
            </a:extLst>
          </p:cNvPr>
          <p:cNvSpPr txBox="1"/>
          <p:nvPr/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A75D335-BF11-B479-2CE3-545463ED881C}"/>
              </a:ext>
            </a:extLst>
          </p:cNvPr>
          <p:cNvGrpSpPr/>
          <p:nvPr/>
        </p:nvGrpSpPr>
        <p:grpSpPr>
          <a:xfrm>
            <a:off x="447675" y="370757"/>
            <a:ext cx="3724275" cy="645243"/>
            <a:chOff x="447675" y="370757"/>
            <a:chExt cx="3724275" cy="64524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302FBC7-B41E-9A39-13AF-A3C667BC1722}"/>
                </a:ext>
              </a:extLst>
            </p:cNvPr>
            <p:cNvSpPr txBox="1"/>
            <p:nvPr/>
          </p:nvSpPr>
          <p:spPr>
            <a:xfrm>
              <a:off x="1181787" y="370757"/>
              <a:ext cx="299016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市场规模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319BC3F5-C642-ECCE-8DC5-2844615F8F6E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71032CBF-125F-6663-1574-032D84A20BE3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0858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0903F8A-1BBD-B9C9-2CE5-3AC967D6D765}"/>
              </a:ext>
            </a:extLst>
          </p:cNvPr>
          <p:cNvSpPr/>
          <p:nvPr/>
        </p:nvSpPr>
        <p:spPr>
          <a:xfrm>
            <a:off x="0" y="4762500"/>
            <a:ext cx="12192000" cy="2095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1262667-0FA2-C94C-A2AD-425B7777EC68}"/>
              </a:ext>
            </a:extLst>
          </p:cNvPr>
          <p:cNvSpPr/>
          <p:nvPr/>
        </p:nvSpPr>
        <p:spPr>
          <a:xfrm>
            <a:off x="350971" y="1273829"/>
            <a:ext cx="5503729" cy="52561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5B86272-2996-D4B8-A735-ECA79B399C1D}"/>
              </a:ext>
            </a:extLst>
          </p:cNvPr>
          <p:cNvGrpSpPr/>
          <p:nvPr/>
        </p:nvGrpSpPr>
        <p:grpSpPr>
          <a:xfrm>
            <a:off x="1672638" y="1572668"/>
            <a:ext cx="1521570" cy="811992"/>
            <a:chOff x="1672638" y="1572668"/>
            <a:chExt cx="1521570" cy="811992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8C12537-AE51-4DE3-8560-0D216DC9F598}"/>
                </a:ext>
              </a:extLst>
            </p:cNvPr>
            <p:cNvSpPr/>
            <p:nvPr/>
          </p:nvSpPr>
          <p:spPr>
            <a:xfrm>
              <a:off x="1743162" y="1861440"/>
              <a:ext cx="12666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4.32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亿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79A82E7-2353-4CCA-BA7E-CF5408F87380}"/>
                </a:ext>
              </a:extLst>
            </p:cNvPr>
            <p:cNvSpPr/>
            <p:nvPr/>
          </p:nvSpPr>
          <p:spPr>
            <a:xfrm>
              <a:off x="1672638" y="1572668"/>
              <a:ext cx="1521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20XX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年潜在用户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79DE9A4-2BD8-2B1F-7B92-5A9740A4FF79}"/>
              </a:ext>
            </a:extLst>
          </p:cNvPr>
          <p:cNvGrpSpPr/>
          <p:nvPr/>
        </p:nvGrpSpPr>
        <p:grpSpPr>
          <a:xfrm>
            <a:off x="3637153" y="1572668"/>
            <a:ext cx="1524776" cy="849965"/>
            <a:chOff x="3637153" y="1572668"/>
            <a:chExt cx="1524776" cy="84996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3ACBD67-7771-4F0A-8BB4-73EC97F14E17}"/>
                </a:ext>
              </a:extLst>
            </p:cNvPr>
            <p:cNvSpPr/>
            <p:nvPr/>
          </p:nvSpPr>
          <p:spPr>
            <a:xfrm>
              <a:off x="3766195" y="1899413"/>
              <a:ext cx="1266693" cy="52322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6.24</a:t>
              </a:r>
              <a:r>
                <a:rPr lang="zh-CN" altLang="en-US" sz="2800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亿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A5AA102-080E-483F-A494-000EE147B402}"/>
                </a:ext>
              </a:extLst>
            </p:cNvPr>
            <p:cNvSpPr/>
            <p:nvPr/>
          </p:nvSpPr>
          <p:spPr>
            <a:xfrm>
              <a:off x="3637153" y="1572668"/>
              <a:ext cx="152477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20XX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年潜在用户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B5DBC783-A1CA-4FDF-B54F-A19AE817CE64}"/>
              </a:ext>
            </a:extLst>
          </p:cNvPr>
          <p:cNvSpPr txBox="1"/>
          <p:nvPr/>
        </p:nvSpPr>
        <p:spPr>
          <a:xfrm>
            <a:off x="734583" y="2888793"/>
            <a:ext cx="1915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r>
              <a:rPr lang="zh-CN" altLang="en-US" sz="16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年度人均消费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F5FE794-4A54-4B81-92FD-979DBE9FA5B5}"/>
              </a:ext>
            </a:extLst>
          </p:cNvPr>
          <p:cNvSpPr txBox="1"/>
          <p:nvPr/>
        </p:nvSpPr>
        <p:spPr>
          <a:xfrm>
            <a:off x="4147400" y="2914192"/>
            <a:ext cx="9877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单位：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RMB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60C729CB-A6AD-4578-B935-813BE1E13072}"/>
              </a:ext>
            </a:extLst>
          </p:cNvPr>
          <p:cNvCxnSpPr>
            <a:cxnSpLocks/>
          </p:cNvCxnSpPr>
          <p:nvPr/>
        </p:nvCxnSpPr>
        <p:spPr>
          <a:xfrm>
            <a:off x="731866" y="2729628"/>
            <a:ext cx="495307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id="{A4012FCD-7C0D-41B7-A1AA-251C7F4C57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4373253"/>
              </p:ext>
            </p:extLst>
          </p:nvPr>
        </p:nvGraphicFramePr>
        <p:xfrm>
          <a:off x="695325" y="3233844"/>
          <a:ext cx="4791615" cy="2792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图形 3" descr="孩子 轮廓">
            <a:extLst>
              <a:ext uri="{FF2B5EF4-FFF2-40B4-BE49-F238E27FC236}">
                <a16:creationId xmlns:a16="http://schemas.microsoft.com/office/drawing/2014/main" id="{FD0F55E8-6CBE-30D7-490B-EE6BCB2423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3392" y="1571047"/>
            <a:ext cx="737616" cy="813614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id="{79485697-832D-5C61-2E8F-165FF4E8DF06}"/>
              </a:ext>
            </a:extLst>
          </p:cNvPr>
          <p:cNvGrpSpPr/>
          <p:nvPr/>
        </p:nvGrpSpPr>
        <p:grpSpPr>
          <a:xfrm>
            <a:off x="6700586" y="1530747"/>
            <a:ext cx="4126687" cy="1340670"/>
            <a:chOff x="7523108" y="3151351"/>
            <a:chExt cx="2422746" cy="134067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1DDDA27E-EF22-4A3C-3FFF-1E9D356A4683}"/>
                </a:ext>
              </a:extLst>
            </p:cNvPr>
            <p:cNvSpPr/>
            <p:nvPr/>
          </p:nvSpPr>
          <p:spPr>
            <a:xfrm>
              <a:off x="7523108" y="3151351"/>
              <a:ext cx="2241974" cy="5057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用户数量逐年增长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B6EB536-D050-11E0-4279-2585B291354A}"/>
                </a:ext>
              </a:extLst>
            </p:cNvPr>
            <p:cNvSpPr txBox="1"/>
            <p:nvPr/>
          </p:nvSpPr>
          <p:spPr>
            <a:xfrm>
              <a:off x="7523108" y="3641467"/>
              <a:ext cx="2422746" cy="850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点击输入简要文字内容，文字内容需概括精炼，不用多余的文字修饰，点击输入简要文字内容，文字内容需概括精炼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ED7BC6C-530A-94A6-6039-640E71FC4BE2}"/>
              </a:ext>
            </a:extLst>
          </p:cNvPr>
          <p:cNvGrpSpPr/>
          <p:nvPr/>
        </p:nvGrpSpPr>
        <p:grpSpPr>
          <a:xfrm>
            <a:off x="6700586" y="3146624"/>
            <a:ext cx="4126687" cy="1340670"/>
            <a:chOff x="7523108" y="3151351"/>
            <a:chExt cx="2422746" cy="134067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A54A2872-337A-C3AE-302C-B53F1BA802C7}"/>
                </a:ext>
              </a:extLst>
            </p:cNvPr>
            <p:cNvSpPr/>
            <p:nvPr/>
          </p:nvSpPr>
          <p:spPr>
            <a:xfrm>
              <a:off x="7523108" y="3151351"/>
              <a:ext cx="2241974" cy="5057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用户购买力逐年上升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88FE862-47C1-1CAA-56B2-2B043B342B8D}"/>
                </a:ext>
              </a:extLst>
            </p:cNvPr>
            <p:cNvSpPr txBox="1"/>
            <p:nvPr/>
          </p:nvSpPr>
          <p:spPr>
            <a:xfrm>
              <a:off x="7523108" y="3641467"/>
              <a:ext cx="2422746" cy="850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点击输入简要文字内容，文字内容需概括精炼，不用多余的文字修饰，点击输入简要文字内容，文字内容需概括精炼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D61B0A7-44C9-0A00-A24F-E41D62858DE4}"/>
              </a:ext>
            </a:extLst>
          </p:cNvPr>
          <p:cNvGrpSpPr/>
          <p:nvPr/>
        </p:nvGrpSpPr>
        <p:grpSpPr>
          <a:xfrm>
            <a:off x="447675" y="370757"/>
            <a:ext cx="3724275" cy="645243"/>
            <a:chOff x="447675" y="370757"/>
            <a:chExt cx="3724275" cy="64524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D83C057-F37F-FBDE-9E6D-2ED07F0599E4}"/>
                </a:ext>
              </a:extLst>
            </p:cNvPr>
            <p:cNvSpPr txBox="1"/>
            <p:nvPr/>
          </p:nvSpPr>
          <p:spPr>
            <a:xfrm>
              <a:off x="1181787" y="370757"/>
              <a:ext cx="299016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市场规模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D53BDF46-C7B1-B154-9C81-88038CA73B6F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5DC1658B-6236-B4FF-1D22-75DFAA797CA8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BBAF9B60-DE7C-CC53-2DAB-353CA5FF818E}"/>
              </a:ext>
            </a:extLst>
          </p:cNvPr>
          <p:cNvCxnSpPr>
            <a:cxnSpLocks/>
          </p:cNvCxnSpPr>
          <p:nvPr/>
        </p:nvCxnSpPr>
        <p:spPr>
          <a:xfrm>
            <a:off x="6789766" y="2007544"/>
            <a:ext cx="241773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1EE5B367-00D7-AFC6-5862-C8F7F9CDC5F8}"/>
              </a:ext>
            </a:extLst>
          </p:cNvPr>
          <p:cNvCxnSpPr>
            <a:cxnSpLocks/>
          </p:cNvCxnSpPr>
          <p:nvPr/>
        </p:nvCxnSpPr>
        <p:spPr>
          <a:xfrm>
            <a:off x="6789766" y="3636740"/>
            <a:ext cx="269713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箭头: 右 10">
            <a:extLst>
              <a:ext uri="{FF2B5EF4-FFF2-40B4-BE49-F238E27FC236}">
                <a16:creationId xmlns:a16="http://schemas.microsoft.com/office/drawing/2014/main" id="{5C7B550D-3186-1AAE-A7FD-C6569A13B1D9}"/>
              </a:ext>
            </a:extLst>
          </p:cNvPr>
          <p:cNvSpPr/>
          <p:nvPr/>
        </p:nvSpPr>
        <p:spPr>
          <a:xfrm>
            <a:off x="3187870" y="2054805"/>
            <a:ext cx="413944" cy="16260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EB71B11-BB0D-3B0B-3020-74217D1802C1}"/>
              </a:ext>
            </a:extLst>
          </p:cNvPr>
          <p:cNvSpPr/>
          <p:nvPr/>
        </p:nvSpPr>
        <p:spPr>
          <a:xfrm>
            <a:off x="3755370" y="1899413"/>
            <a:ext cx="1290428" cy="5421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A702F591-FFCA-86B0-F72B-7EB6D7579B98}"/>
              </a:ext>
            </a:extLst>
          </p:cNvPr>
          <p:cNvSpPr txBox="1"/>
          <p:nvPr/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781157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>
            <a:extLst>
              <a:ext uri="{FF2B5EF4-FFF2-40B4-BE49-F238E27FC236}">
                <a16:creationId xmlns:a16="http://schemas.microsoft.com/office/drawing/2014/main" id="{CCE04358-78CF-A48B-0596-BBBDD0678E07}"/>
              </a:ext>
            </a:extLst>
          </p:cNvPr>
          <p:cNvSpPr txBox="1"/>
          <p:nvPr/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8BC9BE9-C737-F3CF-CF9B-73D0AC33AF8D}"/>
              </a:ext>
            </a:extLst>
          </p:cNvPr>
          <p:cNvGrpSpPr/>
          <p:nvPr/>
        </p:nvGrpSpPr>
        <p:grpSpPr>
          <a:xfrm>
            <a:off x="447675" y="370757"/>
            <a:ext cx="3724275" cy="645243"/>
            <a:chOff x="447675" y="370757"/>
            <a:chExt cx="3724275" cy="64524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C04F5F9-BC44-1586-4456-DD53D5689C11}"/>
                </a:ext>
              </a:extLst>
            </p:cNvPr>
            <p:cNvSpPr txBox="1"/>
            <p:nvPr/>
          </p:nvSpPr>
          <p:spPr>
            <a:xfrm>
              <a:off x="1181787" y="370757"/>
              <a:ext cx="299016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产品展示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D6D7A732-599B-9342-E4B1-C43B24C73088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7953F65-FC76-F0A8-C324-D3241218E20D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8" name="图片 7" descr="建筑工地剪影">
            <a:extLst>
              <a:ext uri="{FF2B5EF4-FFF2-40B4-BE49-F238E27FC236}">
                <a16:creationId xmlns:a16="http://schemas.microsoft.com/office/drawing/2014/main" id="{23DBEEA4-C61F-6EDA-7F70-9E14386274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4088702"/>
            <a:ext cx="12192000" cy="2780523"/>
          </a:xfrm>
          <a:prstGeom prst="rect">
            <a:avLst/>
          </a:prstGeom>
        </p:spPr>
      </p:pic>
      <p:sp>
        <p:nvSpPr>
          <p:cNvPr id="98" name="矩形 97">
            <a:extLst>
              <a:ext uri="{FF2B5EF4-FFF2-40B4-BE49-F238E27FC236}">
                <a16:creationId xmlns:a16="http://schemas.microsoft.com/office/drawing/2014/main" id="{90E64FF8-7D07-4618-AC5A-C94FA9691659}"/>
              </a:ext>
            </a:extLst>
          </p:cNvPr>
          <p:cNvSpPr/>
          <p:nvPr/>
        </p:nvSpPr>
        <p:spPr>
          <a:xfrm>
            <a:off x="-3" y="4088701"/>
            <a:ext cx="12192003" cy="2787233"/>
          </a:xfrm>
          <a:prstGeom prst="rect">
            <a:avLst/>
          </a:prstGeom>
          <a:gradFill>
            <a:gsLst>
              <a:gs pos="100000">
                <a:schemeClr val="accent2">
                  <a:alpha val="55000"/>
                </a:schemeClr>
              </a:gs>
              <a:gs pos="0">
                <a:schemeClr val="accent1">
                  <a:alpha val="7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5A5E2E1-D1EA-0F46-00C5-507BE52E7544}"/>
              </a:ext>
            </a:extLst>
          </p:cNvPr>
          <p:cNvGrpSpPr/>
          <p:nvPr/>
        </p:nvGrpSpPr>
        <p:grpSpPr>
          <a:xfrm>
            <a:off x="1028700" y="1497800"/>
            <a:ext cx="9935651" cy="4263442"/>
            <a:chOff x="1253049" y="1784428"/>
            <a:chExt cx="9685902" cy="4002213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AD70836-D46B-4F72-9E6D-15CABEE87942}"/>
                </a:ext>
              </a:extLst>
            </p:cNvPr>
            <p:cNvSpPr/>
            <p:nvPr/>
          </p:nvSpPr>
          <p:spPr>
            <a:xfrm>
              <a:off x="1423671" y="2394289"/>
              <a:ext cx="2009580" cy="3392352"/>
            </a:xfrm>
            <a:prstGeom prst="rect">
              <a:avLst/>
            </a:prstGeom>
            <a:gradFill>
              <a:gsLst>
                <a:gs pos="100000">
                  <a:schemeClr val="accent2">
                    <a:alpha val="91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8D21559D-DB91-45DF-9238-ED686C4ABCA1}"/>
                </a:ext>
              </a:extLst>
            </p:cNvPr>
            <p:cNvSpPr/>
            <p:nvPr/>
          </p:nvSpPr>
          <p:spPr>
            <a:xfrm>
              <a:off x="1253049" y="2241628"/>
              <a:ext cx="2009580" cy="3392352"/>
            </a:xfrm>
            <a:prstGeom prst="rect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48E1A36-F74B-42DC-B958-AD55A99C2BB6}"/>
                </a:ext>
              </a:extLst>
            </p:cNvPr>
            <p:cNvSpPr/>
            <p:nvPr/>
          </p:nvSpPr>
          <p:spPr>
            <a:xfrm>
              <a:off x="1340980" y="2310101"/>
              <a:ext cx="2009580" cy="3392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241300" dir="5400000" sx="97000" sy="97000" algn="t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F16EFC4-400F-494C-A18A-5E106EF3C821}"/>
                </a:ext>
              </a:extLst>
            </p:cNvPr>
            <p:cNvSpPr txBox="1"/>
            <p:nvPr/>
          </p:nvSpPr>
          <p:spPr>
            <a:xfrm>
              <a:off x="1428990" y="4182256"/>
              <a:ext cx="1230923" cy="3467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/>
                      </a:gs>
                    </a:gsLst>
                    <a:lin ang="27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产品说明</a:t>
              </a:r>
              <a:r>
                <a:rPr lang="en-US" altLang="zh-CN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/>
                      </a:gs>
                    </a:gsLst>
                    <a:lin ang="27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1</a:t>
              </a:r>
              <a:endPara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B9EC154-4692-46F4-A41C-6D98EDA10DDE}"/>
                </a:ext>
              </a:extLst>
            </p:cNvPr>
            <p:cNvSpPr txBox="1"/>
            <p:nvPr/>
          </p:nvSpPr>
          <p:spPr>
            <a:xfrm>
              <a:off x="1461005" y="4509042"/>
              <a:ext cx="1459141" cy="2311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添加您的副标题文字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FF450B8-4089-4359-BBFA-593F2CE31819}"/>
                </a:ext>
              </a:extLst>
            </p:cNvPr>
            <p:cNvSpPr txBox="1"/>
            <p:nvPr/>
          </p:nvSpPr>
          <p:spPr>
            <a:xfrm>
              <a:off x="1461005" y="4771089"/>
              <a:ext cx="1278627" cy="6518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5BA0AAA2-8901-4EFC-B478-C47E50983FFD}"/>
                </a:ext>
              </a:extLst>
            </p:cNvPr>
            <p:cNvSpPr/>
            <p:nvPr/>
          </p:nvSpPr>
          <p:spPr>
            <a:xfrm>
              <a:off x="3925571" y="1937089"/>
              <a:ext cx="2009580" cy="3392352"/>
            </a:xfrm>
            <a:prstGeom prst="rect">
              <a:avLst/>
            </a:prstGeom>
            <a:gradFill>
              <a:gsLst>
                <a:gs pos="100000">
                  <a:schemeClr val="accent2">
                    <a:alpha val="91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E3EADA0-B389-4F2F-9D05-4D495B4F00BF}"/>
                </a:ext>
              </a:extLst>
            </p:cNvPr>
            <p:cNvSpPr/>
            <p:nvPr/>
          </p:nvSpPr>
          <p:spPr>
            <a:xfrm>
              <a:off x="3828388" y="1848179"/>
              <a:ext cx="2009580" cy="3392352"/>
            </a:xfrm>
            <a:prstGeom prst="rect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E718F17A-08C0-45B5-9206-3B2D2DFDAD56}"/>
                </a:ext>
              </a:extLst>
            </p:cNvPr>
            <p:cNvSpPr/>
            <p:nvPr/>
          </p:nvSpPr>
          <p:spPr>
            <a:xfrm>
              <a:off x="3911079" y="1907325"/>
              <a:ext cx="1940746" cy="32694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241300" dir="5400000" sx="97000" sy="97000" algn="t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0FCCBE2B-B8C5-43C2-87BC-AD7AA10C78DC}"/>
                </a:ext>
              </a:extLst>
            </p:cNvPr>
            <p:cNvSpPr txBox="1"/>
            <p:nvPr/>
          </p:nvSpPr>
          <p:spPr>
            <a:xfrm>
              <a:off x="4065530" y="3723975"/>
              <a:ext cx="1230923" cy="3467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2"/>
                      </a:gs>
                    </a:gsLst>
                    <a:lin ang="27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产品说明</a:t>
              </a:r>
              <a:r>
                <a:rPr lang="en-US" altLang="zh-CN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2"/>
                      </a:gs>
                    </a:gsLst>
                    <a:lin ang="27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2</a:t>
              </a:r>
              <a:endParaRPr lang="zh-CN" altLang="en-US" dirty="0">
                <a:gradFill>
                  <a:gsLst>
                    <a:gs pos="100000">
                      <a:schemeClr val="accent2"/>
                    </a:gs>
                    <a:gs pos="0">
                      <a:schemeClr val="accent2"/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B58D62F-4CD3-4F5C-BB14-BC769E6E1328}"/>
                </a:ext>
              </a:extLst>
            </p:cNvPr>
            <p:cNvSpPr txBox="1"/>
            <p:nvPr/>
          </p:nvSpPr>
          <p:spPr>
            <a:xfrm>
              <a:off x="4055008" y="4051842"/>
              <a:ext cx="1459141" cy="2311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添加您的副标题文字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F0FCDD6-1626-4010-A36E-2CC3B2BA9A0C}"/>
                </a:ext>
              </a:extLst>
            </p:cNvPr>
            <p:cNvSpPr txBox="1"/>
            <p:nvPr/>
          </p:nvSpPr>
          <p:spPr>
            <a:xfrm>
              <a:off x="4064505" y="4313889"/>
              <a:ext cx="1278627" cy="6518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F970ACF-8732-45F5-9C6D-7C8B3BC98E6A}"/>
                </a:ext>
              </a:extLst>
            </p:cNvPr>
            <p:cNvSpPr/>
            <p:nvPr/>
          </p:nvSpPr>
          <p:spPr>
            <a:xfrm>
              <a:off x="6427471" y="2394289"/>
              <a:ext cx="2009580" cy="3392352"/>
            </a:xfrm>
            <a:prstGeom prst="rect">
              <a:avLst/>
            </a:prstGeom>
            <a:gradFill>
              <a:gsLst>
                <a:gs pos="100000">
                  <a:schemeClr val="accent2">
                    <a:alpha val="91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E9EE45A4-19EB-474E-81BB-0D198E181288}"/>
                </a:ext>
              </a:extLst>
            </p:cNvPr>
            <p:cNvSpPr/>
            <p:nvPr/>
          </p:nvSpPr>
          <p:spPr>
            <a:xfrm>
              <a:off x="6256849" y="2241628"/>
              <a:ext cx="2009580" cy="3392352"/>
            </a:xfrm>
            <a:prstGeom prst="rect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877F3F48-B054-4EB9-831C-6F3182B673B4}"/>
                </a:ext>
              </a:extLst>
            </p:cNvPr>
            <p:cNvSpPr/>
            <p:nvPr/>
          </p:nvSpPr>
          <p:spPr>
            <a:xfrm>
              <a:off x="6344780" y="2310101"/>
              <a:ext cx="2009580" cy="3392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241300" dir="5400000" sx="97000" sy="97000" algn="t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C2ECB40B-F5C8-466C-A960-41E399A39D82}"/>
                </a:ext>
              </a:extLst>
            </p:cNvPr>
            <p:cNvSpPr txBox="1"/>
            <p:nvPr/>
          </p:nvSpPr>
          <p:spPr>
            <a:xfrm>
              <a:off x="6456389" y="4194338"/>
              <a:ext cx="1230923" cy="3467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/>
                      </a:gs>
                    </a:gsLst>
                    <a:lin ang="27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产品说明</a:t>
              </a:r>
              <a:r>
                <a:rPr lang="en-US" altLang="zh-CN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/>
                      </a:gs>
                    </a:gsLst>
                    <a:lin ang="27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3</a:t>
              </a:r>
              <a:endPara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814A936E-0C42-4B43-8AAD-ED4071E3BB62}"/>
                </a:ext>
              </a:extLst>
            </p:cNvPr>
            <p:cNvSpPr txBox="1"/>
            <p:nvPr/>
          </p:nvSpPr>
          <p:spPr>
            <a:xfrm>
              <a:off x="6464805" y="4509042"/>
              <a:ext cx="1459141" cy="2311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添加您的副标题文字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086255A4-E5CE-4667-8639-20B048D86FAF}"/>
                </a:ext>
              </a:extLst>
            </p:cNvPr>
            <p:cNvSpPr txBox="1"/>
            <p:nvPr/>
          </p:nvSpPr>
          <p:spPr>
            <a:xfrm>
              <a:off x="6464805" y="4771089"/>
              <a:ext cx="1278627" cy="6518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B10619AE-E4DE-4DAB-AB61-C44CB0CB8D4D}"/>
                </a:ext>
              </a:extLst>
            </p:cNvPr>
            <p:cNvSpPr/>
            <p:nvPr/>
          </p:nvSpPr>
          <p:spPr>
            <a:xfrm>
              <a:off x="8929371" y="1937089"/>
              <a:ext cx="2009580" cy="3392352"/>
            </a:xfrm>
            <a:prstGeom prst="rect">
              <a:avLst/>
            </a:prstGeom>
            <a:gradFill>
              <a:gsLst>
                <a:gs pos="100000">
                  <a:schemeClr val="accent2">
                    <a:alpha val="91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3FDC4496-3673-44C7-B171-BB8B1A5E4F27}"/>
                </a:ext>
              </a:extLst>
            </p:cNvPr>
            <p:cNvSpPr/>
            <p:nvPr/>
          </p:nvSpPr>
          <p:spPr>
            <a:xfrm>
              <a:off x="8758749" y="1784428"/>
              <a:ext cx="2009580" cy="3392352"/>
            </a:xfrm>
            <a:prstGeom prst="rect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64393F-A886-45E2-BD25-427F1F803002}"/>
                </a:ext>
              </a:extLst>
            </p:cNvPr>
            <p:cNvSpPr/>
            <p:nvPr/>
          </p:nvSpPr>
          <p:spPr>
            <a:xfrm>
              <a:off x="8846680" y="1852901"/>
              <a:ext cx="2009580" cy="3392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241300" dir="5400000" sx="97000" sy="97000" algn="t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EBDFD0D-A6C0-4502-A35D-96214E6FDF44}"/>
                </a:ext>
              </a:extLst>
            </p:cNvPr>
            <p:cNvSpPr txBox="1"/>
            <p:nvPr/>
          </p:nvSpPr>
          <p:spPr>
            <a:xfrm>
              <a:off x="8966705" y="3746715"/>
              <a:ext cx="1230923" cy="3467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2"/>
                      </a:gs>
                    </a:gsLst>
                    <a:lin ang="27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产品说明</a:t>
              </a:r>
              <a:r>
                <a:rPr lang="en-US" altLang="zh-CN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2"/>
                      </a:gs>
                    </a:gsLst>
                    <a:lin ang="27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4</a:t>
              </a:r>
              <a:endParaRPr lang="zh-CN" altLang="en-US" dirty="0">
                <a:gradFill>
                  <a:gsLst>
                    <a:gs pos="100000">
                      <a:schemeClr val="accent2"/>
                    </a:gs>
                    <a:gs pos="0">
                      <a:schemeClr val="accent2"/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E427534C-8CF9-4B4D-A6BA-0C31729FDB25}"/>
                </a:ext>
              </a:extLst>
            </p:cNvPr>
            <p:cNvSpPr txBox="1"/>
            <p:nvPr/>
          </p:nvSpPr>
          <p:spPr>
            <a:xfrm>
              <a:off x="8966705" y="4051842"/>
              <a:ext cx="1459141" cy="2311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添加您的副标题文字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A774F2FC-F0E5-484A-9470-F7874D2A71AA}"/>
                </a:ext>
              </a:extLst>
            </p:cNvPr>
            <p:cNvSpPr txBox="1"/>
            <p:nvPr/>
          </p:nvSpPr>
          <p:spPr>
            <a:xfrm>
              <a:off x="8966705" y="4313889"/>
              <a:ext cx="1278627" cy="6518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添加您的详细描述</a:t>
              </a:r>
            </a:p>
          </p:txBody>
        </p:sp>
        <p:pic>
          <p:nvPicPr>
            <p:cNvPr id="93" name="图片 92" descr="人趴在桌子上&#10;&#10;中度可信度描述已自动生成">
              <a:extLst>
                <a:ext uri="{FF2B5EF4-FFF2-40B4-BE49-F238E27FC236}">
                  <a16:creationId xmlns:a16="http://schemas.microsoft.com/office/drawing/2014/main" id="{04CF038D-9FCB-4AFC-99E4-8DD8C38C0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44568" y="2058166"/>
              <a:ext cx="1693499" cy="1512052"/>
            </a:xfrm>
            <a:custGeom>
              <a:avLst/>
              <a:gdLst>
                <a:gd name="connsiteX0" fmla="*/ 0 w 1693499"/>
                <a:gd name="connsiteY0" fmla="*/ 0 h 1512052"/>
                <a:gd name="connsiteX1" fmla="*/ 1693499 w 1693499"/>
                <a:gd name="connsiteY1" fmla="*/ 0 h 1512052"/>
                <a:gd name="connsiteX2" fmla="*/ 1693499 w 1693499"/>
                <a:gd name="connsiteY2" fmla="*/ 1512052 h 1512052"/>
                <a:gd name="connsiteX3" fmla="*/ 0 w 1693499"/>
                <a:gd name="connsiteY3" fmla="*/ 1512052 h 151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3499" h="1512052">
                  <a:moveTo>
                    <a:pt x="0" y="0"/>
                  </a:moveTo>
                  <a:lnTo>
                    <a:pt x="1693499" y="0"/>
                  </a:lnTo>
                  <a:lnTo>
                    <a:pt x="1693499" y="1512052"/>
                  </a:lnTo>
                  <a:lnTo>
                    <a:pt x="0" y="1512052"/>
                  </a:lnTo>
                  <a:close/>
                </a:path>
              </a:pathLst>
            </a:custGeom>
          </p:spPr>
        </p:pic>
        <p:pic>
          <p:nvPicPr>
            <p:cNvPr id="94" name="图片 93" descr="涂鸦墙前的男人&#10;&#10;中度可信度描述已自动生成">
              <a:extLst>
                <a:ext uri="{FF2B5EF4-FFF2-40B4-BE49-F238E27FC236}">
                  <a16:creationId xmlns:a16="http://schemas.microsoft.com/office/drawing/2014/main" id="{00EA2586-FEAA-42D2-A2D2-00B4A2338A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4721" y="1989178"/>
              <a:ext cx="1693499" cy="1512052"/>
            </a:xfrm>
            <a:custGeom>
              <a:avLst/>
              <a:gdLst>
                <a:gd name="connsiteX0" fmla="*/ 0 w 1693499"/>
                <a:gd name="connsiteY0" fmla="*/ 0 h 1512052"/>
                <a:gd name="connsiteX1" fmla="*/ 1693499 w 1693499"/>
                <a:gd name="connsiteY1" fmla="*/ 0 h 1512052"/>
                <a:gd name="connsiteX2" fmla="*/ 1693499 w 1693499"/>
                <a:gd name="connsiteY2" fmla="*/ 1512052 h 1512052"/>
                <a:gd name="connsiteX3" fmla="*/ 0 w 1693499"/>
                <a:gd name="connsiteY3" fmla="*/ 1512052 h 151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3499" h="1512052">
                  <a:moveTo>
                    <a:pt x="0" y="0"/>
                  </a:moveTo>
                  <a:lnTo>
                    <a:pt x="1693499" y="0"/>
                  </a:lnTo>
                  <a:lnTo>
                    <a:pt x="1693499" y="1512052"/>
                  </a:lnTo>
                  <a:lnTo>
                    <a:pt x="0" y="1512052"/>
                  </a:lnTo>
                  <a:close/>
                </a:path>
              </a:pathLst>
            </a:custGeom>
          </p:spPr>
        </p:pic>
        <p:pic>
          <p:nvPicPr>
            <p:cNvPr id="10" name="图片 9" descr="图片包含 桌子, 盘子&#10;&#10;描述已自动生成">
              <a:extLst>
                <a:ext uri="{FF2B5EF4-FFF2-40B4-BE49-F238E27FC236}">
                  <a16:creationId xmlns:a16="http://schemas.microsoft.com/office/drawing/2014/main" id="{3AF42D80-1C9A-E410-8841-10ADCD561404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61005" y="2508228"/>
              <a:ext cx="1692000" cy="1512000"/>
            </a:xfrm>
            <a:prstGeom prst="rect">
              <a:avLst/>
            </a:prstGeom>
          </p:spPr>
        </p:pic>
        <p:pic>
          <p:nvPicPr>
            <p:cNvPr id="12" name="图片 11" descr="桌子上摆放着广告卡片和杯子&#10;&#10;低可信度描述已自动生成">
              <a:extLst>
                <a:ext uri="{FF2B5EF4-FFF2-40B4-BE49-F238E27FC236}">
                  <a16:creationId xmlns:a16="http://schemas.microsoft.com/office/drawing/2014/main" id="{BF13617E-6F45-C74A-CF03-2B9A891AA3B6}"/>
                </a:ext>
              </a:extLst>
            </p:cNvPr>
            <p:cNvPicPr>
              <a:picLocks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63"/>
            <a:stretch/>
          </p:blipFill>
          <p:spPr>
            <a:xfrm>
              <a:off x="6496048" y="2517805"/>
              <a:ext cx="1692000" cy="1512000"/>
            </a:xfrm>
            <a:prstGeom prst="rect">
              <a:avLst/>
            </a:prstGeom>
          </p:spPr>
        </p:pic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B4B440F-66F8-473C-EAA0-16420F153F74}"/>
              </a:ext>
            </a:extLst>
          </p:cNvPr>
          <p:cNvCxnSpPr>
            <a:cxnSpLocks/>
          </p:cNvCxnSpPr>
          <p:nvPr/>
        </p:nvCxnSpPr>
        <p:spPr>
          <a:xfrm>
            <a:off x="1295400" y="4388119"/>
            <a:ext cx="10704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EC1C8FAA-2C98-D97F-6955-7E7F5CD3710D}"/>
              </a:ext>
            </a:extLst>
          </p:cNvPr>
          <p:cNvCxnSpPr>
            <a:cxnSpLocks/>
          </p:cNvCxnSpPr>
          <p:nvPr/>
        </p:nvCxnSpPr>
        <p:spPr>
          <a:xfrm>
            <a:off x="6470956" y="4388119"/>
            <a:ext cx="10704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5C517996-A9B7-DAE1-D864-27070A4A292E}"/>
              </a:ext>
            </a:extLst>
          </p:cNvPr>
          <p:cNvCxnSpPr>
            <a:cxnSpLocks/>
          </p:cNvCxnSpPr>
          <p:nvPr/>
        </p:nvCxnSpPr>
        <p:spPr>
          <a:xfrm>
            <a:off x="4009816" y="3901077"/>
            <a:ext cx="107042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7B98DFCC-AAD7-B227-E3AC-F75F8502E3E2}"/>
              </a:ext>
            </a:extLst>
          </p:cNvPr>
          <p:cNvCxnSpPr>
            <a:cxnSpLocks/>
          </p:cNvCxnSpPr>
          <p:nvPr/>
        </p:nvCxnSpPr>
        <p:spPr>
          <a:xfrm>
            <a:off x="9046636" y="3915954"/>
            <a:ext cx="107042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7953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AD42C38-D33C-8B25-1D0C-90C6B481CCF8}"/>
              </a:ext>
            </a:extLst>
          </p:cNvPr>
          <p:cNvGrpSpPr/>
          <p:nvPr/>
        </p:nvGrpSpPr>
        <p:grpSpPr>
          <a:xfrm>
            <a:off x="447675" y="370757"/>
            <a:ext cx="3724275" cy="645243"/>
            <a:chOff x="447675" y="370757"/>
            <a:chExt cx="3724275" cy="64524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85976B6-CC4E-3C7B-4654-3FCE7CC8B2DE}"/>
                </a:ext>
              </a:extLst>
            </p:cNvPr>
            <p:cNvSpPr txBox="1"/>
            <p:nvPr/>
          </p:nvSpPr>
          <p:spPr>
            <a:xfrm>
              <a:off x="1181787" y="370757"/>
              <a:ext cx="299016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业绩展示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0846CC6-75F8-CA9E-B391-0EAA7A9562D6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24F5519-80AA-9DC6-F189-63A76EDA3DCA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216CDED-EEA0-A079-3394-D19973505DC2}"/>
              </a:ext>
            </a:extLst>
          </p:cNvPr>
          <p:cNvSpPr txBox="1"/>
          <p:nvPr/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6551DDE-985F-D0D3-6CA0-68D15064B5DA}"/>
              </a:ext>
            </a:extLst>
          </p:cNvPr>
          <p:cNvSpPr txBox="1"/>
          <p:nvPr/>
        </p:nvSpPr>
        <p:spPr>
          <a:xfrm>
            <a:off x="1118465" y="2576176"/>
            <a:ext cx="4126687" cy="850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点击输入简要文字内容，文字内容需概括精炼，不用多余的文字修饰，点击输入简要文字内容，文字内容需概括精炼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8E2774F-FCFF-959C-E2F9-13B235465737}"/>
              </a:ext>
            </a:extLst>
          </p:cNvPr>
          <p:cNvSpPr/>
          <p:nvPr/>
        </p:nvSpPr>
        <p:spPr>
          <a:xfrm>
            <a:off x="1194360" y="3810000"/>
            <a:ext cx="2856940" cy="971059"/>
          </a:xfrm>
          <a:prstGeom prst="rect">
            <a:avLst/>
          </a:prstGeom>
          <a:gradFill>
            <a:gsLst>
              <a:gs pos="100000">
                <a:schemeClr val="accent2">
                  <a:alpha val="79000"/>
                </a:schemeClr>
              </a:gs>
              <a:gs pos="0">
                <a:schemeClr val="accent1">
                  <a:alpha val="97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73AF0C-7AEE-8C27-25CB-C5E590C47F69}"/>
              </a:ext>
            </a:extLst>
          </p:cNvPr>
          <p:cNvSpPr/>
          <p:nvPr/>
        </p:nvSpPr>
        <p:spPr>
          <a:xfrm>
            <a:off x="1194360" y="4969093"/>
            <a:ext cx="2856940" cy="971059"/>
          </a:xfrm>
          <a:prstGeom prst="rect">
            <a:avLst/>
          </a:prstGeom>
          <a:gradFill>
            <a:gsLst>
              <a:gs pos="100000">
                <a:schemeClr val="accent2">
                  <a:alpha val="79000"/>
                </a:schemeClr>
              </a:gs>
              <a:gs pos="0">
                <a:schemeClr val="accent1">
                  <a:alpha val="97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15" name="图形 14" descr="硬币 轮廓">
            <a:extLst>
              <a:ext uri="{FF2B5EF4-FFF2-40B4-BE49-F238E27FC236}">
                <a16:creationId xmlns:a16="http://schemas.microsoft.com/office/drawing/2014/main" id="{C27A7D80-7B1B-5A0C-0BE3-DA8180C9DD2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31130" y="3894014"/>
            <a:ext cx="803029" cy="803029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01986B12-1241-FE4E-BAEC-78FC6409490E}"/>
              </a:ext>
            </a:extLst>
          </p:cNvPr>
          <p:cNvGrpSpPr/>
          <p:nvPr/>
        </p:nvGrpSpPr>
        <p:grpSpPr>
          <a:xfrm>
            <a:off x="2327388" y="3970190"/>
            <a:ext cx="1530683" cy="650676"/>
            <a:chOff x="2303483" y="3894014"/>
            <a:chExt cx="1530683" cy="65067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C8EF74D-7DDF-473F-6BCD-ACF616250830}"/>
                </a:ext>
              </a:extLst>
            </p:cNvPr>
            <p:cNvSpPr txBox="1"/>
            <p:nvPr/>
          </p:nvSpPr>
          <p:spPr>
            <a:xfrm>
              <a:off x="2303483" y="3894014"/>
              <a:ext cx="1530683" cy="5057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sz="110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18.3</a:t>
              </a:r>
              <a:r>
                <a:rPr lang="zh-CN" altLang="en-US" sz="1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亿元</a:t>
              </a:r>
              <a:endParaRPr lang="en-US" altLang="zh-CN" sz="1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1720BB4-85C1-E99E-5CC9-DEE9E5A530F0}"/>
                </a:ext>
              </a:extLst>
            </p:cNvPr>
            <p:cNvCxnSpPr>
              <a:cxnSpLocks/>
            </p:cNvCxnSpPr>
            <p:nvPr/>
          </p:nvCxnSpPr>
          <p:spPr>
            <a:xfrm>
              <a:off x="2489823" y="4295528"/>
              <a:ext cx="5962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6BC8D36-7456-230F-8068-E0C123FEE443}"/>
                </a:ext>
              </a:extLst>
            </p:cNvPr>
            <p:cNvSpPr txBox="1"/>
            <p:nvPr/>
          </p:nvSpPr>
          <p:spPr>
            <a:xfrm>
              <a:off x="2384597" y="4267691"/>
              <a:ext cx="12296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今年收益</a:t>
              </a:r>
            </a:p>
          </p:txBody>
        </p:sp>
      </p:grpSp>
      <p:pic>
        <p:nvPicPr>
          <p:cNvPr id="24" name="图形 23" descr="上升趋势条形图 纯色填充">
            <a:extLst>
              <a:ext uri="{FF2B5EF4-FFF2-40B4-BE49-F238E27FC236}">
                <a16:creationId xmlns:a16="http://schemas.microsoft.com/office/drawing/2014/main" id="{464F5C58-84F3-D835-8905-5A0412B2CC35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74007" y="4969093"/>
            <a:ext cx="860152" cy="86015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C92E24F2-03CB-65DE-E2D3-507F5ACD9852}"/>
              </a:ext>
            </a:extLst>
          </p:cNvPr>
          <p:cNvGrpSpPr/>
          <p:nvPr/>
        </p:nvGrpSpPr>
        <p:grpSpPr>
          <a:xfrm>
            <a:off x="2327388" y="5073831"/>
            <a:ext cx="1530683" cy="650676"/>
            <a:chOff x="2303483" y="3894014"/>
            <a:chExt cx="1530683" cy="65067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7AFE056-7EB3-FA32-4F0B-1D6C07E5B37C}"/>
                </a:ext>
              </a:extLst>
            </p:cNvPr>
            <p:cNvSpPr txBox="1"/>
            <p:nvPr/>
          </p:nvSpPr>
          <p:spPr>
            <a:xfrm>
              <a:off x="2303483" y="3894014"/>
              <a:ext cx="1530683" cy="5057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20000"/>
                </a:lnSpc>
                <a:defRPr sz="110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9.02</a:t>
              </a:r>
              <a:r>
                <a:rPr lang="zh-CN" altLang="en-US" sz="1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r>
                <a:rPr lang="en-US" altLang="zh-CN" sz="20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%</a:t>
              </a:r>
              <a:endParaRPr lang="en-US" altLang="zh-CN" sz="1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38D6356-C620-8420-647E-C97AA64A04C2}"/>
                </a:ext>
              </a:extLst>
            </p:cNvPr>
            <p:cNvCxnSpPr>
              <a:cxnSpLocks/>
            </p:cNvCxnSpPr>
            <p:nvPr/>
          </p:nvCxnSpPr>
          <p:spPr>
            <a:xfrm>
              <a:off x="2489823" y="4295528"/>
              <a:ext cx="5962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81FF0D2-E998-D93B-CEB1-810B159003F1}"/>
                </a:ext>
              </a:extLst>
            </p:cNvPr>
            <p:cNvSpPr txBox="1"/>
            <p:nvPr/>
          </p:nvSpPr>
          <p:spPr>
            <a:xfrm>
              <a:off x="2384597" y="4267691"/>
              <a:ext cx="12296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环比增长</a:t>
              </a:r>
            </a:p>
          </p:txBody>
        </p:sp>
      </p:grpSp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id="{460CE9E1-D74C-84BC-4441-1377F0BD94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9571002"/>
              </p:ext>
            </p:extLst>
          </p:nvPr>
        </p:nvGraphicFramePr>
        <p:xfrm>
          <a:off x="5510360" y="1812248"/>
          <a:ext cx="5927167" cy="4315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textcount">
            <a:extLst>
              <a:ext uri="{FF2B5EF4-FFF2-40B4-BE49-F238E27FC236}">
                <a16:creationId xmlns:a16="http://schemas.microsoft.com/office/drawing/2014/main" id="{9890FF41-A243-0BC9-400A-527CE5D1F660}"/>
              </a:ext>
            </a:extLst>
          </p:cNvPr>
          <p:cNvSpPr txBox="1"/>
          <p:nvPr/>
        </p:nvSpPr>
        <p:spPr>
          <a:xfrm>
            <a:off x="1118465" y="1739362"/>
            <a:ext cx="3039110" cy="5140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业绩预估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textcount">
            <a:extLst>
              <a:ext uri="{FF2B5EF4-FFF2-40B4-BE49-F238E27FC236}">
                <a16:creationId xmlns:a16="http://schemas.microsoft.com/office/drawing/2014/main" id="{38CF1F4B-90D3-5FD9-9BA6-DEC620CEA369}"/>
              </a:ext>
            </a:extLst>
          </p:cNvPr>
          <p:cNvSpPr txBox="1"/>
          <p:nvPr/>
        </p:nvSpPr>
        <p:spPr>
          <a:xfrm>
            <a:off x="1098549" y="2111703"/>
            <a:ext cx="3415393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Performance Estimates</a:t>
            </a:r>
          </a:p>
        </p:txBody>
      </p:sp>
    </p:spTree>
    <p:extLst>
      <p:ext uri="{BB962C8B-B14F-4D97-AF65-F5344CB8AC3E}">
        <p14:creationId xmlns:p14="http://schemas.microsoft.com/office/powerpoint/2010/main" val="2617774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CD9A77E5-3BB2-6130-59CA-0266E186A9D1}"/>
              </a:ext>
            </a:extLst>
          </p:cNvPr>
          <p:cNvSpPr/>
          <p:nvPr/>
        </p:nvSpPr>
        <p:spPr>
          <a:xfrm>
            <a:off x="-140029" y="0"/>
            <a:ext cx="4571999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91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8" name="图片 7" descr="城市中繁忙的斑马线">
            <a:extLst>
              <a:ext uri="{FF2B5EF4-FFF2-40B4-BE49-F238E27FC236}">
                <a16:creationId xmlns:a16="http://schemas.microsoft.com/office/drawing/2014/main" id="{F978A974-B455-BAA4-F7E5-6445595768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6773" y="0"/>
            <a:ext cx="4572000" cy="6858000"/>
          </a:xfrm>
          <a:prstGeom prst="rect">
            <a:avLst/>
          </a:prstGeom>
          <a:effectLst/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666A031-1506-4861-886A-27A63014D032}"/>
              </a:ext>
            </a:extLst>
          </p:cNvPr>
          <p:cNvSpPr/>
          <p:nvPr/>
        </p:nvSpPr>
        <p:spPr>
          <a:xfrm>
            <a:off x="3796686" y="1867884"/>
            <a:ext cx="6383650" cy="35613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39700" dir="5400000" sx="97000" sy="97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31D401-1324-4FD4-BFF7-08C3C396E43C}"/>
              </a:ext>
            </a:extLst>
          </p:cNvPr>
          <p:cNvSpPr txBox="1"/>
          <p:nvPr/>
        </p:nvSpPr>
        <p:spPr>
          <a:xfrm flipH="1">
            <a:off x="6059487" y="3223862"/>
            <a:ext cx="303688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未来工作计划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A0396DE-AF21-46A5-9A8F-B93B3CD9F9D4}"/>
              </a:ext>
            </a:extLst>
          </p:cNvPr>
          <p:cNvSpPr txBox="1"/>
          <p:nvPr/>
        </p:nvSpPr>
        <p:spPr>
          <a:xfrm>
            <a:off x="6093023" y="3769684"/>
            <a:ext cx="44717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2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An Overview Of The Content Of The Work</a:t>
            </a:r>
          </a:p>
          <a:p>
            <a:r>
              <a:rPr lang="en-US" altLang="zh-CN" sz="105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
</a:t>
            </a:r>
            <a:endParaRPr lang="zh-CN" altLang="en-US" sz="105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CA26463-8D4C-4AD9-BEF2-0FDDDF55F600}"/>
              </a:ext>
            </a:extLst>
          </p:cNvPr>
          <p:cNvSpPr/>
          <p:nvPr/>
        </p:nvSpPr>
        <p:spPr>
          <a:xfrm>
            <a:off x="3796686" y="1798048"/>
            <a:ext cx="6383650" cy="13967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1F59572-9E6D-0F9B-9DE8-B5282D836A57}"/>
              </a:ext>
            </a:extLst>
          </p:cNvPr>
          <p:cNvSpPr/>
          <p:nvPr/>
        </p:nvSpPr>
        <p:spPr>
          <a:xfrm>
            <a:off x="4431970" y="2768968"/>
            <a:ext cx="11435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i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3</a:t>
            </a:r>
            <a:endParaRPr lang="zh-CN" altLang="en-US" sz="9600" b="1" i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82F80E1-1A5A-AF4A-3359-D35E2B906A72}"/>
              </a:ext>
            </a:extLst>
          </p:cNvPr>
          <p:cNvSpPr txBox="1"/>
          <p:nvPr/>
        </p:nvSpPr>
        <p:spPr>
          <a:xfrm>
            <a:off x="6048797" y="2777452"/>
            <a:ext cx="2419867" cy="410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03</a:t>
            </a:r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7761C23-1D70-CF51-C250-4BF417F40761}"/>
              </a:ext>
            </a:extLst>
          </p:cNvPr>
          <p:cNvGrpSpPr/>
          <p:nvPr/>
        </p:nvGrpSpPr>
        <p:grpSpPr>
          <a:xfrm>
            <a:off x="6153150" y="3196679"/>
            <a:ext cx="2736056" cy="61555"/>
            <a:chOff x="6153150" y="3187154"/>
            <a:chExt cx="2736056" cy="6155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C92308A-F0E2-EC15-0F6A-E38015AAFCD5}"/>
                </a:ext>
              </a:extLst>
            </p:cNvPr>
            <p:cNvSpPr/>
            <p:nvPr/>
          </p:nvSpPr>
          <p:spPr>
            <a:xfrm>
              <a:off x="6153150" y="3187154"/>
              <a:ext cx="559594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242E436-5187-DE65-B113-2404122CE2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2744" y="3192785"/>
              <a:ext cx="2176462" cy="219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3C45FCC-1199-F78C-651D-F2F9683AE5E7}"/>
              </a:ext>
            </a:extLst>
          </p:cNvPr>
          <p:cNvGrpSpPr/>
          <p:nvPr/>
        </p:nvGrpSpPr>
        <p:grpSpPr>
          <a:xfrm>
            <a:off x="6073860" y="4356434"/>
            <a:ext cx="1265929" cy="276999"/>
            <a:chOff x="5753064" y="5755153"/>
            <a:chExt cx="1265929" cy="27699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E3183B4A-74B7-0146-9D9E-A3D820CB1040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747532A-04B7-7F99-2F7A-DACBC39CA0F0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推广计划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CCB422D-49D7-BBAF-45AF-371F7D4C4501}"/>
              </a:ext>
            </a:extLst>
          </p:cNvPr>
          <p:cNvGrpSpPr/>
          <p:nvPr/>
        </p:nvGrpSpPr>
        <p:grpSpPr>
          <a:xfrm>
            <a:off x="7312084" y="4356434"/>
            <a:ext cx="1265929" cy="276999"/>
            <a:chOff x="5753064" y="5755153"/>
            <a:chExt cx="1265929" cy="276999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62F58E5-76EC-D998-EA6E-991FB9528887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A1BCA90-9D39-FD8D-AEC9-0E3C01704853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人才计划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2771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两个徒步旅行者在岩石上互相帮助">
            <a:extLst>
              <a:ext uri="{FF2B5EF4-FFF2-40B4-BE49-F238E27FC236}">
                <a16:creationId xmlns:a16="http://schemas.microsoft.com/office/drawing/2014/main" id="{9807416A-CEBB-31A4-E20B-C6586AD424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948864" cy="685799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67EFC466-3C7A-3A6D-C0F0-1E1CD6B313F3}"/>
              </a:ext>
            </a:extLst>
          </p:cNvPr>
          <p:cNvSpPr/>
          <p:nvPr/>
        </p:nvSpPr>
        <p:spPr>
          <a:xfrm>
            <a:off x="0" y="0"/>
            <a:ext cx="12948864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7912CFDB-670D-4651-A37C-09CF4D052E21}"/>
              </a:ext>
            </a:extLst>
          </p:cNvPr>
          <p:cNvSpPr/>
          <p:nvPr/>
        </p:nvSpPr>
        <p:spPr>
          <a:xfrm>
            <a:off x="1406416" y="3410453"/>
            <a:ext cx="3427934" cy="82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gradFill>
                  <a:gsLst>
                    <a:gs pos="100000">
                      <a:schemeClr val="accent2">
                        <a:lumMod val="99000"/>
                      </a:schemeClr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加强品牌形象</a:t>
            </a:r>
            <a:endParaRPr lang="en-US" altLang="zh-CN" sz="2000" b="1" dirty="0">
              <a:gradFill>
                <a:gsLst>
                  <a:gs pos="100000">
                    <a:schemeClr val="accent2">
                      <a:lumMod val="99000"/>
                    </a:schemeClr>
                  </a:gs>
                  <a:gs pos="0">
                    <a:schemeClr val="accent1">
                      <a:lumMod val="25000"/>
                      <a:lumOff val="75000"/>
                    </a:schemeClr>
                  </a:gs>
                </a:gsLst>
                <a:lin ang="27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gradFill>
                  <a:gsLst>
                    <a:gs pos="100000">
                      <a:schemeClr val="accent2">
                        <a:lumMod val="99000"/>
                      </a:schemeClr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20XX.11.01—20XX.01.31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FBF92537-DAD4-435D-BAC4-59B1B7BF3716}"/>
              </a:ext>
            </a:extLst>
          </p:cNvPr>
          <p:cNvSpPr/>
          <p:nvPr/>
        </p:nvSpPr>
        <p:spPr>
          <a:xfrm>
            <a:off x="4545750" y="2325094"/>
            <a:ext cx="3934002" cy="82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gradFill>
                  <a:gsLst>
                    <a:gs pos="100000">
                      <a:schemeClr val="accent2">
                        <a:lumMod val="99000"/>
                      </a:schemeClr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加强伙伴连接</a:t>
            </a:r>
            <a:endParaRPr lang="en-US" altLang="zh-CN" sz="2000" b="1" dirty="0">
              <a:gradFill>
                <a:gsLst>
                  <a:gs pos="100000">
                    <a:schemeClr val="accent2">
                      <a:lumMod val="99000"/>
                    </a:schemeClr>
                  </a:gs>
                  <a:gs pos="0">
                    <a:schemeClr val="accent1">
                      <a:lumMod val="25000"/>
                      <a:lumOff val="75000"/>
                    </a:schemeClr>
                  </a:gs>
                </a:gsLst>
                <a:lin ang="27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gradFill>
                  <a:gsLst>
                    <a:gs pos="100000">
                      <a:schemeClr val="accent2">
                        <a:lumMod val="99000"/>
                      </a:schemeClr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20XX.01.31—20XX.05.31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C94AF9DD-B213-46A6-BF2B-E1E245418632}"/>
              </a:ext>
            </a:extLst>
          </p:cNvPr>
          <p:cNvSpPr/>
          <p:nvPr/>
        </p:nvSpPr>
        <p:spPr>
          <a:xfrm>
            <a:off x="7611887" y="1040417"/>
            <a:ext cx="2766917" cy="82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gradFill>
                  <a:gsLst>
                    <a:gs pos="100000">
                      <a:schemeClr val="accent2">
                        <a:lumMod val="99000"/>
                      </a:schemeClr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扩大新型市场</a:t>
            </a:r>
            <a:endParaRPr lang="en-US" altLang="zh-CN" sz="2000" b="1" dirty="0">
              <a:gradFill>
                <a:gsLst>
                  <a:gs pos="100000">
                    <a:schemeClr val="accent2">
                      <a:lumMod val="99000"/>
                    </a:schemeClr>
                  </a:gs>
                  <a:gs pos="0">
                    <a:schemeClr val="accent1">
                      <a:lumMod val="25000"/>
                      <a:lumOff val="75000"/>
                    </a:schemeClr>
                  </a:gs>
                </a:gsLst>
                <a:lin ang="27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gradFill>
                  <a:gsLst>
                    <a:gs pos="100000">
                      <a:schemeClr val="accent2">
                        <a:lumMod val="99000"/>
                      </a:schemeClr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20XX.06.01</a:t>
            </a:r>
            <a:endParaRPr lang="zh-CN" altLang="en-US" b="1" dirty="0">
              <a:gradFill>
                <a:gsLst>
                  <a:gs pos="100000">
                    <a:schemeClr val="accent2">
                      <a:lumMod val="99000"/>
                    </a:schemeClr>
                  </a:gs>
                  <a:gs pos="0">
                    <a:schemeClr val="accent1">
                      <a:lumMod val="25000"/>
                      <a:lumOff val="75000"/>
                    </a:schemeClr>
                  </a:gs>
                </a:gsLst>
                <a:lin ang="27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BF77A8BB-F342-4432-A679-6503DD13729E}"/>
              </a:ext>
            </a:extLst>
          </p:cNvPr>
          <p:cNvCxnSpPr>
            <a:cxnSpLocks/>
          </p:cNvCxnSpPr>
          <p:nvPr/>
        </p:nvCxnSpPr>
        <p:spPr>
          <a:xfrm flipV="1">
            <a:off x="1305840" y="3842281"/>
            <a:ext cx="0" cy="2082269"/>
          </a:xfrm>
          <a:prstGeom prst="lin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300CBB01-2883-4D35-B915-ED5A1CE8DEA3}"/>
              </a:ext>
            </a:extLst>
          </p:cNvPr>
          <p:cNvSpPr/>
          <p:nvPr/>
        </p:nvSpPr>
        <p:spPr>
          <a:xfrm>
            <a:off x="1234966" y="3668175"/>
            <a:ext cx="141748" cy="14174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38076C2C-062B-498D-A774-90A67884BE56}"/>
              </a:ext>
            </a:extLst>
          </p:cNvPr>
          <p:cNvCxnSpPr>
            <a:cxnSpLocks/>
          </p:cNvCxnSpPr>
          <p:nvPr/>
        </p:nvCxnSpPr>
        <p:spPr>
          <a:xfrm flipV="1">
            <a:off x="4456878" y="2752818"/>
            <a:ext cx="0" cy="3102333"/>
          </a:xfrm>
          <a:prstGeom prst="lin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>
            <a:extLst>
              <a:ext uri="{FF2B5EF4-FFF2-40B4-BE49-F238E27FC236}">
                <a16:creationId xmlns:a16="http://schemas.microsoft.com/office/drawing/2014/main" id="{73706A64-6790-42F2-B74C-2C8148466486}"/>
              </a:ext>
            </a:extLst>
          </p:cNvPr>
          <p:cNvSpPr/>
          <p:nvPr/>
        </p:nvSpPr>
        <p:spPr>
          <a:xfrm>
            <a:off x="4386004" y="2587541"/>
            <a:ext cx="141748" cy="14174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0BC876F-A53C-4793-BA1C-D5D52FBCF4EA}"/>
              </a:ext>
            </a:extLst>
          </p:cNvPr>
          <p:cNvCxnSpPr>
            <a:cxnSpLocks/>
          </p:cNvCxnSpPr>
          <p:nvPr/>
        </p:nvCxnSpPr>
        <p:spPr>
          <a:xfrm flipV="1">
            <a:off x="7541013" y="1394525"/>
            <a:ext cx="0" cy="3063960"/>
          </a:xfrm>
          <a:prstGeom prst="lin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>
            <a:extLst>
              <a:ext uri="{FF2B5EF4-FFF2-40B4-BE49-F238E27FC236}">
                <a16:creationId xmlns:a16="http://schemas.microsoft.com/office/drawing/2014/main" id="{E0E72F58-315A-4D00-8918-6F88980D402C}"/>
              </a:ext>
            </a:extLst>
          </p:cNvPr>
          <p:cNvSpPr/>
          <p:nvPr/>
        </p:nvSpPr>
        <p:spPr>
          <a:xfrm>
            <a:off x="7470139" y="1262392"/>
            <a:ext cx="141748" cy="14174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0F0512D-86EA-4499-BE6A-10D24A3C6982}"/>
              </a:ext>
            </a:extLst>
          </p:cNvPr>
          <p:cNvSpPr txBox="1"/>
          <p:nvPr/>
        </p:nvSpPr>
        <p:spPr>
          <a:xfrm>
            <a:off x="1419676" y="4290753"/>
            <a:ext cx="2539964" cy="1185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通过第一阶段的努力，在用户心中形成鲜明的品牌形象，实现校稿的企业价值，保持良好的可持续发展可能性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6A54341-9347-45BC-B8F2-FCCFB89248BE}"/>
              </a:ext>
            </a:extLst>
          </p:cNvPr>
          <p:cNvSpPr txBox="1"/>
          <p:nvPr/>
        </p:nvSpPr>
        <p:spPr>
          <a:xfrm>
            <a:off x="4545750" y="3249619"/>
            <a:ext cx="2539964" cy="1185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产品进行周期性迭代，不断加强企业形象、品牌形象，产品推广和服务质量提升，并加强和线下合作伙伴之间的连接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BCA0FD1-2321-4E97-81A6-03B6F45815A2}"/>
              </a:ext>
            </a:extLst>
          </p:cNvPr>
          <p:cNvSpPr txBox="1"/>
          <p:nvPr/>
        </p:nvSpPr>
        <p:spPr>
          <a:xfrm>
            <a:off x="7607916" y="1869265"/>
            <a:ext cx="2539964" cy="1185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逐步形成新型市场规模，并形成用户对企业品牌和产品的认知，扩大潜在用户数量，实现第二轮融资目标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5075F7C-BD7C-37CC-C207-A10CDEA73455}"/>
              </a:ext>
            </a:extLst>
          </p:cNvPr>
          <p:cNvSpPr txBox="1"/>
          <p:nvPr/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FC5328A-C322-2F8F-FCBF-D22952A79F63}"/>
              </a:ext>
            </a:extLst>
          </p:cNvPr>
          <p:cNvSpPr/>
          <p:nvPr/>
        </p:nvSpPr>
        <p:spPr>
          <a:xfrm>
            <a:off x="-101600" y="2891349"/>
            <a:ext cx="12462480" cy="4459193"/>
          </a:xfrm>
          <a:custGeom>
            <a:avLst/>
            <a:gdLst>
              <a:gd name="connsiteX0" fmla="*/ 177800 w 12462480"/>
              <a:gd name="connsiteY0" fmla="*/ 3738051 h 4459193"/>
              <a:gd name="connsiteX1" fmla="*/ 711200 w 12462480"/>
              <a:gd name="connsiteY1" fmla="*/ 2849051 h 4459193"/>
              <a:gd name="connsiteX2" fmla="*/ 927100 w 12462480"/>
              <a:gd name="connsiteY2" fmla="*/ 2722051 h 4459193"/>
              <a:gd name="connsiteX3" fmla="*/ 1181100 w 12462480"/>
              <a:gd name="connsiteY3" fmla="*/ 2709351 h 4459193"/>
              <a:gd name="connsiteX4" fmla="*/ 2755900 w 12462480"/>
              <a:gd name="connsiteY4" fmla="*/ 2722051 h 4459193"/>
              <a:gd name="connsiteX5" fmla="*/ 3238500 w 12462480"/>
              <a:gd name="connsiteY5" fmla="*/ 2683951 h 4459193"/>
              <a:gd name="connsiteX6" fmla="*/ 3759200 w 12462480"/>
              <a:gd name="connsiteY6" fmla="*/ 2658551 h 4459193"/>
              <a:gd name="connsiteX7" fmla="*/ 4114800 w 12462480"/>
              <a:gd name="connsiteY7" fmla="*/ 2582351 h 4459193"/>
              <a:gd name="connsiteX8" fmla="*/ 4241800 w 12462480"/>
              <a:gd name="connsiteY8" fmla="*/ 2506151 h 4459193"/>
              <a:gd name="connsiteX9" fmla="*/ 4394200 w 12462480"/>
              <a:gd name="connsiteY9" fmla="*/ 2391851 h 4459193"/>
              <a:gd name="connsiteX10" fmla="*/ 4533900 w 12462480"/>
              <a:gd name="connsiteY10" fmla="*/ 2290251 h 4459193"/>
              <a:gd name="connsiteX11" fmla="*/ 4762500 w 12462480"/>
              <a:gd name="connsiteY11" fmla="*/ 2074351 h 4459193"/>
              <a:gd name="connsiteX12" fmla="*/ 4838700 w 12462480"/>
              <a:gd name="connsiteY12" fmla="*/ 1985451 h 4459193"/>
              <a:gd name="connsiteX13" fmla="*/ 5080000 w 12462480"/>
              <a:gd name="connsiteY13" fmla="*/ 1807651 h 4459193"/>
              <a:gd name="connsiteX14" fmla="*/ 5245100 w 12462480"/>
              <a:gd name="connsiteY14" fmla="*/ 1731451 h 4459193"/>
              <a:gd name="connsiteX15" fmla="*/ 5600700 w 12462480"/>
              <a:gd name="connsiteY15" fmla="*/ 1629851 h 4459193"/>
              <a:gd name="connsiteX16" fmla="*/ 5740400 w 12462480"/>
              <a:gd name="connsiteY16" fmla="*/ 1604451 h 4459193"/>
              <a:gd name="connsiteX17" fmla="*/ 6426200 w 12462480"/>
              <a:gd name="connsiteY17" fmla="*/ 1477451 h 4459193"/>
              <a:gd name="connsiteX18" fmla="*/ 6629400 w 12462480"/>
              <a:gd name="connsiteY18" fmla="*/ 1464751 h 4459193"/>
              <a:gd name="connsiteX19" fmla="*/ 7073900 w 12462480"/>
              <a:gd name="connsiteY19" fmla="*/ 1413951 h 4459193"/>
              <a:gd name="connsiteX20" fmla="*/ 7327900 w 12462480"/>
              <a:gd name="connsiteY20" fmla="*/ 1388551 h 4459193"/>
              <a:gd name="connsiteX21" fmla="*/ 8686800 w 12462480"/>
              <a:gd name="connsiteY21" fmla="*/ 1363151 h 4459193"/>
              <a:gd name="connsiteX22" fmla="*/ 8788400 w 12462480"/>
              <a:gd name="connsiteY22" fmla="*/ 1299651 h 4459193"/>
              <a:gd name="connsiteX23" fmla="*/ 8851900 w 12462480"/>
              <a:gd name="connsiteY23" fmla="*/ 1223451 h 4459193"/>
              <a:gd name="connsiteX24" fmla="*/ 8864600 w 12462480"/>
              <a:gd name="connsiteY24" fmla="*/ 1185351 h 4459193"/>
              <a:gd name="connsiteX25" fmla="*/ 8890000 w 12462480"/>
              <a:gd name="connsiteY25" fmla="*/ 1147251 h 4459193"/>
              <a:gd name="connsiteX26" fmla="*/ 8902700 w 12462480"/>
              <a:gd name="connsiteY26" fmla="*/ 1083751 h 4459193"/>
              <a:gd name="connsiteX27" fmla="*/ 8915400 w 12462480"/>
              <a:gd name="connsiteY27" fmla="*/ 1045651 h 4459193"/>
              <a:gd name="connsiteX28" fmla="*/ 9105900 w 12462480"/>
              <a:gd name="connsiteY28" fmla="*/ 931351 h 4459193"/>
              <a:gd name="connsiteX29" fmla="*/ 9182100 w 12462480"/>
              <a:gd name="connsiteY29" fmla="*/ 918651 h 4459193"/>
              <a:gd name="connsiteX30" fmla="*/ 9626600 w 12462480"/>
              <a:gd name="connsiteY30" fmla="*/ 905951 h 4459193"/>
              <a:gd name="connsiteX31" fmla="*/ 9766300 w 12462480"/>
              <a:gd name="connsiteY31" fmla="*/ 842451 h 4459193"/>
              <a:gd name="connsiteX32" fmla="*/ 9842500 w 12462480"/>
              <a:gd name="connsiteY32" fmla="*/ 804351 h 4459193"/>
              <a:gd name="connsiteX33" fmla="*/ 9956800 w 12462480"/>
              <a:gd name="connsiteY33" fmla="*/ 753551 h 4459193"/>
              <a:gd name="connsiteX34" fmla="*/ 10083800 w 12462480"/>
              <a:gd name="connsiteY34" fmla="*/ 690051 h 4459193"/>
              <a:gd name="connsiteX35" fmla="*/ 10287000 w 12462480"/>
              <a:gd name="connsiteY35" fmla="*/ 613851 h 4459193"/>
              <a:gd name="connsiteX36" fmla="*/ 10375900 w 12462480"/>
              <a:gd name="connsiteY36" fmla="*/ 575751 h 4459193"/>
              <a:gd name="connsiteX37" fmla="*/ 10477500 w 12462480"/>
              <a:gd name="connsiteY37" fmla="*/ 537651 h 4459193"/>
              <a:gd name="connsiteX38" fmla="*/ 10515600 w 12462480"/>
              <a:gd name="connsiteY38" fmla="*/ 524951 h 4459193"/>
              <a:gd name="connsiteX39" fmla="*/ 10617200 w 12462480"/>
              <a:gd name="connsiteY39" fmla="*/ 474151 h 4459193"/>
              <a:gd name="connsiteX40" fmla="*/ 10693400 w 12462480"/>
              <a:gd name="connsiteY40" fmla="*/ 448751 h 4459193"/>
              <a:gd name="connsiteX41" fmla="*/ 10744200 w 12462480"/>
              <a:gd name="connsiteY41" fmla="*/ 423351 h 4459193"/>
              <a:gd name="connsiteX42" fmla="*/ 10833100 w 12462480"/>
              <a:gd name="connsiteY42" fmla="*/ 385251 h 4459193"/>
              <a:gd name="connsiteX43" fmla="*/ 10960100 w 12462480"/>
              <a:gd name="connsiteY43" fmla="*/ 321751 h 4459193"/>
              <a:gd name="connsiteX44" fmla="*/ 11125200 w 12462480"/>
              <a:gd name="connsiteY44" fmla="*/ 258251 h 4459193"/>
              <a:gd name="connsiteX45" fmla="*/ 11239500 w 12462480"/>
              <a:gd name="connsiteY45" fmla="*/ 207451 h 4459193"/>
              <a:gd name="connsiteX46" fmla="*/ 11353800 w 12462480"/>
              <a:gd name="connsiteY46" fmla="*/ 182051 h 4459193"/>
              <a:gd name="connsiteX47" fmla="*/ 11506200 w 12462480"/>
              <a:gd name="connsiteY47" fmla="*/ 131251 h 4459193"/>
              <a:gd name="connsiteX48" fmla="*/ 11722100 w 12462480"/>
              <a:gd name="connsiteY48" fmla="*/ 55051 h 4459193"/>
              <a:gd name="connsiteX49" fmla="*/ 11823700 w 12462480"/>
              <a:gd name="connsiteY49" fmla="*/ 42351 h 4459193"/>
              <a:gd name="connsiteX50" fmla="*/ 11912600 w 12462480"/>
              <a:gd name="connsiteY50" fmla="*/ 16951 h 4459193"/>
              <a:gd name="connsiteX51" fmla="*/ 12369800 w 12462480"/>
              <a:gd name="connsiteY51" fmla="*/ 16951 h 4459193"/>
              <a:gd name="connsiteX52" fmla="*/ 12369800 w 12462480"/>
              <a:gd name="connsiteY52" fmla="*/ 944051 h 4459193"/>
              <a:gd name="connsiteX53" fmla="*/ 12357100 w 12462480"/>
              <a:gd name="connsiteY53" fmla="*/ 1058351 h 4459193"/>
              <a:gd name="connsiteX54" fmla="*/ 12369800 w 12462480"/>
              <a:gd name="connsiteY54" fmla="*/ 2417251 h 4459193"/>
              <a:gd name="connsiteX55" fmla="*/ 12395200 w 12462480"/>
              <a:gd name="connsiteY55" fmla="*/ 2569651 h 4459193"/>
              <a:gd name="connsiteX56" fmla="*/ 12407900 w 12462480"/>
              <a:gd name="connsiteY56" fmla="*/ 3064951 h 4459193"/>
              <a:gd name="connsiteX57" fmla="*/ 12255500 w 12462480"/>
              <a:gd name="connsiteY57" fmla="*/ 4347651 h 4459193"/>
              <a:gd name="connsiteX58" fmla="*/ 12039600 w 12462480"/>
              <a:gd name="connsiteY58" fmla="*/ 4436551 h 4459193"/>
              <a:gd name="connsiteX59" fmla="*/ 7366000 w 12462480"/>
              <a:gd name="connsiteY59" fmla="*/ 4398451 h 4459193"/>
              <a:gd name="connsiteX60" fmla="*/ 6045200 w 12462480"/>
              <a:gd name="connsiteY60" fmla="*/ 4373051 h 4459193"/>
              <a:gd name="connsiteX61" fmla="*/ 2565400 w 12462480"/>
              <a:gd name="connsiteY61" fmla="*/ 4385751 h 4459193"/>
              <a:gd name="connsiteX62" fmla="*/ 342900 w 12462480"/>
              <a:gd name="connsiteY62" fmla="*/ 4322251 h 4459193"/>
              <a:gd name="connsiteX63" fmla="*/ 266700 w 12462480"/>
              <a:gd name="connsiteY63" fmla="*/ 4296851 h 4459193"/>
              <a:gd name="connsiteX64" fmla="*/ 215900 w 12462480"/>
              <a:gd name="connsiteY64" fmla="*/ 4258751 h 4459193"/>
              <a:gd name="connsiteX65" fmla="*/ 152400 w 12462480"/>
              <a:gd name="connsiteY65" fmla="*/ 4220651 h 4459193"/>
              <a:gd name="connsiteX66" fmla="*/ 76200 w 12462480"/>
              <a:gd name="connsiteY66" fmla="*/ 4131751 h 4459193"/>
              <a:gd name="connsiteX67" fmla="*/ 0 w 12462480"/>
              <a:gd name="connsiteY67" fmla="*/ 4055551 h 4459193"/>
              <a:gd name="connsiteX68" fmla="*/ 12700 w 12462480"/>
              <a:gd name="connsiteY68" fmla="*/ 3928551 h 4459193"/>
              <a:gd name="connsiteX69" fmla="*/ 38100 w 12462480"/>
              <a:gd name="connsiteY69" fmla="*/ 3890451 h 4459193"/>
              <a:gd name="connsiteX70" fmla="*/ 127000 w 12462480"/>
              <a:gd name="connsiteY70" fmla="*/ 3801551 h 4459193"/>
              <a:gd name="connsiteX71" fmla="*/ 152400 w 12462480"/>
              <a:gd name="connsiteY71" fmla="*/ 3750751 h 4459193"/>
              <a:gd name="connsiteX72" fmla="*/ 177800 w 12462480"/>
              <a:gd name="connsiteY72" fmla="*/ 3687251 h 4459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462480" h="4459193">
                <a:moveTo>
                  <a:pt x="177800" y="3738051"/>
                </a:moveTo>
                <a:cubicBezTo>
                  <a:pt x="362502" y="3322471"/>
                  <a:pt x="379744" y="3188216"/>
                  <a:pt x="711200" y="2849051"/>
                </a:cubicBezTo>
                <a:cubicBezTo>
                  <a:pt x="769557" y="2789337"/>
                  <a:pt x="847068" y="2745844"/>
                  <a:pt x="927100" y="2722051"/>
                </a:cubicBezTo>
                <a:cubicBezTo>
                  <a:pt x="1008357" y="2697893"/>
                  <a:pt x="1096433" y="2713584"/>
                  <a:pt x="1181100" y="2709351"/>
                </a:cubicBezTo>
                <a:cubicBezTo>
                  <a:pt x="1844326" y="2727522"/>
                  <a:pt x="2134206" y="2749992"/>
                  <a:pt x="2755900" y="2722051"/>
                </a:cubicBezTo>
                <a:cubicBezTo>
                  <a:pt x="2917104" y="2714806"/>
                  <a:pt x="3077356" y="2692432"/>
                  <a:pt x="3238500" y="2683951"/>
                </a:cubicBezTo>
                <a:lnTo>
                  <a:pt x="3759200" y="2658551"/>
                </a:lnTo>
                <a:cubicBezTo>
                  <a:pt x="3806699" y="2649645"/>
                  <a:pt x="4052959" y="2607650"/>
                  <a:pt x="4114800" y="2582351"/>
                </a:cubicBezTo>
                <a:cubicBezTo>
                  <a:pt x="4160493" y="2563658"/>
                  <a:pt x="4199935" y="2532316"/>
                  <a:pt x="4241800" y="2506151"/>
                </a:cubicBezTo>
                <a:cubicBezTo>
                  <a:pt x="4359776" y="2432416"/>
                  <a:pt x="4279098" y="2479870"/>
                  <a:pt x="4394200" y="2391851"/>
                </a:cubicBezTo>
                <a:cubicBezTo>
                  <a:pt x="4439939" y="2356874"/>
                  <a:pt x="4489147" y="2326480"/>
                  <a:pt x="4533900" y="2290251"/>
                </a:cubicBezTo>
                <a:cubicBezTo>
                  <a:pt x="4594318" y="2241341"/>
                  <a:pt x="4706557" y="2134290"/>
                  <a:pt x="4762500" y="2074351"/>
                </a:cubicBezTo>
                <a:cubicBezTo>
                  <a:pt x="4789130" y="2045818"/>
                  <a:pt x="4812446" y="2014330"/>
                  <a:pt x="4838700" y="1985451"/>
                </a:cubicBezTo>
                <a:cubicBezTo>
                  <a:pt x="4905842" y="1911595"/>
                  <a:pt x="4989475" y="1849432"/>
                  <a:pt x="5080000" y="1807651"/>
                </a:cubicBezTo>
                <a:cubicBezTo>
                  <a:pt x="5135033" y="1782251"/>
                  <a:pt x="5188347" y="1752733"/>
                  <a:pt x="5245100" y="1731451"/>
                </a:cubicBezTo>
                <a:cubicBezTo>
                  <a:pt x="5375418" y="1682582"/>
                  <a:pt x="5472634" y="1655464"/>
                  <a:pt x="5600700" y="1629851"/>
                </a:cubicBezTo>
                <a:cubicBezTo>
                  <a:pt x="5647111" y="1620569"/>
                  <a:pt x="5693989" y="1613733"/>
                  <a:pt x="5740400" y="1604451"/>
                </a:cubicBezTo>
                <a:cubicBezTo>
                  <a:pt x="5990306" y="1554470"/>
                  <a:pt x="6181698" y="1504618"/>
                  <a:pt x="6426200" y="1477451"/>
                </a:cubicBezTo>
                <a:cubicBezTo>
                  <a:pt x="6493650" y="1469957"/>
                  <a:pt x="6561667" y="1468984"/>
                  <a:pt x="6629400" y="1464751"/>
                </a:cubicBezTo>
                <a:cubicBezTo>
                  <a:pt x="7010767" y="1401190"/>
                  <a:pt x="6704679" y="1443888"/>
                  <a:pt x="7073900" y="1413951"/>
                </a:cubicBezTo>
                <a:cubicBezTo>
                  <a:pt x="7158711" y="1407074"/>
                  <a:pt x="7242853" y="1391230"/>
                  <a:pt x="7327900" y="1388551"/>
                </a:cubicBezTo>
                <a:cubicBezTo>
                  <a:pt x="7780721" y="1374289"/>
                  <a:pt x="8233833" y="1371618"/>
                  <a:pt x="8686800" y="1363151"/>
                </a:cubicBezTo>
                <a:cubicBezTo>
                  <a:pt x="8720667" y="1341984"/>
                  <a:pt x="8756101" y="1323141"/>
                  <a:pt x="8788400" y="1299651"/>
                </a:cubicBezTo>
                <a:cubicBezTo>
                  <a:pt x="8810469" y="1283601"/>
                  <a:pt x="8839334" y="1248584"/>
                  <a:pt x="8851900" y="1223451"/>
                </a:cubicBezTo>
                <a:cubicBezTo>
                  <a:pt x="8857887" y="1211477"/>
                  <a:pt x="8858613" y="1197325"/>
                  <a:pt x="8864600" y="1185351"/>
                </a:cubicBezTo>
                <a:cubicBezTo>
                  <a:pt x="8871426" y="1171699"/>
                  <a:pt x="8881533" y="1159951"/>
                  <a:pt x="8890000" y="1147251"/>
                </a:cubicBezTo>
                <a:cubicBezTo>
                  <a:pt x="8894233" y="1126084"/>
                  <a:pt x="8897465" y="1104692"/>
                  <a:pt x="8902700" y="1083751"/>
                </a:cubicBezTo>
                <a:cubicBezTo>
                  <a:pt x="8905947" y="1070764"/>
                  <a:pt x="8904690" y="1053683"/>
                  <a:pt x="8915400" y="1045651"/>
                </a:cubicBezTo>
                <a:cubicBezTo>
                  <a:pt x="8974642" y="1001219"/>
                  <a:pt x="9039040" y="963189"/>
                  <a:pt x="9105900" y="931351"/>
                </a:cubicBezTo>
                <a:cubicBezTo>
                  <a:pt x="9129149" y="920280"/>
                  <a:pt x="9156380" y="919906"/>
                  <a:pt x="9182100" y="918651"/>
                </a:cubicBezTo>
                <a:cubicBezTo>
                  <a:pt x="9330151" y="911429"/>
                  <a:pt x="9478433" y="910184"/>
                  <a:pt x="9626600" y="905951"/>
                </a:cubicBezTo>
                <a:cubicBezTo>
                  <a:pt x="9759741" y="839380"/>
                  <a:pt x="9568883" y="933566"/>
                  <a:pt x="9766300" y="842451"/>
                </a:cubicBezTo>
                <a:cubicBezTo>
                  <a:pt x="9792084" y="830551"/>
                  <a:pt x="9816766" y="816360"/>
                  <a:pt x="9842500" y="804351"/>
                </a:cubicBezTo>
                <a:cubicBezTo>
                  <a:pt x="9880282" y="786719"/>
                  <a:pt x="9919120" y="771399"/>
                  <a:pt x="9956800" y="753551"/>
                </a:cubicBezTo>
                <a:cubicBezTo>
                  <a:pt x="9999574" y="733290"/>
                  <a:pt x="10040639" y="709474"/>
                  <a:pt x="10083800" y="690051"/>
                </a:cubicBezTo>
                <a:cubicBezTo>
                  <a:pt x="10279080" y="602175"/>
                  <a:pt x="10142048" y="669602"/>
                  <a:pt x="10287000" y="613851"/>
                </a:cubicBezTo>
                <a:cubicBezTo>
                  <a:pt x="10317091" y="602277"/>
                  <a:pt x="10345966" y="587725"/>
                  <a:pt x="10375900" y="575751"/>
                </a:cubicBezTo>
                <a:cubicBezTo>
                  <a:pt x="10409483" y="562318"/>
                  <a:pt x="10443508" y="550012"/>
                  <a:pt x="10477500" y="537651"/>
                </a:cubicBezTo>
                <a:cubicBezTo>
                  <a:pt x="10490081" y="533076"/>
                  <a:pt x="10503413" y="530491"/>
                  <a:pt x="10515600" y="524951"/>
                </a:cubicBezTo>
                <a:cubicBezTo>
                  <a:pt x="10550070" y="509283"/>
                  <a:pt x="10582397" y="489066"/>
                  <a:pt x="10617200" y="474151"/>
                </a:cubicBezTo>
                <a:cubicBezTo>
                  <a:pt x="10641809" y="463604"/>
                  <a:pt x="10668541" y="458695"/>
                  <a:pt x="10693400" y="448751"/>
                </a:cubicBezTo>
                <a:cubicBezTo>
                  <a:pt x="10710978" y="441720"/>
                  <a:pt x="10726965" y="431185"/>
                  <a:pt x="10744200" y="423351"/>
                </a:cubicBezTo>
                <a:cubicBezTo>
                  <a:pt x="10773550" y="410010"/>
                  <a:pt x="10803929" y="398979"/>
                  <a:pt x="10833100" y="385251"/>
                </a:cubicBezTo>
                <a:cubicBezTo>
                  <a:pt x="10875925" y="365098"/>
                  <a:pt x="10915925" y="338742"/>
                  <a:pt x="10960100" y="321751"/>
                </a:cubicBezTo>
                <a:cubicBezTo>
                  <a:pt x="11015133" y="300584"/>
                  <a:pt x="11071318" y="282198"/>
                  <a:pt x="11125200" y="258251"/>
                </a:cubicBezTo>
                <a:cubicBezTo>
                  <a:pt x="11163300" y="241318"/>
                  <a:pt x="11199946" y="220636"/>
                  <a:pt x="11239500" y="207451"/>
                </a:cubicBezTo>
                <a:cubicBezTo>
                  <a:pt x="11276527" y="195109"/>
                  <a:pt x="11316272" y="192773"/>
                  <a:pt x="11353800" y="182051"/>
                </a:cubicBezTo>
                <a:cubicBezTo>
                  <a:pt x="11405288" y="167340"/>
                  <a:pt x="11455876" y="149551"/>
                  <a:pt x="11506200" y="131251"/>
                </a:cubicBezTo>
                <a:cubicBezTo>
                  <a:pt x="11593531" y="99494"/>
                  <a:pt x="11635516" y="72368"/>
                  <a:pt x="11722100" y="55051"/>
                </a:cubicBezTo>
                <a:cubicBezTo>
                  <a:pt x="11755567" y="48358"/>
                  <a:pt x="11789833" y="46584"/>
                  <a:pt x="11823700" y="42351"/>
                </a:cubicBezTo>
                <a:cubicBezTo>
                  <a:pt x="11853333" y="33884"/>
                  <a:pt x="11882570" y="23881"/>
                  <a:pt x="11912600" y="16951"/>
                </a:cubicBezTo>
                <a:cubicBezTo>
                  <a:pt x="12065224" y="-18270"/>
                  <a:pt x="12204459" y="11440"/>
                  <a:pt x="12369800" y="16951"/>
                </a:cubicBezTo>
                <a:cubicBezTo>
                  <a:pt x="12475800" y="334952"/>
                  <a:pt x="12391943" y="69419"/>
                  <a:pt x="12369800" y="944051"/>
                </a:cubicBezTo>
                <a:cubicBezTo>
                  <a:pt x="12368830" y="982373"/>
                  <a:pt x="12361333" y="1020251"/>
                  <a:pt x="12357100" y="1058351"/>
                </a:cubicBezTo>
                <a:cubicBezTo>
                  <a:pt x="12361333" y="1511318"/>
                  <a:pt x="12358384" y="1964408"/>
                  <a:pt x="12369800" y="2417251"/>
                </a:cubicBezTo>
                <a:cubicBezTo>
                  <a:pt x="12371098" y="2468735"/>
                  <a:pt x="12392176" y="2518239"/>
                  <a:pt x="12395200" y="2569651"/>
                </a:cubicBezTo>
                <a:cubicBezTo>
                  <a:pt x="12404898" y="2734520"/>
                  <a:pt x="12403667" y="2899851"/>
                  <a:pt x="12407900" y="3064951"/>
                </a:cubicBezTo>
                <a:cubicBezTo>
                  <a:pt x="12405498" y="3170657"/>
                  <a:pt x="12605117" y="4088675"/>
                  <a:pt x="12255500" y="4347651"/>
                </a:cubicBezTo>
                <a:cubicBezTo>
                  <a:pt x="12192960" y="4393977"/>
                  <a:pt x="12111567" y="4406918"/>
                  <a:pt x="12039600" y="4436551"/>
                </a:cubicBezTo>
                <a:lnTo>
                  <a:pt x="7366000" y="4398451"/>
                </a:lnTo>
                <a:lnTo>
                  <a:pt x="6045200" y="4373051"/>
                </a:lnTo>
                <a:lnTo>
                  <a:pt x="2565400" y="4385751"/>
                </a:lnTo>
                <a:cubicBezTo>
                  <a:pt x="-363877" y="4350670"/>
                  <a:pt x="1146006" y="4609074"/>
                  <a:pt x="342900" y="4322251"/>
                </a:cubicBezTo>
                <a:cubicBezTo>
                  <a:pt x="317686" y="4313246"/>
                  <a:pt x="292100" y="4305318"/>
                  <a:pt x="266700" y="4296851"/>
                </a:cubicBezTo>
                <a:cubicBezTo>
                  <a:pt x="249767" y="4284151"/>
                  <a:pt x="233512" y="4270492"/>
                  <a:pt x="215900" y="4258751"/>
                </a:cubicBezTo>
                <a:cubicBezTo>
                  <a:pt x="195361" y="4245059"/>
                  <a:pt x="172147" y="4235462"/>
                  <a:pt x="152400" y="4220651"/>
                </a:cubicBezTo>
                <a:cubicBezTo>
                  <a:pt x="110550" y="4189263"/>
                  <a:pt x="111857" y="4171370"/>
                  <a:pt x="76200" y="4131751"/>
                </a:cubicBezTo>
                <a:cubicBezTo>
                  <a:pt x="52170" y="4105051"/>
                  <a:pt x="0" y="4055551"/>
                  <a:pt x="0" y="4055551"/>
                </a:cubicBezTo>
                <a:cubicBezTo>
                  <a:pt x="4233" y="4013218"/>
                  <a:pt x="3133" y="3970006"/>
                  <a:pt x="12700" y="3928551"/>
                </a:cubicBezTo>
                <a:cubicBezTo>
                  <a:pt x="16132" y="3913678"/>
                  <a:pt x="27889" y="3901796"/>
                  <a:pt x="38100" y="3890451"/>
                </a:cubicBezTo>
                <a:cubicBezTo>
                  <a:pt x="66135" y="3859301"/>
                  <a:pt x="108258" y="3839035"/>
                  <a:pt x="127000" y="3801551"/>
                </a:cubicBezTo>
                <a:cubicBezTo>
                  <a:pt x="135467" y="3784618"/>
                  <a:pt x="145753" y="3768478"/>
                  <a:pt x="152400" y="3750751"/>
                </a:cubicBezTo>
                <a:cubicBezTo>
                  <a:pt x="177874" y="3682821"/>
                  <a:pt x="148875" y="3716176"/>
                  <a:pt x="177800" y="3687251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1A69688-3699-147F-3ACC-EF7B5D935D28}"/>
              </a:ext>
            </a:extLst>
          </p:cNvPr>
          <p:cNvGrpSpPr/>
          <p:nvPr/>
        </p:nvGrpSpPr>
        <p:grpSpPr>
          <a:xfrm>
            <a:off x="447675" y="370757"/>
            <a:ext cx="3724275" cy="645243"/>
            <a:chOff x="447675" y="370757"/>
            <a:chExt cx="3724275" cy="64524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3634AFC-A05F-1266-F317-5B6B33669782}"/>
                </a:ext>
              </a:extLst>
            </p:cNvPr>
            <p:cNvSpPr txBox="1"/>
            <p:nvPr/>
          </p:nvSpPr>
          <p:spPr>
            <a:xfrm>
              <a:off x="1181787" y="370757"/>
              <a:ext cx="299016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推广计划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BEFD04F-38F3-0356-090F-FCBE257C9F91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8CFAA63-D939-6594-60B1-D9F371094C27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88572B-6190-A27F-9402-BACBEF981B57}"/>
              </a:ext>
            </a:extLst>
          </p:cNvPr>
          <p:cNvGrpSpPr/>
          <p:nvPr/>
        </p:nvGrpSpPr>
        <p:grpSpPr>
          <a:xfrm>
            <a:off x="8675152" y="360163"/>
            <a:ext cx="2863273" cy="369332"/>
            <a:chOff x="40865" y="255606"/>
            <a:chExt cx="2863273" cy="36933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1913F22-5918-E3B4-C967-90C99A94FE2C}"/>
                </a:ext>
              </a:extLst>
            </p:cNvPr>
            <p:cNvSpPr txBox="1"/>
            <p:nvPr/>
          </p:nvSpPr>
          <p:spPr>
            <a:xfrm>
              <a:off x="40865" y="255606"/>
              <a:ext cx="2137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LOGO</a:t>
              </a:r>
              <a:r>
                <a:rPr lang="en-US" altLang="zh-CN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r>
                <a:rPr lang="en-US" altLang="zh-CN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 </a:t>
              </a:r>
              <a:r>
                <a:rPr lang="zh-CN" altLang="en-US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企业标志</a:t>
              </a: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A8DCAAF-74CF-6E16-66C7-8EDD3B3F12FD}"/>
                </a:ext>
              </a:extLst>
            </p:cNvPr>
            <p:cNvSpPr/>
            <p:nvPr/>
          </p:nvSpPr>
          <p:spPr>
            <a:xfrm>
              <a:off x="1930442" y="316501"/>
              <a:ext cx="247982" cy="2624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E4FE4001-1FC7-7AB7-C115-E7AF764FB3EC}"/>
                </a:ext>
              </a:extLst>
            </p:cNvPr>
            <p:cNvSpPr/>
            <p:nvPr/>
          </p:nvSpPr>
          <p:spPr>
            <a:xfrm>
              <a:off x="2293299" y="316501"/>
              <a:ext cx="247982" cy="2624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24FD02-19E4-81A5-BBFC-0A686E6CD2EE}"/>
                </a:ext>
              </a:extLst>
            </p:cNvPr>
            <p:cNvSpPr/>
            <p:nvPr/>
          </p:nvSpPr>
          <p:spPr>
            <a:xfrm>
              <a:off x="2656156" y="316501"/>
              <a:ext cx="247982" cy="2624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31738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-矩形 19">
            <a:extLst>
              <a:ext uri="{FF2B5EF4-FFF2-40B4-BE49-F238E27FC236}">
                <a16:creationId xmlns:a16="http://schemas.microsoft.com/office/drawing/2014/main" id="{C527FCBF-8572-A4F1-A9D6-C0D187BE2A4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516512" y="3639813"/>
            <a:ext cx="4051887" cy="19946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762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9" name="PA-组合 8">
            <a:extLst>
              <a:ext uri="{FF2B5EF4-FFF2-40B4-BE49-F238E27FC236}">
                <a16:creationId xmlns:a16="http://schemas.microsoft.com/office/drawing/2014/main" id="{BA7EE90E-D8B5-CCB8-BA1D-037E385B416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38225" y="1527690"/>
            <a:ext cx="3353175" cy="4106776"/>
            <a:chOff x="4023122" y="1633788"/>
            <a:chExt cx="3353175" cy="4106776"/>
          </a:xfrm>
        </p:grpSpPr>
        <p:pic>
          <p:nvPicPr>
            <p:cNvPr id="10" name="PA-图片占位符 18">
              <a:extLst>
                <a:ext uri="{FF2B5EF4-FFF2-40B4-BE49-F238E27FC236}">
                  <a16:creationId xmlns:a16="http://schemas.microsoft.com/office/drawing/2014/main" id="{66BF1789-CC61-7814-D0DA-D3B28E1A2A25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23611" y="3704905"/>
              <a:ext cx="3256091" cy="2035659"/>
            </a:xfrm>
            <a:custGeom>
              <a:avLst/>
              <a:gdLst>
                <a:gd name="connsiteX0" fmla="*/ 0 w 3042671"/>
                <a:gd name="connsiteY0" fmla="*/ 0 h 2017938"/>
                <a:gd name="connsiteX1" fmla="*/ 3042671 w 3042671"/>
                <a:gd name="connsiteY1" fmla="*/ 0 h 2017938"/>
                <a:gd name="connsiteX2" fmla="*/ 3042671 w 3042671"/>
                <a:gd name="connsiteY2" fmla="*/ 2017938 h 2017938"/>
                <a:gd name="connsiteX3" fmla="*/ 0 w 3042671"/>
                <a:gd name="connsiteY3" fmla="*/ 2017938 h 2017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2671" h="2017938">
                  <a:moveTo>
                    <a:pt x="0" y="0"/>
                  </a:moveTo>
                  <a:lnTo>
                    <a:pt x="3042671" y="0"/>
                  </a:lnTo>
                  <a:lnTo>
                    <a:pt x="3042671" y="2017938"/>
                  </a:lnTo>
                  <a:lnTo>
                    <a:pt x="0" y="2017938"/>
                  </a:lnTo>
                  <a:close/>
                </a:path>
              </a:pathLst>
            </a:custGeom>
            <a:effectLst>
              <a:outerShdw blurRad="762000" sx="90000" sy="90000" algn="ctr" rotWithShape="0">
                <a:prstClr val="black">
                  <a:alpha val="15000"/>
                </a:prstClr>
              </a:outerShdw>
            </a:effectLst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BC68573-6FB1-BFAC-A8A5-BE3F7C48E9DA}"/>
                </a:ext>
              </a:extLst>
            </p:cNvPr>
            <p:cNvGrpSpPr/>
            <p:nvPr/>
          </p:nvGrpSpPr>
          <p:grpSpPr>
            <a:xfrm>
              <a:off x="4023122" y="1633788"/>
              <a:ext cx="3353175" cy="1976997"/>
              <a:chOff x="4023122" y="1796715"/>
              <a:chExt cx="3353175" cy="1976997"/>
            </a:xfrm>
          </p:grpSpPr>
          <p:sp>
            <p:nvSpPr>
              <p:cNvPr id="12" name="PA-矩形 11">
                <a:extLst>
                  <a:ext uri="{FF2B5EF4-FFF2-40B4-BE49-F238E27FC236}">
                    <a16:creationId xmlns:a16="http://schemas.microsoft.com/office/drawing/2014/main" id="{0DBD0463-08A4-EE1B-5649-4110A2FB620D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4023122" y="1796715"/>
                <a:ext cx="3353175" cy="1976997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0" sx="90000" sy="90000" algn="ct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3" name="PA-矩形 12">
                <a:extLst>
                  <a:ext uri="{FF2B5EF4-FFF2-40B4-BE49-F238E27FC236}">
                    <a16:creationId xmlns:a16="http://schemas.microsoft.com/office/drawing/2014/main" id="{4BC0627F-531D-8D50-F64E-DB74AF0AB412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4225373" y="1975889"/>
                <a:ext cx="2871535" cy="16186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社会招聘</a:t>
                </a:r>
                <a:endPara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请您单击此处输入文本内容，可根据自己的需要适当地调整文字的颜色或者大小等属性。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DA96B09-EB05-3154-C5A3-C05C68DC2E55}"/>
              </a:ext>
            </a:extLst>
          </p:cNvPr>
          <p:cNvGrpSpPr/>
          <p:nvPr/>
        </p:nvGrpSpPr>
        <p:grpSpPr>
          <a:xfrm>
            <a:off x="796050" y="3581078"/>
            <a:ext cx="3158272" cy="2035660"/>
            <a:chOff x="770172" y="3867830"/>
            <a:chExt cx="3158272" cy="2035660"/>
          </a:xfrm>
        </p:grpSpPr>
        <p:sp>
          <p:nvSpPr>
            <p:cNvPr id="17" name="PA-矩形 16">
              <a:extLst>
                <a:ext uri="{FF2B5EF4-FFF2-40B4-BE49-F238E27FC236}">
                  <a16:creationId xmlns:a16="http://schemas.microsoft.com/office/drawing/2014/main" id="{17787D28-1CEF-308B-41FA-589A4D800B6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70172" y="3867830"/>
              <a:ext cx="3158272" cy="203566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8" name="PA-矩形 17">
              <a:extLst>
                <a:ext uri="{FF2B5EF4-FFF2-40B4-BE49-F238E27FC236}">
                  <a16:creationId xmlns:a16="http://schemas.microsoft.com/office/drawing/2014/main" id="{C54924F4-6CF6-3241-062C-CAFCFDD6B60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980172" y="4076336"/>
              <a:ext cx="2743200" cy="16186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校园征集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单击此处输入文本内容，可根据自己的需要适当地调整文字的颜色或者大小等属性。</a:t>
              </a:r>
            </a:p>
          </p:txBody>
        </p:sp>
      </p:grpSp>
      <p:sp>
        <p:nvSpPr>
          <p:cNvPr id="20" name="PA-矩形 19">
            <a:extLst>
              <a:ext uri="{FF2B5EF4-FFF2-40B4-BE49-F238E27FC236}">
                <a16:creationId xmlns:a16="http://schemas.microsoft.com/office/drawing/2014/main" id="{968671AC-3B8D-B27C-C287-E75B5A78518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516512" y="1510034"/>
            <a:ext cx="4051887" cy="19946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762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1" name="PA-矩形 20">
            <a:extLst>
              <a:ext uri="{FF2B5EF4-FFF2-40B4-BE49-F238E27FC236}">
                <a16:creationId xmlns:a16="http://schemas.microsoft.com/office/drawing/2014/main" id="{D21D4A81-0DFF-401C-BBCE-6104A807AA5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844512" y="1689910"/>
            <a:ext cx="3154501" cy="1625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添加标题</a:t>
            </a:r>
            <a:endParaRPr lang="en-US" altLang="zh-CN" sz="2000" b="1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请您单击此处输入文本内容，可根据自己的需要适当地调整文字的颜色或者大小等属性。</a:t>
            </a:r>
          </a:p>
        </p:txBody>
      </p:sp>
      <p:sp>
        <p:nvSpPr>
          <p:cNvPr id="22" name="PA-矩形 21">
            <a:extLst>
              <a:ext uri="{FF2B5EF4-FFF2-40B4-BE49-F238E27FC236}">
                <a16:creationId xmlns:a16="http://schemas.microsoft.com/office/drawing/2014/main" id="{DBBC38A6-5977-A1A4-2FEF-94AE5264666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844512" y="3799425"/>
            <a:ext cx="3154501" cy="1625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添加标题</a:t>
            </a:r>
            <a:endParaRPr lang="en-US" altLang="zh-CN" sz="2000" b="1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请您单击此处输入文本内容，可根据自己的需要适当地调整文字的颜色或者大小等属性。</a:t>
            </a:r>
          </a:p>
        </p:txBody>
      </p:sp>
      <p:sp>
        <p:nvSpPr>
          <p:cNvPr id="23" name="PA-文本框 22">
            <a:extLst>
              <a:ext uri="{FF2B5EF4-FFF2-40B4-BE49-F238E27FC236}">
                <a16:creationId xmlns:a16="http://schemas.microsoft.com/office/drawing/2014/main" id="{A5938395-77F3-3AA2-DE31-5F16680394C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  <p:grpSp>
        <p:nvGrpSpPr>
          <p:cNvPr id="24" name="PA-组合 23">
            <a:extLst>
              <a:ext uri="{FF2B5EF4-FFF2-40B4-BE49-F238E27FC236}">
                <a16:creationId xmlns:a16="http://schemas.microsoft.com/office/drawing/2014/main" id="{01697F97-9FD0-41EC-78C0-12EF3767232B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447675" y="381000"/>
            <a:ext cx="644525" cy="635000"/>
            <a:chOff x="447675" y="381000"/>
            <a:chExt cx="644525" cy="635000"/>
          </a:xfrm>
        </p:grpSpPr>
        <p:sp>
          <p:nvSpPr>
            <p:cNvPr id="26" name="PA-矩形 25">
              <a:extLst>
                <a:ext uri="{FF2B5EF4-FFF2-40B4-BE49-F238E27FC236}">
                  <a16:creationId xmlns:a16="http://schemas.microsoft.com/office/drawing/2014/main" id="{2F023719-C4B4-610D-B4DD-0891414414D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7" name="PA-矩形 26">
              <a:extLst>
                <a:ext uri="{FF2B5EF4-FFF2-40B4-BE49-F238E27FC236}">
                  <a16:creationId xmlns:a16="http://schemas.microsoft.com/office/drawing/2014/main" id="{97B688C9-0371-BEEF-E383-5578DFBD7E1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80EA8BA0-02B0-EE73-87A6-9635BDBD7E03}"/>
              </a:ext>
            </a:extLst>
          </p:cNvPr>
          <p:cNvSpPr txBox="1"/>
          <p:nvPr/>
        </p:nvSpPr>
        <p:spPr>
          <a:xfrm>
            <a:off x="1181787" y="370757"/>
            <a:ext cx="299016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人才计划</a:t>
            </a:r>
          </a:p>
        </p:txBody>
      </p:sp>
      <p:pic>
        <p:nvPicPr>
          <p:cNvPr id="33" name="图片 32" descr="桌子上放着笔记本电脑的一群人&#10;&#10;描述已自动生成">
            <a:extLst>
              <a:ext uri="{FF2B5EF4-FFF2-40B4-BE49-F238E27FC236}">
                <a16:creationId xmlns:a16="http://schemas.microsoft.com/office/drawing/2014/main" id="{169D6CEE-DB65-43FC-5674-711B2988E842}"/>
              </a:ext>
            </a:extLst>
          </p:cNvPr>
          <p:cNvPicPr>
            <a:picLocks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9" y="1504025"/>
            <a:ext cx="3157200" cy="1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42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CD9A77E5-3BB2-6130-59CA-0266E186A9D1}"/>
              </a:ext>
            </a:extLst>
          </p:cNvPr>
          <p:cNvSpPr/>
          <p:nvPr/>
        </p:nvSpPr>
        <p:spPr>
          <a:xfrm>
            <a:off x="-140029" y="0"/>
            <a:ext cx="4571999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91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8" name="图片 7" descr="城市中繁忙的斑马线">
            <a:extLst>
              <a:ext uri="{FF2B5EF4-FFF2-40B4-BE49-F238E27FC236}">
                <a16:creationId xmlns:a16="http://schemas.microsoft.com/office/drawing/2014/main" id="{F978A974-B455-BAA4-F7E5-6445595768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6773" y="0"/>
            <a:ext cx="4572000" cy="6858000"/>
          </a:xfrm>
          <a:prstGeom prst="rect">
            <a:avLst/>
          </a:prstGeom>
          <a:effectLst/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666A031-1506-4861-886A-27A63014D032}"/>
              </a:ext>
            </a:extLst>
          </p:cNvPr>
          <p:cNvSpPr/>
          <p:nvPr/>
        </p:nvSpPr>
        <p:spPr>
          <a:xfrm>
            <a:off x="3796686" y="1867884"/>
            <a:ext cx="6383650" cy="35613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39700" dir="5400000" sx="97000" sy="97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31D401-1324-4FD4-BFF7-08C3C396E43C}"/>
              </a:ext>
            </a:extLst>
          </p:cNvPr>
          <p:cNvSpPr txBox="1"/>
          <p:nvPr/>
        </p:nvSpPr>
        <p:spPr>
          <a:xfrm flipH="1">
            <a:off x="6059487" y="3223862"/>
            <a:ext cx="303688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工作不足之处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A0396DE-AF21-46A5-9A8F-B93B3CD9F9D4}"/>
              </a:ext>
            </a:extLst>
          </p:cNvPr>
          <p:cNvSpPr txBox="1"/>
          <p:nvPr/>
        </p:nvSpPr>
        <p:spPr>
          <a:xfrm>
            <a:off x="6093023" y="3769684"/>
            <a:ext cx="44717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2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An Overview Of The Content Of The Work</a:t>
            </a:r>
          </a:p>
          <a:p>
            <a:r>
              <a:rPr lang="en-US" altLang="zh-CN" sz="105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
</a:t>
            </a:r>
            <a:endParaRPr lang="zh-CN" altLang="en-US" sz="105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CA26463-8D4C-4AD9-BEF2-0FDDDF55F600}"/>
              </a:ext>
            </a:extLst>
          </p:cNvPr>
          <p:cNvSpPr/>
          <p:nvPr/>
        </p:nvSpPr>
        <p:spPr>
          <a:xfrm>
            <a:off x="3796686" y="1798048"/>
            <a:ext cx="6383650" cy="13967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1F59572-9E6D-0F9B-9DE8-B5282D836A57}"/>
              </a:ext>
            </a:extLst>
          </p:cNvPr>
          <p:cNvSpPr/>
          <p:nvPr/>
        </p:nvSpPr>
        <p:spPr>
          <a:xfrm>
            <a:off x="4431970" y="2768968"/>
            <a:ext cx="11435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4</a:t>
            </a:r>
            <a:endParaRPr lang="zh-CN" altLang="en-US" sz="9600" b="1" i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82F80E1-1A5A-AF4A-3359-D35E2B906A72}"/>
              </a:ext>
            </a:extLst>
          </p:cNvPr>
          <p:cNvSpPr txBox="1"/>
          <p:nvPr/>
        </p:nvSpPr>
        <p:spPr>
          <a:xfrm>
            <a:off x="6048797" y="2777452"/>
            <a:ext cx="2419867" cy="410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04</a:t>
            </a:r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7761C23-1D70-CF51-C250-4BF417F40761}"/>
              </a:ext>
            </a:extLst>
          </p:cNvPr>
          <p:cNvGrpSpPr/>
          <p:nvPr/>
        </p:nvGrpSpPr>
        <p:grpSpPr>
          <a:xfrm>
            <a:off x="6153150" y="3196679"/>
            <a:ext cx="2736056" cy="61555"/>
            <a:chOff x="6153150" y="3187154"/>
            <a:chExt cx="2736056" cy="6155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C92308A-F0E2-EC15-0F6A-E38015AAFCD5}"/>
                </a:ext>
              </a:extLst>
            </p:cNvPr>
            <p:cNvSpPr/>
            <p:nvPr/>
          </p:nvSpPr>
          <p:spPr>
            <a:xfrm>
              <a:off x="6153150" y="3187154"/>
              <a:ext cx="559594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242E436-5187-DE65-B113-2404122CE2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2744" y="3192785"/>
              <a:ext cx="2176462" cy="219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3C45FCC-1199-F78C-651D-F2F9683AE5E7}"/>
              </a:ext>
            </a:extLst>
          </p:cNvPr>
          <p:cNvGrpSpPr/>
          <p:nvPr/>
        </p:nvGrpSpPr>
        <p:grpSpPr>
          <a:xfrm>
            <a:off x="6073860" y="4356434"/>
            <a:ext cx="1265929" cy="276999"/>
            <a:chOff x="5753064" y="5755153"/>
            <a:chExt cx="1265929" cy="27699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E3183B4A-74B7-0146-9D9E-A3D820CB1040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747532A-04B7-7F99-2F7A-DACBC39CA0F0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工作问题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CCB422D-49D7-BBAF-45AF-371F7D4C4501}"/>
              </a:ext>
            </a:extLst>
          </p:cNvPr>
          <p:cNvGrpSpPr/>
          <p:nvPr/>
        </p:nvGrpSpPr>
        <p:grpSpPr>
          <a:xfrm>
            <a:off x="7312084" y="4356434"/>
            <a:ext cx="1265929" cy="276999"/>
            <a:chOff x="5753064" y="5755153"/>
            <a:chExt cx="1265929" cy="276999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62F58E5-76EC-D998-EA6E-991FB9528887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A1BCA90-9D39-FD8D-AEC9-0E3C01704853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改进方法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411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48637D9-2079-E334-824C-2122BE06DA48}"/>
              </a:ext>
            </a:extLst>
          </p:cNvPr>
          <p:cNvGrpSpPr/>
          <p:nvPr/>
        </p:nvGrpSpPr>
        <p:grpSpPr>
          <a:xfrm>
            <a:off x="1391249" y="1309765"/>
            <a:ext cx="9409503" cy="5024459"/>
            <a:chOff x="1330855" y="1246234"/>
            <a:chExt cx="9500378" cy="502445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150B748-8029-466F-8BD8-5802E494C77B}"/>
                </a:ext>
              </a:extLst>
            </p:cNvPr>
            <p:cNvSpPr/>
            <p:nvPr/>
          </p:nvSpPr>
          <p:spPr>
            <a:xfrm>
              <a:off x="1382910" y="1246234"/>
              <a:ext cx="4074632" cy="2495522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2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7DAB287-BFD2-4732-83EA-A69FB30E7D50}"/>
                </a:ext>
              </a:extLst>
            </p:cNvPr>
            <p:cNvSpPr/>
            <p:nvPr/>
          </p:nvSpPr>
          <p:spPr>
            <a:xfrm>
              <a:off x="6756601" y="3775171"/>
              <a:ext cx="4074632" cy="2495522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2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5BABA39-2878-49A1-97A0-AE66CBAF2FED}"/>
                </a:ext>
              </a:extLst>
            </p:cNvPr>
            <p:cNvGrpSpPr/>
            <p:nvPr/>
          </p:nvGrpSpPr>
          <p:grpSpPr>
            <a:xfrm>
              <a:off x="5018975" y="2112030"/>
              <a:ext cx="823828" cy="763929"/>
              <a:chOff x="4792034" y="1911727"/>
              <a:chExt cx="823828" cy="763929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CC304018-6362-40EC-8F97-D4E47317CAC2}"/>
                  </a:ext>
                </a:extLst>
              </p:cNvPr>
              <p:cNvSpPr/>
              <p:nvPr/>
            </p:nvSpPr>
            <p:spPr>
              <a:xfrm>
                <a:off x="4792034" y="1911727"/>
                <a:ext cx="823828" cy="76392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836F3A3-990D-4B79-A540-42566EE16491}"/>
                  </a:ext>
                </a:extLst>
              </p:cNvPr>
              <p:cNvSpPr txBox="1"/>
              <p:nvPr/>
            </p:nvSpPr>
            <p:spPr>
              <a:xfrm>
                <a:off x="4978254" y="2062858"/>
                <a:ext cx="5392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5EEC852-69FD-4AB8-839E-E8737807D784}"/>
                </a:ext>
              </a:extLst>
            </p:cNvPr>
            <p:cNvGrpSpPr/>
            <p:nvPr/>
          </p:nvGrpSpPr>
          <p:grpSpPr>
            <a:xfrm>
              <a:off x="6344687" y="4640968"/>
              <a:ext cx="823828" cy="763929"/>
              <a:chOff x="4659821" y="1911728"/>
              <a:chExt cx="823828" cy="763929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582636F2-0AC1-4346-8CCF-DA7778E03848}"/>
                  </a:ext>
                </a:extLst>
              </p:cNvPr>
              <p:cNvSpPr/>
              <p:nvPr/>
            </p:nvSpPr>
            <p:spPr>
              <a:xfrm>
                <a:off x="4659821" y="1911728"/>
                <a:ext cx="823828" cy="76392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22285B4-C975-40F8-B0F4-F05FF461108D}"/>
                  </a:ext>
                </a:extLst>
              </p:cNvPr>
              <p:cNvSpPr txBox="1"/>
              <p:nvPr/>
            </p:nvSpPr>
            <p:spPr>
              <a:xfrm>
                <a:off x="4807880" y="2062859"/>
                <a:ext cx="5392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EE6046EF-5941-4792-AD6B-304EE0CDD340}"/>
                </a:ext>
              </a:extLst>
            </p:cNvPr>
            <p:cNvGrpSpPr/>
            <p:nvPr/>
          </p:nvGrpSpPr>
          <p:grpSpPr>
            <a:xfrm>
              <a:off x="6624386" y="1814972"/>
              <a:ext cx="4126687" cy="1340670"/>
              <a:chOff x="7523108" y="3151351"/>
              <a:chExt cx="2422746" cy="1340670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2D47E9E8-6ACA-4654-A357-D766C1EEF1EE}"/>
                  </a:ext>
                </a:extLst>
              </p:cNvPr>
              <p:cNvSpPr/>
              <p:nvPr/>
            </p:nvSpPr>
            <p:spPr>
              <a:xfrm>
                <a:off x="7523108" y="3151351"/>
                <a:ext cx="2241974" cy="50577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添加标题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32DE2E6-E807-4574-8CEA-D23EB0F52F45}"/>
                  </a:ext>
                </a:extLst>
              </p:cNvPr>
              <p:cNvSpPr txBox="1"/>
              <p:nvPr/>
            </p:nvSpPr>
            <p:spPr>
              <a:xfrm>
                <a:off x="7523108" y="3641467"/>
                <a:ext cx="2422746" cy="850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点击输入简要文字内容，文字内容需概括精炼，不用多余的文字修饰，点击输入简要文字内容，文字内容需概括精炼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DD95D03-D8E6-418A-B287-CD1218CD7A01}"/>
                </a:ext>
              </a:extLst>
            </p:cNvPr>
            <p:cNvGrpSpPr/>
            <p:nvPr/>
          </p:nvGrpSpPr>
          <p:grpSpPr>
            <a:xfrm>
              <a:off x="1330855" y="4336500"/>
              <a:ext cx="4126687" cy="1356333"/>
              <a:chOff x="7462884" y="3135688"/>
              <a:chExt cx="2422746" cy="1356333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E9910A43-C274-4755-B23D-CAAC4376BC83}"/>
                  </a:ext>
                </a:extLst>
              </p:cNvPr>
              <p:cNvSpPr/>
              <p:nvPr/>
            </p:nvSpPr>
            <p:spPr>
              <a:xfrm>
                <a:off x="7643656" y="3135688"/>
                <a:ext cx="2241974" cy="50577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添加标题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06C5901-C299-43FC-A4D7-976E84EB6F6F}"/>
                  </a:ext>
                </a:extLst>
              </p:cNvPr>
              <p:cNvSpPr txBox="1"/>
              <p:nvPr/>
            </p:nvSpPr>
            <p:spPr>
              <a:xfrm>
                <a:off x="7462884" y="3641467"/>
                <a:ext cx="2422746" cy="850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点击输入简要文字内容，文字内容需概括精炼，不用多余的文字修饰，点击输入简要文字内容，文字内容需概括精炼</a:t>
                </a:r>
              </a:p>
            </p:txBody>
          </p:sp>
        </p:grpSp>
      </p:grpSp>
      <p:sp>
        <p:nvSpPr>
          <p:cNvPr id="24" name="PA-文本框 22">
            <a:extLst>
              <a:ext uri="{FF2B5EF4-FFF2-40B4-BE49-F238E27FC236}">
                <a16:creationId xmlns:a16="http://schemas.microsoft.com/office/drawing/2014/main" id="{BED8CB64-065A-022D-6A23-97A95E4F809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  <p:grpSp>
        <p:nvGrpSpPr>
          <p:cNvPr id="25" name="PA-组合 23">
            <a:extLst>
              <a:ext uri="{FF2B5EF4-FFF2-40B4-BE49-F238E27FC236}">
                <a16:creationId xmlns:a16="http://schemas.microsoft.com/office/drawing/2014/main" id="{51B6E7A1-FD0F-6FA6-59CC-91E7E8549CC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47675" y="381000"/>
            <a:ext cx="644525" cy="635000"/>
            <a:chOff x="447675" y="381000"/>
            <a:chExt cx="644525" cy="635000"/>
          </a:xfrm>
        </p:grpSpPr>
        <p:sp>
          <p:nvSpPr>
            <p:cNvPr id="26" name="PA-矩形 25">
              <a:extLst>
                <a:ext uri="{FF2B5EF4-FFF2-40B4-BE49-F238E27FC236}">
                  <a16:creationId xmlns:a16="http://schemas.microsoft.com/office/drawing/2014/main" id="{C0D9A30F-7A3A-F535-757C-82BCE5BFFBF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7" name="PA-矩形 26">
              <a:extLst>
                <a:ext uri="{FF2B5EF4-FFF2-40B4-BE49-F238E27FC236}">
                  <a16:creationId xmlns:a16="http://schemas.microsoft.com/office/drawing/2014/main" id="{79D76128-F31B-EE26-EC39-F4F04EE990B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04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25467AE6-7504-7A9D-6BF9-D66DC38C27DE}"/>
              </a:ext>
            </a:extLst>
          </p:cNvPr>
          <p:cNvSpPr txBox="1"/>
          <p:nvPr/>
        </p:nvSpPr>
        <p:spPr>
          <a:xfrm>
            <a:off x="1181787" y="370757"/>
            <a:ext cx="299016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工作问题</a:t>
            </a:r>
          </a:p>
        </p:txBody>
      </p:sp>
    </p:spTree>
    <p:extLst>
      <p:ext uri="{BB962C8B-B14F-4D97-AF65-F5344CB8AC3E}">
        <p14:creationId xmlns:p14="http://schemas.microsoft.com/office/powerpoint/2010/main" val="348417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6F1D4EA-BC0C-56AC-2651-2923163F9FE2}"/>
              </a:ext>
            </a:extLst>
          </p:cNvPr>
          <p:cNvGrpSpPr/>
          <p:nvPr/>
        </p:nvGrpSpPr>
        <p:grpSpPr>
          <a:xfrm>
            <a:off x="487681" y="1923872"/>
            <a:ext cx="11216638" cy="4820708"/>
            <a:chOff x="487682" y="1285452"/>
            <a:chExt cx="11216638" cy="482070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03E8F11-19AF-3F2A-E5F2-3C583CE4CC62}"/>
                </a:ext>
              </a:extLst>
            </p:cNvPr>
            <p:cNvSpPr/>
            <p:nvPr/>
          </p:nvSpPr>
          <p:spPr bwMode="auto">
            <a:xfrm rot="16200000" flipV="1">
              <a:off x="3986225" y="-354119"/>
              <a:ext cx="4031062" cy="7310203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21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8584076-A208-BDD7-3DE7-5713AAFED467}"/>
                </a:ext>
              </a:extLst>
            </p:cNvPr>
            <p:cNvSpPr/>
            <p:nvPr/>
          </p:nvSpPr>
          <p:spPr>
            <a:xfrm>
              <a:off x="487682" y="4706166"/>
              <a:ext cx="11216638" cy="1399994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10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D965E4C-F804-45D9-1526-51FC9668CB1E}"/>
                </a:ext>
              </a:extLst>
            </p:cNvPr>
            <p:cNvSpPr/>
            <p:nvPr/>
          </p:nvSpPr>
          <p:spPr>
            <a:xfrm>
              <a:off x="2090417" y="5003756"/>
              <a:ext cx="8011168" cy="804813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10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gradFill>
                <a:gsLst>
                  <a:gs pos="11000">
                    <a:schemeClr val="accent1">
                      <a:alpha val="0"/>
                    </a:schemeClr>
                  </a:gs>
                  <a:gs pos="100000">
                    <a:schemeClr val="accent1">
                      <a:alpha val="49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44A8508-5599-18E4-74C4-DFAC7E81208C}"/>
                </a:ext>
              </a:extLst>
            </p:cNvPr>
            <p:cNvSpPr/>
            <p:nvPr/>
          </p:nvSpPr>
          <p:spPr bwMode="auto">
            <a:xfrm rot="16200000" flipV="1">
              <a:off x="5396337" y="3549626"/>
              <a:ext cx="1425399" cy="1288237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4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F756042-B62F-261D-43F1-CA9A3DEF3795}"/>
                </a:ext>
              </a:extLst>
            </p:cNvPr>
            <p:cNvSpPr/>
            <p:nvPr/>
          </p:nvSpPr>
          <p:spPr bwMode="auto">
            <a:xfrm rot="16200000" flipV="1">
              <a:off x="5291009" y="3883934"/>
              <a:ext cx="1636053" cy="1827440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21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" name="箭头: 上 8">
              <a:extLst>
                <a:ext uri="{FF2B5EF4-FFF2-40B4-BE49-F238E27FC236}">
                  <a16:creationId xmlns:a16="http://schemas.microsoft.com/office/drawing/2014/main" id="{9E9FC6E0-54BF-8491-5826-6C32C48B5C9B}"/>
                </a:ext>
              </a:extLst>
            </p:cNvPr>
            <p:cNvSpPr/>
            <p:nvPr/>
          </p:nvSpPr>
          <p:spPr>
            <a:xfrm>
              <a:off x="5518857" y="3988310"/>
              <a:ext cx="143868" cy="388888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" name="箭头: 上 9">
              <a:extLst>
                <a:ext uri="{FF2B5EF4-FFF2-40B4-BE49-F238E27FC236}">
                  <a16:creationId xmlns:a16="http://schemas.microsoft.com/office/drawing/2014/main" id="{C1852912-2BAD-5E34-7F11-0B0528409BD7}"/>
                </a:ext>
              </a:extLst>
            </p:cNvPr>
            <p:cNvSpPr/>
            <p:nvPr/>
          </p:nvSpPr>
          <p:spPr>
            <a:xfrm>
              <a:off x="6492775" y="4035307"/>
              <a:ext cx="179732" cy="338794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" name="箭头: 上 10">
              <a:extLst>
                <a:ext uri="{FF2B5EF4-FFF2-40B4-BE49-F238E27FC236}">
                  <a16:creationId xmlns:a16="http://schemas.microsoft.com/office/drawing/2014/main" id="{3AFC46B4-1503-9772-AC17-95AF97EE09F8}"/>
                </a:ext>
              </a:extLst>
            </p:cNvPr>
            <p:cNvSpPr/>
            <p:nvPr/>
          </p:nvSpPr>
          <p:spPr>
            <a:xfrm>
              <a:off x="5071901" y="4540810"/>
              <a:ext cx="179732" cy="338794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" name="箭头: 上 11">
              <a:extLst>
                <a:ext uri="{FF2B5EF4-FFF2-40B4-BE49-F238E27FC236}">
                  <a16:creationId xmlns:a16="http://schemas.microsoft.com/office/drawing/2014/main" id="{445CF2AE-3BE4-6025-193C-5365A123A393}"/>
                </a:ext>
              </a:extLst>
            </p:cNvPr>
            <p:cNvSpPr/>
            <p:nvPr/>
          </p:nvSpPr>
          <p:spPr>
            <a:xfrm>
              <a:off x="6898391" y="4611474"/>
              <a:ext cx="97702" cy="184167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755651F-D020-CABD-2519-6AF844043FE1}"/>
                </a:ext>
              </a:extLst>
            </p:cNvPr>
            <p:cNvCxnSpPr>
              <a:cxnSpLocks/>
            </p:cNvCxnSpPr>
            <p:nvPr/>
          </p:nvCxnSpPr>
          <p:spPr>
            <a:xfrm>
              <a:off x="5689293" y="3293886"/>
              <a:ext cx="0" cy="49903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D9158A9-4B0C-3C22-8197-EDA5881F3EA8}"/>
                </a:ext>
              </a:extLst>
            </p:cNvPr>
            <p:cNvCxnSpPr>
              <a:cxnSpLocks/>
            </p:cNvCxnSpPr>
            <p:nvPr/>
          </p:nvCxnSpPr>
          <p:spPr>
            <a:xfrm>
              <a:off x="5318774" y="3853949"/>
              <a:ext cx="0" cy="49903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F768F826-B718-12BD-3990-03672DAEC7F9}"/>
                </a:ext>
              </a:extLst>
            </p:cNvPr>
            <p:cNvCxnSpPr>
              <a:cxnSpLocks/>
            </p:cNvCxnSpPr>
            <p:nvPr/>
          </p:nvCxnSpPr>
          <p:spPr>
            <a:xfrm>
              <a:off x="4892338" y="4418569"/>
              <a:ext cx="0" cy="594027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A0AC90A-D25E-08AC-F46B-FDF5373BC0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69983" y="3853949"/>
              <a:ext cx="0" cy="49903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564830A-547C-2BFB-7466-F0A071B8F0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96419" y="4418569"/>
              <a:ext cx="0" cy="594027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3D881BF-8230-53D8-D659-FF855889A5E8}"/>
                </a:ext>
              </a:extLst>
            </p:cNvPr>
            <p:cNvCxnSpPr>
              <a:cxnSpLocks/>
            </p:cNvCxnSpPr>
            <p:nvPr/>
          </p:nvCxnSpPr>
          <p:spPr>
            <a:xfrm>
              <a:off x="6439122" y="3057985"/>
              <a:ext cx="0" cy="49903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12ACB06-E69C-CB68-0EE0-0A0C51B64866}"/>
                </a:ext>
              </a:extLst>
            </p:cNvPr>
            <p:cNvCxnSpPr>
              <a:cxnSpLocks/>
            </p:cNvCxnSpPr>
            <p:nvPr/>
          </p:nvCxnSpPr>
          <p:spPr>
            <a:xfrm>
              <a:off x="8299816" y="3506945"/>
              <a:ext cx="0" cy="49903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CDE10A6C-F4FC-3488-1C26-076126769A4E}"/>
                </a:ext>
              </a:extLst>
            </p:cNvPr>
            <p:cNvCxnSpPr>
              <a:cxnSpLocks/>
            </p:cNvCxnSpPr>
            <p:nvPr/>
          </p:nvCxnSpPr>
          <p:spPr>
            <a:xfrm>
              <a:off x="3319928" y="4041774"/>
              <a:ext cx="0" cy="49903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A7B6D113-E8A2-DE67-F20D-6F4480B57496}"/>
                </a:ext>
              </a:extLst>
            </p:cNvPr>
            <p:cNvCxnSpPr>
              <a:cxnSpLocks/>
            </p:cNvCxnSpPr>
            <p:nvPr/>
          </p:nvCxnSpPr>
          <p:spPr>
            <a:xfrm>
              <a:off x="6748925" y="4741203"/>
              <a:ext cx="0" cy="41844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BF2383E-EB83-B17A-A115-C20F7DDE5C0A}"/>
                </a:ext>
              </a:extLst>
            </p:cNvPr>
            <p:cNvCxnSpPr>
              <a:cxnSpLocks/>
            </p:cNvCxnSpPr>
            <p:nvPr/>
          </p:nvCxnSpPr>
          <p:spPr>
            <a:xfrm>
              <a:off x="5443077" y="4864770"/>
              <a:ext cx="0" cy="41844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E8878859-6CA9-362D-832C-029F8D0E829F}"/>
              </a:ext>
            </a:extLst>
          </p:cNvPr>
          <p:cNvSpPr/>
          <p:nvPr/>
        </p:nvSpPr>
        <p:spPr>
          <a:xfrm>
            <a:off x="773476" y="6551691"/>
            <a:ext cx="11216638" cy="139999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10000"/>
                </a:schemeClr>
              </a:gs>
              <a:gs pos="42000">
                <a:schemeClr val="accent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3" name="PA-文本框 22">
            <a:extLst>
              <a:ext uri="{FF2B5EF4-FFF2-40B4-BE49-F238E27FC236}">
                <a16:creationId xmlns:a16="http://schemas.microsoft.com/office/drawing/2014/main" id="{1DF3F750-72FD-D754-7043-22707549FF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  <p:grpSp>
        <p:nvGrpSpPr>
          <p:cNvPr id="44" name="PA-组合 23">
            <a:extLst>
              <a:ext uri="{FF2B5EF4-FFF2-40B4-BE49-F238E27FC236}">
                <a16:creationId xmlns:a16="http://schemas.microsoft.com/office/drawing/2014/main" id="{14415D5D-D36F-415D-9740-206E52DA061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47675" y="381000"/>
            <a:ext cx="644525" cy="635000"/>
            <a:chOff x="447675" y="381000"/>
            <a:chExt cx="644525" cy="635000"/>
          </a:xfrm>
        </p:grpSpPr>
        <p:sp>
          <p:nvSpPr>
            <p:cNvPr id="45" name="PA-矩形 25">
              <a:extLst>
                <a:ext uri="{FF2B5EF4-FFF2-40B4-BE49-F238E27FC236}">
                  <a16:creationId xmlns:a16="http://schemas.microsoft.com/office/drawing/2014/main" id="{54AD7479-342D-2A0E-259F-8DCAEFDA57D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6" name="PA-矩形 26">
              <a:extLst>
                <a:ext uri="{FF2B5EF4-FFF2-40B4-BE49-F238E27FC236}">
                  <a16:creationId xmlns:a16="http://schemas.microsoft.com/office/drawing/2014/main" id="{E910F62F-AAAF-2409-B838-9BF74251FED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A4E0EEB8-9819-0356-A527-D9DE1E06AEC8}"/>
              </a:ext>
            </a:extLst>
          </p:cNvPr>
          <p:cNvSpPr txBox="1"/>
          <p:nvPr/>
        </p:nvSpPr>
        <p:spPr>
          <a:xfrm>
            <a:off x="1181787" y="370757"/>
            <a:ext cx="299016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改进方法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DA4A41D9-0C49-98C9-1DFA-3A0CFA502B54}"/>
              </a:ext>
            </a:extLst>
          </p:cNvPr>
          <p:cNvSpPr/>
          <p:nvPr/>
        </p:nvSpPr>
        <p:spPr>
          <a:xfrm>
            <a:off x="699823" y="1594162"/>
            <a:ext cx="3468856" cy="119786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C2D5EF4-F779-046F-69CA-CB26CF784156}"/>
              </a:ext>
            </a:extLst>
          </p:cNvPr>
          <p:cNvSpPr txBox="1"/>
          <p:nvPr/>
        </p:nvSpPr>
        <p:spPr>
          <a:xfrm>
            <a:off x="742997" y="1825168"/>
            <a:ext cx="2882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努力奋斗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BD94049-3863-7E90-E5EC-D334238AE243}"/>
              </a:ext>
            </a:extLst>
          </p:cNvPr>
          <p:cNvSpPr txBox="1"/>
          <p:nvPr/>
        </p:nvSpPr>
        <p:spPr>
          <a:xfrm>
            <a:off x="750225" y="2122668"/>
            <a:ext cx="2913314" cy="5920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点击输入简要文字内容，文字内容需概括精炼，不用多余的文字修饰，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8EBEEF40-6BB9-9F7C-1FDE-8B03037C68F0}"/>
              </a:ext>
            </a:extLst>
          </p:cNvPr>
          <p:cNvSpPr/>
          <p:nvPr/>
        </p:nvSpPr>
        <p:spPr>
          <a:xfrm>
            <a:off x="7869157" y="1594162"/>
            <a:ext cx="3468856" cy="119786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AF849D0-88EA-81E0-56CA-50D3DBD7EE05}"/>
              </a:ext>
            </a:extLst>
          </p:cNvPr>
          <p:cNvSpPr txBox="1"/>
          <p:nvPr/>
        </p:nvSpPr>
        <p:spPr>
          <a:xfrm>
            <a:off x="7919559" y="1825168"/>
            <a:ext cx="2882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福利保障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0E58A6E-9B31-8954-9BBB-FFB4B9321E14}"/>
              </a:ext>
            </a:extLst>
          </p:cNvPr>
          <p:cNvSpPr txBox="1"/>
          <p:nvPr/>
        </p:nvSpPr>
        <p:spPr>
          <a:xfrm>
            <a:off x="7919559" y="2122668"/>
            <a:ext cx="2913314" cy="5920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点击输入简要文字内容，文字内容需概括精炼，不用多余的文字修饰，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0F573FA6-D5CF-6131-C320-6C3739AEDF0F}"/>
              </a:ext>
            </a:extLst>
          </p:cNvPr>
          <p:cNvSpPr/>
          <p:nvPr/>
        </p:nvSpPr>
        <p:spPr>
          <a:xfrm>
            <a:off x="699823" y="2915996"/>
            <a:ext cx="3468856" cy="119786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A8511F2-0368-12A9-A3D9-44116478702C}"/>
              </a:ext>
            </a:extLst>
          </p:cNvPr>
          <p:cNvSpPr txBox="1"/>
          <p:nvPr/>
        </p:nvSpPr>
        <p:spPr>
          <a:xfrm>
            <a:off x="750225" y="3145545"/>
            <a:ext cx="2882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人才培养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C9DE6D1-1122-2C07-04F6-2D816A3F74AB}"/>
              </a:ext>
            </a:extLst>
          </p:cNvPr>
          <p:cNvSpPr txBox="1"/>
          <p:nvPr/>
        </p:nvSpPr>
        <p:spPr>
          <a:xfrm>
            <a:off x="750225" y="3444502"/>
            <a:ext cx="2913314" cy="5920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点击输入简要文字内容，文字内容需概括精炼，不用多余的文字修饰，</a:t>
            </a: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E10BBECB-DF0F-1017-5C9C-C59DF15D094B}"/>
              </a:ext>
            </a:extLst>
          </p:cNvPr>
          <p:cNvSpPr/>
          <p:nvPr/>
        </p:nvSpPr>
        <p:spPr>
          <a:xfrm>
            <a:off x="7869157" y="2915996"/>
            <a:ext cx="3468856" cy="119786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CDFCA616-2D01-F67D-AD4D-AA53A2BAFDF3}"/>
              </a:ext>
            </a:extLst>
          </p:cNvPr>
          <p:cNvSpPr txBox="1"/>
          <p:nvPr/>
        </p:nvSpPr>
        <p:spPr>
          <a:xfrm>
            <a:off x="7919559" y="3140390"/>
            <a:ext cx="2882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相互关爱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6C0BB445-176A-9E96-F302-A8CFEA610813}"/>
              </a:ext>
            </a:extLst>
          </p:cNvPr>
          <p:cNvSpPr txBox="1"/>
          <p:nvPr/>
        </p:nvSpPr>
        <p:spPr>
          <a:xfrm>
            <a:off x="7919559" y="3444502"/>
            <a:ext cx="2913314" cy="5920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点击输入简要文字内容，文字内容需概括精炼，不用多余的文字修饰，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68657B3-B52D-71E0-496E-F0E49F0EE776}"/>
              </a:ext>
            </a:extLst>
          </p:cNvPr>
          <p:cNvGrpSpPr/>
          <p:nvPr/>
        </p:nvGrpSpPr>
        <p:grpSpPr>
          <a:xfrm>
            <a:off x="699823" y="4208766"/>
            <a:ext cx="3468856" cy="1197863"/>
            <a:chOff x="699823" y="1594162"/>
            <a:chExt cx="3468856" cy="1197863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0D749751-446A-905D-E5C8-C94383AF023B}"/>
                </a:ext>
              </a:extLst>
            </p:cNvPr>
            <p:cNvSpPr/>
            <p:nvPr/>
          </p:nvSpPr>
          <p:spPr>
            <a:xfrm>
              <a:off x="699823" y="1594162"/>
              <a:ext cx="3468856" cy="119786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EE226DB-E244-92EA-0D68-D0E26DDF6F6C}"/>
                </a:ext>
              </a:extLst>
            </p:cNvPr>
            <p:cNvSpPr txBox="1"/>
            <p:nvPr/>
          </p:nvSpPr>
          <p:spPr>
            <a:xfrm>
              <a:off x="750225" y="1802504"/>
              <a:ext cx="28821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公司激励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4BA97CAB-887D-DDCE-B881-923870D1507D}"/>
                </a:ext>
              </a:extLst>
            </p:cNvPr>
            <p:cNvSpPr txBox="1"/>
            <p:nvPr/>
          </p:nvSpPr>
          <p:spPr>
            <a:xfrm>
              <a:off x="750225" y="2122668"/>
              <a:ext cx="2913314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点击输入简要文字内容，文字内容需概括精炼，不用多余的文字修饰，</a:t>
              </a:r>
            </a:p>
          </p:txBody>
        </p:sp>
      </p:grp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6B1D8515-E2F8-0833-6AA2-F936DEF7D3F9}"/>
              </a:ext>
            </a:extLst>
          </p:cNvPr>
          <p:cNvSpPr/>
          <p:nvPr/>
        </p:nvSpPr>
        <p:spPr>
          <a:xfrm>
            <a:off x="7869157" y="4208766"/>
            <a:ext cx="3468856" cy="119786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866C21F-7888-56DE-67D4-3077CE17E249}"/>
              </a:ext>
            </a:extLst>
          </p:cNvPr>
          <p:cNvSpPr txBox="1"/>
          <p:nvPr/>
        </p:nvSpPr>
        <p:spPr>
          <a:xfrm>
            <a:off x="7950707" y="4423802"/>
            <a:ext cx="2882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不断创新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E959AC65-29AA-F90E-63D4-EE611929255B}"/>
              </a:ext>
            </a:extLst>
          </p:cNvPr>
          <p:cNvSpPr txBox="1"/>
          <p:nvPr/>
        </p:nvSpPr>
        <p:spPr>
          <a:xfrm>
            <a:off x="7919559" y="4737272"/>
            <a:ext cx="2913314" cy="5920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点击输入简要文字内容，文字内容需概括精炼，不用多余的文字修饰，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33F5F6D-F1EB-F391-FCB4-CC19CFB3C38C}"/>
              </a:ext>
            </a:extLst>
          </p:cNvPr>
          <p:cNvGrpSpPr/>
          <p:nvPr/>
        </p:nvGrpSpPr>
        <p:grpSpPr>
          <a:xfrm>
            <a:off x="5309784" y="5563025"/>
            <a:ext cx="656164" cy="571590"/>
            <a:chOff x="5652688" y="2086227"/>
            <a:chExt cx="656164" cy="57159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B4E52E29-4856-6BCE-9B62-96522F28F3CA}"/>
                </a:ext>
              </a:extLst>
            </p:cNvPr>
            <p:cNvSpPr/>
            <p:nvPr/>
          </p:nvSpPr>
          <p:spPr>
            <a:xfrm flipV="1">
              <a:off x="5694975" y="2086227"/>
              <a:ext cx="571590" cy="5715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48000">
                        <a:srgbClr val="FFFFFF"/>
                      </a:gs>
                      <a:gs pos="100000">
                        <a:srgbClr val="FFFFFF"/>
                      </a:gs>
                      <a:gs pos="66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FFFFFF"/>
                    </a:gs>
                    <a:gs pos="100000">
                      <a:srgbClr val="FFFFFF"/>
                    </a:gs>
                    <a:gs pos="66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0CF0B31-502F-B5A9-AC5E-6D6E762ECF14}"/>
                </a:ext>
              </a:extLst>
            </p:cNvPr>
            <p:cNvSpPr txBox="1"/>
            <p:nvPr/>
          </p:nvSpPr>
          <p:spPr>
            <a:xfrm>
              <a:off x="5652688" y="2187356"/>
              <a:ext cx="65616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激励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8252EE2-5E96-AC29-79E8-BFAF6B93C8D7}"/>
              </a:ext>
            </a:extLst>
          </p:cNvPr>
          <p:cNvGrpSpPr/>
          <p:nvPr/>
        </p:nvGrpSpPr>
        <p:grpSpPr>
          <a:xfrm>
            <a:off x="4393514" y="5470142"/>
            <a:ext cx="656164" cy="571590"/>
            <a:chOff x="6560338" y="3735698"/>
            <a:chExt cx="656164" cy="57159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2F226AB-A3CF-A893-93DC-CEE670B39BB4}"/>
                </a:ext>
              </a:extLst>
            </p:cNvPr>
            <p:cNvSpPr/>
            <p:nvPr/>
          </p:nvSpPr>
          <p:spPr>
            <a:xfrm flipV="1">
              <a:off x="6602625" y="3735698"/>
              <a:ext cx="571590" cy="5715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48000">
                        <a:srgbClr val="FFFFFF"/>
                      </a:gs>
                      <a:gs pos="100000">
                        <a:srgbClr val="FFFFFF"/>
                      </a:gs>
                      <a:gs pos="66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FFFFFF"/>
                    </a:gs>
                    <a:gs pos="100000">
                      <a:srgbClr val="FFFFFF"/>
                    </a:gs>
                    <a:gs pos="66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86EEFE9-4A29-720F-4ADB-C79B64573B06}"/>
                </a:ext>
              </a:extLst>
            </p:cNvPr>
            <p:cNvSpPr txBox="1"/>
            <p:nvPr/>
          </p:nvSpPr>
          <p:spPr>
            <a:xfrm>
              <a:off x="6560338" y="3836827"/>
              <a:ext cx="65616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人才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4D101BC-3BBD-7DCB-234B-C6BF726F5A81}"/>
              </a:ext>
            </a:extLst>
          </p:cNvPr>
          <p:cNvGrpSpPr/>
          <p:nvPr/>
        </p:nvGrpSpPr>
        <p:grpSpPr>
          <a:xfrm>
            <a:off x="6226054" y="5563025"/>
            <a:ext cx="656164" cy="571590"/>
            <a:chOff x="6798749" y="2488735"/>
            <a:chExt cx="656164" cy="57159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E47801E-D9E2-7E3E-F37E-5DBAF931ADCC}"/>
                </a:ext>
              </a:extLst>
            </p:cNvPr>
            <p:cNvSpPr/>
            <p:nvPr/>
          </p:nvSpPr>
          <p:spPr>
            <a:xfrm flipV="1">
              <a:off x="6855517" y="2488735"/>
              <a:ext cx="571590" cy="5715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48000">
                        <a:srgbClr val="FFFFFF"/>
                      </a:gs>
                      <a:gs pos="100000">
                        <a:srgbClr val="FFFFFF"/>
                      </a:gs>
                      <a:gs pos="66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FFFFFF"/>
                    </a:gs>
                    <a:gs pos="100000">
                      <a:srgbClr val="FFFFFF"/>
                    </a:gs>
                    <a:gs pos="66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69DC2EB-DF5F-BF91-CABA-2DF5B07F9F70}"/>
                </a:ext>
              </a:extLst>
            </p:cNvPr>
            <p:cNvSpPr txBox="1"/>
            <p:nvPr/>
          </p:nvSpPr>
          <p:spPr>
            <a:xfrm>
              <a:off x="6798749" y="2589864"/>
              <a:ext cx="65616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保障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EEAB092-84B0-AFBD-4C27-11A4E42C7336}"/>
              </a:ext>
            </a:extLst>
          </p:cNvPr>
          <p:cNvGrpSpPr/>
          <p:nvPr/>
        </p:nvGrpSpPr>
        <p:grpSpPr>
          <a:xfrm>
            <a:off x="3477244" y="5425609"/>
            <a:ext cx="656164" cy="571590"/>
            <a:chOff x="4409007" y="2578735"/>
            <a:chExt cx="656164" cy="57159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4D036F6-E6CD-A3B2-07EC-FB40DE6075B4}"/>
                </a:ext>
              </a:extLst>
            </p:cNvPr>
            <p:cNvSpPr/>
            <p:nvPr/>
          </p:nvSpPr>
          <p:spPr>
            <a:xfrm flipV="1">
              <a:off x="4451294" y="2578735"/>
              <a:ext cx="571590" cy="5715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48000">
                        <a:srgbClr val="FFFFFF"/>
                      </a:gs>
                      <a:gs pos="100000">
                        <a:srgbClr val="FFFFFF"/>
                      </a:gs>
                      <a:gs pos="66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FFFFFF"/>
                    </a:gs>
                    <a:gs pos="100000">
                      <a:srgbClr val="FFFFFF"/>
                    </a:gs>
                    <a:gs pos="66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FE93E2B-15CF-3353-1B8B-080B0EB84F81}"/>
                </a:ext>
              </a:extLst>
            </p:cNvPr>
            <p:cNvSpPr txBox="1"/>
            <p:nvPr/>
          </p:nvSpPr>
          <p:spPr>
            <a:xfrm>
              <a:off x="4409007" y="2679864"/>
              <a:ext cx="65616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努力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5317570-1211-0A4A-C51C-6EAC0AA56E00}"/>
              </a:ext>
            </a:extLst>
          </p:cNvPr>
          <p:cNvGrpSpPr/>
          <p:nvPr/>
        </p:nvGrpSpPr>
        <p:grpSpPr>
          <a:xfrm>
            <a:off x="7142324" y="5470142"/>
            <a:ext cx="656164" cy="571590"/>
            <a:chOff x="5252863" y="3777466"/>
            <a:chExt cx="656164" cy="57159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8CDF8BF-9EBE-7C25-F85D-D947BDF25D1D}"/>
                </a:ext>
              </a:extLst>
            </p:cNvPr>
            <p:cNvSpPr/>
            <p:nvPr/>
          </p:nvSpPr>
          <p:spPr>
            <a:xfrm flipV="1">
              <a:off x="5295150" y="3777466"/>
              <a:ext cx="571590" cy="5715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48000">
                        <a:srgbClr val="FFFFFF"/>
                      </a:gs>
                      <a:gs pos="100000">
                        <a:srgbClr val="FFFFFF"/>
                      </a:gs>
                      <a:gs pos="66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FFFFFF"/>
                    </a:gs>
                    <a:gs pos="100000">
                      <a:srgbClr val="FFFFFF"/>
                    </a:gs>
                    <a:gs pos="66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AD28244-DFF4-1439-118E-DF4C7F21170E}"/>
                </a:ext>
              </a:extLst>
            </p:cNvPr>
            <p:cNvSpPr txBox="1"/>
            <p:nvPr/>
          </p:nvSpPr>
          <p:spPr>
            <a:xfrm>
              <a:off x="5252863" y="3878595"/>
              <a:ext cx="65616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关爱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16A7FC7E-45F7-1867-8165-DA8016E56731}"/>
              </a:ext>
            </a:extLst>
          </p:cNvPr>
          <p:cNvGrpSpPr/>
          <p:nvPr/>
        </p:nvGrpSpPr>
        <p:grpSpPr>
          <a:xfrm>
            <a:off x="8058592" y="5425609"/>
            <a:ext cx="656164" cy="571590"/>
            <a:chOff x="5252863" y="3777466"/>
            <a:chExt cx="656164" cy="57159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9202F1C6-528D-E19E-BFE5-9C75C9120AE4}"/>
                </a:ext>
              </a:extLst>
            </p:cNvPr>
            <p:cNvSpPr/>
            <p:nvPr/>
          </p:nvSpPr>
          <p:spPr>
            <a:xfrm flipV="1">
              <a:off x="5295150" y="3777466"/>
              <a:ext cx="571590" cy="5715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48000">
                        <a:srgbClr val="FFFFFF"/>
                      </a:gs>
                      <a:gs pos="100000">
                        <a:srgbClr val="FFFFFF"/>
                      </a:gs>
                      <a:gs pos="66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8000">
                      <a:srgbClr val="FFFFFF"/>
                    </a:gs>
                    <a:gs pos="100000">
                      <a:srgbClr val="FFFFFF"/>
                    </a:gs>
                    <a:gs pos="66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2778B776-E6E2-7616-5394-2BE4DBF46745}"/>
                </a:ext>
              </a:extLst>
            </p:cNvPr>
            <p:cNvSpPr txBox="1"/>
            <p:nvPr/>
          </p:nvSpPr>
          <p:spPr>
            <a:xfrm>
              <a:off x="5252863" y="3878595"/>
              <a:ext cx="65616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创新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99" name="矩形 98">
            <a:extLst>
              <a:ext uri="{FF2B5EF4-FFF2-40B4-BE49-F238E27FC236}">
                <a16:creationId xmlns:a16="http://schemas.microsoft.com/office/drawing/2014/main" id="{96AE3D30-4D66-614E-A623-3FF3C88A4216}"/>
              </a:ext>
            </a:extLst>
          </p:cNvPr>
          <p:cNvSpPr/>
          <p:nvPr/>
        </p:nvSpPr>
        <p:spPr>
          <a:xfrm flipV="1">
            <a:off x="699823" y="1721199"/>
            <a:ext cx="3468856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D0CB4DC8-858A-9001-AE71-383CE110D7BA}"/>
              </a:ext>
            </a:extLst>
          </p:cNvPr>
          <p:cNvSpPr/>
          <p:nvPr/>
        </p:nvSpPr>
        <p:spPr>
          <a:xfrm flipV="1">
            <a:off x="699823" y="3008806"/>
            <a:ext cx="3468856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74482656-26C9-3B4E-936F-E412D44405EC}"/>
              </a:ext>
            </a:extLst>
          </p:cNvPr>
          <p:cNvSpPr/>
          <p:nvPr/>
        </p:nvSpPr>
        <p:spPr>
          <a:xfrm flipV="1">
            <a:off x="699823" y="4320411"/>
            <a:ext cx="3468856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55C56215-5813-66EA-98A2-3ED8BFF7AFFD}"/>
              </a:ext>
            </a:extLst>
          </p:cNvPr>
          <p:cNvSpPr/>
          <p:nvPr/>
        </p:nvSpPr>
        <p:spPr>
          <a:xfrm flipV="1">
            <a:off x="7869157" y="1721199"/>
            <a:ext cx="3468856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6C61C821-8734-D270-CC15-33F6ACCC93C0}"/>
              </a:ext>
            </a:extLst>
          </p:cNvPr>
          <p:cNvSpPr/>
          <p:nvPr/>
        </p:nvSpPr>
        <p:spPr>
          <a:xfrm flipV="1">
            <a:off x="7869157" y="4320411"/>
            <a:ext cx="3468856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2E3FE558-0164-D3B9-D8F0-2CAC359AC97A}"/>
              </a:ext>
            </a:extLst>
          </p:cNvPr>
          <p:cNvSpPr/>
          <p:nvPr/>
        </p:nvSpPr>
        <p:spPr>
          <a:xfrm flipV="1">
            <a:off x="7869157" y="3006772"/>
            <a:ext cx="3468856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634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BACA22F1-6D23-0E2C-F4DE-1ABD08016328}"/>
              </a:ext>
            </a:extLst>
          </p:cNvPr>
          <p:cNvSpPr/>
          <p:nvPr/>
        </p:nvSpPr>
        <p:spPr>
          <a:xfrm>
            <a:off x="-13029" y="0"/>
            <a:ext cx="12205029" cy="22242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CE219F4-DE51-ACE9-C2C9-7EA42C69B64B}"/>
              </a:ext>
            </a:extLst>
          </p:cNvPr>
          <p:cNvGrpSpPr/>
          <p:nvPr/>
        </p:nvGrpSpPr>
        <p:grpSpPr>
          <a:xfrm>
            <a:off x="7956595" y="2729157"/>
            <a:ext cx="3225894" cy="1584509"/>
            <a:chOff x="8068830" y="1475135"/>
            <a:chExt cx="2744119" cy="168766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449AD35-9E52-F0D5-82F7-89F66DDDD224}"/>
                </a:ext>
              </a:extLst>
            </p:cNvPr>
            <p:cNvSpPr/>
            <p:nvPr/>
          </p:nvSpPr>
          <p:spPr>
            <a:xfrm>
              <a:off x="8068830" y="1475135"/>
              <a:ext cx="2744119" cy="1687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39700" dir="5400000" sx="97000" sy="97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3E432B9-156E-8C4E-A096-EAB7B2C20080}"/>
                </a:ext>
              </a:extLst>
            </p:cNvPr>
            <p:cNvSpPr txBox="1"/>
            <p:nvPr/>
          </p:nvSpPr>
          <p:spPr>
            <a:xfrm>
              <a:off x="8191909" y="2049243"/>
              <a:ext cx="2356056" cy="5572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2800" b="1"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业绩成果展示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7D393E6-54AC-3C8B-AA02-22BBC9079153}"/>
                </a:ext>
              </a:extLst>
            </p:cNvPr>
            <p:cNvSpPr txBox="1"/>
            <p:nvPr/>
          </p:nvSpPr>
          <p:spPr>
            <a:xfrm>
              <a:off x="8191909" y="2663093"/>
              <a:ext cx="2356056" cy="327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添加您的标题文字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65D0DA5-8431-CA73-64F5-AC15E43245DF}"/>
                </a:ext>
              </a:extLst>
            </p:cNvPr>
            <p:cNvSpPr/>
            <p:nvPr/>
          </p:nvSpPr>
          <p:spPr>
            <a:xfrm>
              <a:off x="8068830" y="1475135"/>
              <a:ext cx="2744119" cy="6618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728CA3E-ACEF-1B48-BCED-666F0D604D6B}"/>
              </a:ext>
            </a:extLst>
          </p:cNvPr>
          <p:cNvGrpSpPr/>
          <p:nvPr/>
        </p:nvGrpSpPr>
        <p:grpSpPr>
          <a:xfrm>
            <a:off x="8024737" y="4642473"/>
            <a:ext cx="3157751" cy="1584509"/>
            <a:chOff x="8068830" y="3431755"/>
            <a:chExt cx="2744119" cy="168766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3C92D19-9283-99E2-8789-8D5A3B438F20}"/>
                </a:ext>
              </a:extLst>
            </p:cNvPr>
            <p:cNvSpPr/>
            <p:nvPr/>
          </p:nvSpPr>
          <p:spPr>
            <a:xfrm>
              <a:off x="8068830" y="3431755"/>
              <a:ext cx="2744119" cy="1687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39700" dir="5400000" sx="97000" sy="97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6DB9CC-2E75-B07B-7999-B152186758E1}"/>
                </a:ext>
              </a:extLst>
            </p:cNvPr>
            <p:cNvSpPr txBox="1"/>
            <p:nvPr/>
          </p:nvSpPr>
          <p:spPr>
            <a:xfrm>
              <a:off x="8191909" y="4005863"/>
              <a:ext cx="2356056" cy="5572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工作不足之处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C8E767F-0C14-F60F-8325-CABA5BD43B1B}"/>
                </a:ext>
              </a:extLst>
            </p:cNvPr>
            <p:cNvSpPr txBox="1"/>
            <p:nvPr/>
          </p:nvSpPr>
          <p:spPr>
            <a:xfrm>
              <a:off x="8191909" y="4619713"/>
              <a:ext cx="2356056" cy="327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添加您的标题文字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D4399C3-51FF-B239-D1F0-DECCCE3964D3}"/>
                </a:ext>
              </a:extLst>
            </p:cNvPr>
            <p:cNvSpPr/>
            <p:nvPr/>
          </p:nvSpPr>
          <p:spPr>
            <a:xfrm>
              <a:off x="8068830" y="3431755"/>
              <a:ext cx="2744119" cy="6618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4D88383-5D01-311E-B725-7254D42D2754}"/>
              </a:ext>
            </a:extLst>
          </p:cNvPr>
          <p:cNvSpPr txBox="1"/>
          <p:nvPr/>
        </p:nvSpPr>
        <p:spPr>
          <a:xfrm>
            <a:off x="8101283" y="2853061"/>
            <a:ext cx="2262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771F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02</a:t>
            </a:r>
            <a:endParaRPr lang="zh-CN" altLang="en-US" sz="2000" dirty="0">
              <a:solidFill>
                <a:srgbClr val="0771F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9C240AC-92EF-413F-2B9C-B2ECFE22EEAD}"/>
              </a:ext>
            </a:extLst>
          </p:cNvPr>
          <p:cNvSpPr txBox="1"/>
          <p:nvPr/>
        </p:nvSpPr>
        <p:spPr>
          <a:xfrm>
            <a:off x="8101283" y="4749333"/>
            <a:ext cx="2262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771F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04</a:t>
            </a:r>
            <a:endParaRPr lang="zh-CN" altLang="en-US" sz="2000" dirty="0">
              <a:solidFill>
                <a:srgbClr val="0771F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21CA379-A805-57E5-D852-4D6F1014EA45}"/>
              </a:ext>
            </a:extLst>
          </p:cNvPr>
          <p:cNvGrpSpPr/>
          <p:nvPr/>
        </p:nvGrpSpPr>
        <p:grpSpPr>
          <a:xfrm>
            <a:off x="4068451" y="2728671"/>
            <a:ext cx="3225895" cy="1584509"/>
            <a:chOff x="5001165" y="1475135"/>
            <a:chExt cx="2744119" cy="1687662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83D0827-A2DB-93AD-4BC6-3E32159DEA7E}"/>
                </a:ext>
              </a:extLst>
            </p:cNvPr>
            <p:cNvSpPr/>
            <p:nvPr/>
          </p:nvSpPr>
          <p:spPr>
            <a:xfrm>
              <a:off x="5001165" y="1475135"/>
              <a:ext cx="2744119" cy="1687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39700" dir="5400000" sx="97000" sy="97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A43D6DD-7031-E59E-9EBA-D5A491807C15}"/>
                </a:ext>
              </a:extLst>
            </p:cNvPr>
            <p:cNvSpPr txBox="1"/>
            <p:nvPr/>
          </p:nvSpPr>
          <p:spPr>
            <a:xfrm flipH="1">
              <a:off x="5124244" y="2049243"/>
              <a:ext cx="2356056" cy="5572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工作内容概述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68E9BD0-5105-5E9F-DA06-F22DDA44AA80}"/>
                </a:ext>
              </a:extLst>
            </p:cNvPr>
            <p:cNvSpPr txBox="1"/>
            <p:nvPr/>
          </p:nvSpPr>
          <p:spPr>
            <a:xfrm>
              <a:off x="5124244" y="2663093"/>
              <a:ext cx="2356056" cy="327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>
                      <a:lumMod val="50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添加您的标题文字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284E2F3-7508-D41F-FB95-0CF6128285A5}"/>
                </a:ext>
              </a:extLst>
            </p:cNvPr>
            <p:cNvSpPr/>
            <p:nvPr/>
          </p:nvSpPr>
          <p:spPr>
            <a:xfrm>
              <a:off x="5001165" y="1475135"/>
              <a:ext cx="2744119" cy="6618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C46E043-EBC2-E19E-5581-6A28FA583545}"/>
              </a:ext>
            </a:extLst>
          </p:cNvPr>
          <p:cNvGrpSpPr/>
          <p:nvPr/>
        </p:nvGrpSpPr>
        <p:grpSpPr>
          <a:xfrm>
            <a:off x="4068451" y="4634100"/>
            <a:ext cx="3225895" cy="1584509"/>
            <a:chOff x="5001165" y="3431755"/>
            <a:chExt cx="2744119" cy="168766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4774460F-054F-C740-9446-3FD1BBF0695A}"/>
                </a:ext>
              </a:extLst>
            </p:cNvPr>
            <p:cNvSpPr/>
            <p:nvPr/>
          </p:nvSpPr>
          <p:spPr>
            <a:xfrm>
              <a:off x="5001165" y="3431755"/>
              <a:ext cx="2744119" cy="1687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39700" dir="5400000" sx="97000" sy="97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A8058D6-0218-0191-B38E-2D6FAA798F52}"/>
                </a:ext>
              </a:extLst>
            </p:cNvPr>
            <p:cNvSpPr txBox="1"/>
            <p:nvPr/>
          </p:nvSpPr>
          <p:spPr>
            <a:xfrm>
              <a:off x="5124244" y="4005863"/>
              <a:ext cx="2356056" cy="5572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2800" b="1"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未来工作计划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52B2C2F-3814-E529-D206-94EA4E8AE8B8}"/>
                </a:ext>
              </a:extLst>
            </p:cNvPr>
            <p:cNvSpPr txBox="1"/>
            <p:nvPr/>
          </p:nvSpPr>
          <p:spPr>
            <a:xfrm>
              <a:off x="5124244" y="4619713"/>
              <a:ext cx="2356056" cy="327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添加您的标题文字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32A380D-9709-680B-502B-30CB48983ED7}"/>
                </a:ext>
              </a:extLst>
            </p:cNvPr>
            <p:cNvSpPr/>
            <p:nvPr/>
          </p:nvSpPr>
          <p:spPr>
            <a:xfrm>
              <a:off x="5001165" y="3431755"/>
              <a:ext cx="2744119" cy="6618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DF585A1-A105-F17F-2F24-299DCD95BB8C}"/>
              </a:ext>
            </a:extLst>
          </p:cNvPr>
          <p:cNvSpPr txBox="1"/>
          <p:nvPr/>
        </p:nvSpPr>
        <p:spPr>
          <a:xfrm>
            <a:off x="4231405" y="2853061"/>
            <a:ext cx="2262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771F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01</a:t>
            </a:r>
            <a:endParaRPr lang="zh-CN" altLang="en-US" sz="2000" dirty="0">
              <a:solidFill>
                <a:srgbClr val="0771F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96E11F6-91B8-1925-03BE-1D36AC182ED0}"/>
              </a:ext>
            </a:extLst>
          </p:cNvPr>
          <p:cNvSpPr txBox="1"/>
          <p:nvPr/>
        </p:nvSpPr>
        <p:spPr>
          <a:xfrm>
            <a:off x="4231405" y="4749333"/>
            <a:ext cx="2262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771F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03</a:t>
            </a:r>
            <a:endParaRPr lang="zh-CN" altLang="en-US" sz="2000" dirty="0">
              <a:solidFill>
                <a:srgbClr val="0771F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34" name="图片 33" descr="经过芝加哥市的火车">
            <a:extLst>
              <a:ext uri="{FF2B5EF4-FFF2-40B4-BE49-F238E27FC236}">
                <a16:creationId xmlns:a16="http://schemas.microsoft.com/office/drawing/2014/main" id="{10305B5E-55B7-00ED-3AEE-B0C966C0D3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029" y="0"/>
            <a:ext cx="12192000" cy="2214822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23B0F639-7270-E4F3-0D8B-0B69A28A5FEF}"/>
              </a:ext>
            </a:extLst>
          </p:cNvPr>
          <p:cNvSpPr/>
          <p:nvPr/>
        </p:nvSpPr>
        <p:spPr>
          <a:xfrm>
            <a:off x="687331" y="1205751"/>
            <a:ext cx="2425700" cy="3459420"/>
          </a:xfrm>
          <a:prstGeom prst="rect">
            <a:avLst/>
          </a:prstGeom>
          <a:solidFill>
            <a:schemeClr val="bg1"/>
          </a:solidFill>
          <a:ln w="31750">
            <a:noFill/>
          </a:ln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82BFB89-D2FC-ABB3-6B89-4EFA4CEB6B26}"/>
              </a:ext>
            </a:extLst>
          </p:cNvPr>
          <p:cNvSpPr txBox="1"/>
          <p:nvPr/>
        </p:nvSpPr>
        <p:spPr>
          <a:xfrm>
            <a:off x="800838" y="2011171"/>
            <a:ext cx="22150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目录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18910B9-B3C0-2753-7FA7-FF66A6539C4C}"/>
              </a:ext>
            </a:extLst>
          </p:cNvPr>
          <p:cNvSpPr txBox="1"/>
          <p:nvPr/>
        </p:nvSpPr>
        <p:spPr>
          <a:xfrm>
            <a:off x="1043089" y="3033273"/>
            <a:ext cx="1730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CONTENT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1488AC5-AE3A-B2DF-1016-4A220AEC4099}"/>
              </a:ext>
            </a:extLst>
          </p:cNvPr>
          <p:cNvGrpSpPr/>
          <p:nvPr/>
        </p:nvGrpSpPr>
        <p:grpSpPr>
          <a:xfrm>
            <a:off x="776231" y="5665955"/>
            <a:ext cx="973696" cy="262497"/>
            <a:chOff x="2170029" y="284586"/>
            <a:chExt cx="973696" cy="262497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F5C054BD-0677-849C-431A-28C127B6D7F4}"/>
                </a:ext>
              </a:extLst>
            </p:cNvPr>
            <p:cNvSpPr/>
            <p:nvPr/>
          </p:nvSpPr>
          <p:spPr>
            <a:xfrm>
              <a:off x="2170029" y="284586"/>
              <a:ext cx="247982" cy="2624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98A958A6-BF6C-A6A8-2CD0-2F7C344B7E8B}"/>
                </a:ext>
              </a:extLst>
            </p:cNvPr>
            <p:cNvSpPr/>
            <p:nvPr/>
          </p:nvSpPr>
          <p:spPr>
            <a:xfrm>
              <a:off x="2532886" y="284586"/>
              <a:ext cx="247982" cy="2624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752E3C98-A80D-9301-0B63-6EE9E52EE930}"/>
                </a:ext>
              </a:extLst>
            </p:cNvPr>
            <p:cNvSpPr/>
            <p:nvPr/>
          </p:nvSpPr>
          <p:spPr>
            <a:xfrm>
              <a:off x="2895743" y="284586"/>
              <a:ext cx="247982" cy="2624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33326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B666E25-D343-F06C-4C9F-0295966420F8}"/>
              </a:ext>
            </a:extLst>
          </p:cNvPr>
          <p:cNvSpPr/>
          <p:nvPr/>
        </p:nvSpPr>
        <p:spPr>
          <a:xfrm>
            <a:off x="8265351" y="-6677"/>
            <a:ext cx="392796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highlight>
                <a:srgbClr val="FFFF00"/>
              </a:highligh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F327818-F785-F9DB-84CD-09A21D60B7E1}"/>
              </a:ext>
            </a:extLst>
          </p:cNvPr>
          <p:cNvSpPr/>
          <p:nvPr/>
        </p:nvSpPr>
        <p:spPr>
          <a:xfrm>
            <a:off x="847271" y="1128485"/>
            <a:ext cx="9719869" cy="46010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9" name="图片 8" descr="电脑前的人&#10;&#10;低可信度描述已自动生成">
            <a:extLst>
              <a:ext uri="{FF2B5EF4-FFF2-40B4-BE49-F238E27FC236}">
                <a16:creationId xmlns:a16="http://schemas.microsoft.com/office/drawing/2014/main" id="{51AD1799-AB8E-8FC8-47EA-EB4BB4DC5A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560" y="1462497"/>
            <a:ext cx="3006743" cy="40162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"/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CB01922-2374-BCE4-84D1-3C481ACE0815}"/>
              </a:ext>
            </a:extLst>
          </p:cNvPr>
          <p:cNvSpPr txBox="1"/>
          <p:nvPr/>
        </p:nvSpPr>
        <p:spPr>
          <a:xfrm>
            <a:off x="1026841" y="2323887"/>
            <a:ext cx="5966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感谢观看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3BC1383-4064-C81A-DDBC-C23F9418A459}"/>
              </a:ext>
            </a:extLst>
          </p:cNvPr>
          <p:cNvSpPr txBox="1"/>
          <p:nvPr/>
        </p:nvSpPr>
        <p:spPr>
          <a:xfrm>
            <a:off x="1113961" y="3206605"/>
            <a:ext cx="5076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Thank You For Your Patience In Watching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0A5757C-D288-7C6F-88EC-D4D8CCDA678E}"/>
              </a:ext>
            </a:extLst>
          </p:cNvPr>
          <p:cNvSpPr/>
          <p:nvPr/>
        </p:nvSpPr>
        <p:spPr>
          <a:xfrm>
            <a:off x="1181978" y="4258285"/>
            <a:ext cx="1378857" cy="46168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C418359-4031-6FCC-FD38-927DF02DA9ED}"/>
              </a:ext>
            </a:extLst>
          </p:cNvPr>
          <p:cNvSpPr txBox="1"/>
          <p:nvPr/>
        </p:nvSpPr>
        <p:spPr>
          <a:xfrm>
            <a:off x="1200355" y="4325238"/>
            <a:ext cx="1332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日期</a:t>
            </a:r>
            <a:r>
              <a: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:20XX.XX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DFCA930-A690-ABEB-34DA-5CC0E5675460}"/>
              </a:ext>
            </a:extLst>
          </p:cNvPr>
          <p:cNvSpPr/>
          <p:nvPr/>
        </p:nvSpPr>
        <p:spPr>
          <a:xfrm>
            <a:off x="2731048" y="4257767"/>
            <a:ext cx="1378857" cy="46168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A2400E5-54D2-C7B4-7226-3EE078805ECD}"/>
              </a:ext>
            </a:extLst>
          </p:cNvPr>
          <p:cNvSpPr txBox="1"/>
          <p:nvPr/>
        </p:nvSpPr>
        <p:spPr>
          <a:xfrm>
            <a:off x="2803000" y="4318352"/>
            <a:ext cx="1234952" cy="340519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汇报人</a:t>
            </a:r>
            <a:r>
              <a: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:XXX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42C187F-CB17-3416-0B50-607A5281E654}"/>
              </a:ext>
            </a:extLst>
          </p:cNvPr>
          <p:cNvCxnSpPr>
            <a:cxnSpLocks/>
          </p:cNvCxnSpPr>
          <p:nvPr/>
        </p:nvCxnSpPr>
        <p:spPr>
          <a:xfrm>
            <a:off x="1156351" y="3108717"/>
            <a:ext cx="4824529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CBD9BA8A-A328-1181-F07A-9EB1976CED58}"/>
              </a:ext>
            </a:extLst>
          </p:cNvPr>
          <p:cNvSpPr/>
          <p:nvPr/>
        </p:nvSpPr>
        <p:spPr>
          <a:xfrm>
            <a:off x="6720114" y="4992927"/>
            <a:ext cx="535446" cy="2128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01053F9-3562-651B-B2AC-D0FF49ACE4D2}"/>
              </a:ext>
            </a:extLst>
          </p:cNvPr>
          <p:cNvSpPr/>
          <p:nvPr/>
        </p:nvSpPr>
        <p:spPr>
          <a:xfrm>
            <a:off x="7262135" y="4992926"/>
            <a:ext cx="535446" cy="212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A74CB53-D27C-E394-E484-0BC0932C9980}"/>
              </a:ext>
            </a:extLst>
          </p:cNvPr>
          <p:cNvGrpSpPr/>
          <p:nvPr/>
        </p:nvGrpSpPr>
        <p:grpSpPr>
          <a:xfrm>
            <a:off x="261402" y="360163"/>
            <a:ext cx="2863273" cy="369332"/>
            <a:chOff x="40865" y="255606"/>
            <a:chExt cx="2863273" cy="36933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C07ADF5-D84B-80E3-07A9-02D053DDE1B3}"/>
                </a:ext>
              </a:extLst>
            </p:cNvPr>
            <p:cNvSpPr txBox="1"/>
            <p:nvPr/>
          </p:nvSpPr>
          <p:spPr>
            <a:xfrm>
              <a:off x="40865" y="255606"/>
              <a:ext cx="2137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LOGO</a:t>
              </a:r>
              <a:r>
                <a:rPr lang="en-US" altLang="zh-CN" b="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  </a:t>
              </a:r>
              <a:r>
                <a:rPr lang="zh-CN" altLang="en-US" b="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企业标志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96005B9-BE66-E14F-13A5-BAE35B225753}"/>
                </a:ext>
              </a:extLst>
            </p:cNvPr>
            <p:cNvSpPr/>
            <p:nvPr/>
          </p:nvSpPr>
          <p:spPr>
            <a:xfrm>
              <a:off x="1930442" y="316501"/>
              <a:ext cx="247982" cy="2624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E7EFEA5-6E09-F603-AA7F-85F87E7424FC}"/>
                </a:ext>
              </a:extLst>
            </p:cNvPr>
            <p:cNvSpPr/>
            <p:nvPr/>
          </p:nvSpPr>
          <p:spPr>
            <a:xfrm>
              <a:off x="2293299" y="316501"/>
              <a:ext cx="247982" cy="2624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03AA1CC-1734-0F42-3890-6BF5311EC6B7}"/>
                </a:ext>
              </a:extLst>
            </p:cNvPr>
            <p:cNvSpPr/>
            <p:nvPr/>
          </p:nvSpPr>
          <p:spPr>
            <a:xfrm>
              <a:off x="2656156" y="316501"/>
              <a:ext cx="247982" cy="2624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796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B" panose="00020600040101010101" pitchFamily="18" charset="-122"/>
              <a:sym typeface="思源黑体 CN Medium" panose="020B0600000000000000" pitchFamily="34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amyxuexue2011</a:t>
            </a:r>
            <a:endParaRPr lang="zh-CN" altLang="en-US" sz="1400" spc="100" dirty="0">
              <a:solidFill>
                <a:srgbClr val="00FFF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145" name="图片 144" descr="QR 代码&#10;&#10;描述已自动生成">
            <a:extLst>
              <a:ext uri="{FF2B5EF4-FFF2-40B4-BE49-F238E27FC236}">
                <a16:creationId xmlns:a16="http://schemas.microsoft.com/office/drawing/2014/main" id="{0A1B8238-20F4-876E-E7A1-FF6708ED1D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7689" y="700170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7E79D503-9B71-878A-305D-FAAE30294417}"/>
              </a:ext>
            </a:extLst>
          </p:cNvPr>
          <p:cNvGrpSpPr/>
          <p:nvPr/>
        </p:nvGrpSpPr>
        <p:grpSpPr>
          <a:xfrm>
            <a:off x="5695413" y="1707886"/>
            <a:ext cx="138195" cy="138195"/>
            <a:chOff x="5695413" y="1701172"/>
            <a:chExt cx="138195" cy="138195"/>
          </a:xfrm>
        </p:grpSpPr>
        <p:sp>
          <p:nvSpPr>
            <p:cNvPr id="147" name="Teardrop 15">
              <a:extLst>
                <a:ext uri="{FF2B5EF4-FFF2-40B4-BE49-F238E27FC236}">
                  <a16:creationId xmlns:a16="http://schemas.microsoft.com/office/drawing/2014/main" id="{717797BC-5474-12DB-2595-E98A958DCC09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48" name="Oval 16">
              <a:extLst>
                <a:ext uri="{FF2B5EF4-FFF2-40B4-BE49-F238E27FC236}">
                  <a16:creationId xmlns:a16="http://schemas.microsoft.com/office/drawing/2014/main" id="{F416473B-8626-C3F8-6908-0D24FC1E6FB0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2D38A9-462B-E2D2-2E84-E23778009392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雪小神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BA5E9A0-3104-2033-E031-E507C1584298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500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强企业青年培训师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C703DA65-839F-8A7A-E1A2-4BD3F79C68E1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定制设计师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2ED0AA15-5FE5-1D5F-4E1A-E9AE0C6B6C40}"/>
              </a:ext>
            </a:extLst>
          </p:cNvPr>
          <p:cNvSpPr txBox="1"/>
          <p:nvPr/>
        </p:nvSpPr>
        <p:spPr>
          <a:xfrm>
            <a:off x="5918615" y="1980363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资深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工作者</a:t>
            </a: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1A0D6FBA-D36F-6BBA-3B9E-0E7AC7A2BC43}"/>
              </a:ext>
            </a:extLst>
          </p:cNvPr>
          <p:cNvGrpSpPr/>
          <p:nvPr/>
        </p:nvGrpSpPr>
        <p:grpSpPr>
          <a:xfrm>
            <a:off x="5695413" y="1331428"/>
            <a:ext cx="138195" cy="138195"/>
            <a:chOff x="5695413" y="1701172"/>
            <a:chExt cx="138195" cy="138195"/>
          </a:xfrm>
        </p:grpSpPr>
        <p:sp>
          <p:nvSpPr>
            <p:cNvPr id="136" name="Teardrop 15">
              <a:extLst>
                <a:ext uri="{FF2B5EF4-FFF2-40B4-BE49-F238E27FC236}">
                  <a16:creationId xmlns:a16="http://schemas.microsoft.com/office/drawing/2014/main" id="{6325BAC3-170D-DE7B-1558-540B1AF3470F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37" name="Oval 16">
              <a:extLst>
                <a:ext uri="{FF2B5EF4-FFF2-40B4-BE49-F238E27FC236}">
                  <a16:creationId xmlns:a16="http://schemas.microsoft.com/office/drawing/2014/main" id="{EC4D1D03-13C5-D338-F15C-CD2AE86C6053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F4C37D37-E190-B6EE-3B6B-01EC4C22ED4D}"/>
              </a:ext>
            </a:extLst>
          </p:cNvPr>
          <p:cNvGrpSpPr/>
          <p:nvPr/>
        </p:nvGrpSpPr>
        <p:grpSpPr>
          <a:xfrm>
            <a:off x="5695413" y="2084344"/>
            <a:ext cx="138195" cy="138195"/>
            <a:chOff x="5695413" y="1701172"/>
            <a:chExt cx="138195" cy="138195"/>
          </a:xfrm>
        </p:grpSpPr>
        <p:sp>
          <p:nvSpPr>
            <p:cNvPr id="140" name="Teardrop 15">
              <a:extLst>
                <a:ext uri="{FF2B5EF4-FFF2-40B4-BE49-F238E27FC236}">
                  <a16:creationId xmlns:a16="http://schemas.microsoft.com/office/drawing/2014/main" id="{1F52E4F6-3A2D-7214-521A-2F60781D366F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41" name="Oval 16">
              <a:extLst>
                <a:ext uri="{FF2B5EF4-FFF2-40B4-BE49-F238E27FC236}">
                  <a16:creationId xmlns:a16="http://schemas.microsoft.com/office/drawing/2014/main" id="{75F30813-7503-86E1-2444-62587202AEF5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6482A07-3EBD-9961-1742-59943CC504A1}"/>
              </a:ext>
            </a:extLst>
          </p:cNvPr>
          <p:cNvSpPr/>
          <p:nvPr/>
        </p:nvSpPr>
        <p:spPr>
          <a:xfrm>
            <a:off x="695325" y="5110052"/>
            <a:ext cx="392767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雪小神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914F95E-765B-E84E-1619-FE0E67A36AC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16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CD9A77E5-3BB2-6130-59CA-0266E186A9D1}"/>
              </a:ext>
            </a:extLst>
          </p:cNvPr>
          <p:cNvSpPr/>
          <p:nvPr/>
        </p:nvSpPr>
        <p:spPr>
          <a:xfrm>
            <a:off x="-140029" y="0"/>
            <a:ext cx="4571999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91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8" name="图片 7" descr="城市中繁忙的斑马线">
            <a:extLst>
              <a:ext uri="{FF2B5EF4-FFF2-40B4-BE49-F238E27FC236}">
                <a16:creationId xmlns:a16="http://schemas.microsoft.com/office/drawing/2014/main" id="{F978A974-B455-BAA4-F7E5-6445595768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6773" y="0"/>
            <a:ext cx="4572000" cy="6858000"/>
          </a:xfrm>
          <a:prstGeom prst="rect">
            <a:avLst/>
          </a:prstGeom>
          <a:effectLst/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666A031-1506-4861-886A-27A63014D032}"/>
              </a:ext>
            </a:extLst>
          </p:cNvPr>
          <p:cNvSpPr/>
          <p:nvPr/>
        </p:nvSpPr>
        <p:spPr>
          <a:xfrm>
            <a:off x="3796686" y="1867884"/>
            <a:ext cx="6383650" cy="35613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39700" dir="5400000" sx="97000" sy="97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31D401-1324-4FD4-BFF7-08C3C396E43C}"/>
              </a:ext>
            </a:extLst>
          </p:cNvPr>
          <p:cNvSpPr txBox="1"/>
          <p:nvPr/>
        </p:nvSpPr>
        <p:spPr>
          <a:xfrm flipH="1">
            <a:off x="6059487" y="3223862"/>
            <a:ext cx="303688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工作内容概述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A0396DE-AF21-46A5-9A8F-B93B3CD9F9D4}"/>
              </a:ext>
            </a:extLst>
          </p:cNvPr>
          <p:cNvSpPr txBox="1"/>
          <p:nvPr/>
        </p:nvSpPr>
        <p:spPr>
          <a:xfrm>
            <a:off x="6093023" y="3769684"/>
            <a:ext cx="44717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2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An Overview Of The Content Of The Work</a:t>
            </a:r>
          </a:p>
          <a:p>
            <a:r>
              <a:rPr lang="en-US" altLang="zh-CN" sz="105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
</a:t>
            </a:r>
            <a:endParaRPr lang="zh-CN" altLang="en-US" sz="105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CA26463-8D4C-4AD9-BEF2-0FDDDF55F600}"/>
              </a:ext>
            </a:extLst>
          </p:cNvPr>
          <p:cNvSpPr/>
          <p:nvPr/>
        </p:nvSpPr>
        <p:spPr>
          <a:xfrm>
            <a:off x="3796686" y="1798048"/>
            <a:ext cx="6383650" cy="13967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1F59572-9E6D-0F9B-9DE8-B5282D836A57}"/>
              </a:ext>
            </a:extLst>
          </p:cNvPr>
          <p:cNvSpPr/>
          <p:nvPr/>
        </p:nvSpPr>
        <p:spPr>
          <a:xfrm>
            <a:off x="4431970" y="2768968"/>
            <a:ext cx="11435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i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1</a:t>
            </a:r>
            <a:endParaRPr lang="zh-CN" altLang="en-US" sz="9600" b="1" i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82F80E1-1A5A-AF4A-3359-D35E2B906A72}"/>
              </a:ext>
            </a:extLst>
          </p:cNvPr>
          <p:cNvSpPr txBox="1"/>
          <p:nvPr/>
        </p:nvSpPr>
        <p:spPr>
          <a:xfrm>
            <a:off x="6048797" y="2777452"/>
            <a:ext cx="2419867" cy="410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01</a:t>
            </a:r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7761C23-1D70-CF51-C250-4BF417F40761}"/>
              </a:ext>
            </a:extLst>
          </p:cNvPr>
          <p:cNvGrpSpPr/>
          <p:nvPr/>
        </p:nvGrpSpPr>
        <p:grpSpPr>
          <a:xfrm>
            <a:off x="6153150" y="3196679"/>
            <a:ext cx="2736056" cy="61555"/>
            <a:chOff x="6153150" y="3187154"/>
            <a:chExt cx="2736056" cy="6155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C92308A-F0E2-EC15-0F6A-E38015AAFCD5}"/>
                </a:ext>
              </a:extLst>
            </p:cNvPr>
            <p:cNvSpPr/>
            <p:nvPr/>
          </p:nvSpPr>
          <p:spPr>
            <a:xfrm>
              <a:off x="6153150" y="3187154"/>
              <a:ext cx="559594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242E436-5187-DE65-B113-2404122CE2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2744" y="3192785"/>
              <a:ext cx="2176462" cy="219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3C45FCC-1199-F78C-651D-F2F9683AE5E7}"/>
              </a:ext>
            </a:extLst>
          </p:cNvPr>
          <p:cNvGrpSpPr/>
          <p:nvPr/>
        </p:nvGrpSpPr>
        <p:grpSpPr>
          <a:xfrm>
            <a:off x="6073860" y="4356434"/>
            <a:ext cx="1265929" cy="276999"/>
            <a:chOff x="5753064" y="5755153"/>
            <a:chExt cx="1265929" cy="27699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E3183B4A-74B7-0146-9D9E-A3D820CB1040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747532A-04B7-7F99-2F7A-DACBC39CA0F0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项目内容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CCB422D-49D7-BBAF-45AF-371F7D4C4501}"/>
              </a:ext>
            </a:extLst>
          </p:cNvPr>
          <p:cNvGrpSpPr/>
          <p:nvPr/>
        </p:nvGrpSpPr>
        <p:grpSpPr>
          <a:xfrm>
            <a:off x="7312084" y="4356434"/>
            <a:ext cx="1265929" cy="276999"/>
            <a:chOff x="5753064" y="5755153"/>
            <a:chExt cx="1265929" cy="276999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62F58E5-76EC-D998-EA6E-991FB9528887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A1BCA90-9D39-FD8D-AEC9-0E3C01704853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项目人员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8AE0187-F93B-3D82-00D4-90528D111C5E}"/>
              </a:ext>
            </a:extLst>
          </p:cNvPr>
          <p:cNvGrpSpPr/>
          <p:nvPr/>
        </p:nvGrpSpPr>
        <p:grpSpPr>
          <a:xfrm>
            <a:off x="8550307" y="4338628"/>
            <a:ext cx="1265929" cy="276999"/>
            <a:chOff x="5753064" y="5755153"/>
            <a:chExt cx="1265929" cy="276999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844C289A-91BC-1696-4D25-291108DA3238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7392156-6A96-7645-B257-22739CE7F5DB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工作事记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101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id="{7BDCE825-32A0-D0BF-F4E9-49E8E11B883E}"/>
              </a:ext>
            </a:extLst>
          </p:cNvPr>
          <p:cNvGrpSpPr/>
          <p:nvPr/>
        </p:nvGrpSpPr>
        <p:grpSpPr>
          <a:xfrm>
            <a:off x="447675" y="363672"/>
            <a:ext cx="3724275" cy="652328"/>
            <a:chOff x="447675" y="363672"/>
            <a:chExt cx="3724275" cy="652328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CA1607D-797C-CFE7-68BE-40994798A881}"/>
                </a:ext>
              </a:extLst>
            </p:cNvPr>
            <p:cNvSpPr txBox="1"/>
            <p:nvPr/>
          </p:nvSpPr>
          <p:spPr>
            <a:xfrm>
              <a:off x="1181787" y="363672"/>
              <a:ext cx="2990163" cy="5373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项目内容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8491FA1-5896-D717-CCA2-8754312468B6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869CD92-517B-01D8-B208-C51EA7E95EE2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617F8EE-D1F1-F620-9B9A-7CACCB0DBCC9}"/>
              </a:ext>
            </a:extLst>
          </p:cNvPr>
          <p:cNvSpPr txBox="1"/>
          <p:nvPr/>
        </p:nvSpPr>
        <p:spPr>
          <a:xfrm>
            <a:off x="1181787" y="799717"/>
            <a:ext cx="524441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Project Content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FFFBA49-9D27-427C-4E17-AFE4115FCFE1}"/>
              </a:ext>
            </a:extLst>
          </p:cNvPr>
          <p:cNvGrpSpPr/>
          <p:nvPr/>
        </p:nvGrpSpPr>
        <p:grpSpPr>
          <a:xfrm>
            <a:off x="1137582" y="1767488"/>
            <a:ext cx="9916836" cy="1845662"/>
            <a:chOff x="1127125" y="1767488"/>
            <a:chExt cx="9916836" cy="1845662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65C2B4D-9739-BDFE-8F11-42B35B5948B5}"/>
                </a:ext>
              </a:extLst>
            </p:cNvPr>
            <p:cNvGrpSpPr/>
            <p:nvPr/>
          </p:nvGrpSpPr>
          <p:grpSpPr>
            <a:xfrm>
              <a:off x="1127125" y="1767488"/>
              <a:ext cx="4692815" cy="1845662"/>
              <a:chOff x="1127125" y="1767488"/>
              <a:chExt cx="4692815" cy="1845662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197D3B5-9E22-B653-6681-BB399B5371C0}"/>
                  </a:ext>
                </a:extLst>
              </p:cNvPr>
              <p:cNvSpPr/>
              <p:nvPr/>
            </p:nvSpPr>
            <p:spPr>
              <a:xfrm>
                <a:off x="1127125" y="1924050"/>
                <a:ext cx="4692815" cy="1517982"/>
              </a:xfrm>
              <a:prstGeom prst="rect">
                <a:avLst/>
              </a:prstGeom>
              <a:gradFill>
                <a:gsLst>
                  <a:gs pos="100000">
                    <a:srgbClr val="0058DA"/>
                  </a:gs>
                  <a:gs pos="0">
                    <a:srgbClr val="0771FE"/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482600" dist="190500" dir="5400000" sx="95000" sy="95000" algn="t" rotWithShape="0">
                  <a:srgbClr val="0771FE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E8187795-1641-A835-7C68-F6045F351BB0}"/>
                  </a:ext>
                </a:extLst>
              </p:cNvPr>
              <p:cNvSpPr/>
              <p:nvPr/>
            </p:nvSpPr>
            <p:spPr>
              <a:xfrm>
                <a:off x="1351045" y="2139950"/>
                <a:ext cx="4244975" cy="147320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139700" dir="5400000" sx="97000" sy="97000" algn="t" rotWithShape="0">
                  <a:prstClr val="black">
                    <a:alpha val="2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529D8D-A109-C5A5-4B4B-8ED6CCAB37AD}"/>
                  </a:ext>
                </a:extLst>
              </p:cNvPr>
              <p:cNvSpPr txBox="1"/>
              <p:nvPr/>
            </p:nvSpPr>
            <p:spPr>
              <a:xfrm>
                <a:off x="1978451" y="2350939"/>
                <a:ext cx="299016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0771F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主要项目</a:t>
                </a:r>
                <a:r>
                  <a:rPr lang="en-US" altLang="zh-CN" sz="2000" dirty="0">
                    <a:solidFill>
                      <a:srgbClr val="0771F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1</a:t>
                </a:r>
                <a:endParaRPr lang="zh-CN" altLang="en-US" sz="2000" dirty="0">
                  <a:solidFill>
                    <a:srgbClr val="0771F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" name="箭头: 五边形 9">
                <a:extLst>
                  <a:ext uri="{FF2B5EF4-FFF2-40B4-BE49-F238E27FC236}">
                    <a16:creationId xmlns:a16="http://schemas.microsoft.com/office/drawing/2014/main" id="{6A77A8FE-98DA-7964-CF21-9D434AED5413}"/>
                  </a:ext>
                </a:extLst>
              </p:cNvPr>
              <p:cNvSpPr/>
              <p:nvPr/>
            </p:nvSpPr>
            <p:spPr>
              <a:xfrm rot="5400000">
                <a:off x="4803394" y="1820159"/>
                <a:ext cx="674726" cy="569384"/>
              </a:xfrm>
              <a:prstGeom prst="homePlate">
                <a:avLst>
                  <a:gd name="adj" fmla="val 26913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CFB45AF-3F70-5D43-0B02-78C6E0BF112C}"/>
                  </a:ext>
                </a:extLst>
              </p:cNvPr>
              <p:cNvSpPr txBox="1"/>
              <p:nvPr/>
            </p:nvSpPr>
            <p:spPr>
              <a:xfrm>
                <a:off x="4778454" y="1852552"/>
                <a:ext cx="767486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01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DF27105-B559-E732-B5FD-F55F7C64B03F}"/>
                  </a:ext>
                </a:extLst>
              </p:cNvPr>
              <p:cNvSpPr txBox="1"/>
              <p:nvPr/>
            </p:nvSpPr>
            <p:spPr>
              <a:xfrm>
                <a:off x="1586696" y="2763738"/>
                <a:ext cx="3773671" cy="69063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prstClr val="white">
                        <a:lumMod val="65000"/>
                      </a:prst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此处添加您的副标题文字说明及简要性阐述，此处添加您的副标题文字说明及简要性阐述，此处添加您的副标题文字说明及简要性阐述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4C29DC1-113C-A535-4870-37CEDDF8AC58}"/>
                </a:ext>
              </a:extLst>
            </p:cNvPr>
            <p:cNvGrpSpPr/>
            <p:nvPr/>
          </p:nvGrpSpPr>
          <p:grpSpPr>
            <a:xfrm>
              <a:off x="6351146" y="1767488"/>
              <a:ext cx="4692815" cy="1845662"/>
              <a:chOff x="6351146" y="1767488"/>
              <a:chExt cx="4692815" cy="1845662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2D69C96D-29A4-654E-D94D-96444779770B}"/>
                  </a:ext>
                </a:extLst>
              </p:cNvPr>
              <p:cNvSpPr/>
              <p:nvPr/>
            </p:nvSpPr>
            <p:spPr>
              <a:xfrm>
                <a:off x="6351146" y="1924050"/>
                <a:ext cx="4692815" cy="1517982"/>
              </a:xfrm>
              <a:prstGeom prst="rect">
                <a:avLst/>
              </a:prstGeom>
              <a:gradFill>
                <a:gsLst>
                  <a:gs pos="100000">
                    <a:srgbClr val="0058DA"/>
                  </a:gs>
                  <a:gs pos="0">
                    <a:srgbClr val="0771FE"/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482600" dist="190500" dir="5400000" sx="95000" sy="95000" algn="t" rotWithShape="0">
                  <a:srgbClr val="0771FE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F2916300-6945-931E-4012-0CEDD895C2BD}"/>
                  </a:ext>
                </a:extLst>
              </p:cNvPr>
              <p:cNvSpPr/>
              <p:nvPr/>
            </p:nvSpPr>
            <p:spPr>
              <a:xfrm>
                <a:off x="6575066" y="2139950"/>
                <a:ext cx="4244975" cy="147320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139700" dir="5400000" sx="97000" sy="97000" algn="t" rotWithShape="0">
                  <a:prstClr val="black">
                    <a:alpha val="2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EB6F479A-35E0-86BA-4C6F-6155F67DC61D}"/>
                  </a:ext>
                </a:extLst>
              </p:cNvPr>
              <p:cNvSpPr txBox="1"/>
              <p:nvPr/>
            </p:nvSpPr>
            <p:spPr>
              <a:xfrm>
                <a:off x="7202472" y="2350939"/>
                <a:ext cx="299016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0771F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主要项目</a:t>
                </a:r>
                <a:r>
                  <a:rPr lang="en-US" altLang="zh-CN" sz="2000" dirty="0">
                    <a:solidFill>
                      <a:srgbClr val="0771F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2</a:t>
                </a:r>
                <a:endParaRPr lang="zh-CN" altLang="en-US" sz="2000" dirty="0">
                  <a:solidFill>
                    <a:srgbClr val="0771F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8" name="箭头: 五边形 37">
                <a:extLst>
                  <a:ext uri="{FF2B5EF4-FFF2-40B4-BE49-F238E27FC236}">
                    <a16:creationId xmlns:a16="http://schemas.microsoft.com/office/drawing/2014/main" id="{DE5EE2DF-1447-372F-2B26-B5859C01AB94}"/>
                  </a:ext>
                </a:extLst>
              </p:cNvPr>
              <p:cNvSpPr/>
              <p:nvPr/>
            </p:nvSpPr>
            <p:spPr>
              <a:xfrm rot="5400000">
                <a:off x="10027415" y="1820159"/>
                <a:ext cx="674726" cy="569384"/>
              </a:xfrm>
              <a:prstGeom prst="homePlate">
                <a:avLst>
                  <a:gd name="adj" fmla="val 26913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B6BA991-FB34-F1DF-5375-C49C4BCB2BCA}"/>
                  </a:ext>
                </a:extLst>
              </p:cNvPr>
              <p:cNvSpPr txBox="1"/>
              <p:nvPr/>
            </p:nvSpPr>
            <p:spPr>
              <a:xfrm>
                <a:off x="10002475" y="1852552"/>
                <a:ext cx="767486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378CEF30-5EDA-7F9A-6B53-F4B462DF9A36}"/>
                  </a:ext>
                </a:extLst>
              </p:cNvPr>
              <p:cNvSpPr txBox="1"/>
              <p:nvPr/>
            </p:nvSpPr>
            <p:spPr>
              <a:xfrm>
                <a:off x="6810717" y="2763738"/>
                <a:ext cx="3773671" cy="69063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prstClr val="white">
                        <a:lumMod val="65000"/>
                      </a:prst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此处添加您的副标题文字说明及简要性阐述，此处添加您的副标题文字说明及简要性阐述，此处添加您的副标题文字说明及简要性阐述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770FC4B-9D2D-0C09-0FF1-F939A98C0C69}"/>
              </a:ext>
            </a:extLst>
          </p:cNvPr>
          <p:cNvGrpSpPr/>
          <p:nvPr/>
        </p:nvGrpSpPr>
        <p:grpSpPr>
          <a:xfrm>
            <a:off x="1137582" y="4066188"/>
            <a:ext cx="9916836" cy="1845662"/>
            <a:chOff x="1127125" y="1767488"/>
            <a:chExt cx="9916836" cy="184566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C557B2A9-5D51-8E8F-094C-F69EA9BAC507}"/>
                </a:ext>
              </a:extLst>
            </p:cNvPr>
            <p:cNvGrpSpPr/>
            <p:nvPr/>
          </p:nvGrpSpPr>
          <p:grpSpPr>
            <a:xfrm>
              <a:off x="1127125" y="1767488"/>
              <a:ext cx="4692815" cy="1845662"/>
              <a:chOff x="1127125" y="1767488"/>
              <a:chExt cx="4692815" cy="1845662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25559D2E-6DF5-4CE1-864B-A37CD75856F8}"/>
                  </a:ext>
                </a:extLst>
              </p:cNvPr>
              <p:cNvSpPr/>
              <p:nvPr/>
            </p:nvSpPr>
            <p:spPr>
              <a:xfrm>
                <a:off x="1127125" y="1924050"/>
                <a:ext cx="4692815" cy="1517982"/>
              </a:xfrm>
              <a:prstGeom prst="rect">
                <a:avLst/>
              </a:prstGeom>
              <a:gradFill>
                <a:gsLst>
                  <a:gs pos="100000">
                    <a:srgbClr val="0058DA"/>
                  </a:gs>
                  <a:gs pos="0">
                    <a:srgbClr val="0771FE"/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482600" dist="190500" dir="5400000" sx="95000" sy="95000" algn="t" rotWithShape="0">
                  <a:srgbClr val="0771FE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49CC2BFB-0185-9A59-AD00-D45B69EBDF75}"/>
                  </a:ext>
                </a:extLst>
              </p:cNvPr>
              <p:cNvSpPr/>
              <p:nvPr/>
            </p:nvSpPr>
            <p:spPr>
              <a:xfrm>
                <a:off x="1351045" y="2139950"/>
                <a:ext cx="4244975" cy="147320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139700" dir="5400000" sx="97000" sy="97000" algn="t" rotWithShape="0">
                  <a:prstClr val="black">
                    <a:alpha val="2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99CF04B6-78D6-5442-A55D-4051D612F69F}"/>
                  </a:ext>
                </a:extLst>
              </p:cNvPr>
              <p:cNvSpPr txBox="1"/>
              <p:nvPr/>
            </p:nvSpPr>
            <p:spPr>
              <a:xfrm>
                <a:off x="1978451" y="2350939"/>
                <a:ext cx="299016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0771F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主要项目</a:t>
                </a:r>
                <a:r>
                  <a:rPr lang="en-US" altLang="zh-CN" sz="2000" dirty="0">
                    <a:solidFill>
                      <a:srgbClr val="0771F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3</a:t>
                </a:r>
                <a:endParaRPr lang="zh-CN" altLang="en-US" sz="2000" dirty="0">
                  <a:solidFill>
                    <a:srgbClr val="0771F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" name="箭头: 五边形 55">
                <a:extLst>
                  <a:ext uri="{FF2B5EF4-FFF2-40B4-BE49-F238E27FC236}">
                    <a16:creationId xmlns:a16="http://schemas.microsoft.com/office/drawing/2014/main" id="{92B8153B-391B-93C3-6073-8B93D7EDA06B}"/>
                  </a:ext>
                </a:extLst>
              </p:cNvPr>
              <p:cNvSpPr/>
              <p:nvPr/>
            </p:nvSpPr>
            <p:spPr>
              <a:xfrm rot="5400000">
                <a:off x="4803394" y="1820159"/>
                <a:ext cx="674726" cy="569384"/>
              </a:xfrm>
              <a:prstGeom prst="homePlate">
                <a:avLst>
                  <a:gd name="adj" fmla="val 26913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88B18BF2-06F9-FD94-C24F-EC0332EF6800}"/>
                  </a:ext>
                </a:extLst>
              </p:cNvPr>
              <p:cNvSpPr txBox="1"/>
              <p:nvPr/>
            </p:nvSpPr>
            <p:spPr>
              <a:xfrm>
                <a:off x="4778454" y="1852552"/>
                <a:ext cx="767486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03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98ADD05E-6BBE-1B1C-1C9D-C8E5504944D7}"/>
                  </a:ext>
                </a:extLst>
              </p:cNvPr>
              <p:cNvSpPr txBox="1"/>
              <p:nvPr/>
            </p:nvSpPr>
            <p:spPr>
              <a:xfrm>
                <a:off x="1586696" y="2763738"/>
                <a:ext cx="3773671" cy="69063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prstClr val="white">
                        <a:lumMod val="65000"/>
                      </a:prst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此处添加您的副标题文字说明及简要性阐述，此处添加您的副标题文字说明及简要性阐述，此处添加您的副标题文字说明及简要性阐述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C0B5A97-C947-A55A-23E7-77943E9F0AA7}"/>
                </a:ext>
              </a:extLst>
            </p:cNvPr>
            <p:cNvGrpSpPr/>
            <p:nvPr/>
          </p:nvGrpSpPr>
          <p:grpSpPr>
            <a:xfrm>
              <a:off x="6351146" y="1767488"/>
              <a:ext cx="4692815" cy="1845662"/>
              <a:chOff x="6351146" y="1767488"/>
              <a:chExt cx="4692815" cy="1845662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90DC7A6E-ED0D-BF09-DBAA-34657EE6C3BB}"/>
                  </a:ext>
                </a:extLst>
              </p:cNvPr>
              <p:cNvSpPr/>
              <p:nvPr/>
            </p:nvSpPr>
            <p:spPr>
              <a:xfrm>
                <a:off x="6351146" y="1924050"/>
                <a:ext cx="4692815" cy="1517982"/>
              </a:xfrm>
              <a:prstGeom prst="rect">
                <a:avLst/>
              </a:prstGeom>
              <a:gradFill>
                <a:gsLst>
                  <a:gs pos="100000">
                    <a:srgbClr val="0058DA"/>
                  </a:gs>
                  <a:gs pos="0">
                    <a:srgbClr val="0771FE"/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482600" dist="190500" dir="5400000" sx="95000" sy="95000" algn="t" rotWithShape="0">
                  <a:srgbClr val="0771FE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7D665F8A-8AD9-5B74-48A1-EA63442BD0AB}"/>
                  </a:ext>
                </a:extLst>
              </p:cNvPr>
              <p:cNvSpPr/>
              <p:nvPr/>
            </p:nvSpPr>
            <p:spPr>
              <a:xfrm>
                <a:off x="6575066" y="2139950"/>
                <a:ext cx="4244975" cy="147320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139700" dir="5400000" sx="97000" sy="97000" algn="t" rotWithShape="0">
                  <a:prstClr val="black">
                    <a:alpha val="2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B537F575-F432-D5EF-C405-D3F02B70E753}"/>
                  </a:ext>
                </a:extLst>
              </p:cNvPr>
              <p:cNvSpPr txBox="1"/>
              <p:nvPr/>
            </p:nvSpPr>
            <p:spPr>
              <a:xfrm>
                <a:off x="7202472" y="2350939"/>
                <a:ext cx="299016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0771F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主要项目</a:t>
                </a:r>
                <a:r>
                  <a:rPr lang="en-US" altLang="zh-CN" sz="2000" dirty="0">
                    <a:solidFill>
                      <a:srgbClr val="0771FE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4</a:t>
                </a:r>
                <a:endParaRPr lang="zh-CN" altLang="en-US" sz="2000" dirty="0">
                  <a:solidFill>
                    <a:srgbClr val="0771F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" name="箭头: 五边形 49">
                <a:extLst>
                  <a:ext uri="{FF2B5EF4-FFF2-40B4-BE49-F238E27FC236}">
                    <a16:creationId xmlns:a16="http://schemas.microsoft.com/office/drawing/2014/main" id="{EDEBC5B6-E6AE-7ACB-62FB-A528697CDBC2}"/>
                  </a:ext>
                </a:extLst>
              </p:cNvPr>
              <p:cNvSpPr/>
              <p:nvPr/>
            </p:nvSpPr>
            <p:spPr>
              <a:xfrm rot="5400000">
                <a:off x="10027415" y="1820159"/>
                <a:ext cx="674726" cy="569384"/>
              </a:xfrm>
              <a:prstGeom prst="homePlate">
                <a:avLst>
                  <a:gd name="adj" fmla="val 26913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38992F87-8C00-A613-6DA0-E572B1E9E54F}"/>
                  </a:ext>
                </a:extLst>
              </p:cNvPr>
              <p:cNvSpPr txBox="1"/>
              <p:nvPr/>
            </p:nvSpPr>
            <p:spPr>
              <a:xfrm>
                <a:off x="10002475" y="1852552"/>
                <a:ext cx="767486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04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0BA77C3D-5490-CF77-26F4-A8A21BA2C88A}"/>
                  </a:ext>
                </a:extLst>
              </p:cNvPr>
              <p:cNvSpPr txBox="1"/>
              <p:nvPr/>
            </p:nvSpPr>
            <p:spPr>
              <a:xfrm>
                <a:off x="6810717" y="2763738"/>
                <a:ext cx="3773671" cy="69063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prstClr val="white">
                        <a:lumMod val="65000"/>
                      </a:prst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此处添加您的副标题文字说明及简要性阐述，此处添加您的副标题文字说明及简要性阐述，此处添加您的副标题文字说明及简要性阐述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9094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id="{D55ED40E-981D-424C-B57D-53EA7C94B1D8}"/>
              </a:ext>
            </a:extLst>
          </p:cNvPr>
          <p:cNvSpPr/>
          <p:nvPr/>
        </p:nvSpPr>
        <p:spPr>
          <a:xfrm>
            <a:off x="6372586" y="4033714"/>
            <a:ext cx="5144223" cy="18396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7C28A89-FF02-4E52-B06E-B03CA8A64F40}"/>
              </a:ext>
            </a:extLst>
          </p:cNvPr>
          <p:cNvGrpSpPr/>
          <p:nvPr/>
        </p:nvGrpSpPr>
        <p:grpSpPr>
          <a:xfrm>
            <a:off x="1192948" y="4381226"/>
            <a:ext cx="3952874" cy="1328390"/>
            <a:chOff x="1428752" y="4310833"/>
            <a:chExt cx="3952874" cy="1328390"/>
          </a:xfrm>
        </p:grpSpPr>
        <p:sp>
          <p:nvSpPr>
            <p:cNvPr id="35" name="Oval 5">
              <a:extLst>
                <a:ext uri="{FF2B5EF4-FFF2-40B4-BE49-F238E27FC236}">
                  <a16:creationId xmlns:a16="http://schemas.microsoft.com/office/drawing/2014/main" id="{27D17489-61B2-4906-9FE3-FE46D061FC47}"/>
                </a:ext>
              </a:extLst>
            </p:cNvPr>
            <p:cNvSpPr/>
            <p:nvPr/>
          </p:nvSpPr>
          <p:spPr>
            <a:xfrm>
              <a:off x="1428752" y="4310833"/>
              <a:ext cx="530225" cy="385812"/>
            </a:xfrm>
            <a:custGeom>
              <a:avLst/>
              <a:gdLst>
                <a:gd name="connsiteX0" fmla="*/ 202379 w 606724"/>
                <a:gd name="connsiteY0" fmla="*/ 264752 h 441476"/>
                <a:gd name="connsiteX1" fmla="*/ 277521 w 606724"/>
                <a:gd name="connsiteY1" fmla="*/ 264752 h 441476"/>
                <a:gd name="connsiteX2" fmla="*/ 366033 w 606724"/>
                <a:gd name="connsiteY2" fmla="*/ 349892 h 441476"/>
                <a:gd name="connsiteX3" fmla="*/ 328692 w 606724"/>
                <a:gd name="connsiteY3" fmla="*/ 349892 h 441476"/>
                <a:gd name="connsiteX4" fmla="*/ 311635 w 606724"/>
                <a:gd name="connsiteY4" fmla="*/ 340228 h 441476"/>
                <a:gd name="connsiteX5" fmla="*/ 277521 w 606724"/>
                <a:gd name="connsiteY5" fmla="*/ 316757 h 441476"/>
                <a:gd name="connsiteX6" fmla="*/ 202379 w 606724"/>
                <a:gd name="connsiteY6" fmla="*/ 316757 h 441476"/>
                <a:gd name="connsiteX7" fmla="*/ 165960 w 606724"/>
                <a:gd name="connsiteY7" fmla="*/ 353114 h 441476"/>
                <a:gd name="connsiteX8" fmla="*/ 202379 w 606724"/>
                <a:gd name="connsiteY8" fmla="*/ 389471 h 441476"/>
                <a:gd name="connsiteX9" fmla="*/ 242485 w 606724"/>
                <a:gd name="connsiteY9" fmla="*/ 389471 h 441476"/>
                <a:gd name="connsiteX10" fmla="*/ 314401 w 606724"/>
                <a:gd name="connsiteY10" fmla="*/ 433652 h 441476"/>
                <a:gd name="connsiteX11" fmla="*/ 277521 w 606724"/>
                <a:gd name="connsiteY11" fmla="*/ 441476 h 441476"/>
                <a:gd name="connsiteX12" fmla="*/ 202379 w 606724"/>
                <a:gd name="connsiteY12" fmla="*/ 441476 h 441476"/>
                <a:gd name="connsiteX13" fmla="*/ 113867 w 606724"/>
                <a:gd name="connsiteY13" fmla="*/ 353114 h 441476"/>
                <a:gd name="connsiteX14" fmla="*/ 202379 w 606724"/>
                <a:gd name="connsiteY14" fmla="*/ 264752 h 441476"/>
                <a:gd name="connsiteX15" fmla="*/ 328704 w 606724"/>
                <a:gd name="connsiteY15" fmla="*/ 241209 h 441476"/>
                <a:gd name="connsiteX16" fmla="*/ 403863 w 606724"/>
                <a:gd name="connsiteY16" fmla="*/ 241209 h 441476"/>
                <a:gd name="connsiteX17" fmla="*/ 492856 w 606724"/>
                <a:gd name="connsiteY17" fmla="*/ 329637 h 441476"/>
                <a:gd name="connsiteX18" fmla="*/ 403863 w 606724"/>
                <a:gd name="connsiteY18" fmla="*/ 418525 h 441476"/>
                <a:gd name="connsiteX19" fmla="*/ 328704 w 606724"/>
                <a:gd name="connsiteY19" fmla="*/ 418525 h 441476"/>
                <a:gd name="connsiteX20" fmla="*/ 320404 w 606724"/>
                <a:gd name="connsiteY20" fmla="*/ 418064 h 441476"/>
                <a:gd name="connsiteX21" fmla="*/ 316715 w 606724"/>
                <a:gd name="connsiteY21" fmla="*/ 417604 h 441476"/>
                <a:gd name="connsiteX22" fmla="*/ 240172 w 606724"/>
                <a:gd name="connsiteY22" fmla="*/ 332861 h 441476"/>
                <a:gd name="connsiteX23" fmla="*/ 277521 w 606724"/>
                <a:gd name="connsiteY23" fmla="*/ 332861 h 441476"/>
                <a:gd name="connsiteX24" fmla="*/ 294582 w 606724"/>
                <a:gd name="connsiteY24" fmla="*/ 342532 h 441476"/>
                <a:gd name="connsiteX25" fmla="*/ 328704 w 606724"/>
                <a:gd name="connsiteY25" fmla="*/ 366021 h 441476"/>
                <a:gd name="connsiteX26" fmla="*/ 383114 w 606724"/>
                <a:gd name="connsiteY26" fmla="*/ 366021 h 441476"/>
                <a:gd name="connsiteX27" fmla="*/ 403863 w 606724"/>
                <a:gd name="connsiteY27" fmla="*/ 366021 h 441476"/>
                <a:gd name="connsiteX28" fmla="*/ 440290 w 606724"/>
                <a:gd name="connsiteY28" fmla="*/ 329637 h 441476"/>
                <a:gd name="connsiteX29" fmla="*/ 403863 w 606724"/>
                <a:gd name="connsiteY29" fmla="*/ 293252 h 441476"/>
                <a:gd name="connsiteX30" fmla="*/ 364208 w 606724"/>
                <a:gd name="connsiteY30" fmla="*/ 293252 h 441476"/>
                <a:gd name="connsiteX31" fmla="*/ 291815 w 606724"/>
                <a:gd name="connsiteY31" fmla="*/ 249499 h 441476"/>
                <a:gd name="connsiteX32" fmla="*/ 328704 w 606724"/>
                <a:gd name="connsiteY32" fmla="*/ 241209 h 441476"/>
                <a:gd name="connsiteX33" fmla="*/ 260025 w 606724"/>
                <a:gd name="connsiteY33" fmla="*/ 0 h 441476"/>
                <a:gd name="connsiteX34" fmla="*/ 349466 w 606724"/>
                <a:gd name="connsiteY34" fmla="*/ 29925 h 441476"/>
                <a:gd name="connsiteX35" fmla="*/ 360069 w 606724"/>
                <a:gd name="connsiteY35" fmla="*/ 33148 h 441476"/>
                <a:gd name="connsiteX36" fmla="*/ 367446 w 606724"/>
                <a:gd name="connsiteY36" fmla="*/ 32687 h 441476"/>
                <a:gd name="connsiteX37" fmla="*/ 473945 w 606724"/>
                <a:gd name="connsiteY37" fmla="*/ 86553 h 441476"/>
                <a:gd name="connsiteX38" fmla="*/ 485471 w 606724"/>
                <a:gd name="connsiteY38" fmla="*/ 92998 h 441476"/>
                <a:gd name="connsiteX39" fmla="*/ 606724 w 606724"/>
                <a:gd name="connsiteY39" fmla="*/ 224669 h 441476"/>
                <a:gd name="connsiteX40" fmla="*/ 516822 w 606724"/>
                <a:gd name="connsiteY40" fmla="*/ 349894 h 441476"/>
                <a:gd name="connsiteX41" fmla="*/ 518666 w 606724"/>
                <a:gd name="connsiteY41" fmla="*/ 329637 h 441476"/>
                <a:gd name="connsiteX42" fmla="*/ 513134 w 606724"/>
                <a:gd name="connsiteY42" fmla="*/ 294648 h 441476"/>
                <a:gd name="connsiteX43" fmla="*/ 554166 w 606724"/>
                <a:gd name="connsiteY43" fmla="*/ 224669 h 441476"/>
                <a:gd name="connsiteX44" fmla="*/ 473945 w 606724"/>
                <a:gd name="connsiteY44" fmla="*/ 144561 h 441476"/>
                <a:gd name="connsiteX45" fmla="*/ 466108 w 606724"/>
                <a:gd name="connsiteY45" fmla="*/ 145022 h 441476"/>
                <a:gd name="connsiteX46" fmla="*/ 439829 w 606724"/>
                <a:gd name="connsiteY46" fmla="*/ 130289 h 441476"/>
                <a:gd name="connsiteX47" fmla="*/ 367446 w 606724"/>
                <a:gd name="connsiteY47" fmla="*/ 84711 h 441476"/>
                <a:gd name="connsiteX48" fmla="*/ 351310 w 606724"/>
                <a:gd name="connsiteY48" fmla="*/ 86553 h 441476"/>
                <a:gd name="connsiteX49" fmla="*/ 327797 w 606724"/>
                <a:gd name="connsiteY49" fmla="*/ 79647 h 441476"/>
                <a:gd name="connsiteX50" fmla="*/ 260025 w 606724"/>
                <a:gd name="connsiteY50" fmla="*/ 52024 h 441476"/>
                <a:gd name="connsiteX51" fmla="*/ 166434 w 606724"/>
                <a:gd name="connsiteY51" fmla="*/ 125225 h 441476"/>
                <a:gd name="connsiteX52" fmla="*/ 139233 w 606724"/>
                <a:gd name="connsiteY52" fmla="*/ 145022 h 441476"/>
                <a:gd name="connsiteX53" fmla="*/ 132317 w 606724"/>
                <a:gd name="connsiteY53" fmla="*/ 144561 h 441476"/>
                <a:gd name="connsiteX54" fmla="*/ 52097 w 606724"/>
                <a:gd name="connsiteY54" fmla="*/ 224669 h 441476"/>
                <a:gd name="connsiteX55" fmla="*/ 101428 w 606724"/>
                <a:gd name="connsiteY55" fmla="*/ 298791 h 441476"/>
                <a:gd name="connsiteX56" fmla="*/ 88058 w 606724"/>
                <a:gd name="connsiteY56" fmla="*/ 348973 h 441476"/>
                <a:gd name="connsiteX57" fmla="*/ 0 w 606724"/>
                <a:gd name="connsiteY57" fmla="*/ 224669 h 441476"/>
                <a:gd name="connsiteX58" fmla="*/ 113876 w 606724"/>
                <a:gd name="connsiteY58" fmla="*/ 93459 h 441476"/>
                <a:gd name="connsiteX59" fmla="*/ 125863 w 606724"/>
                <a:gd name="connsiteY59" fmla="*/ 84711 h 441476"/>
                <a:gd name="connsiteX60" fmla="*/ 260025 w 606724"/>
                <a:gd name="connsiteY60" fmla="*/ 0 h 44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6724" h="441476">
                  <a:moveTo>
                    <a:pt x="202379" y="264752"/>
                  </a:moveTo>
                  <a:lnTo>
                    <a:pt x="277521" y="264752"/>
                  </a:lnTo>
                  <a:cubicBezTo>
                    <a:pt x="325465" y="264752"/>
                    <a:pt x="364650" y="302490"/>
                    <a:pt x="366033" y="349892"/>
                  </a:cubicBezTo>
                  <a:lnTo>
                    <a:pt x="328692" y="349892"/>
                  </a:lnTo>
                  <a:cubicBezTo>
                    <a:pt x="321316" y="349892"/>
                    <a:pt x="314401" y="346211"/>
                    <a:pt x="311635" y="340228"/>
                  </a:cubicBezTo>
                  <a:cubicBezTo>
                    <a:pt x="305642" y="325961"/>
                    <a:pt x="293195" y="316757"/>
                    <a:pt x="277521" y="316757"/>
                  </a:cubicBezTo>
                  <a:lnTo>
                    <a:pt x="202379" y="316757"/>
                  </a:lnTo>
                  <a:cubicBezTo>
                    <a:pt x="182556" y="316757"/>
                    <a:pt x="165960" y="332864"/>
                    <a:pt x="165960" y="353114"/>
                  </a:cubicBezTo>
                  <a:cubicBezTo>
                    <a:pt x="165960" y="373364"/>
                    <a:pt x="182556" y="389471"/>
                    <a:pt x="202379" y="389471"/>
                  </a:cubicBezTo>
                  <a:lnTo>
                    <a:pt x="242485" y="389471"/>
                  </a:lnTo>
                  <a:cubicBezTo>
                    <a:pt x="259081" y="412942"/>
                    <a:pt x="284897" y="429510"/>
                    <a:pt x="314401" y="433652"/>
                  </a:cubicBezTo>
                  <a:cubicBezTo>
                    <a:pt x="303337" y="438715"/>
                    <a:pt x="290890" y="441476"/>
                    <a:pt x="277521" y="441476"/>
                  </a:cubicBezTo>
                  <a:lnTo>
                    <a:pt x="202379" y="441476"/>
                  </a:lnTo>
                  <a:cubicBezTo>
                    <a:pt x="153513" y="441476"/>
                    <a:pt x="113867" y="401897"/>
                    <a:pt x="113867" y="353114"/>
                  </a:cubicBezTo>
                  <a:cubicBezTo>
                    <a:pt x="113867" y="304331"/>
                    <a:pt x="153513" y="264752"/>
                    <a:pt x="202379" y="264752"/>
                  </a:cubicBezTo>
                  <a:close/>
                  <a:moveTo>
                    <a:pt x="328704" y="241209"/>
                  </a:moveTo>
                  <a:lnTo>
                    <a:pt x="403863" y="241209"/>
                  </a:lnTo>
                  <a:cubicBezTo>
                    <a:pt x="452740" y="241209"/>
                    <a:pt x="492856" y="280817"/>
                    <a:pt x="492856" y="329637"/>
                  </a:cubicBezTo>
                  <a:cubicBezTo>
                    <a:pt x="492856" y="378456"/>
                    <a:pt x="452740" y="418525"/>
                    <a:pt x="403863" y="418525"/>
                  </a:cubicBezTo>
                  <a:lnTo>
                    <a:pt x="328704" y="418525"/>
                  </a:lnTo>
                  <a:cubicBezTo>
                    <a:pt x="325937" y="418525"/>
                    <a:pt x="323170" y="418064"/>
                    <a:pt x="320404" y="418064"/>
                  </a:cubicBezTo>
                  <a:lnTo>
                    <a:pt x="316715" y="417604"/>
                  </a:lnTo>
                  <a:cubicBezTo>
                    <a:pt x="265994" y="411617"/>
                    <a:pt x="240172" y="364639"/>
                    <a:pt x="240172" y="332861"/>
                  </a:cubicBezTo>
                  <a:lnTo>
                    <a:pt x="277521" y="332861"/>
                  </a:lnTo>
                  <a:cubicBezTo>
                    <a:pt x="284438" y="332861"/>
                    <a:pt x="291815" y="336085"/>
                    <a:pt x="294582" y="342532"/>
                  </a:cubicBezTo>
                  <a:cubicBezTo>
                    <a:pt x="305649" y="366482"/>
                    <a:pt x="327320" y="366021"/>
                    <a:pt x="328704" y="366021"/>
                  </a:cubicBezTo>
                  <a:lnTo>
                    <a:pt x="383114" y="366021"/>
                  </a:lnTo>
                  <a:lnTo>
                    <a:pt x="403863" y="366021"/>
                  </a:lnTo>
                  <a:cubicBezTo>
                    <a:pt x="424152" y="366021"/>
                    <a:pt x="440290" y="349901"/>
                    <a:pt x="440290" y="329637"/>
                  </a:cubicBezTo>
                  <a:cubicBezTo>
                    <a:pt x="440290" y="309833"/>
                    <a:pt x="424152" y="293252"/>
                    <a:pt x="403863" y="293252"/>
                  </a:cubicBezTo>
                  <a:lnTo>
                    <a:pt x="364208" y="293252"/>
                  </a:lnTo>
                  <a:cubicBezTo>
                    <a:pt x="347609" y="269764"/>
                    <a:pt x="321787" y="253184"/>
                    <a:pt x="291815" y="249499"/>
                  </a:cubicBezTo>
                  <a:cubicBezTo>
                    <a:pt x="303343" y="243972"/>
                    <a:pt x="315793" y="241209"/>
                    <a:pt x="328704" y="241209"/>
                  </a:cubicBezTo>
                  <a:close/>
                  <a:moveTo>
                    <a:pt x="260025" y="0"/>
                  </a:moveTo>
                  <a:cubicBezTo>
                    <a:pt x="292758" y="0"/>
                    <a:pt x="323648" y="10589"/>
                    <a:pt x="349466" y="29925"/>
                  </a:cubicBezTo>
                  <a:cubicBezTo>
                    <a:pt x="352232" y="32227"/>
                    <a:pt x="355920" y="33148"/>
                    <a:pt x="360069" y="33148"/>
                  </a:cubicBezTo>
                  <a:cubicBezTo>
                    <a:pt x="362375" y="32687"/>
                    <a:pt x="365141" y="32687"/>
                    <a:pt x="367446" y="32687"/>
                  </a:cubicBezTo>
                  <a:cubicBezTo>
                    <a:pt x="409861" y="32687"/>
                    <a:pt x="449511" y="53405"/>
                    <a:pt x="473945" y="86553"/>
                  </a:cubicBezTo>
                  <a:cubicBezTo>
                    <a:pt x="476712" y="90236"/>
                    <a:pt x="480861" y="92538"/>
                    <a:pt x="485471" y="92998"/>
                  </a:cubicBezTo>
                  <a:cubicBezTo>
                    <a:pt x="553244" y="98523"/>
                    <a:pt x="606724" y="155611"/>
                    <a:pt x="606724" y="224669"/>
                  </a:cubicBezTo>
                  <a:cubicBezTo>
                    <a:pt x="606724" y="282678"/>
                    <a:pt x="568919" y="331939"/>
                    <a:pt x="516822" y="349894"/>
                  </a:cubicBezTo>
                  <a:cubicBezTo>
                    <a:pt x="518205" y="343449"/>
                    <a:pt x="518666" y="336543"/>
                    <a:pt x="518666" y="329637"/>
                  </a:cubicBezTo>
                  <a:cubicBezTo>
                    <a:pt x="518666" y="317667"/>
                    <a:pt x="516822" y="305697"/>
                    <a:pt x="513134" y="294648"/>
                  </a:cubicBezTo>
                  <a:cubicBezTo>
                    <a:pt x="537569" y="280836"/>
                    <a:pt x="554166" y="254594"/>
                    <a:pt x="554166" y="224669"/>
                  </a:cubicBezTo>
                  <a:cubicBezTo>
                    <a:pt x="554166" y="180472"/>
                    <a:pt x="518205" y="144561"/>
                    <a:pt x="473945" y="144561"/>
                  </a:cubicBezTo>
                  <a:cubicBezTo>
                    <a:pt x="471179" y="144561"/>
                    <a:pt x="468874" y="144561"/>
                    <a:pt x="466108" y="145022"/>
                  </a:cubicBezTo>
                  <a:cubicBezTo>
                    <a:pt x="455043" y="145943"/>
                    <a:pt x="444439" y="139958"/>
                    <a:pt x="439829" y="130289"/>
                  </a:cubicBezTo>
                  <a:cubicBezTo>
                    <a:pt x="426459" y="102206"/>
                    <a:pt x="398797" y="84711"/>
                    <a:pt x="367446" y="84711"/>
                  </a:cubicBezTo>
                  <a:cubicBezTo>
                    <a:pt x="361914" y="84711"/>
                    <a:pt x="356381" y="85632"/>
                    <a:pt x="351310" y="86553"/>
                  </a:cubicBezTo>
                  <a:cubicBezTo>
                    <a:pt x="342550" y="88394"/>
                    <a:pt x="333790" y="85632"/>
                    <a:pt x="327797" y="79647"/>
                  </a:cubicBezTo>
                  <a:cubicBezTo>
                    <a:pt x="309355" y="62152"/>
                    <a:pt x="285382" y="52024"/>
                    <a:pt x="260025" y="52024"/>
                  </a:cubicBezTo>
                  <a:cubicBezTo>
                    <a:pt x="215765" y="52024"/>
                    <a:pt x="177499" y="82409"/>
                    <a:pt x="166434" y="125225"/>
                  </a:cubicBezTo>
                  <a:cubicBezTo>
                    <a:pt x="163668" y="137656"/>
                    <a:pt x="151681" y="145943"/>
                    <a:pt x="139233" y="145022"/>
                  </a:cubicBezTo>
                  <a:cubicBezTo>
                    <a:pt x="136928" y="144561"/>
                    <a:pt x="134623" y="144561"/>
                    <a:pt x="132317" y="144561"/>
                  </a:cubicBezTo>
                  <a:cubicBezTo>
                    <a:pt x="88058" y="144561"/>
                    <a:pt x="52097" y="180472"/>
                    <a:pt x="52097" y="224669"/>
                  </a:cubicBezTo>
                  <a:cubicBezTo>
                    <a:pt x="52097" y="257817"/>
                    <a:pt x="72844" y="286361"/>
                    <a:pt x="101428" y="298791"/>
                  </a:cubicBezTo>
                  <a:cubicBezTo>
                    <a:pt x="93590" y="313523"/>
                    <a:pt x="88519" y="331018"/>
                    <a:pt x="88058" y="348973"/>
                  </a:cubicBezTo>
                  <a:cubicBezTo>
                    <a:pt x="36883" y="331018"/>
                    <a:pt x="0" y="282217"/>
                    <a:pt x="0" y="224669"/>
                  </a:cubicBezTo>
                  <a:cubicBezTo>
                    <a:pt x="0" y="157913"/>
                    <a:pt x="49331" y="102666"/>
                    <a:pt x="113876" y="93459"/>
                  </a:cubicBezTo>
                  <a:cubicBezTo>
                    <a:pt x="118947" y="92998"/>
                    <a:pt x="123558" y="89775"/>
                    <a:pt x="125863" y="84711"/>
                  </a:cubicBezTo>
                  <a:cubicBezTo>
                    <a:pt x="150298" y="33608"/>
                    <a:pt x="201934" y="0"/>
                    <a:pt x="2600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D1C541AD-392C-456A-811D-2D154C9C4ADD}"/>
                </a:ext>
              </a:extLst>
            </p:cNvPr>
            <p:cNvSpPr/>
            <p:nvPr/>
          </p:nvSpPr>
          <p:spPr>
            <a:xfrm>
              <a:off x="1428752" y="5171652"/>
              <a:ext cx="530225" cy="467571"/>
            </a:xfrm>
            <a:custGeom>
              <a:avLst/>
              <a:gdLst>
                <a:gd name="connsiteX0" fmla="*/ 47377 w 607396"/>
                <a:gd name="connsiteY0" fmla="*/ 425569 h 535624"/>
                <a:gd name="connsiteX1" fmla="*/ 559026 w 607396"/>
                <a:gd name="connsiteY1" fmla="*/ 425569 h 535624"/>
                <a:gd name="connsiteX2" fmla="*/ 584856 w 607396"/>
                <a:gd name="connsiteY2" fmla="*/ 443416 h 535624"/>
                <a:gd name="connsiteX3" fmla="*/ 605720 w 607396"/>
                <a:gd name="connsiteY3" fmla="*/ 497948 h 535624"/>
                <a:gd name="connsiteX4" fmla="*/ 602739 w 607396"/>
                <a:gd name="connsiteY4" fmla="*/ 523726 h 535624"/>
                <a:gd name="connsiteX5" fmla="*/ 579889 w 607396"/>
                <a:gd name="connsiteY5" fmla="*/ 535624 h 535624"/>
                <a:gd name="connsiteX6" fmla="*/ 27507 w 607396"/>
                <a:gd name="connsiteY6" fmla="*/ 535624 h 535624"/>
                <a:gd name="connsiteX7" fmla="*/ 4657 w 607396"/>
                <a:gd name="connsiteY7" fmla="*/ 523726 h 535624"/>
                <a:gd name="connsiteX8" fmla="*/ 1677 w 607396"/>
                <a:gd name="connsiteY8" fmla="*/ 497948 h 535624"/>
                <a:gd name="connsiteX9" fmla="*/ 22540 w 607396"/>
                <a:gd name="connsiteY9" fmla="*/ 443416 h 535624"/>
                <a:gd name="connsiteX10" fmla="*/ 47377 w 607396"/>
                <a:gd name="connsiteY10" fmla="*/ 425569 h 535624"/>
                <a:gd name="connsiteX11" fmla="*/ 305132 w 607396"/>
                <a:gd name="connsiteY11" fmla="*/ 258973 h 535624"/>
                <a:gd name="connsiteX12" fmla="*/ 325519 w 607396"/>
                <a:gd name="connsiteY12" fmla="*/ 279280 h 535624"/>
                <a:gd name="connsiteX13" fmla="*/ 305132 w 607396"/>
                <a:gd name="connsiteY13" fmla="*/ 299587 h 535624"/>
                <a:gd name="connsiteX14" fmla="*/ 284745 w 607396"/>
                <a:gd name="connsiteY14" fmla="*/ 279280 h 535624"/>
                <a:gd name="connsiteX15" fmla="*/ 305132 w 607396"/>
                <a:gd name="connsiteY15" fmla="*/ 258973 h 535624"/>
                <a:gd name="connsiteX16" fmla="*/ 303599 w 607396"/>
                <a:gd name="connsiteY16" fmla="*/ 209280 h 535624"/>
                <a:gd name="connsiteX17" fmla="*/ 352283 w 607396"/>
                <a:gd name="connsiteY17" fmla="*/ 224166 h 535624"/>
                <a:gd name="connsiteX18" fmla="*/ 356257 w 607396"/>
                <a:gd name="connsiteY18" fmla="*/ 231112 h 535624"/>
                <a:gd name="connsiteX19" fmla="*/ 353277 w 607396"/>
                <a:gd name="connsiteY19" fmla="*/ 238059 h 535624"/>
                <a:gd name="connsiteX20" fmla="*/ 346322 w 607396"/>
                <a:gd name="connsiteY20" fmla="*/ 245006 h 535624"/>
                <a:gd name="connsiteX21" fmla="*/ 335393 w 607396"/>
                <a:gd name="connsiteY21" fmla="*/ 245998 h 535624"/>
                <a:gd name="connsiteX22" fmla="*/ 303599 w 607396"/>
                <a:gd name="connsiteY22" fmla="*/ 236074 h 535624"/>
                <a:gd name="connsiteX23" fmla="*/ 272800 w 607396"/>
                <a:gd name="connsiteY23" fmla="*/ 245998 h 535624"/>
                <a:gd name="connsiteX24" fmla="*/ 260877 w 607396"/>
                <a:gd name="connsiteY24" fmla="*/ 245006 h 535624"/>
                <a:gd name="connsiteX25" fmla="*/ 253922 w 607396"/>
                <a:gd name="connsiteY25" fmla="*/ 238059 h 535624"/>
                <a:gd name="connsiteX26" fmla="*/ 251935 w 607396"/>
                <a:gd name="connsiteY26" fmla="*/ 231112 h 535624"/>
                <a:gd name="connsiteX27" fmla="*/ 255909 w 607396"/>
                <a:gd name="connsiteY27" fmla="*/ 224166 h 535624"/>
                <a:gd name="connsiteX28" fmla="*/ 303599 w 607396"/>
                <a:gd name="connsiteY28" fmla="*/ 209280 h 535624"/>
                <a:gd name="connsiteX29" fmla="*/ 303679 w 607396"/>
                <a:gd name="connsiteY29" fmla="*/ 159748 h 535624"/>
                <a:gd name="connsiteX30" fmla="*/ 391108 w 607396"/>
                <a:gd name="connsiteY30" fmla="*/ 184514 h 535624"/>
                <a:gd name="connsiteX31" fmla="*/ 395082 w 607396"/>
                <a:gd name="connsiteY31" fmla="*/ 191449 h 535624"/>
                <a:gd name="connsiteX32" fmla="*/ 393095 w 607396"/>
                <a:gd name="connsiteY32" fmla="*/ 198383 h 535624"/>
                <a:gd name="connsiteX33" fmla="*/ 386140 w 607396"/>
                <a:gd name="connsiteY33" fmla="*/ 205318 h 535624"/>
                <a:gd name="connsiteX34" fmla="*/ 375212 w 607396"/>
                <a:gd name="connsiteY34" fmla="*/ 206309 h 535624"/>
                <a:gd name="connsiteX35" fmla="*/ 303679 w 607396"/>
                <a:gd name="connsiteY35" fmla="*/ 186496 h 535624"/>
                <a:gd name="connsiteX36" fmla="*/ 233141 w 607396"/>
                <a:gd name="connsiteY36" fmla="*/ 206309 h 535624"/>
                <a:gd name="connsiteX37" fmla="*/ 222212 w 607396"/>
                <a:gd name="connsiteY37" fmla="*/ 205318 h 535624"/>
                <a:gd name="connsiteX38" fmla="*/ 215258 w 607396"/>
                <a:gd name="connsiteY38" fmla="*/ 198383 h 535624"/>
                <a:gd name="connsiteX39" fmla="*/ 212277 w 607396"/>
                <a:gd name="connsiteY39" fmla="*/ 191449 h 535624"/>
                <a:gd name="connsiteX40" fmla="*/ 216251 w 607396"/>
                <a:gd name="connsiteY40" fmla="*/ 184514 h 535624"/>
                <a:gd name="connsiteX41" fmla="*/ 303679 w 607396"/>
                <a:gd name="connsiteY41" fmla="*/ 159748 h 535624"/>
                <a:gd name="connsiteX42" fmla="*/ 303619 w 607396"/>
                <a:gd name="connsiteY42" fmla="*/ 112126 h 535624"/>
                <a:gd name="connsiteX43" fmla="*/ 427778 w 607396"/>
                <a:gd name="connsiteY43" fmla="*/ 148836 h 535624"/>
                <a:gd name="connsiteX44" fmla="*/ 431751 w 607396"/>
                <a:gd name="connsiteY44" fmla="*/ 154789 h 535624"/>
                <a:gd name="connsiteX45" fmla="*/ 428771 w 607396"/>
                <a:gd name="connsiteY45" fmla="*/ 162726 h 535624"/>
                <a:gd name="connsiteX46" fmla="*/ 421818 w 607396"/>
                <a:gd name="connsiteY46" fmla="*/ 169671 h 535624"/>
                <a:gd name="connsiteX47" fmla="*/ 410892 w 607396"/>
                <a:gd name="connsiteY47" fmla="*/ 170663 h 535624"/>
                <a:gd name="connsiteX48" fmla="*/ 303619 w 607396"/>
                <a:gd name="connsiteY48" fmla="*/ 138914 h 535624"/>
                <a:gd name="connsiteX49" fmla="*/ 196345 w 607396"/>
                <a:gd name="connsiteY49" fmla="*/ 170663 h 535624"/>
                <a:gd name="connsiteX50" fmla="*/ 185419 w 607396"/>
                <a:gd name="connsiteY50" fmla="*/ 169671 h 535624"/>
                <a:gd name="connsiteX51" fmla="*/ 178466 w 607396"/>
                <a:gd name="connsiteY51" fmla="*/ 162726 h 535624"/>
                <a:gd name="connsiteX52" fmla="*/ 176479 w 607396"/>
                <a:gd name="connsiteY52" fmla="*/ 154789 h 535624"/>
                <a:gd name="connsiteX53" fmla="*/ 180453 w 607396"/>
                <a:gd name="connsiteY53" fmla="*/ 148836 h 535624"/>
                <a:gd name="connsiteX54" fmla="*/ 303619 w 607396"/>
                <a:gd name="connsiteY54" fmla="*/ 112126 h 535624"/>
                <a:gd name="connsiteX55" fmla="*/ 105027 w 607396"/>
                <a:gd name="connsiteY55" fmla="*/ 41670 h 535624"/>
                <a:gd name="connsiteX56" fmla="*/ 97080 w 607396"/>
                <a:gd name="connsiteY56" fmla="*/ 49608 h 535624"/>
                <a:gd name="connsiteX57" fmla="*/ 97080 w 607396"/>
                <a:gd name="connsiteY57" fmla="*/ 349240 h 535624"/>
                <a:gd name="connsiteX58" fmla="*/ 105027 w 607396"/>
                <a:gd name="connsiteY58" fmla="*/ 357177 h 535624"/>
                <a:gd name="connsiteX59" fmla="*/ 501377 w 607396"/>
                <a:gd name="connsiteY59" fmla="*/ 357177 h 535624"/>
                <a:gd name="connsiteX60" fmla="*/ 509324 w 607396"/>
                <a:gd name="connsiteY60" fmla="*/ 349240 h 535624"/>
                <a:gd name="connsiteX61" fmla="*/ 509324 w 607396"/>
                <a:gd name="connsiteY61" fmla="*/ 49608 h 535624"/>
                <a:gd name="connsiteX62" fmla="*/ 501377 w 607396"/>
                <a:gd name="connsiteY62" fmla="*/ 41670 h 535624"/>
                <a:gd name="connsiteX63" fmla="*/ 83173 w 607396"/>
                <a:gd name="connsiteY63" fmla="*/ 0 h 535624"/>
                <a:gd name="connsiteX64" fmla="*/ 523231 w 607396"/>
                <a:gd name="connsiteY64" fmla="*/ 0 h 535624"/>
                <a:gd name="connsiteX65" fmla="*/ 551045 w 607396"/>
                <a:gd name="connsiteY65" fmla="*/ 27780 h 535624"/>
                <a:gd name="connsiteX66" fmla="*/ 551045 w 607396"/>
                <a:gd name="connsiteY66" fmla="*/ 371067 h 535624"/>
                <a:gd name="connsiteX67" fmla="*/ 523231 w 607396"/>
                <a:gd name="connsiteY67" fmla="*/ 397856 h 535624"/>
                <a:gd name="connsiteX68" fmla="*/ 83173 w 607396"/>
                <a:gd name="connsiteY68" fmla="*/ 397856 h 535624"/>
                <a:gd name="connsiteX69" fmla="*/ 56352 w 607396"/>
                <a:gd name="connsiteY69" fmla="*/ 371067 h 535624"/>
                <a:gd name="connsiteX70" fmla="*/ 56352 w 607396"/>
                <a:gd name="connsiteY70" fmla="*/ 27780 h 535624"/>
                <a:gd name="connsiteX71" fmla="*/ 83173 w 607396"/>
                <a:gd name="connsiteY71" fmla="*/ 0 h 53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7396" h="535624">
                  <a:moveTo>
                    <a:pt x="47377" y="425569"/>
                  </a:moveTo>
                  <a:lnTo>
                    <a:pt x="559026" y="425569"/>
                  </a:lnTo>
                  <a:cubicBezTo>
                    <a:pt x="570947" y="425569"/>
                    <a:pt x="580882" y="432510"/>
                    <a:pt x="584856" y="443416"/>
                  </a:cubicBezTo>
                  <a:lnTo>
                    <a:pt x="605720" y="497948"/>
                  </a:lnTo>
                  <a:cubicBezTo>
                    <a:pt x="608700" y="506871"/>
                    <a:pt x="607707" y="515795"/>
                    <a:pt x="602739" y="523726"/>
                  </a:cubicBezTo>
                  <a:cubicBezTo>
                    <a:pt x="597772" y="530667"/>
                    <a:pt x="588830" y="535624"/>
                    <a:pt x="579889" y="535624"/>
                  </a:cubicBezTo>
                  <a:lnTo>
                    <a:pt x="27507" y="535624"/>
                  </a:lnTo>
                  <a:cubicBezTo>
                    <a:pt x="18566" y="535624"/>
                    <a:pt x="9625" y="530667"/>
                    <a:pt x="4657" y="523726"/>
                  </a:cubicBezTo>
                  <a:cubicBezTo>
                    <a:pt x="-310" y="515795"/>
                    <a:pt x="-1304" y="506871"/>
                    <a:pt x="1677" y="497948"/>
                  </a:cubicBezTo>
                  <a:lnTo>
                    <a:pt x="22540" y="443416"/>
                  </a:lnTo>
                  <a:cubicBezTo>
                    <a:pt x="26514" y="432510"/>
                    <a:pt x="36449" y="425569"/>
                    <a:pt x="47377" y="425569"/>
                  </a:cubicBezTo>
                  <a:close/>
                  <a:moveTo>
                    <a:pt x="305132" y="258973"/>
                  </a:moveTo>
                  <a:cubicBezTo>
                    <a:pt x="316391" y="258973"/>
                    <a:pt x="325519" y="268065"/>
                    <a:pt x="325519" y="279280"/>
                  </a:cubicBezTo>
                  <a:cubicBezTo>
                    <a:pt x="325519" y="290495"/>
                    <a:pt x="316391" y="299587"/>
                    <a:pt x="305132" y="299587"/>
                  </a:cubicBezTo>
                  <a:cubicBezTo>
                    <a:pt x="293873" y="299587"/>
                    <a:pt x="284745" y="290495"/>
                    <a:pt x="284745" y="279280"/>
                  </a:cubicBezTo>
                  <a:cubicBezTo>
                    <a:pt x="284745" y="268065"/>
                    <a:pt x="293873" y="258973"/>
                    <a:pt x="305132" y="258973"/>
                  </a:cubicBezTo>
                  <a:close/>
                  <a:moveTo>
                    <a:pt x="303599" y="209280"/>
                  </a:moveTo>
                  <a:cubicBezTo>
                    <a:pt x="321483" y="209280"/>
                    <a:pt x="338373" y="214242"/>
                    <a:pt x="352283" y="224166"/>
                  </a:cubicBezTo>
                  <a:cubicBezTo>
                    <a:pt x="354270" y="226150"/>
                    <a:pt x="355264" y="228135"/>
                    <a:pt x="356257" y="231112"/>
                  </a:cubicBezTo>
                  <a:cubicBezTo>
                    <a:pt x="356257" y="233097"/>
                    <a:pt x="355264" y="236074"/>
                    <a:pt x="353277" y="238059"/>
                  </a:cubicBezTo>
                  <a:lnTo>
                    <a:pt x="346322" y="245006"/>
                  </a:lnTo>
                  <a:cubicBezTo>
                    <a:pt x="343341" y="247983"/>
                    <a:pt x="338373" y="247983"/>
                    <a:pt x="335393" y="245998"/>
                  </a:cubicBezTo>
                  <a:cubicBezTo>
                    <a:pt x="326451" y="240044"/>
                    <a:pt x="315522" y="236074"/>
                    <a:pt x="303599" y="236074"/>
                  </a:cubicBezTo>
                  <a:cubicBezTo>
                    <a:pt x="292670" y="236074"/>
                    <a:pt x="281741" y="240044"/>
                    <a:pt x="272800" y="245998"/>
                  </a:cubicBezTo>
                  <a:cubicBezTo>
                    <a:pt x="268825" y="247983"/>
                    <a:pt x="263858" y="247983"/>
                    <a:pt x="260877" y="245006"/>
                  </a:cubicBezTo>
                  <a:lnTo>
                    <a:pt x="253922" y="238059"/>
                  </a:lnTo>
                  <a:cubicBezTo>
                    <a:pt x="252929" y="236074"/>
                    <a:pt x="251935" y="233097"/>
                    <a:pt x="251935" y="231112"/>
                  </a:cubicBezTo>
                  <a:cubicBezTo>
                    <a:pt x="251935" y="228135"/>
                    <a:pt x="252929" y="226150"/>
                    <a:pt x="255909" y="224166"/>
                  </a:cubicBezTo>
                  <a:cubicBezTo>
                    <a:pt x="268825" y="214242"/>
                    <a:pt x="285716" y="209280"/>
                    <a:pt x="303599" y="209280"/>
                  </a:cubicBezTo>
                  <a:close/>
                  <a:moveTo>
                    <a:pt x="303679" y="159748"/>
                  </a:moveTo>
                  <a:cubicBezTo>
                    <a:pt x="336465" y="159748"/>
                    <a:pt x="366270" y="168664"/>
                    <a:pt x="391108" y="184514"/>
                  </a:cubicBezTo>
                  <a:cubicBezTo>
                    <a:pt x="394088" y="186496"/>
                    <a:pt x="395082" y="188477"/>
                    <a:pt x="395082" y="191449"/>
                  </a:cubicBezTo>
                  <a:cubicBezTo>
                    <a:pt x="396075" y="194421"/>
                    <a:pt x="395082" y="196402"/>
                    <a:pt x="393095" y="198383"/>
                  </a:cubicBezTo>
                  <a:lnTo>
                    <a:pt x="386140" y="205318"/>
                  </a:lnTo>
                  <a:cubicBezTo>
                    <a:pt x="383160" y="208290"/>
                    <a:pt x="378192" y="209281"/>
                    <a:pt x="375212" y="206309"/>
                  </a:cubicBezTo>
                  <a:cubicBezTo>
                    <a:pt x="354348" y="194421"/>
                    <a:pt x="329510" y="186496"/>
                    <a:pt x="303679" y="186496"/>
                  </a:cubicBezTo>
                  <a:cubicBezTo>
                    <a:pt x="277848" y="186496"/>
                    <a:pt x="254004" y="194421"/>
                    <a:pt x="233141" y="206309"/>
                  </a:cubicBezTo>
                  <a:cubicBezTo>
                    <a:pt x="229167" y="209281"/>
                    <a:pt x="225193" y="208290"/>
                    <a:pt x="222212" y="205318"/>
                  </a:cubicBezTo>
                  <a:lnTo>
                    <a:pt x="215258" y="198383"/>
                  </a:lnTo>
                  <a:cubicBezTo>
                    <a:pt x="213271" y="196402"/>
                    <a:pt x="212277" y="194421"/>
                    <a:pt x="212277" y="191449"/>
                  </a:cubicBezTo>
                  <a:cubicBezTo>
                    <a:pt x="212277" y="188477"/>
                    <a:pt x="214264" y="186496"/>
                    <a:pt x="216251" y="184514"/>
                  </a:cubicBezTo>
                  <a:cubicBezTo>
                    <a:pt x="242082" y="168664"/>
                    <a:pt x="271887" y="159748"/>
                    <a:pt x="303679" y="159748"/>
                  </a:cubicBezTo>
                  <a:close/>
                  <a:moveTo>
                    <a:pt x="303619" y="112126"/>
                  </a:moveTo>
                  <a:cubicBezTo>
                    <a:pt x="349309" y="112126"/>
                    <a:pt x="392020" y="125024"/>
                    <a:pt x="427778" y="148836"/>
                  </a:cubicBezTo>
                  <a:cubicBezTo>
                    <a:pt x="429765" y="149828"/>
                    <a:pt x="431751" y="152804"/>
                    <a:pt x="431751" y="154789"/>
                  </a:cubicBezTo>
                  <a:cubicBezTo>
                    <a:pt x="431751" y="157765"/>
                    <a:pt x="430758" y="160742"/>
                    <a:pt x="428771" y="162726"/>
                  </a:cubicBezTo>
                  <a:lnTo>
                    <a:pt x="421818" y="169671"/>
                  </a:lnTo>
                  <a:cubicBezTo>
                    <a:pt x="418839" y="172648"/>
                    <a:pt x="414865" y="172648"/>
                    <a:pt x="410892" y="170663"/>
                  </a:cubicBezTo>
                  <a:cubicBezTo>
                    <a:pt x="380101" y="150820"/>
                    <a:pt x="343350" y="138914"/>
                    <a:pt x="303619" y="138914"/>
                  </a:cubicBezTo>
                  <a:cubicBezTo>
                    <a:pt x="264881" y="138914"/>
                    <a:pt x="227136" y="150820"/>
                    <a:pt x="196345" y="170663"/>
                  </a:cubicBezTo>
                  <a:cubicBezTo>
                    <a:pt x="193365" y="172648"/>
                    <a:pt x="188399" y="172648"/>
                    <a:pt x="185419" y="169671"/>
                  </a:cubicBezTo>
                  <a:lnTo>
                    <a:pt x="178466" y="162726"/>
                  </a:lnTo>
                  <a:cubicBezTo>
                    <a:pt x="176479" y="160742"/>
                    <a:pt x="175486" y="157765"/>
                    <a:pt x="176479" y="154789"/>
                  </a:cubicBezTo>
                  <a:cubicBezTo>
                    <a:pt x="176479" y="152804"/>
                    <a:pt x="177473" y="149828"/>
                    <a:pt x="180453" y="148836"/>
                  </a:cubicBezTo>
                  <a:cubicBezTo>
                    <a:pt x="215217" y="125024"/>
                    <a:pt x="257928" y="112126"/>
                    <a:pt x="303619" y="112126"/>
                  </a:cubicBezTo>
                  <a:close/>
                  <a:moveTo>
                    <a:pt x="105027" y="41670"/>
                  </a:moveTo>
                  <a:cubicBezTo>
                    <a:pt x="101053" y="41670"/>
                    <a:pt x="97080" y="44647"/>
                    <a:pt x="97080" y="49608"/>
                  </a:cubicBezTo>
                  <a:lnTo>
                    <a:pt x="97080" y="349240"/>
                  </a:lnTo>
                  <a:cubicBezTo>
                    <a:pt x="97080" y="353209"/>
                    <a:pt x="101053" y="357177"/>
                    <a:pt x="105027" y="357177"/>
                  </a:cubicBezTo>
                  <a:lnTo>
                    <a:pt x="501377" y="357177"/>
                  </a:lnTo>
                  <a:cubicBezTo>
                    <a:pt x="506344" y="357177"/>
                    <a:pt x="509324" y="353209"/>
                    <a:pt x="509324" y="349240"/>
                  </a:cubicBezTo>
                  <a:lnTo>
                    <a:pt x="509324" y="49608"/>
                  </a:lnTo>
                  <a:cubicBezTo>
                    <a:pt x="509324" y="44647"/>
                    <a:pt x="506344" y="41670"/>
                    <a:pt x="501377" y="41670"/>
                  </a:cubicBezTo>
                  <a:close/>
                  <a:moveTo>
                    <a:pt x="83173" y="0"/>
                  </a:moveTo>
                  <a:lnTo>
                    <a:pt x="523231" y="0"/>
                  </a:lnTo>
                  <a:cubicBezTo>
                    <a:pt x="538131" y="0"/>
                    <a:pt x="551045" y="12898"/>
                    <a:pt x="551045" y="27780"/>
                  </a:cubicBezTo>
                  <a:lnTo>
                    <a:pt x="551045" y="371067"/>
                  </a:lnTo>
                  <a:cubicBezTo>
                    <a:pt x="551045" y="385950"/>
                    <a:pt x="538131" y="397856"/>
                    <a:pt x="523231" y="397856"/>
                  </a:cubicBezTo>
                  <a:lnTo>
                    <a:pt x="83173" y="397856"/>
                  </a:lnTo>
                  <a:cubicBezTo>
                    <a:pt x="68272" y="397856"/>
                    <a:pt x="56352" y="385950"/>
                    <a:pt x="56352" y="371067"/>
                  </a:cubicBezTo>
                  <a:lnTo>
                    <a:pt x="56352" y="27780"/>
                  </a:lnTo>
                  <a:cubicBezTo>
                    <a:pt x="56352" y="12898"/>
                    <a:pt x="68272" y="0"/>
                    <a:pt x="831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0ADD8B1-FA12-4269-94AE-6936E93D0BBD}"/>
                </a:ext>
              </a:extLst>
            </p:cNvPr>
            <p:cNvGrpSpPr/>
            <p:nvPr/>
          </p:nvGrpSpPr>
          <p:grpSpPr>
            <a:xfrm>
              <a:off x="2168526" y="4410075"/>
              <a:ext cx="3213100" cy="187325"/>
              <a:chOff x="2108200" y="4394200"/>
              <a:chExt cx="3213100" cy="873125"/>
            </a:xfrm>
          </p:grpSpPr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A5D7203A-2F61-48C9-9A8C-32DA714750AD}"/>
                  </a:ext>
                </a:extLst>
              </p:cNvPr>
              <p:cNvSpPr/>
              <p:nvPr/>
            </p:nvSpPr>
            <p:spPr>
              <a:xfrm>
                <a:off x="2108200" y="4394200"/>
                <a:ext cx="3213100" cy="87312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FEA90211-C373-4753-B4DE-CE7705860B88}"/>
                  </a:ext>
                </a:extLst>
              </p:cNvPr>
              <p:cNvSpPr/>
              <p:nvPr/>
            </p:nvSpPr>
            <p:spPr>
              <a:xfrm>
                <a:off x="2108200" y="4394200"/>
                <a:ext cx="2295525" cy="87312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A08E114-C7DB-453B-B13B-E51CF9BA89B3}"/>
                </a:ext>
              </a:extLst>
            </p:cNvPr>
            <p:cNvGrpSpPr/>
            <p:nvPr/>
          </p:nvGrpSpPr>
          <p:grpSpPr>
            <a:xfrm>
              <a:off x="2168526" y="5311774"/>
              <a:ext cx="3213100" cy="187325"/>
              <a:chOff x="2108200" y="4394200"/>
              <a:chExt cx="3213100" cy="873125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7030AC4D-8701-4D50-9E94-211EAE9E59DA}"/>
                  </a:ext>
                </a:extLst>
              </p:cNvPr>
              <p:cNvSpPr/>
              <p:nvPr/>
            </p:nvSpPr>
            <p:spPr>
              <a:xfrm>
                <a:off x="2108200" y="4394200"/>
                <a:ext cx="3213100" cy="87312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382A9E66-60AB-49B9-BFDE-0141EE076054}"/>
                  </a:ext>
                </a:extLst>
              </p:cNvPr>
              <p:cNvSpPr/>
              <p:nvPr/>
            </p:nvSpPr>
            <p:spPr>
              <a:xfrm>
                <a:off x="2108200" y="4394200"/>
                <a:ext cx="2295525" cy="87312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DC6D563-3BD6-4218-B254-5B9E68853C76}"/>
              </a:ext>
            </a:extLst>
          </p:cNvPr>
          <p:cNvGrpSpPr/>
          <p:nvPr/>
        </p:nvGrpSpPr>
        <p:grpSpPr>
          <a:xfrm>
            <a:off x="6372587" y="1799787"/>
            <a:ext cx="5144223" cy="3830546"/>
            <a:chOff x="5886450" y="1937298"/>
            <a:chExt cx="4933949" cy="3661271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AC4F52F0-95F1-46BB-B139-0D98B108BC08}"/>
                </a:ext>
              </a:extLst>
            </p:cNvPr>
            <p:cNvSpPr/>
            <p:nvPr/>
          </p:nvSpPr>
          <p:spPr>
            <a:xfrm>
              <a:off x="5886450" y="1937298"/>
              <a:ext cx="4933949" cy="17584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7C9B931-1AD4-458A-B14D-9B5C1F8B3078}"/>
                </a:ext>
              </a:extLst>
            </p:cNvPr>
            <p:cNvSpPr/>
            <p:nvPr/>
          </p:nvSpPr>
          <p:spPr>
            <a:xfrm>
              <a:off x="6178743" y="4227517"/>
              <a:ext cx="1485007" cy="1371052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59" name="TextBox 53">
            <a:extLst>
              <a:ext uri="{FF2B5EF4-FFF2-40B4-BE49-F238E27FC236}">
                <a16:creationId xmlns:a16="http://schemas.microsoft.com/office/drawing/2014/main" id="{5B968CC6-0499-47D9-AB0C-C8DF7A4B0050}"/>
              </a:ext>
            </a:extLst>
          </p:cNvPr>
          <p:cNvSpPr txBox="1"/>
          <p:nvPr/>
        </p:nvSpPr>
        <p:spPr>
          <a:xfrm>
            <a:off x="1192948" y="2771990"/>
            <a:ext cx="4072133" cy="9325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点击输入简要文字内容，文字内容需概括精炼，不用多余的文字修饰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F9764CE-4B77-440E-890D-D268AE3DBEF9}"/>
              </a:ext>
            </a:extLst>
          </p:cNvPr>
          <p:cNvGrpSpPr/>
          <p:nvPr/>
        </p:nvGrpSpPr>
        <p:grpSpPr>
          <a:xfrm>
            <a:off x="8279670" y="2201000"/>
            <a:ext cx="2971654" cy="1037272"/>
            <a:chOff x="2897107" y="1799802"/>
            <a:chExt cx="2971654" cy="1037272"/>
          </a:xfrm>
        </p:grpSpPr>
        <p:sp>
          <p:nvSpPr>
            <p:cNvPr id="62" name="TextBox 53">
              <a:extLst>
                <a:ext uri="{FF2B5EF4-FFF2-40B4-BE49-F238E27FC236}">
                  <a16:creationId xmlns:a16="http://schemas.microsoft.com/office/drawing/2014/main" id="{65F066E7-0EFE-4E19-A9FB-057C2C98C544}"/>
                </a:ext>
              </a:extLst>
            </p:cNvPr>
            <p:cNvSpPr txBox="1"/>
            <p:nvPr/>
          </p:nvSpPr>
          <p:spPr>
            <a:xfrm>
              <a:off x="2897107" y="2227676"/>
              <a:ext cx="2971654" cy="6093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点击输入简要文字内容，文字内容需概括精炼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3" name="TextBox 42">
              <a:extLst>
                <a:ext uri="{FF2B5EF4-FFF2-40B4-BE49-F238E27FC236}">
                  <a16:creationId xmlns:a16="http://schemas.microsoft.com/office/drawing/2014/main" id="{23F43447-30C9-4BC8-974C-1493098EBE03}"/>
                </a:ext>
              </a:extLst>
            </p:cNvPr>
            <p:cNvSpPr txBox="1"/>
            <p:nvPr/>
          </p:nvSpPr>
          <p:spPr>
            <a:xfrm>
              <a:off x="289710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400" b="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添加标题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EEDF0FA-EEDD-4C37-BDE9-A4D35623E63A}"/>
              </a:ext>
            </a:extLst>
          </p:cNvPr>
          <p:cNvGrpSpPr/>
          <p:nvPr/>
        </p:nvGrpSpPr>
        <p:grpSpPr>
          <a:xfrm>
            <a:off x="8279669" y="4394477"/>
            <a:ext cx="2971655" cy="1037272"/>
            <a:chOff x="2897106" y="1799802"/>
            <a:chExt cx="2971655" cy="1037272"/>
          </a:xfrm>
        </p:grpSpPr>
        <p:sp>
          <p:nvSpPr>
            <p:cNvPr id="65" name="TextBox 53">
              <a:extLst>
                <a:ext uri="{FF2B5EF4-FFF2-40B4-BE49-F238E27FC236}">
                  <a16:creationId xmlns:a16="http://schemas.microsoft.com/office/drawing/2014/main" id="{8C50159E-1D63-46B7-B51A-88AEFE381CE7}"/>
                </a:ext>
              </a:extLst>
            </p:cNvPr>
            <p:cNvSpPr txBox="1"/>
            <p:nvPr/>
          </p:nvSpPr>
          <p:spPr>
            <a:xfrm>
              <a:off x="2897106" y="2227676"/>
              <a:ext cx="2971655" cy="6093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点击输入简要文字内容，文字内容需概括精炼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6" name="TextBox 42">
              <a:extLst>
                <a:ext uri="{FF2B5EF4-FFF2-40B4-BE49-F238E27FC236}">
                  <a16:creationId xmlns:a16="http://schemas.microsoft.com/office/drawing/2014/main" id="{424043AD-84D1-4AB2-AE09-7607EC4B15A4}"/>
                </a:ext>
              </a:extLst>
            </p:cNvPr>
            <p:cNvSpPr txBox="1"/>
            <p:nvPr/>
          </p:nvSpPr>
          <p:spPr>
            <a:xfrm>
              <a:off x="289710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400" b="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添加标题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F5CAD38A-A699-4990-625F-AD09E6D0D79C}"/>
              </a:ext>
            </a:extLst>
          </p:cNvPr>
          <p:cNvSpPr txBox="1"/>
          <p:nvPr/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A9B1519-E41C-0D74-AE27-0D0019C27260}"/>
              </a:ext>
            </a:extLst>
          </p:cNvPr>
          <p:cNvGrpSpPr/>
          <p:nvPr/>
        </p:nvGrpSpPr>
        <p:grpSpPr>
          <a:xfrm>
            <a:off x="447675" y="370757"/>
            <a:ext cx="3724275" cy="645243"/>
            <a:chOff x="447675" y="370757"/>
            <a:chExt cx="3724275" cy="64524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CC5F94A-DB68-51AD-5EF9-549C2EAEA0C2}"/>
                </a:ext>
              </a:extLst>
            </p:cNvPr>
            <p:cNvSpPr txBox="1"/>
            <p:nvPr/>
          </p:nvSpPr>
          <p:spPr>
            <a:xfrm>
              <a:off x="1181787" y="370757"/>
              <a:ext cx="299016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项目内容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1F99C85-0BF4-2DAB-84CE-7A8E36BB356F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3B4C6F37-EA99-00A6-4FC2-9665389FD972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3" name="图片 2" descr="听诊器和打印出的心电图">
            <a:extLst>
              <a:ext uri="{FF2B5EF4-FFF2-40B4-BE49-F238E27FC236}">
                <a16:creationId xmlns:a16="http://schemas.microsoft.com/office/drawing/2014/main" id="{CD1DFC77-FA97-8050-2158-B3935A9C46EE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2129" y="1962752"/>
            <a:ext cx="1548000" cy="1436400"/>
          </a:xfrm>
          <a:prstGeom prst="rect">
            <a:avLst/>
          </a:prstGeom>
        </p:spPr>
      </p:pic>
      <p:sp>
        <p:nvSpPr>
          <p:cNvPr id="32" name="textcount">
            <a:extLst>
              <a:ext uri="{FF2B5EF4-FFF2-40B4-BE49-F238E27FC236}">
                <a16:creationId xmlns:a16="http://schemas.microsoft.com/office/drawing/2014/main" id="{68CA19A8-883A-3C35-C9B8-E1B8AC662034}"/>
              </a:ext>
            </a:extLst>
          </p:cNvPr>
          <p:cNvSpPr txBox="1"/>
          <p:nvPr/>
        </p:nvSpPr>
        <p:spPr>
          <a:xfrm>
            <a:off x="1118465" y="1739362"/>
            <a:ext cx="3039110" cy="5140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项目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介绍</a:t>
            </a:r>
          </a:p>
        </p:txBody>
      </p:sp>
      <p:sp>
        <p:nvSpPr>
          <p:cNvPr id="33" name="textcount">
            <a:extLst>
              <a:ext uri="{FF2B5EF4-FFF2-40B4-BE49-F238E27FC236}">
                <a16:creationId xmlns:a16="http://schemas.microsoft.com/office/drawing/2014/main" id="{E99DBF59-CF40-A3F5-4A2C-C133F18AE752}"/>
              </a:ext>
            </a:extLst>
          </p:cNvPr>
          <p:cNvSpPr txBox="1"/>
          <p:nvPr/>
        </p:nvSpPr>
        <p:spPr>
          <a:xfrm>
            <a:off x="1098550" y="2111703"/>
            <a:ext cx="303911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Project Introduction</a:t>
            </a:r>
          </a:p>
        </p:txBody>
      </p:sp>
    </p:spTree>
    <p:extLst>
      <p:ext uri="{BB962C8B-B14F-4D97-AF65-F5344CB8AC3E}">
        <p14:creationId xmlns:p14="http://schemas.microsoft.com/office/powerpoint/2010/main" val="2186578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3FC68C0-2ADD-655E-8785-E6DDE86FBE6D}"/>
              </a:ext>
            </a:extLst>
          </p:cNvPr>
          <p:cNvSpPr/>
          <p:nvPr/>
        </p:nvSpPr>
        <p:spPr>
          <a:xfrm rot="11635421">
            <a:off x="8060319" y="-719804"/>
            <a:ext cx="1857153" cy="7426100"/>
          </a:xfrm>
          <a:prstGeom prst="rect">
            <a:avLst/>
          </a:prstGeom>
          <a:gradFill>
            <a:gsLst>
              <a:gs pos="76000">
                <a:srgbClr val="0058DA">
                  <a:alpha val="0"/>
                </a:srgbClr>
              </a:gs>
              <a:gs pos="0">
                <a:schemeClr val="accent4">
                  <a:alpha val="49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4AED876-12F6-C047-3234-479A8F03C477}"/>
              </a:ext>
            </a:extLst>
          </p:cNvPr>
          <p:cNvSpPr/>
          <p:nvPr/>
        </p:nvSpPr>
        <p:spPr>
          <a:xfrm rot="833931">
            <a:off x="10044888" y="-1843198"/>
            <a:ext cx="1857153" cy="9064560"/>
          </a:xfrm>
          <a:prstGeom prst="rect">
            <a:avLst/>
          </a:prstGeom>
          <a:gradFill>
            <a:gsLst>
              <a:gs pos="76000">
                <a:srgbClr val="0058DA">
                  <a:alpha val="0"/>
                </a:srgbClr>
              </a:gs>
              <a:gs pos="0">
                <a:schemeClr val="accent4">
                  <a:alpha val="49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88D74DC-8985-EED1-EA87-2DBB4C978B36}"/>
              </a:ext>
            </a:extLst>
          </p:cNvPr>
          <p:cNvGrpSpPr/>
          <p:nvPr/>
        </p:nvGrpSpPr>
        <p:grpSpPr>
          <a:xfrm>
            <a:off x="447675" y="370757"/>
            <a:ext cx="3724275" cy="645243"/>
            <a:chOff x="447675" y="370757"/>
            <a:chExt cx="3724275" cy="64524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B11DC73-418B-D670-FAE1-9E198CD27CFF}"/>
                </a:ext>
              </a:extLst>
            </p:cNvPr>
            <p:cNvSpPr txBox="1"/>
            <p:nvPr/>
          </p:nvSpPr>
          <p:spPr>
            <a:xfrm>
              <a:off x="1181787" y="370757"/>
              <a:ext cx="299016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成员介绍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A2ECABB7-75B8-6AE6-42AE-610406B6BEAA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52F6E9F3-6197-A21D-A425-EC6018F58575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D348E782-DBCA-3605-F736-5F5D83604899}"/>
              </a:ext>
            </a:extLst>
          </p:cNvPr>
          <p:cNvSpPr txBox="1"/>
          <p:nvPr/>
        </p:nvSpPr>
        <p:spPr>
          <a:xfrm>
            <a:off x="1181787" y="799717"/>
            <a:ext cx="524441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Project</a:t>
            </a:r>
            <a:r>
              <a:rPr lang="zh-CN" altLang="en-US" sz="1400" dirty="0">
                <a:solidFill>
                  <a:prstClr val="white">
                    <a:lumMod val="6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 </a:t>
            </a:r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Members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7BC14A-6F7B-DF20-0A79-11F0071CB091}"/>
              </a:ext>
            </a:extLst>
          </p:cNvPr>
          <p:cNvSpPr txBox="1"/>
          <p:nvPr/>
        </p:nvSpPr>
        <p:spPr>
          <a:xfrm>
            <a:off x="1027340" y="1545709"/>
            <a:ext cx="26434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辛莱德</a:t>
            </a:r>
            <a:r>
              <a:rPr lang="zh-CN" altLang="en-US" sz="60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   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8B8DFF0-CF7F-EBF4-C8EE-8313D95EBABE}"/>
              </a:ext>
            </a:extLst>
          </p:cNvPr>
          <p:cNvSpPr txBox="1"/>
          <p:nvPr/>
        </p:nvSpPr>
        <p:spPr>
          <a:xfrm>
            <a:off x="1092198" y="3312888"/>
            <a:ext cx="4312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组织策划第一个项目项目名称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C6ED83F-6E53-CA57-E852-3F1386ACBD5C}"/>
              </a:ext>
            </a:extLst>
          </p:cNvPr>
          <p:cNvSpPr txBox="1"/>
          <p:nvPr/>
        </p:nvSpPr>
        <p:spPr>
          <a:xfrm>
            <a:off x="1092198" y="3694650"/>
            <a:ext cx="4312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组织策划第二个项目项目名称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31C01A6-65FE-A5B7-F685-95E4D0993E49}"/>
              </a:ext>
            </a:extLst>
          </p:cNvPr>
          <p:cNvSpPr txBox="1"/>
          <p:nvPr/>
        </p:nvSpPr>
        <p:spPr>
          <a:xfrm>
            <a:off x="1092198" y="4094437"/>
            <a:ext cx="4312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组织策划第三个项目项目名称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CD5E6922-6157-7743-D4C5-A2B9FDFC9726}"/>
              </a:ext>
            </a:extLst>
          </p:cNvPr>
          <p:cNvSpPr txBox="1"/>
          <p:nvPr/>
        </p:nvSpPr>
        <p:spPr>
          <a:xfrm>
            <a:off x="3670754" y="2024911"/>
            <a:ext cx="362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组长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/ XINLAIDE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EBCE512-21A5-6881-07E7-EB0D21109DB7}"/>
              </a:ext>
            </a:extLst>
          </p:cNvPr>
          <p:cNvGrpSpPr/>
          <p:nvPr/>
        </p:nvGrpSpPr>
        <p:grpSpPr>
          <a:xfrm>
            <a:off x="1181788" y="2689083"/>
            <a:ext cx="4260162" cy="204126"/>
            <a:chOff x="1181788" y="2689083"/>
            <a:chExt cx="4260162" cy="204126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DEA22799-0917-313E-DD63-C4502CF11205}"/>
                </a:ext>
              </a:extLst>
            </p:cNvPr>
            <p:cNvSpPr/>
            <p:nvPr/>
          </p:nvSpPr>
          <p:spPr>
            <a:xfrm>
              <a:off x="1181788" y="2689083"/>
              <a:ext cx="1196962" cy="2041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D5FC7748-33F8-C13E-BC57-59384F902072}"/>
                </a:ext>
              </a:extLst>
            </p:cNvPr>
            <p:cNvCxnSpPr>
              <a:cxnSpLocks/>
              <a:stCxn id="75" idx="3"/>
            </p:cNvCxnSpPr>
            <p:nvPr/>
          </p:nvCxnSpPr>
          <p:spPr>
            <a:xfrm>
              <a:off x="2378750" y="2791146"/>
              <a:ext cx="3063200" cy="0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矩形 78">
            <a:extLst>
              <a:ext uri="{FF2B5EF4-FFF2-40B4-BE49-F238E27FC236}">
                <a16:creationId xmlns:a16="http://schemas.microsoft.com/office/drawing/2014/main" id="{322CC291-27C0-425C-0CDC-61BBD6B2A88B}"/>
              </a:ext>
            </a:extLst>
          </p:cNvPr>
          <p:cNvSpPr/>
          <p:nvPr/>
        </p:nvSpPr>
        <p:spPr>
          <a:xfrm rot="833931">
            <a:off x="6336885" y="-1962183"/>
            <a:ext cx="1784494" cy="9064560"/>
          </a:xfrm>
          <a:prstGeom prst="rect">
            <a:avLst/>
          </a:prstGeom>
          <a:gradFill>
            <a:gsLst>
              <a:gs pos="76000">
                <a:srgbClr val="0058DA">
                  <a:alpha val="0"/>
                </a:srgbClr>
              </a:gs>
              <a:gs pos="0">
                <a:schemeClr val="accent4">
                  <a:alpha val="49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3" name="图片 2" descr="穿白色衣服的男人在房间内玩体感游戏&#10;&#10;描述已自动生成">
            <a:extLst>
              <a:ext uri="{FF2B5EF4-FFF2-40B4-BE49-F238E27FC236}">
                <a16:creationId xmlns:a16="http://schemas.microsoft.com/office/drawing/2014/main" id="{EA5A09E7-BBCF-F498-78AD-5FA0234773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4475" y="893976"/>
            <a:ext cx="5468309" cy="5964023"/>
          </a:xfrm>
          <a:prstGeom prst="rect">
            <a:avLst/>
          </a:prstGeom>
        </p:spPr>
      </p:pic>
      <p:sp>
        <p:nvSpPr>
          <p:cNvPr id="86" name="平行四边形 85">
            <a:extLst>
              <a:ext uri="{FF2B5EF4-FFF2-40B4-BE49-F238E27FC236}">
                <a16:creationId xmlns:a16="http://schemas.microsoft.com/office/drawing/2014/main" id="{4FD2B266-F567-E9BA-38C1-B297003C3040}"/>
              </a:ext>
            </a:extLst>
          </p:cNvPr>
          <p:cNvSpPr/>
          <p:nvPr/>
        </p:nvSpPr>
        <p:spPr>
          <a:xfrm>
            <a:off x="1171173" y="5263078"/>
            <a:ext cx="1108074" cy="352821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0">
                <a:srgbClr val="FE9406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销售冠军</a:t>
            </a:r>
          </a:p>
        </p:txBody>
      </p:sp>
      <p:sp>
        <p:nvSpPr>
          <p:cNvPr id="87" name="平行四边形 86">
            <a:extLst>
              <a:ext uri="{FF2B5EF4-FFF2-40B4-BE49-F238E27FC236}">
                <a16:creationId xmlns:a16="http://schemas.microsoft.com/office/drawing/2014/main" id="{E1EDAC24-F5F9-316F-B0D7-D39AC8FD67DB}"/>
              </a:ext>
            </a:extLst>
          </p:cNvPr>
          <p:cNvSpPr/>
          <p:nvPr/>
        </p:nvSpPr>
        <p:spPr>
          <a:xfrm>
            <a:off x="2437998" y="5263078"/>
            <a:ext cx="1108074" cy="352821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0">
                <a:srgbClr val="FE9406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能力强劲</a:t>
            </a: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4BBA2C67-81C8-FA2E-9726-D7E53C828B98}"/>
              </a:ext>
            </a:extLst>
          </p:cNvPr>
          <p:cNvSpPr/>
          <p:nvPr/>
        </p:nvSpPr>
        <p:spPr>
          <a:xfrm>
            <a:off x="3704822" y="5263078"/>
            <a:ext cx="1308099" cy="352821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0">
                <a:srgbClr val="FE9406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工作负责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24C43BC-C396-FCA5-0647-A645257197A8}"/>
              </a:ext>
            </a:extLst>
          </p:cNvPr>
          <p:cNvGrpSpPr/>
          <p:nvPr/>
        </p:nvGrpSpPr>
        <p:grpSpPr>
          <a:xfrm>
            <a:off x="10564729" y="421058"/>
            <a:ext cx="973696" cy="262497"/>
            <a:chOff x="1930442" y="316501"/>
            <a:chExt cx="973696" cy="262497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C7101853-B079-0D1B-5E60-04D4DBDB10F0}"/>
                </a:ext>
              </a:extLst>
            </p:cNvPr>
            <p:cNvSpPr/>
            <p:nvPr/>
          </p:nvSpPr>
          <p:spPr>
            <a:xfrm>
              <a:off x="1930442" y="316501"/>
              <a:ext cx="247982" cy="2624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3E5C6AA9-9576-422B-CCF7-A7335B984586}"/>
                </a:ext>
              </a:extLst>
            </p:cNvPr>
            <p:cNvSpPr/>
            <p:nvPr/>
          </p:nvSpPr>
          <p:spPr>
            <a:xfrm>
              <a:off x="2293299" y="316501"/>
              <a:ext cx="247982" cy="2624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344A4E1-2932-B61A-B3F3-B9561B552BA3}"/>
                </a:ext>
              </a:extLst>
            </p:cNvPr>
            <p:cNvSpPr/>
            <p:nvPr/>
          </p:nvSpPr>
          <p:spPr>
            <a:xfrm>
              <a:off x="2656156" y="316501"/>
              <a:ext cx="247982" cy="2624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D0A6DE04-8742-2E76-92C1-AAE4FB7C20C0}"/>
              </a:ext>
            </a:extLst>
          </p:cNvPr>
          <p:cNvSpPr/>
          <p:nvPr/>
        </p:nvSpPr>
        <p:spPr>
          <a:xfrm>
            <a:off x="0" y="6705604"/>
            <a:ext cx="12192000" cy="1523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0059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7561BB4B-824C-40DE-8A3E-DFEBB4499C7A}"/>
              </a:ext>
            </a:extLst>
          </p:cNvPr>
          <p:cNvSpPr/>
          <p:nvPr/>
        </p:nvSpPr>
        <p:spPr>
          <a:xfrm flipV="1">
            <a:off x="4579480" y="1637001"/>
            <a:ext cx="2009580" cy="38589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41300" dir="5400000" sx="97000" sy="97000" algn="t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textcount">
            <a:extLst>
              <a:ext uri="{FF2B5EF4-FFF2-40B4-BE49-F238E27FC236}">
                <a16:creationId xmlns:a16="http://schemas.microsoft.com/office/drawing/2014/main" id="{5367C16A-B698-4596-8583-5E4172760845}"/>
              </a:ext>
            </a:extLst>
          </p:cNvPr>
          <p:cNvSpPr txBox="1"/>
          <p:nvPr/>
        </p:nvSpPr>
        <p:spPr>
          <a:xfrm>
            <a:off x="1092200" y="2909524"/>
            <a:ext cx="3039110" cy="6634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请在此添加文字说明请在此添加文字说明请在此添加文字说明。请在此添加文字说明请在此添加文字说明请在此添加文字说明。</a:t>
            </a:r>
          </a:p>
        </p:txBody>
      </p:sp>
      <p:sp>
        <p:nvSpPr>
          <p:cNvPr id="37" name="textcount">
            <a:extLst>
              <a:ext uri="{FF2B5EF4-FFF2-40B4-BE49-F238E27FC236}">
                <a16:creationId xmlns:a16="http://schemas.microsoft.com/office/drawing/2014/main" id="{DA0FC9F7-29E3-4339-AE40-67FABE04DC19}"/>
              </a:ext>
            </a:extLst>
          </p:cNvPr>
          <p:cNvSpPr txBox="1"/>
          <p:nvPr/>
        </p:nvSpPr>
        <p:spPr>
          <a:xfrm>
            <a:off x="1118465" y="1739362"/>
            <a:ext cx="3039110" cy="5140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团队介绍</a:t>
            </a:r>
          </a:p>
        </p:txBody>
      </p:sp>
      <p:sp>
        <p:nvSpPr>
          <p:cNvPr id="38" name="textcount">
            <a:extLst>
              <a:ext uri="{FF2B5EF4-FFF2-40B4-BE49-F238E27FC236}">
                <a16:creationId xmlns:a16="http://schemas.microsoft.com/office/drawing/2014/main" id="{8CECB435-340C-414C-810D-3821E25D02DA}"/>
              </a:ext>
            </a:extLst>
          </p:cNvPr>
          <p:cNvSpPr txBox="1"/>
          <p:nvPr/>
        </p:nvSpPr>
        <p:spPr>
          <a:xfrm>
            <a:off x="1098550" y="3718450"/>
            <a:ext cx="3039110" cy="6634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请在此添加文字说明请在此添加文字说明请在此添加文字说明。请在此添加文字说明请在此添加文字说明请在此添加文字说明。</a:t>
            </a:r>
          </a:p>
        </p:txBody>
      </p:sp>
      <p:sp>
        <p:nvSpPr>
          <p:cNvPr id="40" name="textcount">
            <a:extLst>
              <a:ext uri="{FF2B5EF4-FFF2-40B4-BE49-F238E27FC236}">
                <a16:creationId xmlns:a16="http://schemas.microsoft.com/office/drawing/2014/main" id="{4F2C050C-87B5-47B9-BDD8-BA3919F29939}"/>
              </a:ext>
            </a:extLst>
          </p:cNvPr>
          <p:cNvSpPr txBox="1"/>
          <p:nvPr/>
        </p:nvSpPr>
        <p:spPr>
          <a:xfrm>
            <a:off x="1098550" y="2111703"/>
            <a:ext cx="3039110" cy="42774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Team Introduction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662B3E45-905F-4472-A59C-8B37F71032E8}"/>
              </a:ext>
            </a:extLst>
          </p:cNvPr>
          <p:cNvSpPr/>
          <p:nvPr/>
        </p:nvSpPr>
        <p:spPr>
          <a:xfrm>
            <a:off x="1204012" y="4811396"/>
            <a:ext cx="1491563" cy="271780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100000">
                <a:schemeClr val="accent3"/>
              </a:gs>
              <a:gs pos="0">
                <a:schemeClr val="accent4"/>
              </a:gs>
            </a:gsLst>
            <a:lin ang="2700000" scaled="0"/>
          </a:gradFill>
          <a:ln>
            <a:noFill/>
          </a:ln>
          <a:effectLst>
            <a:outerShdw blurRad="127000" dist="88900" dir="5400000" sx="98000" sy="98000" algn="t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初心不改 共同成长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6255895C-862A-4B11-AF77-39BB2A76122D}"/>
              </a:ext>
            </a:extLst>
          </p:cNvPr>
          <p:cNvSpPr/>
          <p:nvPr/>
        </p:nvSpPr>
        <p:spPr>
          <a:xfrm>
            <a:off x="6941680" y="1637001"/>
            <a:ext cx="2009580" cy="38589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41300" dir="5400000" sx="97000" sy="97000" algn="t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64FCC319-A68B-459C-B5BC-D075EB0856F8}"/>
              </a:ext>
            </a:extLst>
          </p:cNvPr>
          <p:cNvSpPr/>
          <p:nvPr/>
        </p:nvSpPr>
        <p:spPr>
          <a:xfrm>
            <a:off x="9303880" y="1637001"/>
            <a:ext cx="2009580" cy="38589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41300" dir="5400000" sx="97000" sy="97000" algn="t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9" name="图片 8" descr="坐在楼梯上玩头发的女人">
            <a:extLst>
              <a:ext uri="{FF2B5EF4-FFF2-40B4-BE49-F238E27FC236}">
                <a16:creationId xmlns:a16="http://schemas.microsoft.com/office/drawing/2014/main" id="{D96B7B22-9C9A-78C3-BABC-7459EEEA2E41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7002" y="1813738"/>
            <a:ext cx="1692000" cy="2570400"/>
          </a:xfrm>
          <a:prstGeom prst="rect">
            <a:avLst/>
          </a:prstGeom>
        </p:spPr>
      </p:pic>
      <p:pic>
        <p:nvPicPr>
          <p:cNvPr id="11" name="图片 10" descr="在图书馆中学习的学生">
            <a:extLst>
              <a:ext uri="{FF2B5EF4-FFF2-40B4-BE49-F238E27FC236}">
                <a16:creationId xmlns:a16="http://schemas.microsoft.com/office/drawing/2014/main" id="{AFE900B8-AF29-3FC0-906E-0AC865190AEF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00" y="1813738"/>
            <a:ext cx="1692000" cy="2570400"/>
          </a:xfrm>
          <a:prstGeom prst="rect">
            <a:avLst/>
          </a:prstGeom>
        </p:spPr>
      </p:pic>
      <p:pic>
        <p:nvPicPr>
          <p:cNvPr id="13" name="图片 12" descr="穿棕色西装的男人">
            <a:extLst>
              <a:ext uri="{FF2B5EF4-FFF2-40B4-BE49-F238E27FC236}">
                <a16:creationId xmlns:a16="http://schemas.microsoft.com/office/drawing/2014/main" id="{140D6DB6-717C-E20A-3913-26C74CB08C6B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8600" y="1813738"/>
            <a:ext cx="1692000" cy="25704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11614707-36A1-4F0B-B74F-FA42D76E5257}"/>
              </a:ext>
            </a:extLst>
          </p:cNvPr>
          <p:cNvGrpSpPr/>
          <p:nvPr/>
        </p:nvGrpSpPr>
        <p:grpSpPr>
          <a:xfrm>
            <a:off x="6046647" y="1555526"/>
            <a:ext cx="333656" cy="395385"/>
            <a:chOff x="5865672" y="3031901"/>
            <a:chExt cx="333656" cy="395385"/>
          </a:xfrm>
        </p:grpSpPr>
        <p:sp>
          <p:nvSpPr>
            <p:cNvPr id="48" name="箭头: 五边形 47">
              <a:extLst>
                <a:ext uri="{FF2B5EF4-FFF2-40B4-BE49-F238E27FC236}">
                  <a16:creationId xmlns:a16="http://schemas.microsoft.com/office/drawing/2014/main" id="{76AFC5B5-5089-4980-934A-F1721A6BA8A8}"/>
                </a:ext>
              </a:extLst>
            </p:cNvPr>
            <p:cNvSpPr/>
            <p:nvPr/>
          </p:nvSpPr>
          <p:spPr>
            <a:xfrm rot="5400000">
              <a:off x="5834807" y="3062766"/>
              <a:ext cx="395385" cy="333656"/>
            </a:xfrm>
            <a:prstGeom prst="homePlate">
              <a:avLst>
                <a:gd name="adj" fmla="val 26913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outerShdw blurRad="127000" dist="88900" dir="5400000" sx="98000" sy="98000" algn="t" rotWithShape="0">
                <a:schemeClr val="accent4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9" name="星形: 五角 48">
              <a:extLst>
                <a:ext uri="{FF2B5EF4-FFF2-40B4-BE49-F238E27FC236}">
                  <a16:creationId xmlns:a16="http://schemas.microsoft.com/office/drawing/2014/main" id="{A470C73E-EFFE-4327-8BA8-2647A6DEF1B2}"/>
                </a:ext>
              </a:extLst>
            </p:cNvPr>
            <p:cNvSpPr/>
            <p:nvPr/>
          </p:nvSpPr>
          <p:spPr>
            <a:xfrm>
              <a:off x="5905499" y="3079734"/>
              <a:ext cx="254000" cy="2540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B9E6AF9-743C-4B69-8E03-F1DBE1E5A9A6}"/>
              </a:ext>
            </a:extLst>
          </p:cNvPr>
          <p:cNvGrpSpPr/>
          <p:nvPr/>
        </p:nvGrpSpPr>
        <p:grpSpPr>
          <a:xfrm>
            <a:off x="8408847" y="1555526"/>
            <a:ext cx="333656" cy="395385"/>
            <a:chOff x="5865672" y="3031901"/>
            <a:chExt cx="333656" cy="395385"/>
          </a:xfrm>
        </p:grpSpPr>
        <p:sp>
          <p:nvSpPr>
            <p:cNvPr id="64" name="箭头: 五边形 63">
              <a:extLst>
                <a:ext uri="{FF2B5EF4-FFF2-40B4-BE49-F238E27FC236}">
                  <a16:creationId xmlns:a16="http://schemas.microsoft.com/office/drawing/2014/main" id="{D6D82FF0-7711-4209-AED0-228702E66956}"/>
                </a:ext>
              </a:extLst>
            </p:cNvPr>
            <p:cNvSpPr/>
            <p:nvPr/>
          </p:nvSpPr>
          <p:spPr>
            <a:xfrm rot="5400000">
              <a:off x="5834807" y="3062766"/>
              <a:ext cx="395385" cy="333656"/>
            </a:xfrm>
            <a:prstGeom prst="homePlate">
              <a:avLst>
                <a:gd name="adj" fmla="val 26913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outerShdw blurRad="127000" dist="88900" dir="5400000" sx="98000" sy="98000" algn="t" rotWithShape="0">
                <a:schemeClr val="accent4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5" name="星形: 五角 64">
              <a:extLst>
                <a:ext uri="{FF2B5EF4-FFF2-40B4-BE49-F238E27FC236}">
                  <a16:creationId xmlns:a16="http://schemas.microsoft.com/office/drawing/2014/main" id="{361C9549-8D72-4C03-A758-B30A44CDF3F3}"/>
                </a:ext>
              </a:extLst>
            </p:cNvPr>
            <p:cNvSpPr/>
            <p:nvPr/>
          </p:nvSpPr>
          <p:spPr>
            <a:xfrm>
              <a:off x="5905499" y="3079734"/>
              <a:ext cx="254000" cy="2540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9A15756-5BF4-4B56-9898-D227269563CC}"/>
              </a:ext>
            </a:extLst>
          </p:cNvPr>
          <p:cNvGrpSpPr/>
          <p:nvPr/>
        </p:nvGrpSpPr>
        <p:grpSpPr>
          <a:xfrm>
            <a:off x="10771047" y="1555526"/>
            <a:ext cx="333656" cy="395385"/>
            <a:chOff x="5865672" y="3031901"/>
            <a:chExt cx="333656" cy="395385"/>
          </a:xfrm>
        </p:grpSpPr>
        <p:sp>
          <p:nvSpPr>
            <p:cNvPr id="84" name="箭头: 五边形 83">
              <a:extLst>
                <a:ext uri="{FF2B5EF4-FFF2-40B4-BE49-F238E27FC236}">
                  <a16:creationId xmlns:a16="http://schemas.microsoft.com/office/drawing/2014/main" id="{F314E638-E60A-4AA9-A037-B645CC87CD84}"/>
                </a:ext>
              </a:extLst>
            </p:cNvPr>
            <p:cNvSpPr/>
            <p:nvPr/>
          </p:nvSpPr>
          <p:spPr>
            <a:xfrm rot="5400000">
              <a:off x="5834807" y="3062766"/>
              <a:ext cx="395385" cy="333656"/>
            </a:xfrm>
            <a:prstGeom prst="homePlate">
              <a:avLst>
                <a:gd name="adj" fmla="val 26913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outerShdw blurRad="127000" dist="88900" dir="5400000" sx="98000" sy="98000" algn="t" rotWithShape="0">
                <a:schemeClr val="accent4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8" name="星形: 五角 87">
              <a:extLst>
                <a:ext uri="{FF2B5EF4-FFF2-40B4-BE49-F238E27FC236}">
                  <a16:creationId xmlns:a16="http://schemas.microsoft.com/office/drawing/2014/main" id="{6BCCDC48-6DA2-4307-A2C0-8D4604691029}"/>
                </a:ext>
              </a:extLst>
            </p:cNvPr>
            <p:cNvSpPr/>
            <p:nvPr/>
          </p:nvSpPr>
          <p:spPr>
            <a:xfrm>
              <a:off x="5905499" y="3079734"/>
              <a:ext cx="254000" cy="2540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57AE8809-E069-C9B9-E7B5-421DD8F5A98A}"/>
              </a:ext>
            </a:extLst>
          </p:cNvPr>
          <p:cNvSpPr/>
          <p:nvPr/>
        </p:nvSpPr>
        <p:spPr>
          <a:xfrm>
            <a:off x="4734200" y="4484786"/>
            <a:ext cx="1693499" cy="925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2B9CAA8-F61B-4CB7-95A0-F205D08EB8B9}"/>
              </a:ext>
            </a:extLst>
          </p:cNvPr>
          <p:cNvSpPr txBox="1"/>
          <p:nvPr/>
        </p:nvSpPr>
        <p:spPr>
          <a:xfrm>
            <a:off x="4963989" y="4595826"/>
            <a:ext cx="123092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张经理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4ABC9B7-7314-4516-B49F-8E4CD9FD80C4}"/>
              </a:ext>
            </a:extLst>
          </p:cNvPr>
          <p:cNvSpPr txBox="1"/>
          <p:nvPr/>
        </p:nvSpPr>
        <p:spPr>
          <a:xfrm>
            <a:off x="4849880" y="4900877"/>
            <a:ext cx="145914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添加您的副标题文字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B6953595-A084-D75B-CB65-08A2662304E2}"/>
              </a:ext>
            </a:extLst>
          </p:cNvPr>
          <p:cNvSpPr/>
          <p:nvPr/>
        </p:nvSpPr>
        <p:spPr>
          <a:xfrm>
            <a:off x="9457100" y="4484786"/>
            <a:ext cx="1693499" cy="925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E3FE7601-A4D1-C5C0-99CD-13458EF2F5D6}"/>
              </a:ext>
            </a:extLst>
          </p:cNvPr>
          <p:cNvSpPr/>
          <p:nvPr/>
        </p:nvSpPr>
        <p:spPr>
          <a:xfrm>
            <a:off x="7091086" y="4484786"/>
            <a:ext cx="1693499" cy="925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99D76E0-F7AA-4212-A3E7-D5DC07FFDA22}"/>
              </a:ext>
            </a:extLst>
          </p:cNvPr>
          <p:cNvSpPr txBox="1"/>
          <p:nvPr/>
        </p:nvSpPr>
        <p:spPr>
          <a:xfrm>
            <a:off x="7326189" y="4595826"/>
            <a:ext cx="123092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张经理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668419D-059A-4652-8145-DE3E86EC303F}"/>
              </a:ext>
            </a:extLst>
          </p:cNvPr>
          <p:cNvSpPr txBox="1"/>
          <p:nvPr/>
        </p:nvSpPr>
        <p:spPr>
          <a:xfrm>
            <a:off x="7212080" y="4900877"/>
            <a:ext cx="145914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添加您的副标题文字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1072EA8A-A761-465B-A713-2F7A85E4C304}"/>
              </a:ext>
            </a:extLst>
          </p:cNvPr>
          <p:cNvSpPr txBox="1"/>
          <p:nvPr/>
        </p:nvSpPr>
        <p:spPr>
          <a:xfrm>
            <a:off x="9688389" y="4595826"/>
            <a:ext cx="123092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张经理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CB3CB71C-3D4B-4F1F-9528-7FDD1E7C63A5}"/>
              </a:ext>
            </a:extLst>
          </p:cNvPr>
          <p:cNvSpPr txBox="1"/>
          <p:nvPr/>
        </p:nvSpPr>
        <p:spPr>
          <a:xfrm>
            <a:off x="9574280" y="4900877"/>
            <a:ext cx="145914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添加您的副标题文字</a:t>
            </a: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8B56C0AD-4566-37BC-10B2-B544A531995A}"/>
              </a:ext>
            </a:extLst>
          </p:cNvPr>
          <p:cNvGrpSpPr/>
          <p:nvPr/>
        </p:nvGrpSpPr>
        <p:grpSpPr>
          <a:xfrm>
            <a:off x="447675" y="370757"/>
            <a:ext cx="3724275" cy="645243"/>
            <a:chOff x="447675" y="370757"/>
            <a:chExt cx="3724275" cy="645243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93008B01-37C0-1345-B069-DF1F5C75414A}"/>
                </a:ext>
              </a:extLst>
            </p:cNvPr>
            <p:cNvSpPr txBox="1"/>
            <p:nvPr/>
          </p:nvSpPr>
          <p:spPr>
            <a:xfrm>
              <a:off x="1181787" y="370757"/>
              <a:ext cx="299016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成员介绍</a:t>
              </a: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770357EE-9430-ACFC-A3BF-1FBC1A962D0E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61706FE7-79AE-AE3C-6A99-C1D6002DD2F8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BECACB98-A1D5-4AAC-0DB6-2DAC4588F46C}"/>
              </a:ext>
            </a:extLst>
          </p:cNvPr>
          <p:cNvSpPr txBox="1"/>
          <p:nvPr/>
        </p:nvSpPr>
        <p:spPr>
          <a:xfrm>
            <a:off x="1181787" y="799717"/>
            <a:ext cx="524441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Project</a:t>
            </a:r>
            <a:r>
              <a:rPr lang="zh-CN" altLang="en-US" sz="1400" dirty="0">
                <a:solidFill>
                  <a:prstClr val="white">
                    <a:lumMod val="6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 </a:t>
            </a:r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Members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9525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1FF75F4-669C-E50D-5C26-87F7F5CC76F0}"/>
              </a:ext>
            </a:extLst>
          </p:cNvPr>
          <p:cNvGrpSpPr/>
          <p:nvPr/>
        </p:nvGrpSpPr>
        <p:grpSpPr>
          <a:xfrm>
            <a:off x="996909" y="1725258"/>
            <a:ext cx="39436" cy="2590172"/>
            <a:chOff x="996909" y="1725258"/>
            <a:chExt cx="39436" cy="2590172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45F79C6D-3623-BB84-A641-9F24C9364CF0}"/>
                </a:ext>
              </a:extLst>
            </p:cNvPr>
            <p:cNvCxnSpPr/>
            <p:nvPr/>
          </p:nvCxnSpPr>
          <p:spPr>
            <a:xfrm>
              <a:off x="996909" y="1725258"/>
              <a:ext cx="0" cy="2590172"/>
            </a:xfrm>
            <a:prstGeom prst="line">
              <a:avLst/>
            </a:prstGeom>
            <a:solidFill>
              <a:srgbClr val="00A39E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4E55143-DA0A-0C08-BC85-AB707B600F4B}"/>
                </a:ext>
              </a:extLst>
            </p:cNvPr>
            <p:cNvSpPr/>
            <p:nvPr/>
          </p:nvSpPr>
          <p:spPr>
            <a:xfrm>
              <a:off x="996909" y="1725258"/>
              <a:ext cx="39436" cy="11830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srgbClr val="08080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CB9E0E-AFEC-2D2C-F796-EFDB5B6D2B3E}"/>
              </a:ext>
            </a:extLst>
          </p:cNvPr>
          <p:cNvGrpSpPr/>
          <p:nvPr/>
        </p:nvGrpSpPr>
        <p:grpSpPr>
          <a:xfrm>
            <a:off x="3637664" y="3211470"/>
            <a:ext cx="39436" cy="2618485"/>
            <a:chOff x="3637664" y="3211470"/>
            <a:chExt cx="39436" cy="261848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4D083DD-D346-DF4B-E4A4-BC4E70749248}"/>
                </a:ext>
              </a:extLst>
            </p:cNvPr>
            <p:cNvCxnSpPr/>
            <p:nvPr/>
          </p:nvCxnSpPr>
          <p:spPr>
            <a:xfrm flipV="1">
              <a:off x="3637664" y="3211470"/>
              <a:ext cx="0" cy="2614239"/>
            </a:xfrm>
            <a:prstGeom prst="line">
              <a:avLst/>
            </a:prstGeom>
            <a:solidFill>
              <a:srgbClr val="82B732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59B70CE-BA91-FB05-A38C-C1B87E8E0F15}"/>
                </a:ext>
              </a:extLst>
            </p:cNvPr>
            <p:cNvSpPr/>
            <p:nvPr/>
          </p:nvSpPr>
          <p:spPr>
            <a:xfrm flipV="1">
              <a:off x="3637664" y="4646868"/>
              <a:ext cx="39436" cy="11830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srgbClr val="08080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100705E-32B2-A4B4-B577-4EF26359C983}"/>
              </a:ext>
            </a:extLst>
          </p:cNvPr>
          <p:cNvGrpSpPr/>
          <p:nvPr/>
        </p:nvGrpSpPr>
        <p:grpSpPr>
          <a:xfrm>
            <a:off x="6278418" y="1725258"/>
            <a:ext cx="39436" cy="2590172"/>
            <a:chOff x="6278418" y="1725258"/>
            <a:chExt cx="39436" cy="2590172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E7EE250-E4E5-0D56-1B8A-ED29051009C9}"/>
                </a:ext>
              </a:extLst>
            </p:cNvPr>
            <p:cNvCxnSpPr/>
            <p:nvPr/>
          </p:nvCxnSpPr>
          <p:spPr>
            <a:xfrm>
              <a:off x="6278418" y="1725258"/>
              <a:ext cx="0" cy="2590172"/>
            </a:xfrm>
            <a:prstGeom prst="line">
              <a:avLst/>
            </a:prstGeom>
            <a:solidFill>
              <a:srgbClr val="F39C11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BD4CE65-3D1F-76DF-9AAA-CE3D1259296F}"/>
                </a:ext>
              </a:extLst>
            </p:cNvPr>
            <p:cNvSpPr/>
            <p:nvPr/>
          </p:nvSpPr>
          <p:spPr>
            <a:xfrm>
              <a:off x="6278418" y="1725258"/>
              <a:ext cx="39436" cy="11830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srgbClr val="08080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4A5C198-9195-111E-747E-ECF72F50E70B}"/>
              </a:ext>
            </a:extLst>
          </p:cNvPr>
          <p:cNvGrpSpPr/>
          <p:nvPr/>
        </p:nvGrpSpPr>
        <p:grpSpPr>
          <a:xfrm>
            <a:off x="8919170" y="3211465"/>
            <a:ext cx="39436" cy="2618486"/>
            <a:chOff x="8919170" y="3211465"/>
            <a:chExt cx="39436" cy="261848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7F11054-2024-6AB9-71EA-8A67B934B512}"/>
                </a:ext>
              </a:extLst>
            </p:cNvPr>
            <p:cNvCxnSpPr/>
            <p:nvPr/>
          </p:nvCxnSpPr>
          <p:spPr>
            <a:xfrm flipV="1">
              <a:off x="8919170" y="3211465"/>
              <a:ext cx="0" cy="2614240"/>
            </a:xfrm>
            <a:prstGeom prst="line">
              <a:avLst/>
            </a:prstGeom>
            <a:solidFill>
              <a:srgbClr val="E23761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27A2A43-E617-3551-A71E-68EE411FF564}"/>
                </a:ext>
              </a:extLst>
            </p:cNvPr>
            <p:cNvSpPr/>
            <p:nvPr/>
          </p:nvSpPr>
          <p:spPr>
            <a:xfrm flipV="1">
              <a:off x="8919170" y="4646864"/>
              <a:ext cx="39436" cy="11830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srgbClr val="08080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3F18A2-8964-614F-F63C-6D81E40443AF}"/>
              </a:ext>
            </a:extLst>
          </p:cNvPr>
          <p:cNvGrpSpPr/>
          <p:nvPr/>
        </p:nvGrpSpPr>
        <p:grpSpPr>
          <a:xfrm>
            <a:off x="6278419" y="3211465"/>
            <a:ext cx="2300360" cy="1114395"/>
            <a:chOff x="6278419" y="3211465"/>
            <a:chExt cx="2300360" cy="111439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E75A1CE-2842-D66B-DAD4-B6841B314ABB}"/>
                </a:ext>
              </a:extLst>
            </p:cNvPr>
            <p:cNvSpPr/>
            <p:nvPr/>
          </p:nvSpPr>
          <p:spPr>
            <a:xfrm>
              <a:off x="6278419" y="3211465"/>
              <a:ext cx="2300360" cy="11143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6" name="Freeform 1120">
              <a:extLst>
                <a:ext uri="{FF2B5EF4-FFF2-40B4-BE49-F238E27FC236}">
                  <a16:creationId xmlns:a16="http://schemas.microsoft.com/office/drawing/2014/main" id="{ECE188B0-822B-5819-B423-F87EC72985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7392" y="3520508"/>
              <a:ext cx="626969" cy="496308"/>
            </a:xfrm>
            <a:custGeom>
              <a:avLst/>
              <a:gdLst>
                <a:gd name="T0" fmla="*/ 2455 w 3573"/>
                <a:gd name="T1" fmla="*/ 579 h 2827"/>
                <a:gd name="T2" fmla="*/ 2600 w 3573"/>
                <a:gd name="T3" fmla="*/ 760 h 2827"/>
                <a:gd name="T4" fmla="*/ 2739 w 3573"/>
                <a:gd name="T5" fmla="*/ 1081 h 2827"/>
                <a:gd name="T6" fmla="*/ 2787 w 3573"/>
                <a:gd name="T7" fmla="*/ 1432 h 2827"/>
                <a:gd name="T8" fmla="*/ 2745 w 3573"/>
                <a:gd name="T9" fmla="*/ 1761 h 2827"/>
                <a:gd name="T10" fmla="*/ 2621 w 3573"/>
                <a:gd name="T11" fmla="*/ 2067 h 2827"/>
                <a:gd name="T12" fmla="*/ 2489 w 3573"/>
                <a:gd name="T13" fmla="*/ 2244 h 2827"/>
                <a:gd name="T14" fmla="*/ 2399 w 3573"/>
                <a:gd name="T15" fmla="*/ 2271 h 2827"/>
                <a:gd name="T16" fmla="*/ 2304 w 3573"/>
                <a:gd name="T17" fmla="*/ 2241 h 2827"/>
                <a:gd name="T18" fmla="*/ 2230 w 3573"/>
                <a:gd name="T19" fmla="*/ 2155 h 2827"/>
                <a:gd name="T20" fmla="*/ 2221 w 3573"/>
                <a:gd name="T21" fmla="*/ 2044 h 2827"/>
                <a:gd name="T22" fmla="*/ 2327 w 3573"/>
                <a:gd name="T23" fmla="*/ 1864 h 2827"/>
                <a:gd name="T24" fmla="*/ 2421 w 3573"/>
                <a:gd name="T25" fmla="*/ 1582 h 2827"/>
                <a:gd name="T26" fmla="*/ 2422 w 3573"/>
                <a:gd name="T27" fmla="*/ 1289 h 2827"/>
                <a:gd name="T28" fmla="*/ 2338 w 3573"/>
                <a:gd name="T29" fmla="*/ 1020 h 2827"/>
                <a:gd name="T30" fmla="*/ 2205 w 3573"/>
                <a:gd name="T31" fmla="*/ 815 h 2827"/>
                <a:gd name="T32" fmla="*/ 2191 w 3573"/>
                <a:gd name="T33" fmla="*/ 701 h 2827"/>
                <a:gd name="T34" fmla="*/ 2255 w 3573"/>
                <a:gd name="T35" fmla="*/ 602 h 2827"/>
                <a:gd name="T36" fmla="*/ 2350 w 3573"/>
                <a:gd name="T37" fmla="*/ 557 h 2827"/>
                <a:gd name="T38" fmla="*/ 1694 w 3573"/>
                <a:gd name="T39" fmla="*/ 195 h 2827"/>
                <a:gd name="T40" fmla="*/ 1776 w 3573"/>
                <a:gd name="T41" fmla="*/ 282 h 2827"/>
                <a:gd name="T42" fmla="*/ 1785 w 3573"/>
                <a:gd name="T43" fmla="*/ 2553 h 2827"/>
                <a:gd name="T44" fmla="*/ 1720 w 3573"/>
                <a:gd name="T45" fmla="*/ 2653 h 2827"/>
                <a:gd name="T46" fmla="*/ 1625 w 3573"/>
                <a:gd name="T47" fmla="*/ 2685 h 2827"/>
                <a:gd name="T48" fmla="*/ 1522 w 3573"/>
                <a:gd name="T49" fmla="*/ 2647 h 2827"/>
                <a:gd name="T50" fmla="*/ 99 w 3573"/>
                <a:gd name="T51" fmla="*/ 1903 h 2827"/>
                <a:gd name="T52" fmla="*/ 13 w 3573"/>
                <a:gd name="T53" fmla="*/ 1817 h 2827"/>
                <a:gd name="T54" fmla="*/ 3 w 3573"/>
                <a:gd name="T55" fmla="*/ 1078 h 2827"/>
                <a:gd name="T56" fmla="*/ 72 w 3573"/>
                <a:gd name="T57" fmla="*/ 976 h 2827"/>
                <a:gd name="T58" fmla="*/ 635 w 3573"/>
                <a:gd name="T59" fmla="*/ 949 h 2827"/>
                <a:gd name="T60" fmla="*/ 1605 w 3573"/>
                <a:gd name="T61" fmla="*/ 181 h 2827"/>
                <a:gd name="T62" fmla="*/ 2983 w 3573"/>
                <a:gd name="T63" fmla="*/ 11 h 2827"/>
                <a:gd name="T64" fmla="*/ 3118 w 3573"/>
                <a:gd name="T65" fmla="*/ 138 h 2827"/>
                <a:gd name="T66" fmla="*/ 3350 w 3573"/>
                <a:gd name="T67" fmla="*/ 499 h 2827"/>
                <a:gd name="T68" fmla="*/ 3503 w 3573"/>
                <a:gd name="T69" fmla="*/ 899 h 2827"/>
                <a:gd name="T70" fmla="*/ 3569 w 3573"/>
                <a:gd name="T71" fmla="*/ 1324 h 2827"/>
                <a:gd name="T72" fmla="*/ 3545 w 3573"/>
                <a:gd name="T73" fmla="*/ 1768 h 2827"/>
                <a:gd name="T74" fmla="*/ 3427 w 3573"/>
                <a:gd name="T75" fmla="*/ 2196 h 2827"/>
                <a:gd name="T76" fmla="*/ 3218 w 3573"/>
                <a:gd name="T77" fmla="*/ 2590 h 2827"/>
                <a:gd name="T78" fmla="*/ 3040 w 3573"/>
                <a:gd name="T79" fmla="*/ 2804 h 2827"/>
                <a:gd name="T80" fmla="*/ 2957 w 3573"/>
                <a:gd name="T81" fmla="*/ 2827 h 2827"/>
                <a:gd name="T82" fmla="*/ 2863 w 3573"/>
                <a:gd name="T83" fmla="*/ 2797 h 2827"/>
                <a:gd name="T84" fmla="*/ 2787 w 3573"/>
                <a:gd name="T85" fmla="*/ 2709 h 2827"/>
                <a:gd name="T86" fmla="*/ 2783 w 3573"/>
                <a:gd name="T87" fmla="*/ 2594 h 2827"/>
                <a:gd name="T88" fmla="*/ 2933 w 3573"/>
                <a:gd name="T89" fmla="*/ 2378 h 2827"/>
                <a:gd name="T90" fmla="*/ 3113 w 3573"/>
                <a:gd name="T91" fmla="*/ 2022 h 2827"/>
                <a:gd name="T92" fmla="*/ 3206 w 3573"/>
                <a:gd name="T93" fmla="*/ 1633 h 2827"/>
                <a:gd name="T94" fmla="*/ 3207 w 3573"/>
                <a:gd name="T95" fmla="*/ 1239 h 2827"/>
                <a:gd name="T96" fmla="*/ 3122 w 3573"/>
                <a:gd name="T97" fmla="*/ 866 h 2827"/>
                <a:gd name="T98" fmla="*/ 2957 w 3573"/>
                <a:gd name="T99" fmla="*/ 522 h 2827"/>
                <a:gd name="T100" fmla="*/ 2767 w 3573"/>
                <a:gd name="T101" fmla="*/ 269 h 2827"/>
                <a:gd name="T102" fmla="*/ 2744 w 3573"/>
                <a:gd name="T103" fmla="*/ 165 h 2827"/>
                <a:gd name="T104" fmla="*/ 2791 w 3573"/>
                <a:gd name="T105" fmla="*/ 70 h 2827"/>
                <a:gd name="T106" fmla="*/ 2878 w 3573"/>
                <a:gd name="T107" fmla="*/ 8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73" h="2827">
                  <a:moveTo>
                    <a:pt x="2378" y="555"/>
                  </a:moveTo>
                  <a:lnTo>
                    <a:pt x="2404" y="559"/>
                  </a:lnTo>
                  <a:lnTo>
                    <a:pt x="2431" y="567"/>
                  </a:lnTo>
                  <a:lnTo>
                    <a:pt x="2455" y="579"/>
                  </a:lnTo>
                  <a:lnTo>
                    <a:pt x="2476" y="595"/>
                  </a:lnTo>
                  <a:lnTo>
                    <a:pt x="2495" y="614"/>
                  </a:lnTo>
                  <a:lnTo>
                    <a:pt x="2551" y="686"/>
                  </a:lnTo>
                  <a:lnTo>
                    <a:pt x="2600" y="760"/>
                  </a:lnTo>
                  <a:lnTo>
                    <a:pt x="2643" y="837"/>
                  </a:lnTo>
                  <a:lnTo>
                    <a:pt x="2680" y="916"/>
                  </a:lnTo>
                  <a:lnTo>
                    <a:pt x="2713" y="998"/>
                  </a:lnTo>
                  <a:lnTo>
                    <a:pt x="2739" y="1081"/>
                  </a:lnTo>
                  <a:lnTo>
                    <a:pt x="2761" y="1166"/>
                  </a:lnTo>
                  <a:lnTo>
                    <a:pt x="2775" y="1253"/>
                  </a:lnTo>
                  <a:lnTo>
                    <a:pt x="2784" y="1342"/>
                  </a:lnTo>
                  <a:lnTo>
                    <a:pt x="2787" y="1432"/>
                  </a:lnTo>
                  <a:lnTo>
                    <a:pt x="2785" y="1516"/>
                  </a:lnTo>
                  <a:lnTo>
                    <a:pt x="2776" y="1598"/>
                  </a:lnTo>
                  <a:lnTo>
                    <a:pt x="2763" y="1681"/>
                  </a:lnTo>
                  <a:lnTo>
                    <a:pt x="2745" y="1761"/>
                  </a:lnTo>
                  <a:lnTo>
                    <a:pt x="2722" y="1840"/>
                  </a:lnTo>
                  <a:lnTo>
                    <a:pt x="2693" y="1918"/>
                  </a:lnTo>
                  <a:lnTo>
                    <a:pt x="2660" y="1993"/>
                  </a:lnTo>
                  <a:lnTo>
                    <a:pt x="2621" y="2067"/>
                  </a:lnTo>
                  <a:lnTo>
                    <a:pt x="2578" y="2137"/>
                  </a:lnTo>
                  <a:lnTo>
                    <a:pt x="2529" y="2206"/>
                  </a:lnTo>
                  <a:lnTo>
                    <a:pt x="2510" y="2226"/>
                  </a:lnTo>
                  <a:lnTo>
                    <a:pt x="2489" y="2244"/>
                  </a:lnTo>
                  <a:lnTo>
                    <a:pt x="2464" y="2257"/>
                  </a:lnTo>
                  <a:lnTo>
                    <a:pt x="2438" y="2267"/>
                  </a:lnTo>
                  <a:lnTo>
                    <a:pt x="2411" y="2271"/>
                  </a:lnTo>
                  <a:lnTo>
                    <a:pt x="2399" y="2271"/>
                  </a:lnTo>
                  <a:lnTo>
                    <a:pt x="2374" y="2269"/>
                  </a:lnTo>
                  <a:lnTo>
                    <a:pt x="2349" y="2263"/>
                  </a:lnTo>
                  <a:lnTo>
                    <a:pt x="2326" y="2254"/>
                  </a:lnTo>
                  <a:lnTo>
                    <a:pt x="2304" y="2241"/>
                  </a:lnTo>
                  <a:lnTo>
                    <a:pt x="2284" y="2224"/>
                  </a:lnTo>
                  <a:lnTo>
                    <a:pt x="2263" y="2202"/>
                  </a:lnTo>
                  <a:lnTo>
                    <a:pt x="2244" y="2180"/>
                  </a:lnTo>
                  <a:lnTo>
                    <a:pt x="2230" y="2155"/>
                  </a:lnTo>
                  <a:lnTo>
                    <a:pt x="2220" y="2128"/>
                  </a:lnTo>
                  <a:lnTo>
                    <a:pt x="2216" y="2099"/>
                  </a:lnTo>
                  <a:lnTo>
                    <a:pt x="2216" y="2071"/>
                  </a:lnTo>
                  <a:lnTo>
                    <a:pt x="2221" y="2044"/>
                  </a:lnTo>
                  <a:lnTo>
                    <a:pt x="2232" y="2017"/>
                  </a:lnTo>
                  <a:lnTo>
                    <a:pt x="2247" y="1992"/>
                  </a:lnTo>
                  <a:lnTo>
                    <a:pt x="2290" y="1929"/>
                  </a:lnTo>
                  <a:lnTo>
                    <a:pt x="2327" y="1864"/>
                  </a:lnTo>
                  <a:lnTo>
                    <a:pt x="2360" y="1796"/>
                  </a:lnTo>
                  <a:lnTo>
                    <a:pt x="2386" y="1727"/>
                  </a:lnTo>
                  <a:lnTo>
                    <a:pt x="2407" y="1655"/>
                  </a:lnTo>
                  <a:lnTo>
                    <a:pt x="2421" y="1582"/>
                  </a:lnTo>
                  <a:lnTo>
                    <a:pt x="2429" y="1507"/>
                  </a:lnTo>
                  <a:lnTo>
                    <a:pt x="2433" y="1432"/>
                  </a:lnTo>
                  <a:lnTo>
                    <a:pt x="2431" y="1359"/>
                  </a:lnTo>
                  <a:lnTo>
                    <a:pt x="2422" y="1289"/>
                  </a:lnTo>
                  <a:lnTo>
                    <a:pt x="2409" y="1219"/>
                  </a:lnTo>
                  <a:lnTo>
                    <a:pt x="2390" y="1151"/>
                  </a:lnTo>
                  <a:lnTo>
                    <a:pt x="2366" y="1085"/>
                  </a:lnTo>
                  <a:lnTo>
                    <a:pt x="2338" y="1020"/>
                  </a:lnTo>
                  <a:lnTo>
                    <a:pt x="2304" y="957"/>
                  </a:lnTo>
                  <a:lnTo>
                    <a:pt x="2266" y="898"/>
                  </a:lnTo>
                  <a:lnTo>
                    <a:pt x="2222" y="840"/>
                  </a:lnTo>
                  <a:lnTo>
                    <a:pt x="2205" y="815"/>
                  </a:lnTo>
                  <a:lnTo>
                    <a:pt x="2194" y="788"/>
                  </a:lnTo>
                  <a:lnTo>
                    <a:pt x="2187" y="759"/>
                  </a:lnTo>
                  <a:lnTo>
                    <a:pt x="2186" y="730"/>
                  </a:lnTo>
                  <a:lnTo>
                    <a:pt x="2191" y="701"/>
                  </a:lnTo>
                  <a:lnTo>
                    <a:pt x="2199" y="674"/>
                  </a:lnTo>
                  <a:lnTo>
                    <a:pt x="2213" y="648"/>
                  </a:lnTo>
                  <a:lnTo>
                    <a:pt x="2233" y="624"/>
                  </a:lnTo>
                  <a:lnTo>
                    <a:pt x="2255" y="602"/>
                  </a:lnTo>
                  <a:lnTo>
                    <a:pt x="2276" y="585"/>
                  </a:lnTo>
                  <a:lnTo>
                    <a:pt x="2299" y="571"/>
                  </a:lnTo>
                  <a:lnTo>
                    <a:pt x="2324" y="562"/>
                  </a:lnTo>
                  <a:lnTo>
                    <a:pt x="2350" y="557"/>
                  </a:lnTo>
                  <a:lnTo>
                    <a:pt x="2378" y="555"/>
                  </a:lnTo>
                  <a:close/>
                  <a:moveTo>
                    <a:pt x="1635" y="180"/>
                  </a:moveTo>
                  <a:lnTo>
                    <a:pt x="1665" y="184"/>
                  </a:lnTo>
                  <a:lnTo>
                    <a:pt x="1694" y="195"/>
                  </a:lnTo>
                  <a:lnTo>
                    <a:pt x="1720" y="210"/>
                  </a:lnTo>
                  <a:lnTo>
                    <a:pt x="1743" y="231"/>
                  </a:lnTo>
                  <a:lnTo>
                    <a:pt x="1762" y="255"/>
                  </a:lnTo>
                  <a:lnTo>
                    <a:pt x="1776" y="282"/>
                  </a:lnTo>
                  <a:lnTo>
                    <a:pt x="1785" y="310"/>
                  </a:lnTo>
                  <a:lnTo>
                    <a:pt x="1787" y="341"/>
                  </a:lnTo>
                  <a:lnTo>
                    <a:pt x="1787" y="2523"/>
                  </a:lnTo>
                  <a:lnTo>
                    <a:pt x="1785" y="2553"/>
                  </a:lnTo>
                  <a:lnTo>
                    <a:pt x="1776" y="2583"/>
                  </a:lnTo>
                  <a:lnTo>
                    <a:pt x="1762" y="2610"/>
                  </a:lnTo>
                  <a:lnTo>
                    <a:pt x="1743" y="2634"/>
                  </a:lnTo>
                  <a:lnTo>
                    <a:pt x="1720" y="2653"/>
                  </a:lnTo>
                  <a:lnTo>
                    <a:pt x="1694" y="2670"/>
                  </a:lnTo>
                  <a:lnTo>
                    <a:pt x="1671" y="2678"/>
                  </a:lnTo>
                  <a:lnTo>
                    <a:pt x="1648" y="2683"/>
                  </a:lnTo>
                  <a:lnTo>
                    <a:pt x="1625" y="2685"/>
                  </a:lnTo>
                  <a:lnTo>
                    <a:pt x="1597" y="2683"/>
                  </a:lnTo>
                  <a:lnTo>
                    <a:pt x="1571" y="2675"/>
                  </a:lnTo>
                  <a:lnTo>
                    <a:pt x="1545" y="2663"/>
                  </a:lnTo>
                  <a:lnTo>
                    <a:pt x="1522" y="2647"/>
                  </a:lnTo>
                  <a:lnTo>
                    <a:pt x="635" y="1916"/>
                  </a:lnTo>
                  <a:lnTo>
                    <a:pt x="163" y="1916"/>
                  </a:lnTo>
                  <a:lnTo>
                    <a:pt x="130" y="1912"/>
                  </a:lnTo>
                  <a:lnTo>
                    <a:pt x="99" y="1903"/>
                  </a:lnTo>
                  <a:lnTo>
                    <a:pt x="72" y="1887"/>
                  </a:lnTo>
                  <a:lnTo>
                    <a:pt x="48" y="1868"/>
                  </a:lnTo>
                  <a:lnTo>
                    <a:pt x="27" y="1844"/>
                  </a:lnTo>
                  <a:lnTo>
                    <a:pt x="13" y="1817"/>
                  </a:lnTo>
                  <a:lnTo>
                    <a:pt x="3" y="1786"/>
                  </a:lnTo>
                  <a:lnTo>
                    <a:pt x="0" y="1754"/>
                  </a:lnTo>
                  <a:lnTo>
                    <a:pt x="0" y="1111"/>
                  </a:lnTo>
                  <a:lnTo>
                    <a:pt x="3" y="1078"/>
                  </a:lnTo>
                  <a:lnTo>
                    <a:pt x="13" y="1048"/>
                  </a:lnTo>
                  <a:lnTo>
                    <a:pt x="27" y="1019"/>
                  </a:lnTo>
                  <a:lnTo>
                    <a:pt x="48" y="995"/>
                  </a:lnTo>
                  <a:lnTo>
                    <a:pt x="72" y="976"/>
                  </a:lnTo>
                  <a:lnTo>
                    <a:pt x="99" y="961"/>
                  </a:lnTo>
                  <a:lnTo>
                    <a:pt x="130" y="952"/>
                  </a:lnTo>
                  <a:lnTo>
                    <a:pt x="163" y="949"/>
                  </a:lnTo>
                  <a:lnTo>
                    <a:pt x="635" y="949"/>
                  </a:lnTo>
                  <a:lnTo>
                    <a:pt x="1522" y="216"/>
                  </a:lnTo>
                  <a:lnTo>
                    <a:pt x="1547" y="199"/>
                  </a:lnTo>
                  <a:lnTo>
                    <a:pt x="1575" y="187"/>
                  </a:lnTo>
                  <a:lnTo>
                    <a:pt x="1605" y="181"/>
                  </a:lnTo>
                  <a:lnTo>
                    <a:pt x="1635" y="180"/>
                  </a:lnTo>
                  <a:close/>
                  <a:moveTo>
                    <a:pt x="2931" y="0"/>
                  </a:moveTo>
                  <a:lnTo>
                    <a:pt x="2957" y="4"/>
                  </a:lnTo>
                  <a:lnTo>
                    <a:pt x="2983" y="11"/>
                  </a:lnTo>
                  <a:lnTo>
                    <a:pt x="3007" y="22"/>
                  </a:lnTo>
                  <a:lnTo>
                    <a:pt x="3028" y="37"/>
                  </a:lnTo>
                  <a:lnTo>
                    <a:pt x="3048" y="55"/>
                  </a:lnTo>
                  <a:lnTo>
                    <a:pt x="3118" y="138"/>
                  </a:lnTo>
                  <a:lnTo>
                    <a:pt x="3183" y="224"/>
                  </a:lnTo>
                  <a:lnTo>
                    <a:pt x="3244" y="313"/>
                  </a:lnTo>
                  <a:lnTo>
                    <a:pt x="3300" y="406"/>
                  </a:lnTo>
                  <a:lnTo>
                    <a:pt x="3350" y="499"/>
                  </a:lnTo>
                  <a:lnTo>
                    <a:pt x="3396" y="597"/>
                  </a:lnTo>
                  <a:lnTo>
                    <a:pt x="3437" y="696"/>
                  </a:lnTo>
                  <a:lnTo>
                    <a:pt x="3472" y="797"/>
                  </a:lnTo>
                  <a:lnTo>
                    <a:pt x="3503" y="899"/>
                  </a:lnTo>
                  <a:lnTo>
                    <a:pt x="3528" y="1003"/>
                  </a:lnTo>
                  <a:lnTo>
                    <a:pt x="3548" y="1108"/>
                  </a:lnTo>
                  <a:lnTo>
                    <a:pt x="3562" y="1216"/>
                  </a:lnTo>
                  <a:lnTo>
                    <a:pt x="3569" y="1324"/>
                  </a:lnTo>
                  <a:lnTo>
                    <a:pt x="3573" y="1432"/>
                  </a:lnTo>
                  <a:lnTo>
                    <a:pt x="3569" y="1545"/>
                  </a:lnTo>
                  <a:lnTo>
                    <a:pt x="3561" y="1656"/>
                  </a:lnTo>
                  <a:lnTo>
                    <a:pt x="3545" y="1768"/>
                  </a:lnTo>
                  <a:lnTo>
                    <a:pt x="3524" y="1877"/>
                  </a:lnTo>
                  <a:lnTo>
                    <a:pt x="3497" y="1985"/>
                  </a:lnTo>
                  <a:lnTo>
                    <a:pt x="3465" y="2092"/>
                  </a:lnTo>
                  <a:lnTo>
                    <a:pt x="3427" y="2196"/>
                  </a:lnTo>
                  <a:lnTo>
                    <a:pt x="3382" y="2299"/>
                  </a:lnTo>
                  <a:lnTo>
                    <a:pt x="3333" y="2399"/>
                  </a:lnTo>
                  <a:lnTo>
                    <a:pt x="3278" y="2496"/>
                  </a:lnTo>
                  <a:lnTo>
                    <a:pt x="3218" y="2590"/>
                  </a:lnTo>
                  <a:lnTo>
                    <a:pt x="3153" y="2682"/>
                  </a:lnTo>
                  <a:lnTo>
                    <a:pt x="3082" y="2770"/>
                  </a:lnTo>
                  <a:lnTo>
                    <a:pt x="3062" y="2789"/>
                  </a:lnTo>
                  <a:lnTo>
                    <a:pt x="3040" y="2804"/>
                  </a:lnTo>
                  <a:lnTo>
                    <a:pt x="3017" y="2816"/>
                  </a:lnTo>
                  <a:lnTo>
                    <a:pt x="2991" y="2824"/>
                  </a:lnTo>
                  <a:lnTo>
                    <a:pt x="2965" y="2827"/>
                  </a:lnTo>
                  <a:lnTo>
                    <a:pt x="2957" y="2827"/>
                  </a:lnTo>
                  <a:lnTo>
                    <a:pt x="2932" y="2825"/>
                  </a:lnTo>
                  <a:lnTo>
                    <a:pt x="2907" y="2820"/>
                  </a:lnTo>
                  <a:lnTo>
                    <a:pt x="2884" y="2810"/>
                  </a:lnTo>
                  <a:lnTo>
                    <a:pt x="2863" y="2797"/>
                  </a:lnTo>
                  <a:lnTo>
                    <a:pt x="2843" y="2780"/>
                  </a:lnTo>
                  <a:lnTo>
                    <a:pt x="2822" y="2759"/>
                  </a:lnTo>
                  <a:lnTo>
                    <a:pt x="2801" y="2735"/>
                  </a:lnTo>
                  <a:lnTo>
                    <a:pt x="2787" y="2709"/>
                  </a:lnTo>
                  <a:lnTo>
                    <a:pt x="2779" y="2681"/>
                  </a:lnTo>
                  <a:lnTo>
                    <a:pt x="2774" y="2651"/>
                  </a:lnTo>
                  <a:lnTo>
                    <a:pt x="2775" y="2622"/>
                  </a:lnTo>
                  <a:lnTo>
                    <a:pt x="2783" y="2594"/>
                  </a:lnTo>
                  <a:lnTo>
                    <a:pt x="2795" y="2565"/>
                  </a:lnTo>
                  <a:lnTo>
                    <a:pt x="2812" y="2540"/>
                  </a:lnTo>
                  <a:lnTo>
                    <a:pt x="2876" y="2461"/>
                  </a:lnTo>
                  <a:lnTo>
                    <a:pt x="2933" y="2378"/>
                  </a:lnTo>
                  <a:lnTo>
                    <a:pt x="2986" y="2294"/>
                  </a:lnTo>
                  <a:lnTo>
                    <a:pt x="3034" y="2206"/>
                  </a:lnTo>
                  <a:lnTo>
                    <a:pt x="3076" y="2114"/>
                  </a:lnTo>
                  <a:lnTo>
                    <a:pt x="3113" y="2022"/>
                  </a:lnTo>
                  <a:lnTo>
                    <a:pt x="3145" y="1927"/>
                  </a:lnTo>
                  <a:lnTo>
                    <a:pt x="3171" y="1831"/>
                  </a:lnTo>
                  <a:lnTo>
                    <a:pt x="3191" y="1732"/>
                  </a:lnTo>
                  <a:lnTo>
                    <a:pt x="3206" y="1633"/>
                  </a:lnTo>
                  <a:lnTo>
                    <a:pt x="3215" y="1533"/>
                  </a:lnTo>
                  <a:lnTo>
                    <a:pt x="3218" y="1432"/>
                  </a:lnTo>
                  <a:lnTo>
                    <a:pt x="3215" y="1336"/>
                  </a:lnTo>
                  <a:lnTo>
                    <a:pt x="3207" y="1239"/>
                  </a:lnTo>
                  <a:lnTo>
                    <a:pt x="3194" y="1144"/>
                  </a:lnTo>
                  <a:lnTo>
                    <a:pt x="3175" y="1050"/>
                  </a:lnTo>
                  <a:lnTo>
                    <a:pt x="3152" y="957"/>
                  </a:lnTo>
                  <a:lnTo>
                    <a:pt x="3122" y="866"/>
                  </a:lnTo>
                  <a:lnTo>
                    <a:pt x="3088" y="777"/>
                  </a:lnTo>
                  <a:lnTo>
                    <a:pt x="3049" y="690"/>
                  </a:lnTo>
                  <a:lnTo>
                    <a:pt x="3005" y="604"/>
                  </a:lnTo>
                  <a:lnTo>
                    <a:pt x="2957" y="522"/>
                  </a:lnTo>
                  <a:lnTo>
                    <a:pt x="2904" y="442"/>
                  </a:lnTo>
                  <a:lnTo>
                    <a:pt x="2846" y="365"/>
                  </a:lnTo>
                  <a:lnTo>
                    <a:pt x="2784" y="290"/>
                  </a:lnTo>
                  <a:lnTo>
                    <a:pt x="2767" y="269"/>
                  </a:lnTo>
                  <a:lnTo>
                    <a:pt x="2755" y="244"/>
                  </a:lnTo>
                  <a:lnTo>
                    <a:pt x="2747" y="219"/>
                  </a:lnTo>
                  <a:lnTo>
                    <a:pt x="2743" y="191"/>
                  </a:lnTo>
                  <a:lnTo>
                    <a:pt x="2744" y="165"/>
                  </a:lnTo>
                  <a:lnTo>
                    <a:pt x="2749" y="139"/>
                  </a:lnTo>
                  <a:lnTo>
                    <a:pt x="2758" y="114"/>
                  </a:lnTo>
                  <a:lnTo>
                    <a:pt x="2772" y="90"/>
                  </a:lnTo>
                  <a:lnTo>
                    <a:pt x="2791" y="70"/>
                  </a:lnTo>
                  <a:lnTo>
                    <a:pt x="2811" y="48"/>
                  </a:lnTo>
                  <a:lnTo>
                    <a:pt x="2831" y="31"/>
                  </a:lnTo>
                  <a:lnTo>
                    <a:pt x="2854" y="18"/>
                  </a:lnTo>
                  <a:lnTo>
                    <a:pt x="2878" y="8"/>
                  </a:lnTo>
                  <a:lnTo>
                    <a:pt x="2904" y="2"/>
                  </a:lnTo>
                  <a:lnTo>
                    <a:pt x="293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E15CB2A-9C9F-A647-3192-A3848702EDA7}"/>
              </a:ext>
            </a:extLst>
          </p:cNvPr>
          <p:cNvGrpSpPr/>
          <p:nvPr/>
        </p:nvGrpSpPr>
        <p:grpSpPr>
          <a:xfrm>
            <a:off x="996912" y="3211465"/>
            <a:ext cx="2300360" cy="1114395"/>
            <a:chOff x="996912" y="3211465"/>
            <a:chExt cx="2300360" cy="111439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F5FED0C-A5D0-ED84-7118-F6385E685432}"/>
                </a:ext>
              </a:extLst>
            </p:cNvPr>
            <p:cNvSpPr/>
            <p:nvPr/>
          </p:nvSpPr>
          <p:spPr>
            <a:xfrm>
              <a:off x="996912" y="3211465"/>
              <a:ext cx="2300360" cy="11143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19" name="Group 1271">
              <a:extLst>
                <a:ext uri="{FF2B5EF4-FFF2-40B4-BE49-F238E27FC236}">
                  <a16:creationId xmlns:a16="http://schemas.microsoft.com/office/drawing/2014/main" id="{389010E3-91B2-3D36-5EFB-1D6E9756CD7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00093" y="3543650"/>
              <a:ext cx="493993" cy="493493"/>
              <a:chOff x="5516" y="3626"/>
              <a:chExt cx="1981" cy="1979"/>
            </a:xfrm>
            <a:solidFill>
              <a:schemeClr val="bg1"/>
            </a:solidFill>
          </p:grpSpPr>
          <p:sp>
            <p:nvSpPr>
              <p:cNvPr id="20" name="Freeform 1273">
                <a:extLst>
                  <a:ext uri="{FF2B5EF4-FFF2-40B4-BE49-F238E27FC236}">
                    <a16:creationId xmlns:a16="http://schemas.microsoft.com/office/drawing/2014/main" id="{FB37E095-A21C-A377-9926-D5106CA54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4" y="4270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1" name="Freeform 1274">
                <a:extLst>
                  <a:ext uri="{FF2B5EF4-FFF2-40B4-BE49-F238E27FC236}">
                    <a16:creationId xmlns:a16="http://schemas.microsoft.com/office/drawing/2014/main" id="{AD0D9791-1957-3898-0169-EAE7F625A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" y="5106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2" name="Freeform 1275">
                <a:extLst>
                  <a:ext uri="{FF2B5EF4-FFF2-40B4-BE49-F238E27FC236}">
                    <a16:creationId xmlns:a16="http://schemas.microsoft.com/office/drawing/2014/main" id="{2F645DE1-80F6-2EDF-D54D-E18B59AF4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6" y="4987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3" name="Freeform 1276">
                <a:extLst>
                  <a:ext uri="{FF2B5EF4-FFF2-40B4-BE49-F238E27FC236}">
                    <a16:creationId xmlns:a16="http://schemas.microsoft.com/office/drawing/2014/main" id="{EC4406C4-EF92-0341-66E8-54FBC5A66F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6" y="3626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4CAEC86-DDF9-F119-5C6D-7895A64F8288}"/>
              </a:ext>
            </a:extLst>
          </p:cNvPr>
          <p:cNvGrpSpPr/>
          <p:nvPr/>
        </p:nvGrpSpPr>
        <p:grpSpPr>
          <a:xfrm>
            <a:off x="8919173" y="3211465"/>
            <a:ext cx="2300360" cy="1114395"/>
            <a:chOff x="8919173" y="3211465"/>
            <a:chExt cx="2300360" cy="111439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CB5EB0F-D63B-DDC9-DFAB-7F8981A65C74}"/>
                </a:ext>
              </a:extLst>
            </p:cNvPr>
            <p:cNvSpPr/>
            <p:nvPr/>
          </p:nvSpPr>
          <p:spPr>
            <a:xfrm flipV="1">
              <a:off x="8919173" y="3211465"/>
              <a:ext cx="2300360" cy="11143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26" name="Group 1036">
              <a:extLst>
                <a:ext uri="{FF2B5EF4-FFF2-40B4-BE49-F238E27FC236}">
                  <a16:creationId xmlns:a16="http://schemas.microsoft.com/office/drawing/2014/main" id="{7D9D868A-66A8-36C2-137A-763A4ACE129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881147" y="3523321"/>
              <a:ext cx="509129" cy="506030"/>
              <a:chOff x="9876" y="-1946"/>
              <a:chExt cx="822" cy="817"/>
            </a:xfrm>
            <a:solidFill>
              <a:schemeClr val="bg1"/>
            </a:solidFill>
          </p:grpSpPr>
          <p:sp>
            <p:nvSpPr>
              <p:cNvPr id="27" name="Freeform 1038">
                <a:extLst>
                  <a:ext uri="{FF2B5EF4-FFF2-40B4-BE49-F238E27FC236}">
                    <a16:creationId xmlns:a16="http://schemas.microsoft.com/office/drawing/2014/main" id="{E964AC4A-EED8-857C-4BCE-D0C559102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6" y="-1801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5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6 h 298"/>
                  <a:gd name="T24" fmla="*/ 1396 w 1421"/>
                  <a:gd name="T25" fmla="*/ 232 h 298"/>
                  <a:gd name="T26" fmla="*/ 1378 w 1421"/>
                  <a:gd name="T27" fmla="*/ 254 h 298"/>
                  <a:gd name="T28" fmla="*/ 1356 w 1421"/>
                  <a:gd name="T29" fmla="*/ 272 h 298"/>
                  <a:gd name="T30" fmla="*/ 1330 w 1421"/>
                  <a:gd name="T31" fmla="*/ 285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5 h 298"/>
                  <a:gd name="T42" fmla="*/ 65 w 1421"/>
                  <a:gd name="T43" fmla="*/ 272 h 298"/>
                  <a:gd name="T44" fmla="*/ 44 w 1421"/>
                  <a:gd name="T45" fmla="*/ 254 h 298"/>
                  <a:gd name="T46" fmla="*/ 25 w 1421"/>
                  <a:gd name="T47" fmla="*/ 232 h 298"/>
                  <a:gd name="T48" fmla="*/ 11 w 1421"/>
                  <a:gd name="T49" fmla="*/ 206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5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5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6"/>
                    </a:lnTo>
                    <a:lnTo>
                      <a:pt x="1396" y="232"/>
                    </a:lnTo>
                    <a:lnTo>
                      <a:pt x="1378" y="254"/>
                    </a:lnTo>
                    <a:lnTo>
                      <a:pt x="1356" y="272"/>
                    </a:lnTo>
                    <a:lnTo>
                      <a:pt x="1330" y="285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5"/>
                    </a:lnTo>
                    <a:lnTo>
                      <a:pt x="65" y="272"/>
                    </a:lnTo>
                    <a:lnTo>
                      <a:pt x="44" y="254"/>
                    </a:lnTo>
                    <a:lnTo>
                      <a:pt x="25" y="232"/>
                    </a:lnTo>
                    <a:lnTo>
                      <a:pt x="11" y="206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5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" name="Freeform 1039">
                <a:extLst>
                  <a:ext uri="{FF2B5EF4-FFF2-40B4-BE49-F238E27FC236}">
                    <a16:creationId xmlns:a16="http://schemas.microsoft.com/office/drawing/2014/main" id="{2BB09A6C-6595-6B76-B7F8-26BFE2D42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6" y="-1662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6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7 h 298"/>
                  <a:gd name="T24" fmla="*/ 1396 w 1421"/>
                  <a:gd name="T25" fmla="*/ 232 h 298"/>
                  <a:gd name="T26" fmla="*/ 1378 w 1421"/>
                  <a:gd name="T27" fmla="*/ 255 h 298"/>
                  <a:gd name="T28" fmla="*/ 1356 w 1421"/>
                  <a:gd name="T29" fmla="*/ 272 h 298"/>
                  <a:gd name="T30" fmla="*/ 1330 w 1421"/>
                  <a:gd name="T31" fmla="*/ 287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7 h 298"/>
                  <a:gd name="T42" fmla="*/ 65 w 1421"/>
                  <a:gd name="T43" fmla="*/ 272 h 298"/>
                  <a:gd name="T44" fmla="*/ 44 w 1421"/>
                  <a:gd name="T45" fmla="*/ 255 h 298"/>
                  <a:gd name="T46" fmla="*/ 25 w 1421"/>
                  <a:gd name="T47" fmla="*/ 232 h 298"/>
                  <a:gd name="T48" fmla="*/ 11 w 1421"/>
                  <a:gd name="T49" fmla="*/ 207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6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6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7"/>
                    </a:lnTo>
                    <a:lnTo>
                      <a:pt x="1396" y="232"/>
                    </a:lnTo>
                    <a:lnTo>
                      <a:pt x="1378" y="255"/>
                    </a:lnTo>
                    <a:lnTo>
                      <a:pt x="1356" y="272"/>
                    </a:lnTo>
                    <a:lnTo>
                      <a:pt x="1330" y="287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7"/>
                    </a:lnTo>
                    <a:lnTo>
                      <a:pt x="65" y="272"/>
                    </a:lnTo>
                    <a:lnTo>
                      <a:pt x="44" y="255"/>
                    </a:lnTo>
                    <a:lnTo>
                      <a:pt x="25" y="232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6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9" name="Freeform 1040">
                <a:extLst>
                  <a:ext uri="{FF2B5EF4-FFF2-40B4-BE49-F238E27FC236}">
                    <a16:creationId xmlns:a16="http://schemas.microsoft.com/office/drawing/2014/main" id="{BE964B46-AEC2-7958-2EC7-2BD3B20E0D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6" y="-1522"/>
                <a:ext cx="215" cy="74"/>
              </a:xfrm>
              <a:custGeom>
                <a:avLst/>
                <a:gdLst>
                  <a:gd name="T0" fmla="*/ 149 w 860"/>
                  <a:gd name="T1" fmla="*/ 0 h 297"/>
                  <a:gd name="T2" fmla="*/ 711 w 860"/>
                  <a:gd name="T3" fmla="*/ 0 h 297"/>
                  <a:gd name="T4" fmla="*/ 741 w 860"/>
                  <a:gd name="T5" fmla="*/ 3 h 297"/>
                  <a:gd name="T6" fmla="*/ 769 w 860"/>
                  <a:gd name="T7" fmla="*/ 11 h 297"/>
                  <a:gd name="T8" fmla="*/ 795 w 860"/>
                  <a:gd name="T9" fmla="*/ 26 h 297"/>
                  <a:gd name="T10" fmla="*/ 817 w 860"/>
                  <a:gd name="T11" fmla="*/ 43 h 297"/>
                  <a:gd name="T12" fmla="*/ 835 w 860"/>
                  <a:gd name="T13" fmla="*/ 66 h 297"/>
                  <a:gd name="T14" fmla="*/ 849 w 860"/>
                  <a:gd name="T15" fmla="*/ 90 h 297"/>
                  <a:gd name="T16" fmla="*/ 857 w 860"/>
                  <a:gd name="T17" fmla="*/ 118 h 297"/>
                  <a:gd name="T18" fmla="*/ 860 w 860"/>
                  <a:gd name="T19" fmla="*/ 149 h 297"/>
                  <a:gd name="T20" fmla="*/ 857 w 860"/>
                  <a:gd name="T21" fmla="*/ 179 h 297"/>
                  <a:gd name="T22" fmla="*/ 849 w 860"/>
                  <a:gd name="T23" fmla="*/ 207 h 297"/>
                  <a:gd name="T24" fmla="*/ 835 w 860"/>
                  <a:gd name="T25" fmla="*/ 231 h 297"/>
                  <a:gd name="T26" fmla="*/ 817 w 860"/>
                  <a:gd name="T27" fmla="*/ 254 h 297"/>
                  <a:gd name="T28" fmla="*/ 795 w 860"/>
                  <a:gd name="T29" fmla="*/ 271 h 297"/>
                  <a:gd name="T30" fmla="*/ 769 w 860"/>
                  <a:gd name="T31" fmla="*/ 286 h 297"/>
                  <a:gd name="T32" fmla="*/ 741 w 860"/>
                  <a:gd name="T33" fmla="*/ 294 h 297"/>
                  <a:gd name="T34" fmla="*/ 711 w 860"/>
                  <a:gd name="T35" fmla="*/ 297 h 297"/>
                  <a:gd name="T36" fmla="*/ 149 w 860"/>
                  <a:gd name="T37" fmla="*/ 297 h 297"/>
                  <a:gd name="T38" fmla="*/ 119 w 860"/>
                  <a:gd name="T39" fmla="*/ 294 h 297"/>
                  <a:gd name="T40" fmla="*/ 91 w 860"/>
                  <a:gd name="T41" fmla="*/ 286 h 297"/>
                  <a:gd name="T42" fmla="*/ 65 w 860"/>
                  <a:gd name="T43" fmla="*/ 271 h 297"/>
                  <a:gd name="T44" fmla="*/ 44 w 860"/>
                  <a:gd name="T45" fmla="*/ 254 h 297"/>
                  <a:gd name="T46" fmla="*/ 25 w 860"/>
                  <a:gd name="T47" fmla="*/ 231 h 297"/>
                  <a:gd name="T48" fmla="*/ 11 w 860"/>
                  <a:gd name="T49" fmla="*/ 207 h 297"/>
                  <a:gd name="T50" fmla="*/ 3 w 860"/>
                  <a:gd name="T51" fmla="*/ 179 h 297"/>
                  <a:gd name="T52" fmla="*/ 0 w 860"/>
                  <a:gd name="T53" fmla="*/ 149 h 297"/>
                  <a:gd name="T54" fmla="*/ 3 w 860"/>
                  <a:gd name="T55" fmla="*/ 118 h 297"/>
                  <a:gd name="T56" fmla="*/ 11 w 860"/>
                  <a:gd name="T57" fmla="*/ 90 h 297"/>
                  <a:gd name="T58" fmla="*/ 25 w 860"/>
                  <a:gd name="T59" fmla="*/ 66 h 297"/>
                  <a:gd name="T60" fmla="*/ 44 w 860"/>
                  <a:gd name="T61" fmla="*/ 43 h 297"/>
                  <a:gd name="T62" fmla="*/ 65 w 860"/>
                  <a:gd name="T63" fmla="*/ 26 h 297"/>
                  <a:gd name="T64" fmla="*/ 91 w 860"/>
                  <a:gd name="T65" fmla="*/ 11 h 297"/>
                  <a:gd name="T66" fmla="*/ 119 w 860"/>
                  <a:gd name="T67" fmla="*/ 3 h 297"/>
                  <a:gd name="T68" fmla="*/ 149 w 860"/>
                  <a:gd name="T6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60" h="297">
                    <a:moveTo>
                      <a:pt x="149" y="0"/>
                    </a:moveTo>
                    <a:lnTo>
                      <a:pt x="711" y="0"/>
                    </a:lnTo>
                    <a:lnTo>
                      <a:pt x="741" y="3"/>
                    </a:lnTo>
                    <a:lnTo>
                      <a:pt x="769" y="11"/>
                    </a:lnTo>
                    <a:lnTo>
                      <a:pt x="795" y="26"/>
                    </a:lnTo>
                    <a:lnTo>
                      <a:pt x="817" y="43"/>
                    </a:lnTo>
                    <a:lnTo>
                      <a:pt x="835" y="66"/>
                    </a:lnTo>
                    <a:lnTo>
                      <a:pt x="849" y="90"/>
                    </a:lnTo>
                    <a:lnTo>
                      <a:pt x="857" y="118"/>
                    </a:lnTo>
                    <a:lnTo>
                      <a:pt x="860" y="149"/>
                    </a:lnTo>
                    <a:lnTo>
                      <a:pt x="857" y="179"/>
                    </a:lnTo>
                    <a:lnTo>
                      <a:pt x="849" y="207"/>
                    </a:lnTo>
                    <a:lnTo>
                      <a:pt x="835" y="231"/>
                    </a:lnTo>
                    <a:lnTo>
                      <a:pt x="817" y="254"/>
                    </a:lnTo>
                    <a:lnTo>
                      <a:pt x="795" y="271"/>
                    </a:lnTo>
                    <a:lnTo>
                      <a:pt x="769" y="286"/>
                    </a:lnTo>
                    <a:lnTo>
                      <a:pt x="741" y="294"/>
                    </a:lnTo>
                    <a:lnTo>
                      <a:pt x="711" y="297"/>
                    </a:lnTo>
                    <a:lnTo>
                      <a:pt x="149" y="297"/>
                    </a:lnTo>
                    <a:lnTo>
                      <a:pt x="119" y="294"/>
                    </a:lnTo>
                    <a:lnTo>
                      <a:pt x="91" y="286"/>
                    </a:lnTo>
                    <a:lnTo>
                      <a:pt x="65" y="271"/>
                    </a:lnTo>
                    <a:lnTo>
                      <a:pt x="44" y="254"/>
                    </a:lnTo>
                    <a:lnTo>
                      <a:pt x="25" y="231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8"/>
                    </a:lnTo>
                    <a:lnTo>
                      <a:pt x="11" y="90"/>
                    </a:lnTo>
                    <a:lnTo>
                      <a:pt x="25" y="66"/>
                    </a:lnTo>
                    <a:lnTo>
                      <a:pt x="44" y="43"/>
                    </a:lnTo>
                    <a:lnTo>
                      <a:pt x="65" y="26"/>
                    </a:lnTo>
                    <a:lnTo>
                      <a:pt x="91" y="11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" name="Freeform 1041">
                <a:extLst>
                  <a:ext uri="{FF2B5EF4-FFF2-40B4-BE49-F238E27FC236}">
                    <a16:creationId xmlns:a16="http://schemas.microsoft.com/office/drawing/2014/main" id="{D2CAC375-6CA6-41D4-47A9-11A0F111D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6" y="-1946"/>
                <a:ext cx="636" cy="817"/>
              </a:xfrm>
              <a:custGeom>
                <a:avLst/>
                <a:gdLst>
                  <a:gd name="T0" fmla="*/ 150 w 2545"/>
                  <a:gd name="T1" fmla="*/ 0 h 3271"/>
                  <a:gd name="T2" fmla="*/ 2395 w 2545"/>
                  <a:gd name="T3" fmla="*/ 0 h 3271"/>
                  <a:gd name="T4" fmla="*/ 2425 w 2545"/>
                  <a:gd name="T5" fmla="*/ 3 h 3271"/>
                  <a:gd name="T6" fmla="*/ 2453 w 2545"/>
                  <a:gd name="T7" fmla="*/ 11 h 3271"/>
                  <a:gd name="T8" fmla="*/ 2479 w 2545"/>
                  <a:gd name="T9" fmla="*/ 26 h 3271"/>
                  <a:gd name="T10" fmla="*/ 2501 w 2545"/>
                  <a:gd name="T11" fmla="*/ 43 h 3271"/>
                  <a:gd name="T12" fmla="*/ 2520 w 2545"/>
                  <a:gd name="T13" fmla="*/ 66 h 3271"/>
                  <a:gd name="T14" fmla="*/ 2533 w 2545"/>
                  <a:gd name="T15" fmla="*/ 90 h 3271"/>
                  <a:gd name="T16" fmla="*/ 2542 w 2545"/>
                  <a:gd name="T17" fmla="*/ 118 h 3271"/>
                  <a:gd name="T18" fmla="*/ 2545 w 2545"/>
                  <a:gd name="T19" fmla="*/ 148 h 3271"/>
                  <a:gd name="T20" fmla="*/ 2545 w 2545"/>
                  <a:gd name="T21" fmla="*/ 369 h 3271"/>
                  <a:gd name="T22" fmla="*/ 2246 w 2545"/>
                  <a:gd name="T23" fmla="*/ 885 h 3271"/>
                  <a:gd name="T24" fmla="*/ 2246 w 2545"/>
                  <a:gd name="T25" fmla="*/ 297 h 3271"/>
                  <a:gd name="T26" fmla="*/ 300 w 2545"/>
                  <a:gd name="T27" fmla="*/ 297 h 3271"/>
                  <a:gd name="T28" fmla="*/ 300 w 2545"/>
                  <a:gd name="T29" fmla="*/ 2973 h 3271"/>
                  <a:gd name="T30" fmla="*/ 2246 w 2545"/>
                  <a:gd name="T31" fmla="*/ 2973 h 3271"/>
                  <a:gd name="T32" fmla="*/ 2246 w 2545"/>
                  <a:gd name="T33" fmla="*/ 2603 h 3271"/>
                  <a:gd name="T34" fmla="*/ 2403 w 2545"/>
                  <a:gd name="T35" fmla="*/ 2500 h 3271"/>
                  <a:gd name="T36" fmla="*/ 2430 w 2545"/>
                  <a:gd name="T37" fmla="*/ 2478 h 3271"/>
                  <a:gd name="T38" fmla="*/ 2454 w 2545"/>
                  <a:gd name="T39" fmla="*/ 2453 h 3271"/>
                  <a:gd name="T40" fmla="*/ 2474 w 2545"/>
                  <a:gd name="T41" fmla="*/ 2425 h 3271"/>
                  <a:gd name="T42" fmla="*/ 2545 w 2545"/>
                  <a:gd name="T43" fmla="*/ 2302 h 3271"/>
                  <a:gd name="T44" fmla="*/ 2545 w 2545"/>
                  <a:gd name="T45" fmla="*/ 3122 h 3271"/>
                  <a:gd name="T46" fmla="*/ 2542 w 2545"/>
                  <a:gd name="T47" fmla="*/ 3151 h 3271"/>
                  <a:gd name="T48" fmla="*/ 2533 w 2545"/>
                  <a:gd name="T49" fmla="*/ 3179 h 3271"/>
                  <a:gd name="T50" fmla="*/ 2520 w 2545"/>
                  <a:gd name="T51" fmla="*/ 3205 h 3271"/>
                  <a:gd name="T52" fmla="*/ 2501 w 2545"/>
                  <a:gd name="T53" fmla="*/ 3226 h 3271"/>
                  <a:gd name="T54" fmla="*/ 2479 w 2545"/>
                  <a:gd name="T55" fmla="*/ 3245 h 3271"/>
                  <a:gd name="T56" fmla="*/ 2453 w 2545"/>
                  <a:gd name="T57" fmla="*/ 3258 h 3271"/>
                  <a:gd name="T58" fmla="*/ 2425 w 2545"/>
                  <a:gd name="T59" fmla="*/ 3268 h 3271"/>
                  <a:gd name="T60" fmla="*/ 2395 w 2545"/>
                  <a:gd name="T61" fmla="*/ 3271 h 3271"/>
                  <a:gd name="T62" fmla="*/ 150 w 2545"/>
                  <a:gd name="T63" fmla="*/ 3271 h 3271"/>
                  <a:gd name="T64" fmla="*/ 120 w 2545"/>
                  <a:gd name="T65" fmla="*/ 3268 h 3271"/>
                  <a:gd name="T66" fmla="*/ 92 w 2545"/>
                  <a:gd name="T67" fmla="*/ 3258 h 3271"/>
                  <a:gd name="T68" fmla="*/ 66 w 2545"/>
                  <a:gd name="T69" fmla="*/ 3245 h 3271"/>
                  <a:gd name="T70" fmla="*/ 44 w 2545"/>
                  <a:gd name="T71" fmla="*/ 3226 h 3271"/>
                  <a:gd name="T72" fmla="*/ 26 w 2545"/>
                  <a:gd name="T73" fmla="*/ 3205 h 3271"/>
                  <a:gd name="T74" fmla="*/ 12 w 2545"/>
                  <a:gd name="T75" fmla="*/ 3179 h 3271"/>
                  <a:gd name="T76" fmla="*/ 3 w 2545"/>
                  <a:gd name="T77" fmla="*/ 3151 h 3271"/>
                  <a:gd name="T78" fmla="*/ 0 w 2545"/>
                  <a:gd name="T79" fmla="*/ 3122 h 3271"/>
                  <a:gd name="T80" fmla="*/ 0 w 2545"/>
                  <a:gd name="T81" fmla="*/ 148 h 3271"/>
                  <a:gd name="T82" fmla="*/ 3 w 2545"/>
                  <a:gd name="T83" fmla="*/ 118 h 3271"/>
                  <a:gd name="T84" fmla="*/ 12 w 2545"/>
                  <a:gd name="T85" fmla="*/ 90 h 3271"/>
                  <a:gd name="T86" fmla="*/ 26 w 2545"/>
                  <a:gd name="T87" fmla="*/ 66 h 3271"/>
                  <a:gd name="T88" fmla="*/ 44 w 2545"/>
                  <a:gd name="T89" fmla="*/ 43 h 3271"/>
                  <a:gd name="T90" fmla="*/ 66 w 2545"/>
                  <a:gd name="T91" fmla="*/ 26 h 3271"/>
                  <a:gd name="T92" fmla="*/ 92 w 2545"/>
                  <a:gd name="T93" fmla="*/ 11 h 3271"/>
                  <a:gd name="T94" fmla="*/ 120 w 2545"/>
                  <a:gd name="T95" fmla="*/ 3 h 3271"/>
                  <a:gd name="T96" fmla="*/ 150 w 2545"/>
                  <a:gd name="T97" fmla="*/ 0 h 3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5" h="3271">
                    <a:moveTo>
                      <a:pt x="150" y="0"/>
                    </a:moveTo>
                    <a:lnTo>
                      <a:pt x="2395" y="0"/>
                    </a:lnTo>
                    <a:lnTo>
                      <a:pt x="2425" y="3"/>
                    </a:lnTo>
                    <a:lnTo>
                      <a:pt x="2453" y="11"/>
                    </a:lnTo>
                    <a:lnTo>
                      <a:pt x="2479" y="26"/>
                    </a:lnTo>
                    <a:lnTo>
                      <a:pt x="2501" y="43"/>
                    </a:lnTo>
                    <a:lnTo>
                      <a:pt x="2520" y="66"/>
                    </a:lnTo>
                    <a:lnTo>
                      <a:pt x="2533" y="90"/>
                    </a:lnTo>
                    <a:lnTo>
                      <a:pt x="2542" y="118"/>
                    </a:lnTo>
                    <a:lnTo>
                      <a:pt x="2545" y="148"/>
                    </a:lnTo>
                    <a:lnTo>
                      <a:pt x="2545" y="369"/>
                    </a:lnTo>
                    <a:lnTo>
                      <a:pt x="2246" y="885"/>
                    </a:lnTo>
                    <a:lnTo>
                      <a:pt x="2246" y="297"/>
                    </a:lnTo>
                    <a:lnTo>
                      <a:pt x="300" y="297"/>
                    </a:lnTo>
                    <a:lnTo>
                      <a:pt x="300" y="2973"/>
                    </a:lnTo>
                    <a:lnTo>
                      <a:pt x="2246" y="2973"/>
                    </a:lnTo>
                    <a:lnTo>
                      <a:pt x="2246" y="2603"/>
                    </a:lnTo>
                    <a:lnTo>
                      <a:pt x="2403" y="2500"/>
                    </a:lnTo>
                    <a:lnTo>
                      <a:pt x="2430" y="2478"/>
                    </a:lnTo>
                    <a:lnTo>
                      <a:pt x="2454" y="2453"/>
                    </a:lnTo>
                    <a:lnTo>
                      <a:pt x="2474" y="2425"/>
                    </a:lnTo>
                    <a:lnTo>
                      <a:pt x="2545" y="2302"/>
                    </a:lnTo>
                    <a:lnTo>
                      <a:pt x="2545" y="3122"/>
                    </a:lnTo>
                    <a:lnTo>
                      <a:pt x="2542" y="3151"/>
                    </a:lnTo>
                    <a:lnTo>
                      <a:pt x="2533" y="3179"/>
                    </a:lnTo>
                    <a:lnTo>
                      <a:pt x="2520" y="3205"/>
                    </a:lnTo>
                    <a:lnTo>
                      <a:pt x="2501" y="3226"/>
                    </a:lnTo>
                    <a:lnTo>
                      <a:pt x="2479" y="3245"/>
                    </a:lnTo>
                    <a:lnTo>
                      <a:pt x="2453" y="3258"/>
                    </a:lnTo>
                    <a:lnTo>
                      <a:pt x="2425" y="3268"/>
                    </a:lnTo>
                    <a:lnTo>
                      <a:pt x="2395" y="3271"/>
                    </a:lnTo>
                    <a:lnTo>
                      <a:pt x="150" y="3271"/>
                    </a:lnTo>
                    <a:lnTo>
                      <a:pt x="120" y="3268"/>
                    </a:lnTo>
                    <a:lnTo>
                      <a:pt x="92" y="3258"/>
                    </a:lnTo>
                    <a:lnTo>
                      <a:pt x="66" y="3245"/>
                    </a:lnTo>
                    <a:lnTo>
                      <a:pt x="44" y="3226"/>
                    </a:lnTo>
                    <a:lnTo>
                      <a:pt x="26" y="3205"/>
                    </a:lnTo>
                    <a:lnTo>
                      <a:pt x="12" y="3179"/>
                    </a:lnTo>
                    <a:lnTo>
                      <a:pt x="3" y="3151"/>
                    </a:lnTo>
                    <a:lnTo>
                      <a:pt x="0" y="3122"/>
                    </a:lnTo>
                    <a:lnTo>
                      <a:pt x="0" y="148"/>
                    </a:lnTo>
                    <a:lnTo>
                      <a:pt x="3" y="118"/>
                    </a:lnTo>
                    <a:lnTo>
                      <a:pt x="12" y="90"/>
                    </a:lnTo>
                    <a:lnTo>
                      <a:pt x="26" y="66"/>
                    </a:lnTo>
                    <a:lnTo>
                      <a:pt x="44" y="43"/>
                    </a:lnTo>
                    <a:lnTo>
                      <a:pt x="66" y="26"/>
                    </a:lnTo>
                    <a:lnTo>
                      <a:pt x="92" y="11"/>
                    </a:lnTo>
                    <a:lnTo>
                      <a:pt x="120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" name="Freeform 1042">
                <a:extLst>
                  <a:ext uri="{FF2B5EF4-FFF2-40B4-BE49-F238E27FC236}">
                    <a16:creationId xmlns:a16="http://schemas.microsoft.com/office/drawing/2014/main" id="{955339A5-CBC2-1A91-4E07-854318DF9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05" y="-1855"/>
                <a:ext cx="393" cy="586"/>
              </a:xfrm>
              <a:custGeom>
                <a:avLst/>
                <a:gdLst>
                  <a:gd name="T0" fmla="*/ 130 w 1574"/>
                  <a:gd name="T1" fmla="*/ 1973 h 2342"/>
                  <a:gd name="T2" fmla="*/ 221 w 1574"/>
                  <a:gd name="T3" fmla="*/ 2017 h 2342"/>
                  <a:gd name="T4" fmla="*/ 305 w 1574"/>
                  <a:gd name="T5" fmla="*/ 2073 h 2342"/>
                  <a:gd name="T6" fmla="*/ 434 w 1574"/>
                  <a:gd name="T7" fmla="*/ 1957 h 2342"/>
                  <a:gd name="T8" fmla="*/ 385 w 1574"/>
                  <a:gd name="T9" fmla="*/ 1912 h 2342"/>
                  <a:gd name="T10" fmla="*/ 311 w 1574"/>
                  <a:gd name="T11" fmla="*/ 1861 h 2342"/>
                  <a:gd name="T12" fmla="*/ 242 w 1574"/>
                  <a:gd name="T13" fmla="*/ 1827 h 2342"/>
                  <a:gd name="T14" fmla="*/ 186 w 1574"/>
                  <a:gd name="T15" fmla="*/ 1808 h 2342"/>
                  <a:gd name="T16" fmla="*/ 140 w 1574"/>
                  <a:gd name="T17" fmla="*/ 1799 h 2342"/>
                  <a:gd name="T18" fmla="*/ 1106 w 1574"/>
                  <a:gd name="T19" fmla="*/ 0 h 2342"/>
                  <a:gd name="T20" fmla="*/ 1161 w 1574"/>
                  <a:gd name="T21" fmla="*/ 7 h 2342"/>
                  <a:gd name="T22" fmla="*/ 1227 w 1574"/>
                  <a:gd name="T23" fmla="*/ 25 h 2342"/>
                  <a:gd name="T24" fmla="*/ 1305 w 1574"/>
                  <a:gd name="T25" fmla="*/ 56 h 2342"/>
                  <a:gd name="T26" fmla="*/ 1391 w 1574"/>
                  <a:gd name="T27" fmla="*/ 107 h 2342"/>
                  <a:gd name="T28" fmla="*/ 1462 w 1574"/>
                  <a:gd name="T29" fmla="*/ 161 h 2342"/>
                  <a:gd name="T30" fmla="*/ 1512 w 1574"/>
                  <a:gd name="T31" fmla="*/ 213 h 2342"/>
                  <a:gd name="T32" fmla="*/ 1544 w 1574"/>
                  <a:gd name="T33" fmla="*/ 258 h 2342"/>
                  <a:gd name="T34" fmla="*/ 1562 w 1574"/>
                  <a:gd name="T35" fmla="*/ 294 h 2342"/>
                  <a:gd name="T36" fmla="*/ 1571 w 1574"/>
                  <a:gd name="T37" fmla="*/ 316 h 2342"/>
                  <a:gd name="T38" fmla="*/ 1574 w 1574"/>
                  <a:gd name="T39" fmla="*/ 340 h 2342"/>
                  <a:gd name="T40" fmla="*/ 1563 w 1574"/>
                  <a:gd name="T41" fmla="*/ 375 h 2342"/>
                  <a:gd name="T42" fmla="*/ 618 w 1574"/>
                  <a:gd name="T43" fmla="*/ 1998 h 2342"/>
                  <a:gd name="T44" fmla="*/ 115 w 1574"/>
                  <a:gd name="T45" fmla="*/ 2330 h 2342"/>
                  <a:gd name="T46" fmla="*/ 77 w 1574"/>
                  <a:gd name="T47" fmla="*/ 2342 h 2342"/>
                  <a:gd name="T48" fmla="*/ 36 w 1574"/>
                  <a:gd name="T49" fmla="*/ 2332 h 2342"/>
                  <a:gd name="T50" fmla="*/ 13 w 1574"/>
                  <a:gd name="T51" fmla="*/ 2311 h 2342"/>
                  <a:gd name="T52" fmla="*/ 0 w 1574"/>
                  <a:gd name="T53" fmla="*/ 2280 h 2342"/>
                  <a:gd name="T54" fmla="*/ 34 w 1574"/>
                  <a:gd name="T55" fmla="*/ 1683 h 2342"/>
                  <a:gd name="T56" fmla="*/ 45 w 1574"/>
                  <a:gd name="T57" fmla="*/ 1651 h 2342"/>
                  <a:gd name="T58" fmla="*/ 991 w 1574"/>
                  <a:gd name="T59" fmla="*/ 27 h 2342"/>
                  <a:gd name="T60" fmla="*/ 1023 w 1574"/>
                  <a:gd name="T61" fmla="*/ 7 h 2342"/>
                  <a:gd name="T62" fmla="*/ 1036 w 1574"/>
                  <a:gd name="T63" fmla="*/ 4 h 2342"/>
                  <a:gd name="T64" fmla="*/ 1064 w 1574"/>
                  <a:gd name="T65" fmla="*/ 0 h 2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74" h="2342">
                    <a:moveTo>
                      <a:pt x="140" y="1799"/>
                    </a:moveTo>
                    <a:lnTo>
                      <a:pt x="130" y="1973"/>
                    </a:lnTo>
                    <a:lnTo>
                      <a:pt x="175" y="1993"/>
                    </a:lnTo>
                    <a:lnTo>
                      <a:pt x="221" y="2017"/>
                    </a:lnTo>
                    <a:lnTo>
                      <a:pt x="264" y="2043"/>
                    </a:lnTo>
                    <a:lnTo>
                      <a:pt x="305" y="2073"/>
                    </a:lnTo>
                    <a:lnTo>
                      <a:pt x="451" y="1976"/>
                    </a:lnTo>
                    <a:lnTo>
                      <a:pt x="434" y="1957"/>
                    </a:lnTo>
                    <a:lnTo>
                      <a:pt x="412" y="1935"/>
                    </a:lnTo>
                    <a:lnTo>
                      <a:pt x="385" y="1912"/>
                    </a:lnTo>
                    <a:lnTo>
                      <a:pt x="351" y="1887"/>
                    </a:lnTo>
                    <a:lnTo>
                      <a:pt x="311" y="1861"/>
                    </a:lnTo>
                    <a:lnTo>
                      <a:pt x="276" y="1843"/>
                    </a:lnTo>
                    <a:lnTo>
                      <a:pt x="242" y="1827"/>
                    </a:lnTo>
                    <a:lnTo>
                      <a:pt x="212" y="1816"/>
                    </a:lnTo>
                    <a:lnTo>
                      <a:pt x="186" y="1808"/>
                    </a:lnTo>
                    <a:lnTo>
                      <a:pt x="162" y="1803"/>
                    </a:lnTo>
                    <a:lnTo>
                      <a:pt x="140" y="1799"/>
                    </a:lnTo>
                    <a:close/>
                    <a:moveTo>
                      <a:pt x="1083" y="0"/>
                    </a:moveTo>
                    <a:lnTo>
                      <a:pt x="1106" y="0"/>
                    </a:lnTo>
                    <a:lnTo>
                      <a:pt x="1132" y="2"/>
                    </a:lnTo>
                    <a:lnTo>
                      <a:pt x="1161" y="7"/>
                    </a:lnTo>
                    <a:lnTo>
                      <a:pt x="1192" y="14"/>
                    </a:lnTo>
                    <a:lnTo>
                      <a:pt x="1227" y="25"/>
                    </a:lnTo>
                    <a:lnTo>
                      <a:pt x="1264" y="39"/>
                    </a:lnTo>
                    <a:lnTo>
                      <a:pt x="1305" y="56"/>
                    </a:lnTo>
                    <a:lnTo>
                      <a:pt x="1347" y="80"/>
                    </a:lnTo>
                    <a:lnTo>
                      <a:pt x="1391" y="107"/>
                    </a:lnTo>
                    <a:lnTo>
                      <a:pt x="1430" y="135"/>
                    </a:lnTo>
                    <a:lnTo>
                      <a:pt x="1462" y="161"/>
                    </a:lnTo>
                    <a:lnTo>
                      <a:pt x="1489" y="188"/>
                    </a:lnTo>
                    <a:lnTo>
                      <a:pt x="1512" y="213"/>
                    </a:lnTo>
                    <a:lnTo>
                      <a:pt x="1529" y="236"/>
                    </a:lnTo>
                    <a:lnTo>
                      <a:pt x="1544" y="258"/>
                    </a:lnTo>
                    <a:lnTo>
                      <a:pt x="1554" y="277"/>
                    </a:lnTo>
                    <a:lnTo>
                      <a:pt x="1562" y="294"/>
                    </a:lnTo>
                    <a:lnTo>
                      <a:pt x="1567" y="307"/>
                    </a:lnTo>
                    <a:lnTo>
                      <a:pt x="1571" y="316"/>
                    </a:lnTo>
                    <a:lnTo>
                      <a:pt x="1572" y="322"/>
                    </a:lnTo>
                    <a:lnTo>
                      <a:pt x="1574" y="340"/>
                    </a:lnTo>
                    <a:lnTo>
                      <a:pt x="1571" y="359"/>
                    </a:lnTo>
                    <a:lnTo>
                      <a:pt x="1563" y="375"/>
                    </a:lnTo>
                    <a:lnTo>
                      <a:pt x="628" y="1985"/>
                    </a:lnTo>
                    <a:lnTo>
                      <a:pt x="618" y="1998"/>
                    </a:lnTo>
                    <a:lnTo>
                      <a:pt x="605" y="2009"/>
                    </a:lnTo>
                    <a:lnTo>
                      <a:pt x="115" y="2330"/>
                    </a:lnTo>
                    <a:lnTo>
                      <a:pt x="97" y="2339"/>
                    </a:lnTo>
                    <a:lnTo>
                      <a:pt x="77" y="2342"/>
                    </a:lnTo>
                    <a:lnTo>
                      <a:pt x="56" y="2340"/>
                    </a:lnTo>
                    <a:lnTo>
                      <a:pt x="36" y="2332"/>
                    </a:lnTo>
                    <a:lnTo>
                      <a:pt x="23" y="2323"/>
                    </a:lnTo>
                    <a:lnTo>
                      <a:pt x="13" y="2311"/>
                    </a:lnTo>
                    <a:lnTo>
                      <a:pt x="5" y="2296"/>
                    </a:lnTo>
                    <a:lnTo>
                      <a:pt x="0" y="2280"/>
                    </a:lnTo>
                    <a:lnTo>
                      <a:pt x="0" y="2263"/>
                    </a:lnTo>
                    <a:lnTo>
                      <a:pt x="34" y="1683"/>
                    </a:lnTo>
                    <a:lnTo>
                      <a:pt x="38" y="1666"/>
                    </a:lnTo>
                    <a:lnTo>
                      <a:pt x="45" y="1651"/>
                    </a:lnTo>
                    <a:lnTo>
                      <a:pt x="981" y="41"/>
                    </a:lnTo>
                    <a:lnTo>
                      <a:pt x="991" y="27"/>
                    </a:lnTo>
                    <a:lnTo>
                      <a:pt x="1005" y="15"/>
                    </a:lnTo>
                    <a:lnTo>
                      <a:pt x="1023" y="7"/>
                    </a:lnTo>
                    <a:lnTo>
                      <a:pt x="1027" y="6"/>
                    </a:lnTo>
                    <a:lnTo>
                      <a:pt x="1036" y="4"/>
                    </a:lnTo>
                    <a:lnTo>
                      <a:pt x="1049" y="2"/>
                    </a:lnTo>
                    <a:lnTo>
                      <a:pt x="1064" y="0"/>
                    </a:lnTo>
                    <a:lnTo>
                      <a:pt x="10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2" name="Freeform 1043">
                <a:extLst>
                  <a:ext uri="{FF2B5EF4-FFF2-40B4-BE49-F238E27FC236}">
                    <a16:creationId xmlns:a16="http://schemas.microsoft.com/office/drawing/2014/main" id="{4436B6F6-117C-F3A5-9F11-6F70AC3BA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5" y="-1385"/>
                <a:ext cx="286" cy="146"/>
              </a:xfrm>
              <a:custGeom>
                <a:avLst/>
                <a:gdLst>
                  <a:gd name="T0" fmla="*/ 551 w 1143"/>
                  <a:gd name="T1" fmla="*/ 5 h 585"/>
                  <a:gd name="T2" fmla="*/ 577 w 1143"/>
                  <a:gd name="T3" fmla="*/ 28 h 585"/>
                  <a:gd name="T4" fmla="*/ 585 w 1143"/>
                  <a:gd name="T5" fmla="*/ 110 h 585"/>
                  <a:gd name="T6" fmla="*/ 554 w 1143"/>
                  <a:gd name="T7" fmla="*/ 197 h 585"/>
                  <a:gd name="T8" fmla="*/ 563 w 1143"/>
                  <a:gd name="T9" fmla="*/ 239 h 585"/>
                  <a:gd name="T10" fmla="*/ 581 w 1143"/>
                  <a:gd name="T11" fmla="*/ 267 h 585"/>
                  <a:gd name="T12" fmla="*/ 631 w 1143"/>
                  <a:gd name="T13" fmla="*/ 275 h 585"/>
                  <a:gd name="T14" fmla="*/ 674 w 1143"/>
                  <a:gd name="T15" fmla="*/ 319 h 585"/>
                  <a:gd name="T16" fmla="*/ 685 w 1143"/>
                  <a:gd name="T17" fmla="*/ 353 h 585"/>
                  <a:gd name="T18" fmla="*/ 838 w 1143"/>
                  <a:gd name="T19" fmla="*/ 347 h 585"/>
                  <a:gd name="T20" fmla="*/ 986 w 1143"/>
                  <a:gd name="T21" fmla="*/ 362 h 585"/>
                  <a:gd name="T22" fmla="*/ 1106 w 1143"/>
                  <a:gd name="T23" fmla="*/ 369 h 585"/>
                  <a:gd name="T24" fmla="*/ 1137 w 1143"/>
                  <a:gd name="T25" fmla="*/ 396 h 585"/>
                  <a:gd name="T26" fmla="*/ 1142 w 1143"/>
                  <a:gd name="T27" fmla="*/ 436 h 585"/>
                  <a:gd name="T28" fmla="*/ 1119 w 1143"/>
                  <a:gd name="T29" fmla="*/ 470 h 585"/>
                  <a:gd name="T30" fmla="*/ 1055 w 1143"/>
                  <a:gd name="T31" fmla="*/ 477 h 585"/>
                  <a:gd name="T32" fmla="*/ 946 w 1143"/>
                  <a:gd name="T33" fmla="*/ 461 h 585"/>
                  <a:gd name="T34" fmla="*/ 834 w 1143"/>
                  <a:gd name="T35" fmla="*/ 447 h 585"/>
                  <a:gd name="T36" fmla="*/ 730 w 1143"/>
                  <a:gd name="T37" fmla="*/ 456 h 585"/>
                  <a:gd name="T38" fmla="*/ 672 w 1143"/>
                  <a:gd name="T39" fmla="*/ 481 h 585"/>
                  <a:gd name="T40" fmla="*/ 630 w 1143"/>
                  <a:gd name="T41" fmla="*/ 486 h 585"/>
                  <a:gd name="T42" fmla="*/ 596 w 1143"/>
                  <a:gd name="T43" fmla="*/ 472 h 585"/>
                  <a:gd name="T44" fmla="*/ 571 w 1143"/>
                  <a:gd name="T45" fmla="*/ 449 h 585"/>
                  <a:gd name="T46" fmla="*/ 565 w 1143"/>
                  <a:gd name="T47" fmla="*/ 403 h 585"/>
                  <a:gd name="T48" fmla="*/ 531 w 1143"/>
                  <a:gd name="T49" fmla="*/ 452 h 585"/>
                  <a:gd name="T50" fmla="*/ 490 w 1143"/>
                  <a:gd name="T51" fmla="*/ 465 h 585"/>
                  <a:gd name="T52" fmla="*/ 450 w 1143"/>
                  <a:gd name="T53" fmla="*/ 451 h 585"/>
                  <a:gd name="T54" fmla="*/ 435 w 1143"/>
                  <a:gd name="T55" fmla="*/ 414 h 585"/>
                  <a:gd name="T56" fmla="*/ 445 w 1143"/>
                  <a:gd name="T57" fmla="*/ 385 h 585"/>
                  <a:gd name="T58" fmla="*/ 454 w 1143"/>
                  <a:gd name="T59" fmla="*/ 365 h 585"/>
                  <a:gd name="T60" fmla="*/ 417 w 1143"/>
                  <a:gd name="T61" fmla="*/ 400 h 585"/>
                  <a:gd name="T62" fmla="*/ 375 w 1143"/>
                  <a:gd name="T63" fmla="*/ 423 h 585"/>
                  <a:gd name="T64" fmla="*/ 331 w 1143"/>
                  <a:gd name="T65" fmla="*/ 412 h 585"/>
                  <a:gd name="T66" fmla="*/ 311 w 1143"/>
                  <a:gd name="T67" fmla="*/ 375 h 585"/>
                  <a:gd name="T68" fmla="*/ 360 w 1143"/>
                  <a:gd name="T69" fmla="*/ 285 h 585"/>
                  <a:gd name="T70" fmla="*/ 250 w 1143"/>
                  <a:gd name="T71" fmla="*/ 388 h 585"/>
                  <a:gd name="T72" fmla="*/ 95 w 1143"/>
                  <a:gd name="T73" fmla="*/ 574 h 585"/>
                  <a:gd name="T74" fmla="*/ 49 w 1143"/>
                  <a:gd name="T75" fmla="*/ 584 h 585"/>
                  <a:gd name="T76" fmla="*/ 9 w 1143"/>
                  <a:gd name="T77" fmla="*/ 562 h 585"/>
                  <a:gd name="T78" fmla="*/ 2 w 1143"/>
                  <a:gd name="T79" fmla="*/ 521 h 585"/>
                  <a:gd name="T80" fmla="*/ 137 w 1143"/>
                  <a:gd name="T81" fmla="*/ 347 h 585"/>
                  <a:gd name="T82" fmla="*/ 341 w 1143"/>
                  <a:gd name="T83" fmla="*/ 122 h 585"/>
                  <a:gd name="T84" fmla="*/ 395 w 1143"/>
                  <a:gd name="T85" fmla="*/ 70 h 585"/>
                  <a:gd name="T86" fmla="*/ 458 w 1143"/>
                  <a:gd name="T87" fmla="*/ 20 h 585"/>
                  <a:gd name="T88" fmla="*/ 528 w 1143"/>
                  <a:gd name="T89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43" h="585">
                    <a:moveTo>
                      <a:pt x="528" y="0"/>
                    </a:moveTo>
                    <a:lnTo>
                      <a:pt x="539" y="2"/>
                    </a:lnTo>
                    <a:lnTo>
                      <a:pt x="551" y="5"/>
                    </a:lnTo>
                    <a:lnTo>
                      <a:pt x="561" y="10"/>
                    </a:lnTo>
                    <a:lnTo>
                      <a:pt x="571" y="18"/>
                    </a:lnTo>
                    <a:lnTo>
                      <a:pt x="577" y="28"/>
                    </a:lnTo>
                    <a:lnTo>
                      <a:pt x="585" y="53"/>
                    </a:lnTo>
                    <a:lnTo>
                      <a:pt x="587" y="81"/>
                    </a:lnTo>
                    <a:lnTo>
                      <a:pt x="585" y="110"/>
                    </a:lnTo>
                    <a:lnTo>
                      <a:pt x="578" y="139"/>
                    </a:lnTo>
                    <a:lnTo>
                      <a:pt x="567" y="168"/>
                    </a:lnTo>
                    <a:lnTo>
                      <a:pt x="554" y="197"/>
                    </a:lnTo>
                    <a:lnTo>
                      <a:pt x="537" y="227"/>
                    </a:lnTo>
                    <a:lnTo>
                      <a:pt x="551" y="232"/>
                    </a:lnTo>
                    <a:lnTo>
                      <a:pt x="563" y="239"/>
                    </a:lnTo>
                    <a:lnTo>
                      <a:pt x="573" y="252"/>
                    </a:lnTo>
                    <a:lnTo>
                      <a:pt x="577" y="260"/>
                    </a:lnTo>
                    <a:lnTo>
                      <a:pt x="581" y="267"/>
                    </a:lnTo>
                    <a:lnTo>
                      <a:pt x="597" y="266"/>
                    </a:lnTo>
                    <a:lnTo>
                      <a:pt x="614" y="269"/>
                    </a:lnTo>
                    <a:lnTo>
                      <a:pt x="631" y="275"/>
                    </a:lnTo>
                    <a:lnTo>
                      <a:pt x="646" y="286"/>
                    </a:lnTo>
                    <a:lnTo>
                      <a:pt x="661" y="300"/>
                    </a:lnTo>
                    <a:lnTo>
                      <a:pt x="674" y="319"/>
                    </a:lnTo>
                    <a:lnTo>
                      <a:pt x="681" y="334"/>
                    </a:lnTo>
                    <a:lnTo>
                      <a:pt x="684" y="345"/>
                    </a:lnTo>
                    <a:lnTo>
                      <a:pt x="685" y="353"/>
                    </a:lnTo>
                    <a:lnTo>
                      <a:pt x="738" y="347"/>
                    </a:lnTo>
                    <a:lnTo>
                      <a:pt x="789" y="346"/>
                    </a:lnTo>
                    <a:lnTo>
                      <a:pt x="838" y="347"/>
                    </a:lnTo>
                    <a:lnTo>
                      <a:pt x="887" y="351"/>
                    </a:lnTo>
                    <a:lnTo>
                      <a:pt x="936" y="356"/>
                    </a:lnTo>
                    <a:lnTo>
                      <a:pt x="986" y="362"/>
                    </a:lnTo>
                    <a:lnTo>
                      <a:pt x="1036" y="365"/>
                    </a:lnTo>
                    <a:lnTo>
                      <a:pt x="1089" y="367"/>
                    </a:lnTo>
                    <a:lnTo>
                      <a:pt x="1106" y="369"/>
                    </a:lnTo>
                    <a:lnTo>
                      <a:pt x="1119" y="375"/>
                    </a:lnTo>
                    <a:lnTo>
                      <a:pt x="1130" y="384"/>
                    </a:lnTo>
                    <a:lnTo>
                      <a:pt x="1137" y="396"/>
                    </a:lnTo>
                    <a:lnTo>
                      <a:pt x="1142" y="408"/>
                    </a:lnTo>
                    <a:lnTo>
                      <a:pt x="1143" y="422"/>
                    </a:lnTo>
                    <a:lnTo>
                      <a:pt x="1142" y="436"/>
                    </a:lnTo>
                    <a:lnTo>
                      <a:pt x="1137" y="449"/>
                    </a:lnTo>
                    <a:lnTo>
                      <a:pt x="1130" y="460"/>
                    </a:lnTo>
                    <a:lnTo>
                      <a:pt x="1119" y="470"/>
                    </a:lnTo>
                    <a:lnTo>
                      <a:pt x="1106" y="476"/>
                    </a:lnTo>
                    <a:lnTo>
                      <a:pt x="1089" y="478"/>
                    </a:lnTo>
                    <a:lnTo>
                      <a:pt x="1055" y="477"/>
                    </a:lnTo>
                    <a:lnTo>
                      <a:pt x="1020" y="473"/>
                    </a:lnTo>
                    <a:lnTo>
                      <a:pt x="983" y="467"/>
                    </a:lnTo>
                    <a:lnTo>
                      <a:pt x="946" y="461"/>
                    </a:lnTo>
                    <a:lnTo>
                      <a:pt x="909" y="455"/>
                    </a:lnTo>
                    <a:lnTo>
                      <a:pt x="872" y="450"/>
                    </a:lnTo>
                    <a:lnTo>
                      <a:pt x="834" y="447"/>
                    </a:lnTo>
                    <a:lnTo>
                      <a:pt x="798" y="446"/>
                    </a:lnTo>
                    <a:lnTo>
                      <a:pt x="763" y="449"/>
                    </a:lnTo>
                    <a:lnTo>
                      <a:pt x="730" y="456"/>
                    </a:lnTo>
                    <a:lnTo>
                      <a:pt x="698" y="469"/>
                    </a:lnTo>
                    <a:lnTo>
                      <a:pt x="685" y="475"/>
                    </a:lnTo>
                    <a:lnTo>
                      <a:pt x="672" y="481"/>
                    </a:lnTo>
                    <a:lnTo>
                      <a:pt x="657" y="486"/>
                    </a:lnTo>
                    <a:lnTo>
                      <a:pt x="644" y="488"/>
                    </a:lnTo>
                    <a:lnTo>
                      <a:pt x="630" y="486"/>
                    </a:lnTo>
                    <a:lnTo>
                      <a:pt x="619" y="482"/>
                    </a:lnTo>
                    <a:lnTo>
                      <a:pt x="608" y="477"/>
                    </a:lnTo>
                    <a:lnTo>
                      <a:pt x="596" y="472"/>
                    </a:lnTo>
                    <a:lnTo>
                      <a:pt x="586" y="465"/>
                    </a:lnTo>
                    <a:lnTo>
                      <a:pt x="578" y="458"/>
                    </a:lnTo>
                    <a:lnTo>
                      <a:pt x="571" y="449"/>
                    </a:lnTo>
                    <a:lnTo>
                      <a:pt x="566" y="437"/>
                    </a:lnTo>
                    <a:lnTo>
                      <a:pt x="565" y="418"/>
                    </a:lnTo>
                    <a:lnTo>
                      <a:pt x="565" y="403"/>
                    </a:lnTo>
                    <a:lnTo>
                      <a:pt x="554" y="422"/>
                    </a:lnTo>
                    <a:lnTo>
                      <a:pt x="542" y="441"/>
                    </a:lnTo>
                    <a:lnTo>
                      <a:pt x="531" y="452"/>
                    </a:lnTo>
                    <a:lnTo>
                      <a:pt x="519" y="460"/>
                    </a:lnTo>
                    <a:lnTo>
                      <a:pt x="504" y="464"/>
                    </a:lnTo>
                    <a:lnTo>
                      <a:pt x="490" y="465"/>
                    </a:lnTo>
                    <a:lnTo>
                      <a:pt x="475" y="463"/>
                    </a:lnTo>
                    <a:lnTo>
                      <a:pt x="462" y="458"/>
                    </a:lnTo>
                    <a:lnTo>
                      <a:pt x="450" y="451"/>
                    </a:lnTo>
                    <a:lnTo>
                      <a:pt x="441" y="441"/>
                    </a:lnTo>
                    <a:lnTo>
                      <a:pt x="436" y="428"/>
                    </a:lnTo>
                    <a:lnTo>
                      <a:pt x="435" y="414"/>
                    </a:lnTo>
                    <a:lnTo>
                      <a:pt x="439" y="398"/>
                    </a:lnTo>
                    <a:lnTo>
                      <a:pt x="442" y="391"/>
                    </a:lnTo>
                    <a:lnTo>
                      <a:pt x="445" y="385"/>
                    </a:lnTo>
                    <a:lnTo>
                      <a:pt x="445" y="385"/>
                    </a:lnTo>
                    <a:lnTo>
                      <a:pt x="444" y="385"/>
                    </a:lnTo>
                    <a:lnTo>
                      <a:pt x="454" y="365"/>
                    </a:lnTo>
                    <a:lnTo>
                      <a:pt x="440" y="374"/>
                    </a:lnTo>
                    <a:lnTo>
                      <a:pt x="428" y="385"/>
                    </a:lnTo>
                    <a:lnTo>
                      <a:pt x="417" y="400"/>
                    </a:lnTo>
                    <a:lnTo>
                      <a:pt x="405" y="412"/>
                    </a:lnTo>
                    <a:lnTo>
                      <a:pt x="390" y="420"/>
                    </a:lnTo>
                    <a:lnTo>
                      <a:pt x="375" y="423"/>
                    </a:lnTo>
                    <a:lnTo>
                      <a:pt x="359" y="423"/>
                    </a:lnTo>
                    <a:lnTo>
                      <a:pt x="345" y="419"/>
                    </a:lnTo>
                    <a:lnTo>
                      <a:pt x="331" y="412"/>
                    </a:lnTo>
                    <a:lnTo>
                      <a:pt x="321" y="402"/>
                    </a:lnTo>
                    <a:lnTo>
                      <a:pt x="314" y="389"/>
                    </a:lnTo>
                    <a:lnTo>
                      <a:pt x="311" y="375"/>
                    </a:lnTo>
                    <a:lnTo>
                      <a:pt x="313" y="360"/>
                    </a:lnTo>
                    <a:lnTo>
                      <a:pt x="320" y="343"/>
                    </a:lnTo>
                    <a:lnTo>
                      <a:pt x="360" y="285"/>
                    </a:lnTo>
                    <a:lnTo>
                      <a:pt x="400" y="224"/>
                    </a:lnTo>
                    <a:lnTo>
                      <a:pt x="323" y="305"/>
                    </a:lnTo>
                    <a:lnTo>
                      <a:pt x="250" y="388"/>
                    </a:lnTo>
                    <a:lnTo>
                      <a:pt x="177" y="475"/>
                    </a:lnTo>
                    <a:lnTo>
                      <a:pt x="108" y="562"/>
                    </a:lnTo>
                    <a:lnTo>
                      <a:pt x="95" y="574"/>
                    </a:lnTo>
                    <a:lnTo>
                      <a:pt x="80" y="582"/>
                    </a:lnTo>
                    <a:lnTo>
                      <a:pt x="64" y="585"/>
                    </a:lnTo>
                    <a:lnTo>
                      <a:pt x="49" y="584"/>
                    </a:lnTo>
                    <a:lnTo>
                      <a:pt x="33" y="580"/>
                    </a:lnTo>
                    <a:lnTo>
                      <a:pt x="21" y="572"/>
                    </a:lnTo>
                    <a:lnTo>
                      <a:pt x="9" y="562"/>
                    </a:lnTo>
                    <a:lnTo>
                      <a:pt x="2" y="550"/>
                    </a:lnTo>
                    <a:lnTo>
                      <a:pt x="0" y="535"/>
                    </a:lnTo>
                    <a:lnTo>
                      <a:pt x="2" y="521"/>
                    </a:lnTo>
                    <a:lnTo>
                      <a:pt x="12" y="506"/>
                    </a:lnTo>
                    <a:lnTo>
                      <a:pt x="74" y="426"/>
                    </a:lnTo>
                    <a:lnTo>
                      <a:pt x="137" y="347"/>
                    </a:lnTo>
                    <a:lnTo>
                      <a:pt x="202" y="270"/>
                    </a:lnTo>
                    <a:lnTo>
                      <a:pt x="270" y="194"/>
                    </a:lnTo>
                    <a:lnTo>
                      <a:pt x="341" y="122"/>
                    </a:lnTo>
                    <a:lnTo>
                      <a:pt x="357" y="106"/>
                    </a:lnTo>
                    <a:lnTo>
                      <a:pt x="376" y="88"/>
                    </a:lnTo>
                    <a:lnTo>
                      <a:pt x="395" y="70"/>
                    </a:lnTo>
                    <a:lnTo>
                      <a:pt x="414" y="51"/>
                    </a:lnTo>
                    <a:lnTo>
                      <a:pt x="435" y="35"/>
                    </a:lnTo>
                    <a:lnTo>
                      <a:pt x="458" y="20"/>
                    </a:lnTo>
                    <a:lnTo>
                      <a:pt x="480" y="9"/>
                    </a:lnTo>
                    <a:lnTo>
                      <a:pt x="504" y="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8F09A14-F73F-BE00-0DEE-CC14C3770B6C}"/>
              </a:ext>
            </a:extLst>
          </p:cNvPr>
          <p:cNvGrpSpPr/>
          <p:nvPr/>
        </p:nvGrpSpPr>
        <p:grpSpPr>
          <a:xfrm>
            <a:off x="3637665" y="3211465"/>
            <a:ext cx="2300360" cy="1114395"/>
            <a:chOff x="3637665" y="3211465"/>
            <a:chExt cx="2300360" cy="111439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72E4243-C38B-1752-8A49-E970F14ABB8B}"/>
                </a:ext>
              </a:extLst>
            </p:cNvPr>
            <p:cNvSpPr/>
            <p:nvPr/>
          </p:nvSpPr>
          <p:spPr>
            <a:xfrm flipV="1">
              <a:off x="3637665" y="3211465"/>
              <a:ext cx="2300360" cy="11143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5" name="Freeform 1171">
              <a:extLst>
                <a:ext uri="{FF2B5EF4-FFF2-40B4-BE49-F238E27FC236}">
                  <a16:creationId xmlns:a16="http://schemas.microsoft.com/office/drawing/2014/main" id="{63DE148E-5849-AE13-958E-568873D43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919" y="3555809"/>
              <a:ext cx="641852" cy="481334"/>
            </a:xfrm>
            <a:custGeom>
              <a:avLst/>
              <a:gdLst>
                <a:gd name="T0" fmla="*/ 6189 w 6231"/>
                <a:gd name="T1" fmla="*/ 0 h 4673"/>
                <a:gd name="T2" fmla="*/ 6206 w 6231"/>
                <a:gd name="T3" fmla="*/ 6 h 4673"/>
                <a:gd name="T4" fmla="*/ 6219 w 6231"/>
                <a:gd name="T5" fmla="*/ 17 h 4673"/>
                <a:gd name="T6" fmla="*/ 6229 w 6231"/>
                <a:gd name="T7" fmla="*/ 34 h 4673"/>
                <a:gd name="T8" fmla="*/ 6231 w 6231"/>
                <a:gd name="T9" fmla="*/ 53 h 4673"/>
                <a:gd name="T10" fmla="*/ 6223 w 6231"/>
                <a:gd name="T11" fmla="*/ 72 h 4673"/>
                <a:gd name="T12" fmla="*/ 3477 w 6231"/>
                <a:gd name="T13" fmla="*/ 4603 h 4673"/>
                <a:gd name="T14" fmla="*/ 3455 w 6231"/>
                <a:gd name="T15" fmla="*/ 4631 h 4673"/>
                <a:gd name="T16" fmla="*/ 3428 w 6231"/>
                <a:gd name="T17" fmla="*/ 4652 h 4673"/>
                <a:gd name="T18" fmla="*/ 3398 w 6231"/>
                <a:gd name="T19" fmla="*/ 4665 h 4673"/>
                <a:gd name="T20" fmla="*/ 3366 w 6231"/>
                <a:gd name="T21" fmla="*/ 4673 h 4673"/>
                <a:gd name="T22" fmla="*/ 3332 w 6231"/>
                <a:gd name="T23" fmla="*/ 4673 h 4673"/>
                <a:gd name="T24" fmla="*/ 3300 w 6231"/>
                <a:gd name="T25" fmla="*/ 4664 h 4673"/>
                <a:gd name="T26" fmla="*/ 3269 w 6231"/>
                <a:gd name="T27" fmla="*/ 4648 h 4673"/>
                <a:gd name="T28" fmla="*/ 2513 w 6231"/>
                <a:gd name="T29" fmla="*/ 4132 h 4673"/>
                <a:gd name="T30" fmla="*/ 1745 w 6231"/>
                <a:gd name="T31" fmla="*/ 4641 h 4673"/>
                <a:gd name="T32" fmla="*/ 1717 w 6231"/>
                <a:gd name="T33" fmla="*/ 4654 h 4673"/>
                <a:gd name="T34" fmla="*/ 1690 w 6231"/>
                <a:gd name="T35" fmla="*/ 4656 h 4673"/>
                <a:gd name="T36" fmla="*/ 1664 w 6231"/>
                <a:gd name="T37" fmla="*/ 4650 h 4673"/>
                <a:gd name="T38" fmla="*/ 1639 w 6231"/>
                <a:gd name="T39" fmla="*/ 4639 h 4673"/>
                <a:gd name="T40" fmla="*/ 1621 w 6231"/>
                <a:gd name="T41" fmla="*/ 4618 h 4673"/>
                <a:gd name="T42" fmla="*/ 1609 w 6231"/>
                <a:gd name="T43" fmla="*/ 4595 h 4673"/>
                <a:gd name="T44" fmla="*/ 1603 w 6231"/>
                <a:gd name="T45" fmla="*/ 4565 h 4673"/>
                <a:gd name="T46" fmla="*/ 1603 w 6231"/>
                <a:gd name="T47" fmla="*/ 3511 h 4673"/>
                <a:gd name="T48" fmla="*/ 5090 w 6231"/>
                <a:gd name="T49" fmla="*/ 905 h 4673"/>
                <a:gd name="T50" fmla="*/ 972 w 6231"/>
                <a:gd name="T51" fmla="*/ 3077 h 4673"/>
                <a:gd name="T52" fmla="*/ 64 w 6231"/>
                <a:gd name="T53" fmla="*/ 2459 h 4673"/>
                <a:gd name="T54" fmla="*/ 36 w 6231"/>
                <a:gd name="T55" fmla="*/ 2434 h 4673"/>
                <a:gd name="T56" fmla="*/ 15 w 6231"/>
                <a:gd name="T57" fmla="*/ 2404 h 4673"/>
                <a:gd name="T58" fmla="*/ 4 w 6231"/>
                <a:gd name="T59" fmla="*/ 2370 h 4673"/>
                <a:gd name="T60" fmla="*/ 0 w 6231"/>
                <a:gd name="T61" fmla="*/ 2335 h 4673"/>
                <a:gd name="T62" fmla="*/ 0 w 6231"/>
                <a:gd name="T63" fmla="*/ 2335 h 4673"/>
                <a:gd name="T64" fmla="*/ 4 w 6231"/>
                <a:gd name="T65" fmla="*/ 2301 h 4673"/>
                <a:gd name="T66" fmla="*/ 17 w 6231"/>
                <a:gd name="T67" fmla="*/ 2269 h 4673"/>
                <a:gd name="T68" fmla="*/ 36 w 6231"/>
                <a:gd name="T69" fmla="*/ 2241 h 4673"/>
                <a:gd name="T70" fmla="*/ 62 w 6231"/>
                <a:gd name="T71" fmla="*/ 2216 h 4673"/>
                <a:gd name="T72" fmla="*/ 96 w 6231"/>
                <a:gd name="T73" fmla="*/ 2199 h 4673"/>
                <a:gd name="T74" fmla="*/ 6168 w 6231"/>
                <a:gd name="T75" fmla="*/ 4 h 4673"/>
                <a:gd name="T76" fmla="*/ 6189 w 6231"/>
                <a:gd name="T77" fmla="*/ 0 h 4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31" h="4673">
                  <a:moveTo>
                    <a:pt x="6189" y="0"/>
                  </a:moveTo>
                  <a:lnTo>
                    <a:pt x="6206" y="6"/>
                  </a:lnTo>
                  <a:lnTo>
                    <a:pt x="6219" y="17"/>
                  </a:lnTo>
                  <a:lnTo>
                    <a:pt x="6229" y="34"/>
                  </a:lnTo>
                  <a:lnTo>
                    <a:pt x="6231" y="53"/>
                  </a:lnTo>
                  <a:lnTo>
                    <a:pt x="6223" y="72"/>
                  </a:lnTo>
                  <a:lnTo>
                    <a:pt x="3477" y="4603"/>
                  </a:lnTo>
                  <a:lnTo>
                    <a:pt x="3455" y="4631"/>
                  </a:lnTo>
                  <a:lnTo>
                    <a:pt x="3428" y="4652"/>
                  </a:lnTo>
                  <a:lnTo>
                    <a:pt x="3398" y="4665"/>
                  </a:lnTo>
                  <a:lnTo>
                    <a:pt x="3366" y="4673"/>
                  </a:lnTo>
                  <a:lnTo>
                    <a:pt x="3332" y="4673"/>
                  </a:lnTo>
                  <a:lnTo>
                    <a:pt x="3300" y="4664"/>
                  </a:lnTo>
                  <a:lnTo>
                    <a:pt x="3269" y="4648"/>
                  </a:lnTo>
                  <a:lnTo>
                    <a:pt x="2513" y="4132"/>
                  </a:lnTo>
                  <a:lnTo>
                    <a:pt x="1745" y="4641"/>
                  </a:lnTo>
                  <a:lnTo>
                    <a:pt x="1717" y="4654"/>
                  </a:lnTo>
                  <a:lnTo>
                    <a:pt x="1690" y="4656"/>
                  </a:lnTo>
                  <a:lnTo>
                    <a:pt x="1664" y="4650"/>
                  </a:lnTo>
                  <a:lnTo>
                    <a:pt x="1639" y="4639"/>
                  </a:lnTo>
                  <a:lnTo>
                    <a:pt x="1621" y="4618"/>
                  </a:lnTo>
                  <a:lnTo>
                    <a:pt x="1609" y="4595"/>
                  </a:lnTo>
                  <a:lnTo>
                    <a:pt x="1603" y="4565"/>
                  </a:lnTo>
                  <a:lnTo>
                    <a:pt x="1603" y="3511"/>
                  </a:lnTo>
                  <a:lnTo>
                    <a:pt x="5090" y="905"/>
                  </a:lnTo>
                  <a:lnTo>
                    <a:pt x="972" y="3077"/>
                  </a:lnTo>
                  <a:lnTo>
                    <a:pt x="64" y="2459"/>
                  </a:lnTo>
                  <a:lnTo>
                    <a:pt x="36" y="2434"/>
                  </a:lnTo>
                  <a:lnTo>
                    <a:pt x="15" y="2404"/>
                  </a:lnTo>
                  <a:lnTo>
                    <a:pt x="4" y="2370"/>
                  </a:lnTo>
                  <a:lnTo>
                    <a:pt x="0" y="2335"/>
                  </a:lnTo>
                  <a:lnTo>
                    <a:pt x="0" y="2335"/>
                  </a:lnTo>
                  <a:lnTo>
                    <a:pt x="4" y="2301"/>
                  </a:lnTo>
                  <a:lnTo>
                    <a:pt x="17" y="2269"/>
                  </a:lnTo>
                  <a:lnTo>
                    <a:pt x="36" y="2241"/>
                  </a:lnTo>
                  <a:lnTo>
                    <a:pt x="62" y="2216"/>
                  </a:lnTo>
                  <a:lnTo>
                    <a:pt x="96" y="2199"/>
                  </a:lnTo>
                  <a:lnTo>
                    <a:pt x="6168" y="4"/>
                  </a:lnTo>
                  <a:lnTo>
                    <a:pt x="618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ADCD347-86E2-7D33-BF34-76D63A474CA6}"/>
              </a:ext>
            </a:extLst>
          </p:cNvPr>
          <p:cNvGrpSpPr/>
          <p:nvPr/>
        </p:nvGrpSpPr>
        <p:grpSpPr>
          <a:xfrm>
            <a:off x="1274178" y="1787070"/>
            <a:ext cx="1971295" cy="1027013"/>
            <a:chOff x="1274178" y="1787070"/>
            <a:chExt cx="1971295" cy="1027013"/>
          </a:xfrm>
        </p:grpSpPr>
        <p:sp>
          <p:nvSpPr>
            <p:cNvPr id="37" name="1">
              <a:extLst>
                <a:ext uri="{FF2B5EF4-FFF2-40B4-BE49-F238E27FC236}">
                  <a16:creationId xmlns:a16="http://schemas.microsoft.com/office/drawing/2014/main" id="{FF7EBC43-20C4-9A4B-A9FE-FA3628253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4178" y="1787070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01</a:t>
              </a:r>
              <a:r>
                <a:rPr lang="zh-CN" altLang="en-US" sz="16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月</a:t>
              </a:r>
              <a:endParaRPr lang="en-US" altLang="zh-CN" sz="16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id="{7145A6AF-C444-9E50-5A7D-3BDCC4B9E2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6849" y="2082216"/>
              <a:ext cx="1968624" cy="731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54307D1-8F87-8D68-A1F1-4D189D4B8D61}"/>
              </a:ext>
            </a:extLst>
          </p:cNvPr>
          <p:cNvGrpSpPr/>
          <p:nvPr/>
        </p:nvGrpSpPr>
        <p:grpSpPr>
          <a:xfrm>
            <a:off x="3929304" y="4689846"/>
            <a:ext cx="1971295" cy="1027013"/>
            <a:chOff x="3929304" y="4689846"/>
            <a:chExt cx="1971295" cy="1027013"/>
          </a:xfrm>
        </p:grpSpPr>
        <p:sp>
          <p:nvSpPr>
            <p:cNvPr id="40" name="1">
              <a:extLst>
                <a:ext uri="{FF2B5EF4-FFF2-40B4-BE49-F238E27FC236}">
                  <a16:creationId xmlns:a16="http://schemas.microsoft.com/office/drawing/2014/main" id="{1FDFA15B-A73E-DC4B-82AE-64D04EDCA1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9304" y="4689846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03</a:t>
              </a:r>
              <a:r>
                <a:rPr lang="zh-CN" altLang="en-US" sz="16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月</a:t>
              </a:r>
              <a:endParaRPr lang="en-US" altLang="zh-CN" sz="16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1" name="1">
              <a:extLst>
                <a:ext uri="{FF2B5EF4-FFF2-40B4-BE49-F238E27FC236}">
                  <a16:creationId xmlns:a16="http://schemas.microsoft.com/office/drawing/2014/main" id="{F75A9E18-2718-D618-0DEC-6E79712F5C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31975" y="4984992"/>
              <a:ext cx="1968624" cy="731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ACEEAF9-88A6-4A10-A374-0A78C0653055}"/>
              </a:ext>
            </a:extLst>
          </p:cNvPr>
          <p:cNvGrpSpPr/>
          <p:nvPr/>
        </p:nvGrpSpPr>
        <p:grpSpPr>
          <a:xfrm>
            <a:off x="6555686" y="1723565"/>
            <a:ext cx="1971295" cy="1027013"/>
            <a:chOff x="6555686" y="1723565"/>
            <a:chExt cx="1971295" cy="1027013"/>
          </a:xfrm>
        </p:grpSpPr>
        <p:sp>
          <p:nvSpPr>
            <p:cNvPr id="43" name="1">
              <a:extLst>
                <a:ext uri="{FF2B5EF4-FFF2-40B4-BE49-F238E27FC236}">
                  <a16:creationId xmlns:a16="http://schemas.microsoft.com/office/drawing/2014/main" id="{65D973EC-50C6-F4D7-10DF-D950C447A5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5686" y="1723565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05</a:t>
              </a:r>
              <a:r>
                <a:rPr lang="zh-CN" altLang="en-US" sz="16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月</a:t>
              </a:r>
              <a:endParaRPr lang="en-US" altLang="zh-CN" sz="16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4" name="1">
              <a:extLst>
                <a:ext uri="{FF2B5EF4-FFF2-40B4-BE49-F238E27FC236}">
                  <a16:creationId xmlns:a16="http://schemas.microsoft.com/office/drawing/2014/main" id="{CDCEDB8B-8324-F1DF-494D-604AF8273E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8357" y="2018711"/>
              <a:ext cx="1968624" cy="731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2F2E466-9E73-E069-A25E-749FD5DE6F3B}"/>
              </a:ext>
            </a:extLst>
          </p:cNvPr>
          <p:cNvGrpSpPr/>
          <p:nvPr/>
        </p:nvGrpSpPr>
        <p:grpSpPr>
          <a:xfrm>
            <a:off x="9210812" y="4626341"/>
            <a:ext cx="1971295" cy="1027013"/>
            <a:chOff x="9210812" y="4626341"/>
            <a:chExt cx="1971295" cy="1027013"/>
          </a:xfrm>
        </p:grpSpPr>
        <p:sp>
          <p:nvSpPr>
            <p:cNvPr id="46" name="1">
              <a:extLst>
                <a:ext uri="{FF2B5EF4-FFF2-40B4-BE49-F238E27FC236}">
                  <a16:creationId xmlns:a16="http://schemas.microsoft.com/office/drawing/2014/main" id="{230C9788-2E3F-BBE4-3B74-62C6B5AEEA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0812" y="4626341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06</a:t>
              </a:r>
              <a:r>
                <a:rPr lang="zh-CN" altLang="en-US" sz="1600" b="1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月</a:t>
              </a:r>
              <a:endParaRPr lang="en-US" altLang="zh-CN" sz="16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7" name="1">
              <a:extLst>
                <a:ext uri="{FF2B5EF4-FFF2-40B4-BE49-F238E27FC236}">
                  <a16:creationId xmlns:a16="http://schemas.microsoft.com/office/drawing/2014/main" id="{9469B4AF-46C5-3159-FD13-3C2A5E9D90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3483" y="4921487"/>
              <a:ext cx="1968624" cy="731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02327EC1-6BE1-152C-FD53-B98F1681BDB0}"/>
              </a:ext>
            </a:extLst>
          </p:cNvPr>
          <p:cNvSpPr txBox="1"/>
          <p:nvPr/>
        </p:nvSpPr>
        <p:spPr>
          <a:xfrm>
            <a:off x="927832" y="786545"/>
            <a:ext cx="2666657" cy="2818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Please add up your title here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67FE0F4-C50C-6B82-536B-34B3099E607D}"/>
              </a:ext>
            </a:extLst>
          </p:cNvPr>
          <p:cNvGrpSpPr/>
          <p:nvPr/>
        </p:nvGrpSpPr>
        <p:grpSpPr>
          <a:xfrm>
            <a:off x="447675" y="370757"/>
            <a:ext cx="3724275" cy="645243"/>
            <a:chOff x="447675" y="370757"/>
            <a:chExt cx="3724275" cy="645243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D372B40-7061-37CE-72A9-2517D893365C}"/>
                </a:ext>
              </a:extLst>
            </p:cNvPr>
            <p:cNvSpPr txBox="1"/>
            <p:nvPr/>
          </p:nvSpPr>
          <p:spPr>
            <a:xfrm>
              <a:off x="1181787" y="370757"/>
              <a:ext cx="299016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工作事记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3A816A1E-4C28-C209-A80A-C1C627F7D6B6}"/>
                </a:ext>
              </a:extLst>
            </p:cNvPr>
            <p:cNvSpPr/>
            <p:nvPr/>
          </p:nvSpPr>
          <p:spPr>
            <a:xfrm>
              <a:off x="447675" y="381000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F46528"/>
                </a:gs>
                <a:gs pos="0">
                  <a:srgbClr val="FE9406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EF3AA233-BF87-7C48-3BD7-7754DD0A29FF}"/>
                </a:ext>
              </a:extLst>
            </p:cNvPr>
            <p:cNvSpPr/>
            <p:nvPr/>
          </p:nvSpPr>
          <p:spPr>
            <a:xfrm>
              <a:off x="511175" y="434975"/>
              <a:ext cx="581025" cy="581025"/>
            </a:xfrm>
            <a:prstGeom prst="rect">
              <a:avLst/>
            </a:prstGeom>
            <a:gradFill>
              <a:gsLst>
                <a:gs pos="100000">
                  <a:srgbClr val="0058DA">
                    <a:alpha val="91000"/>
                  </a:srgbClr>
                </a:gs>
                <a:gs pos="0">
                  <a:srgbClr val="0771FE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54" name="图片 53" descr="桌子上放着笔记本电脑的一群人&#10;&#10;描述已自动生成">
            <a:extLst>
              <a:ext uri="{FF2B5EF4-FFF2-40B4-BE49-F238E27FC236}">
                <a16:creationId xmlns:a16="http://schemas.microsoft.com/office/drawing/2014/main" id="{F01F3200-0B14-F9F1-F930-1A9B34BB44B8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549" y="4499996"/>
            <a:ext cx="2260924" cy="1325710"/>
          </a:xfrm>
          <a:prstGeom prst="rect">
            <a:avLst/>
          </a:prstGeom>
        </p:spPr>
      </p:pic>
      <p:sp>
        <p:nvSpPr>
          <p:cNvPr id="56" name="矩形 55">
            <a:extLst>
              <a:ext uri="{FF2B5EF4-FFF2-40B4-BE49-F238E27FC236}">
                <a16:creationId xmlns:a16="http://schemas.microsoft.com/office/drawing/2014/main" id="{FEAB5038-AA67-2D8C-2E12-6BFB82E1139E}"/>
              </a:ext>
            </a:extLst>
          </p:cNvPr>
          <p:cNvSpPr/>
          <p:nvPr/>
        </p:nvSpPr>
        <p:spPr>
          <a:xfrm>
            <a:off x="6333243" y="4445630"/>
            <a:ext cx="2260800" cy="13248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8F03EAA4-2819-2ADE-CC1E-7643B044CF3F}"/>
              </a:ext>
            </a:extLst>
          </p:cNvPr>
          <p:cNvSpPr/>
          <p:nvPr/>
        </p:nvSpPr>
        <p:spPr>
          <a:xfrm>
            <a:off x="8938953" y="1576155"/>
            <a:ext cx="2260800" cy="13248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200" b="1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58" name="图片 57" descr="电脑前的人&#10;&#10;低可信度描述已自动生成">
            <a:extLst>
              <a:ext uri="{FF2B5EF4-FFF2-40B4-BE49-F238E27FC236}">
                <a16:creationId xmlns:a16="http://schemas.microsoft.com/office/drawing/2014/main" id="{BEC8816A-7048-D1FF-5619-6472FCA1E7FD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164879" y="1227544"/>
            <a:ext cx="1324800" cy="22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239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CD9A77E5-3BB2-6130-59CA-0266E186A9D1}"/>
              </a:ext>
            </a:extLst>
          </p:cNvPr>
          <p:cNvSpPr/>
          <p:nvPr/>
        </p:nvSpPr>
        <p:spPr>
          <a:xfrm>
            <a:off x="0" y="0"/>
            <a:ext cx="443197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91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8" name="图片 7" descr="城市中繁忙的斑马线">
            <a:extLst>
              <a:ext uri="{FF2B5EF4-FFF2-40B4-BE49-F238E27FC236}">
                <a16:creationId xmlns:a16="http://schemas.microsoft.com/office/drawing/2014/main" id="{F978A974-B455-BAA4-F7E5-6445595768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415227" cy="6858000"/>
          </a:xfrm>
          <a:prstGeom prst="rect">
            <a:avLst/>
          </a:prstGeom>
          <a:effectLst/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666A031-1506-4861-886A-27A63014D032}"/>
              </a:ext>
            </a:extLst>
          </p:cNvPr>
          <p:cNvSpPr/>
          <p:nvPr/>
        </p:nvSpPr>
        <p:spPr>
          <a:xfrm>
            <a:off x="3796686" y="1867884"/>
            <a:ext cx="6383650" cy="35613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39700" dir="5400000" sx="97000" sy="97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31D401-1324-4FD4-BFF7-08C3C396E43C}"/>
              </a:ext>
            </a:extLst>
          </p:cNvPr>
          <p:cNvSpPr txBox="1"/>
          <p:nvPr/>
        </p:nvSpPr>
        <p:spPr>
          <a:xfrm flipH="1">
            <a:off x="6059487" y="3223862"/>
            <a:ext cx="303688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业绩成果展示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A0396DE-AF21-46A5-9A8F-B93B3CD9F9D4}"/>
              </a:ext>
            </a:extLst>
          </p:cNvPr>
          <p:cNvSpPr txBox="1"/>
          <p:nvPr/>
        </p:nvSpPr>
        <p:spPr>
          <a:xfrm>
            <a:off x="6093023" y="3769684"/>
            <a:ext cx="44717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2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An Overview Of The Content Of The Work</a:t>
            </a:r>
          </a:p>
          <a:p>
            <a:r>
              <a:rPr lang="en-US" altLang="zh-CN" sz="105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
</a:t>
            </a:r>
            <a:endParaRPr lang="zh-CN" altLang="en-US" sz="105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CA26463-8D4C-4AD9-BEF2-0FDDDF55F600}"/>
              </a:ext>
            </a:extLst>
          </p:cNvPr>
          <p:cNvSpPr/>
          <p:nvPr/>
        </p:nvSpPr>
        <p:spPr>
          <a:xfrm>
            <a:off x="3796686" y="1798048"/>
            <a:ext cx="6383650" cy="13967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1F59572-9E6D-0F9B-9DE8-B5282D836A57}"/>
              </a:ext>
            </a:extLst>
          </p:cNvPr>
          <p:cNvSpPr/>
          <p:nvPr/>
        </p:nvSpPr>
        <p:spPr>
          <a:xfrm>
            <a:off x="4431970" y="2768968"/>
            <a:ext cx="11435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i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</a:t>
            </a:r>
            <a:endParaRPr lang="zh-CN" altLang="en-US" sz="9600" b="1" i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82F80E1-1A5A-AF4A-3359-D35E2B906A72}"/>
              </a:ext>
            </a:extLst>
          </p:cNvPr>
          <p:cNvSpPr txBox="1"/>
          <p:nvPr/>
        </p:nvSpPr>
        <p:spPr>
          <a:xfrm>
            <a:off x="6048797" y="2777452"/>
            <a:ext cx="2419867" cy="410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02</a:t>
            </a:r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7761C23-1D70-CF51-C250-4BF417F40761}"/>
              </a:ext>
            </a:extLst>
          </p:cNvPr>
          <p:cNvGrpSpPr/>
          <p:nvPr/>
        </p:nvGrpSpPr>
        <p:grpSpPr>
          <a:xfrm>
            <a:off x="6153150" y="3196679"/>
            <a:ext cx="2736056" cy="61555"/>
            <a:chOff x="6153150" y="3187154"/>
            <a:chExt cx="2736056" cy="6155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C92308A-F0E2-EC15-0F6A-E38015AAFCD5}"/>
                </a:ext>
              </a:extLst>
            </p:cNvPr>
            <p:cNvSpPr/>
            <p:nvPr/>
          </p:nvSpPr>
          <p:spPr>
            <a:xfrm>
              <a:off x="6153150" y="3187154"/>
              <a:ext cx="559594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242E436-5187-DE65-B113-2404122CE2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2744" y="3192785"/>
              <a:ext cx="2176462" cy="219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3C45FCC-1199-F78C-651D-F2F9683AE5E7}"/>
              </a:ext>
            </a:extLst>
          </p:cNvPr>
          <p:cNvGrpSpPr/>
          <p:nvPr/>
        </p:nvGrpSpPr>
        <p:grpSpPr>
          <a:xfrm>
            <a:off x="6073860" y="4356434"/>
            <a:ext cx="1265929" cy="276999"/>
            <a:chOff x="5753064" y="5755153"/>
            <a:chExt cx="1265929" cy="27699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E3183B4A-74B7-0146-9D9E-A3D820CB1040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747532A-04B7-7F99-2F7A-DACBC39CA0F0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市场规模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CCB422D-49D7-BBAF-45AF-371F7D4C4501}"/>
              </a:ext>
            </a:extLst>
          </p:cNvPr>
          <p:cNvGrpSpPr/>
          <p:nvPr/>
        </p:nvGrpSpPr>
        <p:grpSpPr>
          <a:xfrm>
            <a:off x="7312084" y="4356434"/>
            <a:ext cx="1265929" cy="276999"/>
            <a:chOff x="5753064" y="5755153"/>
            <a:chExt cx="1265929" cy="276999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62F58E5-76EC-D998-EA6E-991FB9528887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A1BCA90-9D39-FD8D-AEC9-0E3C01704853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产品展示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8AE0187-F93B-3D82-00D4-90528D111C5E}"/>
              </a:ext>
            </a:extLst>
          </p:cNvPr>
          <p:cNvGrpSpPr/>
          <p:nvPr/>
        </p:nvGrpSpPr>
        <p:grpSpPr>
          <a:xfrm>
            <a:off x="8550307" y="4338628"/>
            <a:ext cx="1265929" cy="276999"/>
            <a:chOff x="5753064" y="5755153"/>
            <a:chExt cx="1265929" cy="276999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844C289A-91BC-1696-4D25-291108DA3238}"/>
                </a:ext>
              </a:extLst>
            </p:cNvPr>
            <p:cNvSpPr/>
            <p:nvPr/>
          </p:nvSpPr>
          <p:spPr>
            <a:xfrm flipH="1">
              <a:off x="5753064" y="5832188"/>
              <a:ext cx="122929" cy="122929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7392156-6A96-7645-B257-22739CE7F5DB}"/>
                </a:ext>
              </a:extLst>
            </p:cNvPr>
            <p:cNvSpPr txBox="1"/>
            <p:nvPr/>
          </p:nvSpPr>
          <p:spPr>
            <a:xfrm>
              <a:off x="5875993" y="5755153"/>
              <a:ext cx="1143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业绩展示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03107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8DA"/>
      </a:accent1>
      <a:accent2>
        <a:srgbClr val="ED7D31"/>
      </a:accent2>
      <a:accent3>
        <a:srgbClr val="A5A5A5"/>
      </a:accent3>
      <a:accent4>
        <a:srgbClr val="0771F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1460</Words>
  <Application>Microsoft Office PowerPoint</Application>
  <PresentationFormat>宽屏</PresentationFormat>
  <Paragraphs>263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等线</vt:lpstr>
      <vt:lpstr>汉仪雅酷黑 45W</vt:lpstr>
      <vt:lpstr>思源黑体 CN Light</vt:lpstr>
      <vt:lpstr>等线 Light</vt:lpstr>
      <vt:lpstr>Arial</vt:lpstr>
      <vt:lpstr>思源黑体 CN Bold</vt:lpstr>
      <vt:lpstr>思源黑体 CN Medium</vt:lpstr>
      <vt:lpstr>阿里巴巴普惠体 B</vt:lpstr>
      <vt:lpstr>Segoe UI Light</vt:lpstr>
      <vt:lpstr>OPPOSans H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卡片式风格企业部门工作总结汇报ppt模板</dc:title>
  <dc:creator>雪小神</dc:creator>
  <cp:keywords>P界达人</cp:keywords>
  <dc:description>www.51pptmoban.com</dc:description>
  <cp:lastModifiedBy>Win user</cp:lastModifiedBy>
  <cp:revision>32</cp:revision>
  <dcterms:created xsi:type="dcterms:W3CDTF">2022-07-02T02:21:24Z</dcterms:created>
  <dcterms:modified xsi:type="dcterms:W3CDTF">2022-09-14T08:27:27Z</dcterms:modified>
</cp:coreProperties>
</file>