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6"/>
  </p:notesMasterIdLst>
  <p:sldIdLst>
    <p:sldId id="283" r:id="rId3"/>
    <p:sldId id="285" r:id="rId4"/>
    <p:sldId id="287" r:id="rId5"/>
    <p:sldId id="292" r:id="rId6"/>
    <p:sldId id="311" r:id="rId7"/>
    <p:sldId id="313" r:id="rId8"/>
    <p:sldId id="288" r:id="rId9"/>
    <p:sldId id="296" r:id="rId10"/>
    <p:sldId id="322" r:id="rId11"/>
    <p:sldId id="315" r:id="rId12"/>
    <p:sldId id="324" r:id="rId13"/>
    <p:sldId id="1126" r:id="rId14"/>
    <p:sldId id="1127"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3F8"/>
    <a:srgbClr val="F3959D"/>
    <a:srgbClr val="EACC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7" d="100"/>
          <a:sy n="97" d="100"/>
        </p:scale>
        <p:origin x="22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643422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9658924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162673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196341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152695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44616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714551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079687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982520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781048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710509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882823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528993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7447107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7999"/>
          </a:xfrm>
          <a:prstGeom prst="rect">
            <a:avLst/>
          </a:prstGeom>
        </p:spPr>
      </p:pic>
      <p:pic>
        <p:nvPicPr>
          <p:cNvPr id="8" name="图片 7"/>
          <p:cNvPicPr>
            <a:picLocks noChangeAspect="1"/>
          </p:cNvPicPr>
          <p:nvPr userDrawn="1"/>
        </p:nvPicPr>
        <p:blipFill>
          <a:blip r:embed="rId3"/>
          <a:stretch>
            <a:fillRect/>
          </a:stretch>
        </p:blipFill>
        <p:spPr>
          <a:xfrm rot="20619232" flipH="1">
            <a:off x="9160702" y="235502"/>
            <a:ext cx="3228975" cy="178117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bg>
      <p:bgPr>
        <a:blipFill>
          <a:blip r:embed="rId2"/>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3"/>
          <a:stretch>
            <a:fillRect/>
          </a:stretch>
        </p:blipFill>
        <p:spPr>
          <a:xfrm rot="20619232" flipH="1">
            <a:off x="9160702" y="235502"/>
            <a:ext cx="3228975" cy="1781175"/>
          </a:xfrm>
          <a:prstGeom prst="rect">
            <a:avLst/>
          </a:prstGeom>
        </p:spPr>
      </p:pic>
    </p:spTree>
    <p:extLst>
      <p:ext uri="{BB962C8B-B14F-4D97-AF65-F5344CB8AC3E}">
        <p14:creationId xmlns:p14="http://schemas.microsoft.com/office/powerpoint/2010/main" val="2309333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22" name="图片 21"/>
          <p:cNvPicPr>
            <a:picLocks noChangeAspect="1"/>
          </p:cNvPicPr>
          <p:nvPr userDrawn="1"/>
        </p:nvPicPr>
        <p:blipFill>
          <a:blip r:embed="rId2"/>
          <a:stretch>
            <a:fillRect/>
          </a:stretch>
        </p:blipFill>
        <p:spPr>
          <a:xfrm>
            <a:off x="0" y="0"/>
            <a:ext cx="12192000" cy="6857999"/>
          </a:xfrm>
          <a:prstGeom prst="rect">
            <a:avLst/>
          </a:prstGeom>
        </p:spPr>
      </p:pic>
      <p:pic>
        <p:nvPicPr>
          <p:cNvPr id="10" name="图片 9"/>
          <p:cNvPicPr>
            <a:picLocks noChangeAspect="1"/>
          </p:cNvPicPr>
          <p:nvPr userDrawn="1"/>
        </p:nvPicPr>
        <p:blipFill>
          <a:blip r:embed="rId3"/>
          <a:stretch>
            <a:fillRect/>
          </a:stretch>
        </p:blipFill>
        <p:spPr>
          <a:xfrm>
            <a:off x="7299913" y="3003474"/>
            <a:ext cx="3350802" cy="1387706"/>
          </a:xfrm>
          <a:prstGeom prst="rect">
            <a:avLst/>
          </a:prstGeom>
        </p:spPr>
      </p:pic>
      <p:grpSp>
        <p:nvGrpSpPr>
          <p:cNvPr id="12" name="组合 11"/>
          <p:cNvGrpSpPr/>
          <p:nvPr userDrawn="1"/>
        </p:nvGrpSpPr>
        <p:grpSpPr>
          <a:xfrm>
            <a:off x="333183" y="406400"/>
            <a:ext cx="1162020" cy="655484"/>
            <a:chOff x="3042309" y="923745"/>
            <a:chExt cx="4153621" cy="3201588"/>
          </a:xfrm>
        </p:grpSpPr>
        <p:cxnSp>
          <p:nvCxnSpPr>
            <p:cNvPr id="13" name="直接连接符 12"/>
            <p:cNvCxnSpPr/>
            <p:nvPr/>
          </p:nvCxnSpPr>
          <p:spPr>
            <a:xfrm>
              <a:off x="3696901" y="923745"/>
              <a:ext cx="1857962"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14" name="弧形 13"/>
            <p:cNvSpPr/>
            <p:nvPr/>
          </p:nvSpPr>
          <p:spPr>
            <a:xfrm>
              <a:off x="5134639" y="923745"/>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5" name="直接连接符 14"/>
            <p:cNvCxnSpPr/>
            <p:nvPr/>
          </p:nvCxnSpPr>
          <p:spPr>
            <a:xfrm>
              <a:off x="4847068" y="1724141"/>
              <a:ext cx="707794"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16" name="弧形 15"/>
            <p:cNvSpPr/>
            <p:nvPr/>
          </p:nvSpPr>
          <p:spPr>
            <a:xfrm rot="10800000">
              <a:off x="4457192" y="1724141"/>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7" name="直接连接符 16"/>
            <p:cNvCxnSpPr/>
            <p:nvPr/>
          </p:nvCxnSpPr>
          <p:spPr>
            <a:xfrm>
              <a:off x="4845535" y="2524538"/>
              <a:ext cx="1965666"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18" name="弧形 17"/>
            <p:cNvSpPr/>
            <p:nvPr/>
          </p:nvSpPr>
          <p:spPr>
            <a:xfrm>
              <a:off x="6381965" y="2524538"/>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19" name="直接连接符 18"/>
            <p:cNvCxnSpPr/>
            <p:nvPr/>
          </p:nvCxnSpPr>
          <p:spPr>
            <a:xfrm>
              <a:off x="3431477" y="3324935"/>
              <a:ext cx="3379723"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rot="10800000">
              <a:off x="3042309" y="3324934"/>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cxnSp>
          <p:nvCxnSpPr>
            <p:cNvPr id="21" name="直接连接符 20"/>
            <p:cNvCxnSpPr/>
            <p:nvPr/>
          </p:nvCxnSpPr>
          <p:spPr>
            <a:xfrm>
              <a:off x="3431477" y="4125333"/>
              <a:ext cx="1965666"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grpSp>
      <p:sp>
        <p:nvSpPr>
          <p:cNvPr id="23" name="文本框 2">
            <a:extLst>
              <a:ext uri="{FF2B5EF4-FFF2-40B4-BE49-F238E27FC236}">
                <a16:creationId xmlns:a16="http://schemas.microsoft.com/office/drawing/2014/main" id="{BBEA1355-D761-149A-C45C-4D111295F8F1}"/>
              </a:ext>
            </a:extLst>
          </p:cNvPr>
          <p:cNvSpPr txBox="1"/>
          <p:nvPr userDrawn="1"/>
        </p:nvSpPr>
        <p:spPr>
          <a:xfrm>
            <a:off x="1858297" y="620397"/>
            <a:ext cx="10333703" cy="523220"/>
          </a:xfrm>
          <a:prstGeom prst="rect">
            <a:avLst/>
          </a:prstGeom>
          <a:solidFill>
            <a:schemeClr val="accent1"/>
          </a:solidFill>
        </p:spPr>
        <p:txBody>
          <a:bodyPr wrap="square"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800" dirty="0">
              <a:solidFill>
                <a:schemeClr val="bg1"/>
              </a:solidFill>
              <a:latin typeface="楷体" panose="02010609060101010101" pitchFamily="49" charset="-122"/>
              <a:ea typeface="楷体" panose="02010609060101010101" pitchFamily="49"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A926CC61-74DB-475E-A208-59586F95B334}"/>
              </a:ext>
            </a:extLst>
          </p:cNvPr>
          <p:cNvSpPr/>
          <p:nvPr userDrawn="1"/>
        </p:nvSpPr>
        <p:spPr>
          <a:xfrm flipH="1">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7328704"/>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3100947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9" r:id="rId2"/>
    <p:sldLayoutId id="2147483649" r:id="rId3"/>
    <p:sldLayoutId id="214748365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2022/9/15</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481779087"/>
      </p:ext>
    </p:extLst>
  </p:cSld>
  <p:clrMap bg1="lt1" tx1="dk1" bg2="lt2" tx2="dk2" accent1="accent1" accent2="accent2" accent3="accent3" accent4="accent4" accent5="accent5" accent6="accent6" hlink="hlink" folHlink="folHlink"/>
  <p:sldLayoutIdLst>
    <p:sldLayoutId id="214748366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fi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06323" cy="6919784"/>
          </a:xfrm>
          <a:prstGeom prst="rect">
            <a:avLst/>
          </a:prstGeom>
        </p:spPr>
      </p:pic>
      <p:sp>
        <p:nvSpPr>
          <p:cNvPr id="44" name="矩形 43"/>
          <p:cNvSpPr/>
          <p:nvPr/>
        </p:nvSpPr>
        <p:spPr>
          <a:xfrm>
            <a:off x="-1" y="-1"/>
            <a:ext cx="12206324" cy="6919784"/>
          </a:xfrm>
          <a:prstGeom prst="rect">
            <a:avLst/>
          </a:prstGeom>
          <a:gradFill flip="none" rotWithShape="1">
            <a:gsLst>
              <a:gs pos="0">
                <a:schemeClr val="bg1"/>
              </a:gs>
              <a:gs pos="43000">
                <a:schemeClr val="accent1">
                  <a:lumMod val="0"/>
                  <a:lumOff val="100000"/>
                  <a:alpha val="50000"/>
                </a:schemeClr>
              </a:gs>
              <a:gs pos="10000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2646389" y="2543356"/>
            <a:ext cx="3877985" cy="1569660"/>
          </a:xfrm>
          <a:prstGeom prst="rect">
            <a:avLst/>
          </a:prstGeom>
        </p:spPr>
        <p:txBody>
          <a:bodyPr wrap="none">
            <a:spAutoFit/>
          </a:bodyPr>
          <a:lstStyle/>
          <a:p>
            <a:r>
              <a:rPr lang="zh-CN" altLang="en-US" sz="9600" b="1" dirty="0">
                <a:solidFill>
                  <a:srgbClr val="F3959D"/>
                </a:solidFill>
                <a:latin typeface="腾祥铁山楷书简" panose="01010104010101010101" pitchFamily="2" charset="-122"/>
                <a:ea typeface="腾祥铁山楷书简" panose="01010104010101010101" pitchFamily="2" charset="-122"/>
                <a:cs typeface="OPPOSans H" panose="00020600040101010101" pitchFamily="18" charset="-122"/>
              </a:rPr>
              <a:t>桃花源</a:t>
            </a:r>
            <a:endParaRPr lang="zh-CN" altLang="en-US" sz="6600" b="1" dirty="0">
              <a:solidFill>
                <a:srgbClr val="F3959D"/>
              </a:solidFill>
              <a:latin typeface="腾祥铁山楷书简" panose="01010104010101010101" pitchFamily="2" charset="-122"/>
              <a:ea typeface="腾祥铁山楷书简" panose="01010104010101010101" pitchFamily="2" charset="-122"/>
              <a:cs typeface="OPPOSans H" panose="00020600040101010101" pitchFamily="18" charset="-122"/>
            </a:endParaRPr>
          </a:p>
        </p:txBody>
      </p:sp>
      <p:sp>
        <p:nvSpPr>
          <p:cNvPr id="45" name="矩形 44"/>
          <p:cNvSpPr/>
          <p:nvPr/>
        </p:nvSpPr>
        <p:spPr>
          <a:xfrm>
            <a:off x="6060705" y="3463229"/>
            <a:ext cx="2040943" cy="1323439"/>
          </a:xfrm>
          <a:prstGeom prst="rect">
            <a:avLst/>
          </a:prstGeom>
        </p:spPr>
        <p:txBody>
          <a:bodyPr wrap="none">
            <a:spAutoFit/>
          </a:bodyPr>
          <a:lstStyle/>
          <a:p>
            <a:r>
              <a:rPr lang="zh-CN" altLang="en-US" sz="8000" b="1" i="1" spc="300" dirty="0">
                <a:solidFill>
                  <a:srgbClr val="F3959D"/>
                </a:solidFill>
                <a:latin typeface="造字工房朗宋（非商用）常规体" pitchFamily="50" charset="-122"/>
                <a:ea typeface="造字工房朗宋（非商用）常规体" pitchFamily="50" charset="-122"/>
                <a:cs typeface="OPPOSans H" panose="00020600040101010101" pitchFamily="18" charset="-122"/>
              </a:rPr>
              <a:t>客栈</a:t>
            </a:r>
          </a:p>
        </p:txBody>
      </p:sp>
      <p:grpSp>
        <p:nvGrpSpPr>
          <p:cNvPr id="107" name="组合 106"/>
          <p:cNvGrpSpPr/>
          <p:nvPr/>
        </p:nvGrpSpPr>
        <p:grpSpPr>
          <a:xfrm>
            <a:off x="2638148" y="720741"/>
            <a:ext cx="1863898" cy="1241544"/>
            <a:chOff x="3042309" y="923745"/>
            <a:chExt cx="4153621" cy="3201588"/>
          </a:xfrm>
        </p:grpSpPr>
        <p:cxnSp>
          <p:nvCxnSpPr>
            <p:cNvPr id="108" name="直接连接符 107"/>
            <p:cNvCxnSpPr/>
            <p:nvPr/>
          </p:nvCxnSpPr>
          <p:spPr>
            <a:xfrm>
              <a:off x="3696901" y="923745"/>
              <a:ext cx="1857962"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109" name="弧形 108"/>
            <p:cNvSpPr/>
            <p:nvPr/>
          </p:nvSpPr>
          <p:spPr>
            <a:xfrm>
              <a:off x="5134639" y="923745"/>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110" name="直接连接符 109"/>
            <p:cNvCxnSpPr/>
            <p:nvPr/>
          </p:nvCxnSpPr>
          <p:spPr>
            <a:xfrm>
              <a:off x="4847068" y="1724141"/>
              <a:ext cx="707794"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111" name="弧形 110"/>
            <p:cNvSpPr/>
            <p:nvPr/>
          </p:nvSpPr>
          <p:spPr>
            <a:xfrm rot="10800000">
              <a:off x="4457192" y="1724141"/>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112" name="直接连接符 111"/>
            <p:cNvCxnSpPr/>
            <p:nvPr/>
          </p:nvCxnSpPr>
          <p:spPr>
            <a:xfrm>
              <a:off x="4845535" y="2524538"/>
              <a:ext cx="1965666"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113" name="弧形 112"/>
            <p:cNvSpPr/>
            <p:nvPr/>
          </p:nvSpPr>
          <p:spPr>
            <a:xfrm>
              <a:off x="6381965" y="2524538"/>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114" name="直接连接符 113"/>
            <p:cNvCxnSpPr/>
            <p:nvPr/>
          </p:nvCxnSpPr>
          <p:spPr>
            <a:xfrm>
              <a:off x="3431477" y="3324935"/>
              <a:ext cx="3379723"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115" name="弧形 114"/>
            <p:cNvSpPr/>
            <p:nvPr/>
          </p:nvSpPr>
          <p:spPr>
            <a:xfrm rot="10800000">
              <a:off x="3042309" y="3324934"/>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116" name="直接连接符 115"/>
            <p:cNvCxnSpPr/>
            <p:nvPr/>
          </p:nvCxnSpPr>
          <p:spPr>
            <a:xfrm>
              <a:off x="3431477" y="4125333"/>
              <a:ext cx="1965666"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grpSp>
      <p:sp>
        <p:nvSpPr>
          <p:cNvPr id="20" name="弧形 19"/>
          <p:cNvSpPr/>
          <p:nvPr/>
        </p:nvSpPr>
        <p:spPr>
          <a:xfrm rot="12578302">
            <a:off x="2487050" y="874278"/>
            <a:ext cx="4807847" cy="4807847"/>
          </a:xfrm>
          <a:prstGeom prst="arc">
            <a:avLst>
              <a:gd name="adj1" fmla="val 16973855"/>
              <a:gd name="adj2" fmla="val 21478144"/>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sp>
        <p:nvSpPr>
          <p:cNvPr id="21" name="弧形 20"/>
          <p:cNvSpPr/>
          <p:nvPr/>
        </p:nvSpPr>
        <p:spPr>
          <a:xfrm>
            <a:off x="2662943" y="874278"/>
            <a:ext cx="4807847" cy="4807847"/>
          </a:xfrm>
          <a:prstGeom prst="arc">
            <a:avLst>
              <a:gd name="adj1" fmla="val 15416108"/>
              <a:gd name="adj2" fmla="val 21493063"/>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grpSp>
        <p:nvGrpSpPr>
          <p:cNvPr id="22" name="组合 21"/>
          <p:cNvGrpSpPr/>
          <p:nvPr/>
        </p:nvGrpSpPr>
        <p:grpSpPr>
          <a:xfrm>
            <a:off x="7360441" y="4798342"/>
            <a:ext cx="2332752" cy="813445"/>
            <a:chOff x="3474333" y="2030540"/>
            <a:chExt cx="3964484" cy="2097643"/>
          </a:xfrm>
        </p:grpSpPr>
        <p:cxnSp>
          <p:nvCxnSpPr>
            <p:cNvPr id="23" name="直接连接符 22"/>
            <p:cNvCxnSpPr/>
            <p:nvPr/>
          </p:nvCxnSpPr>
          <p:spPr>
            <a:xfrm>
              <a:off x="4108174" y="2030571"/>
              <a:ext cx="1389871"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24" name="弧形 23"/>
            <p:cNvSpPr/>
            <p:nvPr/>
          </p:nvSpPr>
          <p:spPr>
            <a:xfrm>
              <a:off x="5068775" y="2030540"/>
              <a:ext cx="802708" cy="699214"/>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25" name="直接连接符 24"/>
            <p:cNvCxnSpPr>
              <a:stCxn id="26" idx="2"/>
            </p:cNvCxnSpPr>
            <p:nvPr/>
          </p:nvCxnSpPr>
          <p:spPr>
            <a:xfrm flipV="1">
              <a:off x="3881072" y="2729754"/>
              <a:ext cx="1687280" cy="31"/>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26" name="弧形 25"/>
            <p:cNvSpPr/>
            <p:nvPr/>
          </p:nvSpPr>
          <p:spPr>
            <a:xfrm rot="10800000">
              <a:off x="3474333" y="2729754"/>
              <a:ext cx="802708" cy="699214"/>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27" name="直接连接符 26"/>
            <p:cNvCxnSpPr>
              <a:stCxn id="26" idx="0"/>
              <a:endCxn id="28" idx="0"/>
            </p:cNvCxnSpPr>
            <p:nvPr/>
          </p:nvCxnSpPr>
          <p:spPr>
            <a:xfrm>
              <a:off x="3875687" y="3428968"/>
              <a:ext cx="3161776" cy="1"/>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a:off x="6636109" y="3428969"/>
              <a:ext cx="802708" cy="699214"/>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29" name="直接连接符 28"/>
            <p:cNvCxnSpPr>
              <a:endCxn id="28" idx="2"/>
            </p:cNvCxnSpPr>
            <p:nvPr/>
          </p:nvCxnSpPr>
          <p:spPr>
            <a:xfrm>
              <a:off x="5247581" y="4128152"/>
              <a:ext cx="1784497"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3186112" y="3970677"/>
            <a:ext cx="2724298" cy="442214"/>
            <a:chOff x="3348977" y="3834748"/>
            <a:chExt cx="2066786" cy="335485"/>
          </a:xfrm>
        </p:grpSpPr>
        <p:sp>
          <p:nvSpPr>
            <p:cNvPr id="43" name="椭圆 42"/>
            <p:cNvSpPr/>
            <p:nvPr/>
          </p:nvSpPr>
          <p:spPr>
            <a:xfrm>
              <a:off x="3354214" y="3867757"/>
              <a:ext cx="264352" cy="264352"/>
            </a:xfrm>
            <a:prstGeom prst="ellipse">
              <a:avLst/>
            </a:prstGeom>
            <a:solidFill>
              <a:srgbClr val="F3959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2000" b="1">
                <a:solidFill>
                  <a:prstClr val="white"/>
                </a:solidFill>
                <a:latin typeface="方正静蕾简体" panose="02000000000000000000" pitchFamily="2" charset="-122"/>
                <a:ea typeface="方正静蕾简体" panose="02000000000000000000" pitchFamily="2" charset="-122"/>
              </a:endParaRPr>
            </a:p>
          </p:txBody>
        </p:sp>
        <p:sp>
          <p:nvSpPr>
            <p:cNvPr id="46" name="椭圆 45"/>
            <p:cNvSpPr/>
            <p:nvPr/>
          </p:nvSpPr>
          <p:spPr>
            <a:xfrm>
              <a:off x="3795954" y="3867757"/>
              <a:ext cx="264352" cy="264352"/>
            </a:xfrm>
            <a:prstGeom prst="ellipse">
              <a:avLst/>
            </a:prstGeom>
            <a:solidFill>
              <a:srgbClr val="F3959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2000" b="1">
                <a:solidFill>
                  <a:prstClr val="white"/>
                </a:solidFill>
                <a:latin typeface="方正静蕾简体" panose="02000000000000000000" pitchFamily="2" charset="-122"/>
                <a:ea typeface="方正静蕾简体" panose="02000000000000000000" pitchFamily="2" charset="-122"/>
              </a:endParaRPr>
            </a:p>
          </p:txBody>
        </p:sp>
        <p:sp>
          <p:nvSpPr>
            <p:cNvPr id="47" name="椭圆 46"/>
            <p:cNvSpPr/>
            <p:nvPr/>
          </p:nvSpPr>
          <p:spPr>
            <a:xfrm>
              <a:off x="4237694" y="3867757"/>
              <a:ext cx="264352" cy="264352"/>
            </a:xfrm>
            <a:prstGeom prst="ellipse">
              <a:avLst/>
            </a:prstGeom>
            <a:solidFill>
              <a:srgbClr val="F3959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2000" b="1">
                <a:solidFill>
                  <a:prstClr val="white"/>
                </a:solidFill>
                <a:latin typeface="方正静蕾简体" panose="02000000000000000000" pitchFamily="2" charset="-122"/>
                <a:ea typeface="方正静蕾简体" panose="02000000000000000000" pitchFamily="2" charset="-122"/>
              </a:endParaRPr>
            </a:p>
          </p:txBody>
        </p:sp>
        <p:sp>
          <p:nvSpPr>
            <p:cNvPr id="48" name="椭圆 47"/>
            <p:cNvSpPr/>
            <p:nvPr/>
          </p:nvSpPr>
          <p:spPr>
            <a:xfrm>
              <a:off x="4679434" y="3867757"/>
              <a:ext cx="264352" cy="264352"/>
            </a:xfrm>
            <a:prstGeom prst="ellipse">
              <a:avLst/>
            </a:prstGeom>
            <a:solidFill>
              <a:srgbClr val="F3959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2000" b="1">
                <a:solidFill>
                  <a:prstClr val="white"/>
                </a:solidFill>
                <a:latin typeface="方正静蕾简体" panose="02000000000000000000" pitchFamily="2" charset="-122"/>
                <a:ea typeface="方正静蕾简体" panose="02000000000000000000" pitchFamily="2" charset="-122"/>
              </a:endParaRPr>
            </a:p>
          </p:txBody>
        </p:sp>
        <p:sp>
          <p:nvSpPr>
            <p:cNvPr id="50" name="椭圆 49"/>
            <p:cNvSpPr/>
            <p:nvPr/>
          </p:nvSpPr>
          <p:spPr>
            <a:xfrm>
              <a:off x="5121172" y="3867757"/>
              <a:ext cx="264352" cy="264352"/>
            </a:xfrm>
            <a:prstGeom prst="ellipse">
              <a:avLst/>
            </a:prstGeom>
            <a:solidFill>
              <a:srgbClr val="F3959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sz="2000" b="1">
                <a:solidFill>
                  <a:prstClr val="white"/>
                </a:solidFill>
                <a:latin typeface="方正静蕾简体" panose="02000000000000000000" pitchFamily="2" charset="-122"/>
                <a:ea typeface="方正静蕾简体" panose="02000000000000000000" pitchFamily="2" charset="-122"/>
              </a:endParaRPr>
            </a:p>
          </p:txBody>
        </p:sp>
        <p:sp>
          <p:nvSpPr>
            <p:cNvPr id="51" name="文本框 67"/>
            <p:cNvSpPr txBox="1"/>
            <p:nvPr/>
          </p:nvSpPr>
          <p:spPr>
            <a:xfrm>
              <a:off x="3348977" y="3842465"/>
              <a:ext cx="305474" cy="327768"/>
            </a:xfrm>
            <a:prstGeom prst="rect">
              <a:avLst/>
            </a:prstGeom>
            <a:noFill/>
          </p:spPr>
          <p:txBody>
            <a:bodyPr wrap="square" lIns="36000" tIns="36000" rIns="36000" bIns="3600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prstClr val="white"/>
                  </a:solidFill>
                  <a:latin typeface="方正静蕾简体" panose="02000000000000000000" pitchFamily="2" charset="-122"/>
                  <a:ea typeface="方正静蕾简体" panose="02000000000000000000" pitchFamily="2" charset="-122"/>
                </a:rPr>
                <a:t>曲</a:t>
              </a:r>
              <a:endParaRPr lang="zh-CN" altLang="en-US" sz="2000" dirty="0">
                <a:solidFill>
                  <a:prstClr val="white"/>
                </a:solidFill>
                <a:latin typeface="方正静蕾简体" panose="02000000000000000000" pitchFamily="2" charset="-122"/>
                <a:ea typeface="方正静蕾简体" panose="02000000000000000000" pitchFamily="2" charset="-122"/>
              </a:endParaRPr>
            </a:p>
          </p:txBody>
        </p:sp>
        <p:sp>
          <p:nvSpPr>
            <p:cNvPr id="52" name="文本框 68"/>
            <p:cNvSpPr txBox="1"/>
            <p:nvPr/>
          </p:nvSpPr>
          <p:spPr>
            <a:xfrm>
              <a:off x="3790718" y="3834748"/>
              <a:ext cx="305474" cy="327768"/>
            </a:xfrm>
            <a:prstGeom prst="rect">
              <a:avLst/>
            </a:prstGeom>
            <a:noFill/>
          </p:spPr>
          <p:txBody>
            <a:bodyPr wrap="square" lIns="36000" tIns="36000" rIns="36000" bIns="3600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prstClr val="white"/>
                  </a:solidFill>
                  <a:latin typeface="方正静蕾简体" panose="02000000000000000000" pitchFamily="2" charset="-122"/>
                  <a:ea typeface="方正静蕾简体" panose="02000000000000000000" pitchFamily="2" charset="-122"/>
                </a:rPr>
                <a:t>静</a:t>
              </a:r>
            </a:p>
          </p:txBody>
        </p:sp>
        <p:sp>
          <p:nvSpPr>
            <p:cNvPr id="53" name="文本框 69"/>
            <p:cNvSpPr txBox="1"/>
            <p:nvPr/>
          </p:nvSpPr>
          <p:spPr>
            <a:xfrm>
              <a:off x="4230738" y="3838669"/>
              <a:ext cx="305474" cy="327768"/>
            </a:xfrm>
            <a:prstGeom prst="rect">
              <a:avLst/>
            </a:prstGeom>
            <a:noFill/>
          </p:spPr>
          <p:txBody>
            <a:bodyPr wrap="square" lIns="36000" tIns="36000" rIns="36000" bIns="3600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prstClr val="white"/>
                  </a:solidFill>
                  <a:latin typeface="方正静蕾简体" panose="02000000000000000000" pitchFamily="2" charset="-122"/>
                  <a:ea typeface="方正静蕾简体" panose="02000000000000000000" pitchFamily="2" charset="-122"/>
                </a:rPr>
                <a:t>清</a:t>
              </a:r>
            </a:p>
          </p:txBody>
        </p:sp>
        <p:sp>
          <p:nvSpPr>
            <p:cNvPr id="54" name="文本框 70"/>
            <p:cNvSpPr txBox="1"/>
            <p:nvPr/>
          </p:nvSpPr>
          <p:spPr>
            <a:xfrm>
              <a:off x="4673393" y="3834845"/>
              <a:ext cx="305474" cy="327768"/>
            </a:xfrm>
            <a:prstGeom prst="rect">
              <a:avLst/>
            </a:prstGeom>
            <a:noFill/>
          </p:spPr>
          <p:txBody>
            <a:bodyPr wrap="square" lIns="36000" tIns="36000" rIns="36000" bIns="3600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a:solidFill>
                    <a:prstClr val="white"/>
                  </a:solidFill>
                  <a:latin typeface="方正静蕾简体" panose="02000000000000000000" pitchFamily="2" charset="-122"/>
                  <a:ea typeface="方正静蕾简体" panose="02000000000000000000" pitchFamily="2" charset="-122"/>
                </a:rPr>
                <a:t>幽</a:t>
              </a:r>
            </a:p>
          </p:txBody>
        </p:sp>
        <p:sp>
          <p:nvSpPr>
            <p:cNvPr id="55" name="文本框 71"/>
            <p:cNvSpPr txBox="1"/>
            <p:nvPr/>
          </p:nvSpPr>
          <p:spPr>
            <a:xfrm>
              <a:off x="5110289" y="3837489"/>
              <a:ext cx="305474" cy="327768"/>
            </a:xfrm>
            <a:prstGeom prst="rect">
              <a:avLst/>
            </a:prstGeom>
            <a:noFill/>
          </p:spPr>
          <p:txBody>
            <a:bodyPr wrap="square" lIns="36000" tIns="36000" rIns="36000" bIns="3600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prstClr val="white"/>
                  </a:solidFill>
                  <a:latin typeface="方正静蕾简体" panose="02000000000000000000" pitchFamily="2" charset="-122"/>
                  <a:ea typeface="方正静蕾简体" panose="02000000000000000000" pitchFamily="2" charset="-122"/>
                </a:rPr>
                <a:t>处</a:t>
              </a:r>
            </a:p>
          </p:txBody>
        </p:sp>
      </p:grpSp>
      <p:sp>
        <p:nvSpPr>
          <p:cNvPr id="56" name="矩形: 圆角 55"/>
          <p:cNvSpPr/>
          <p:nvPr/>
        </p:nvSpPr>
        <p:spPr>
          <a:xfrm>
            <a:off x="3784256" y="5032889"/>
            <a:ext cx="3014216" cy="380927"/>
          </a:xfrm>
          <a:prstGeom prst="roundRect">
            <a:avLst>
              <a:gd name="adj" fmla="val 50000"/>
            </a:avLst>
          </a:prstGeom>
          <a:solidFill>
            <a:schemeClr val="accent1"/>
          </a:solidFill>
        </p:spPr>
        <p:txBody>
          <a:bodyPr wrap="square"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spc="300" dirty="0">
                <a:solidFill>
                  <a:schemeClr val="bg1"/>
                </a:solidFill>
                <a:latin typeface="+mn-ea"/>
                <a:cs typeface="华文隶书" panose="02010800040101010101" charset="-122"/>
              </a:rPr>
              <a:t>汇报人     木风说</a:t>
            </a:r>
          </a:p>
        </p:txBody>
      </p:sp>
      <p:cxnSp>
        <p:nvCxnSpPr>
          <p:cNvPr id="4" name="直接连接符 3">
            <a:extLst>
              <a:ext uri="{FF2B5EF4-FFF2-40B4-BE49-F238E27FC236}">
                <a16:creationId xmlns:a16="http://schemas.microsoft.com/office/drawing/2014/main" id="{122C3FBA-D705-E362-02D2-CA8D8E023511}"/>
              </a:ext>
            </a:extLst>
          </p:cNvPr>
          <p:cNvCxnSpPr>
            <a:cxnSpLocks/>
          </p:cNvCxnSpPr>
          <p:nvPr/>
        </p:nvCxnSpPr>
        <p:spPr>
          <a:xfrm>
            <a:off x="4993977" y="5216210"/>
            <a:ext cx="49000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6508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17" name="图片 116" descr="图片包含 黑暗, 游戏机, 笔记本, 猫&#10;&#10;描述已自动生成">
            <a:extLst>
              <a:ext uri="{FF2B5EF4-FFF2-40B4-BE49-F238E27FC236}">
                <a16:creationId xmlns:a16="http://schemas.microsoft.com/office/drawing/2014/main" id="{595BDDB6-DF87-44AB-B2C7-41BAA388CE78}"/>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504739" y="3194636"/>
            <a:ext cx="11040067" cy="2880636"/>
          </a:xfrm>
          <a:prstGeom prst="rect">
            <a:avLst/>
          </a:prstGeom>
        </p:spPr>
      </p:pic>
      <p:cxnSp>
        <p:nvCxnSpPr>
          <p:cNvPr id="118" name="直接连接符 117">
            <a:extLst>
              <a:ext uri="{FF2B5EF4-FFF2-40B4-BE49-F238E27FC236}">
                <a16:creationId xmlns:a16="http://schemas.microsoft.com/office/drawing/2014/main" id="{726647D6-44D7-45EC-92B1-8B43573B39E0}"/>
              </a:ext>
            </a:extLst>
          </p:cNvPr>
          <p:cNvCxnSpPr>
            <a:cxnSpLocks/>
          </p:cNvCxnSpPr>
          <p:nvPr/>
        </p:nvCxnSpPr>
        <p:spPr>
          <a:xfrm>
            <a:off x="1072242" y="2941393"/>
            <a:ext cx="0" cy="1943664"/>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9" name="椭圆 118">
            <a:extLst>
              <a:ext uri="{FF2B5EF4-FFF2-40B4-BE49-F238E27FC236}">
                <a16:creationId xmlns:a16="http://schemas.microsoft.com/office/drawing/2014/main" id="{E8656E3F-A703-43BC-BE6C-A02749F04860}"/>
              </a:ext>
            </a:extLst>
          </p:cNvPr>
          <p:cNvSpPr/>
          <p:nvPr/>
        </p:nvSpPr>
        <p:spPr>
          <a:xfrm>
            <a:off x="1007948" y="2840584"/>
            <a:ext cx="128588" cy="128588"/>
          </a:xfrm>
          <a:prstGeom prst="ellipse">
            <a:avLst/>
          </a:prstGeom>
          <a:solidFill>
            <a:schemeClr val="accent1"/>
          </a:solidFill>
          <a:ln>
            <a:noFill/>
          </a:ln>
          <a:effectLst>
            <a:outerShdw sx="154000" sy="1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20" name="文本框 119">
            <a:extLst>
              <a:ext uri="{FF2B5EF4-FFF2-40B4-BE49-F238E27FC236}">
                <a16:creationId xmlns:a16="http://schemas.microsoft.com/office/drawing/2014/main" id="{EA543C32-3FB7-4660-98B0-0F23C84E19C6}"/>
              </a:ext>
            </a:extLst>
          </p:cNvPr>
          <p:cNvSpPr txBox="1"/>
          <p:nvPr/>
        </p:nvSpPr>
        <p:spPr>
          <a:xfrm>
            <a:off x="1286937" y="2780208"/>
            <a:ext cx="859210" cy="430887"/>
          </a:xfrm>
          <a:prstGeom prst="rect">
            <a:avLst/>
          </a:prstGeom>
          <a:noFill/>
        </p:spPr>
        <p:txBody>
          <a:bodyPr wrap="none" lIns="0" tIns="0" rIns="0" bIns="0" rtlCol="0" anchor="t">
            <a:spAutoFit/>
          </a:bodyPr>
          <a:lstStyle/>
          <a:p>
            <a:r>
              <a:rPr lang="en-US" altLang="zh-CN" sz="2800" b="1" dirty="0">
                <a:solidFill>
                  <a:schemeClr val="accent1"/>
                </a:solidFill>
                <a:latin typeface="+mn-ea"/>
              </a:rPr>
              <a:t>2022</a:t>
            </a:r>
            <a:endParaRPr lang="zh-CN" altLang="en-US" sz="2800" b="1" dirty="0">
              <a:solidFill>
                <a:schemeClr val="accent1"/>
              </a:solidFill>
              <a:latin typeface="+mn-ea"/>
            </a:endParaRPr>
          </a:p>
        </p:txBody>
      </p:sp>
      <p:sp>
        <p:nvSpPr>
          <p:cNvPr id="121" name="文本框 120">
            <a:extLst>
              <a:ext uri="{FF2B5EF4-FFF2-40B4-BE49-F238E27FC236}">
                <a16:creationId xmlns:a16="http://schemas.microsoft.com/office/drawing/2014/main" id="{D9F12994-9242-4E81-899F-4E2702FD603F}"/>
              </a:ext>
            </a:extLst>
          </p:cNvPr>
          <p:cNvSpPr txBox="1"/>
          <p:nvPr/>
        </p:nvSpPr>
        <p:spPr>
          <a:xfrm>
            <a:off x="1223854" y="3249533"/>
            <a:ext cx="1873107" cy="600164"/>
          </a:xfrm>
          <a:prstGeom prst="rect">
            <a:avLst/>
          </a:prstGeom>
          <a:noFill/>
        </p:spPr>
        <p:txBody>
          <a:bodyPr wrap="square" rtlCol="0">
            <a:spAutoFit/>
          </a:bodyPr>
          <a:lstStyle/>
          <a:p>
            <a:pPr marL="285750" indent="-285750">
              <a:spcBef>
                <a:spcPts val="600"/>
              </a:spcBef>
              <a:buFont typeface="Wingdings" panose="05000000000000000000" pitchFamily="2" charset="2"/>
              <a:buChar char="u"/>
            </a:pPr>
            <a:r>
              <a:rPr lang="zh-CN" altLang="en-US" sz="1400" dirty="0">
                <a:solidFill>
                  <a:schemeClr val="accent1"/>
                </a:solidFill>
                <a:latin typeface="+mn-ea"/>
              </a:rPr>
              <a:t>请输入正文内容</a:t>
            </a:r>
            <a:endParaRPr lang="en-US" altLang="zh-CN" sz="1400" dirty="0">
              <a:solidFill>
                <a:schemeClr val="accent1"/>
              </a:solidFill>
              <a:latin typeface="+mn-ea"/>
            </a:endParaRPr>
          </a:p>
          <a:p>
            <a:pPr marL="285750" indent="-285750">
              <a:spcBef>
                <a:spcPts val="600"/>
              </a:spcBef>
              <a:buFont typeface="Wingdings" panose="05000000000000000000" pitchFamily="2" charset="2"/>
              <a:buChar char="u"/>
            </a:pPr>
            <a:r>
              <a:rPr lang="zh-CN" altLang="en-US" sz="1400" dirty="0">
                <a:solidFill>
                  <a:schemeClr val="accent1"/>
                </a:solidFill>
                <a:latin typeface="+mn-ea"/>
              </a:rPr>
              <a:t>请输入正文内容</a:t>
            </a:r>
          </a:p>
        </p:txBody>
      </p:sp>
      <p:grpSp>
        <p:nvGrpSpPr>
          <p:cNvPr id="122" name="组合 121">
            <a:extLst>
              <a:ext uri="{FF2B5EF4-FFF2-40B4-BE49-F238E27FC236}">
                <a16:creationId xmlns:a16="http://schemas.microsoft.com/office/drawing/2014/main" id="{1747C545-ECBD-4AFF-BD65-E66485284CD3}"/>
              </a:ext>
            </a:extLst>
          </p:cNvPr>
          <p:cNvGrpSpPr/>
          <p:nvPr/>
        </p:nvGrpSpPr>
        <p:grpSpPr>
          <a:xfrm>
            <a:off x="3663992" y="2142211"/>
            <a:ext cx="1138199" cy="2104849"/>
            <a:chOff x="912698" y="2121187"/>
            <a:chExt cx="1138199" cy="2104849"/>
          </a:xfrm>
        </p:grpSpPr>
        <p:cxnSp>
          <p:nvCxnSpPr>
            <p:cNvPr id="123" name="直接连接符 122">
              <a:extLst>
                <a:ext uri="{FF2B5EF4-FFF2-40B4-BE49-F238E27FC236}">
                  <a16:creationId xmlns:a16="http://schemas.microsoft.com/office/drawing/2014/main" id="{764356B0-2D60-4B7B-A1C9-F20EA288DEA9}"/>
                </a:ext>
              </a:extLst>
            </p:cNvPr>
            <p:cNvCxnSpPr>
              <a:cxnSpLocks/>
            </p:cNvCxnSpPr>
            <p:nvPr/>
          </p:nvCxnSpPr>
          <p:spPr>
            <a:xfrm>
              <a:off x="976992" y="2282372"/>
              <a:ext cx="0" cy="1943664"/>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4" name="椭圆 123">
              <a:extLst>
                <a:ext uri="{FF2B5EF4-FFF2-40B4-BE49-F238E27FC236}">
                  <a16:creationId xmlns:a16="http://schemas.microsoft.com/office/drawing/2014/main" id="{FCF3AB66-E765-4FE2-B51F-31B1BD406431}"/>
                </a:ext>
              </a:extLst>
            </p:cNvPr>
            <p:cNvSpPr/>
            <p:nvPr/>
          </p:nvSpPr>
          <p:spPr>
            <a:xfrm>
              <a:off x="912698" y="2181563"/>
              <a:ext cx="128588" cy="128588"/>
            </a:xfrm>
            <a:prstGeom prst="ellipse">
              <a:avLst/>
            </a:prstGeom>
            <a:solidFill>
              <a:schemeClr val="accent1"/>
            </a:solidFill>
            <a:ln>
              <a:noFill/>
            </a:ln>
            <a:effectLst>
              <a:outerShdw sx="154000" sy="1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25" name="文本框 124">
              <a:extLst>
                <a:ext uri="{FF2B5EF4-FFF2-40B4-BE49-F238E27FC236}">
                  <a16:creationId xmlns:a16="http://schemas.microsoft.com/office/drawing/2014/main" id="{1A7DA250-527C-441A-9C43-C140B620A62E}"/>
                </a:ext>
              </a:extLst>
            </p:cNvPr>
            <p:cNvSpPr txBox="1"/>
            <p:nvPr/>
          </p:nvSpPr>
          <p:spPr>
            <a:xfrm>
              <a:off x="1191687" y="2121187"/>
              <a:ext cx="859210" cy="430887"/>
            </a:xfrm>
            <a:prstGeom prst="rect">
              <a:avLst/>
            </a:prstGeom>
            <a:noFill/>
          </p:spPr>
          <p:txBody>
            <a:bodyPr wrap="none" lIns="0" tIns="0" rIns="0" bIns="0" rtlCol="0" anchor="t">
              <a:spAutoFit/>
            </a:bodyPr>
            <a:lstStyle>
              <a:defPPr>
                <a:defRPr lang="zh-CN"/>
              </a:defPPr>
              <a:lvl1pPr>
                <a:defRPr sz="2800" b="1">
                  <a:solidFill>
                    <a:schemeClr val="accent1"/>
                  </a:solidFill>
                  <a:latin typeface="+mn-ea"/>
                </a:defRPr>
              </a:lvl1pPr>
            </a:lstStyle>
            <a:p>
              <a:r>
                <a:rPr lang="en-US" altLang="zh-CN" dirty="0"/>
                <a:t>2023</a:t>
              </a:r>
              <a:endParaRPr lang="zh-CN" altLang="en-US" dirty="0"/>
            </a:p>
          </p:txBody>
        </p:sp>
      </p:grpSp>
      <p:grpSp>
        <p:nvGrpSpPr>
          <p:cNvPr id="127" name="组合 126">
            <a:extLst>
              <a:ext uri="{FF2B5EF4-FFF2-40B4-BE49-F238E27FC236}">
                <a16:creationId xmlns:a16="http://schemas.microsoft.com/office/drawing/2014/main" id="{65C3DD76-08C4-4513-89E6-9C93044FA770}"/>
              </a:ext>
            </a:extLst>
          </p:cNvPr>
          <p:cNvGrpSpPr/>
          <p:nvPr/>
        </p:nvGrpSpPr>
        <p:grpSpPr>
          <a:xfrm>
            <a:off x="6320036" y="2456536"/>
            <a:ext cx="1138199" cy="2104849"/>
            <a:chOff x="912698" y="2121187"/>
            <a:chExt cx="1138199" cy="2104849"/>
          </a:xfrm>
        </p:grpSpPr>
        <p:cxnSp>
          <p:nvCxnSpPr>
            <p:cNvPr id="128" name="直接连接符 127">
              <a:extLst>
                <a:ext uri="{FF2B5EF4-FFF2-40B4-BE49-F238E27FC236}">
                  <a16:creationId xmlns:a16="http://schemas.microsoft.com/office/drawing/2014/main" id="{A66F35B9-DF06-406D-818D-AD59C0F6AC7F}"/>
                </a:ext>
              </a:extLst>
            </p:cNvPr>
            <p:cNvCxnSpPr>
              <a:cxnSpLocks/>
            </p:cNvCxnSpPr>
            <p:nvPr/>
          </p:nvCxnSpPr>
          <p:spPr>
            <a:xfrm>
              <a:off x="976992" y="2282372"/>
              <a:ext cx="0" cy="1943664"/>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29" name="椭圆 128">
              <a:extLst>
                <a:ext uri="{FF2B5EF4-FFF2-40B4-BE49-F238E27FC236}">
                  <a16:creationId xmlns:a16="http://schemas.microsoft.com/office/drawing/2014/main" id="{8F6E2B8A-13C4-41F9-8997-F9C54F1F616A}"/>
                </a:ext>
              </a:extLst>
            </p:cNvPr>
            <p:cNvSpPr/>
            <p:nvPr/>
          </p:nvSpPr>
          <p:spPr>
            <a:xfrm>
              <a:off x="912698" y="2181563"/>
              <a:ext cx="128588" cy="128588"/>
            </a:xfrm>
            <a:prstGeom prst="ellipse">
              <a:avLst/>
            </a:prstGeom>
            <a:solidFill>
              <a:schemeClr val="accent1"/>
            </a:solidFill>
            <a:ln>
              <a:noFill/>
            </a:ln>
            <a:effectLst>
              <a:outerShdw sx="154000" sy="1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30" name="文本框 129">
              <a:extLst>
                <a:ext uri="{FF2B5EF4-FFF2-40B4-BE49-F238E27FC236}">
                  <a16:creationId xmlns:a16="http://schemas.microsoft.com/office/drawing/2014/main" id="{2C9E8288-7426-4003-A104-0A47E2626F36}"/>
                </a:ext>
              </a:extLst>
            </p:cNvPr>
            <p:cNvSpPr txBox="1"/>
            <p:nvPr/>
          </p:nvSpPr>
          <p:spPr>
            <a:xfrm>
              <a:off x="1191687" y="2121187"/>
              <a:ext cx="859210" cy="430887"/>
            </a:xfrm>
            <a:prstGeom prst="rect">
              <a:avLst/>
            </a:prstGeom>
            <a:noFill/>
          </p:spPr>
          <p:txBody>
            <a:bodyPr wrap="none" lIns="0" tIns="0" rIns="0" bIns="0" rtlCol="0" anchor="t">
              <a:spAutoFit/>
            </a:bodyPr>
            <a:lstStyle>
              <a:defPPr>
                <a:defRPr lang="zh-CN"/>
              </a:defPPr>
              <a:lvl1pPr>
                <a:defRPr sz="2800" b="1">
                  <a:solidFill>
                    <a:schemeClr val="accent1"/>
                  </a:solidFill>
                  <a:latin typeface="+mn-ea"/>
                </a:defRPr>
              </a:lvl1pPr>
            </a:lstStyle>
            <a:p>
              <a:r>
                <a:rPr lang="en-US" altLang="zh-CN" dirty="0"/>
                <a:t>2024</a:t>
              </a:r>
              <a:endParaRPr lang="zh-CN" altLang="en-US" dirty="0"/>
            </a:p>
          </p:txBody>
        </p:sp>
      </p:grpSp>
      <p:grpSp>
        <p:nvGrpSpPr>
          <p:cNvPr id="132" name="组合 131">
            <a:extLst>
              <a:ext uri="{FF2B5EF4-FFF2-40B4-BE49-F238E27FC236}">
                <a16:creationId xmlns:a16="http://schemas.microsoft.com/office/drawing/2014/main" id="{F03AAC11-0782-42EA-B5E2-DB7F938CB2AC}"/>
              </a:ext>
            </a:extLst>
          </p:cNvPr>
          <p:cNvGrpSpPr/>
          <p:nvPr/>
        </p:nvGrpSpPr>
        <p:grpSpPr>
          <a:xfrm>
            <a:off x="8976079" y="1788159"/>
            <a:ext cx="1138199" cy="2104849"/>
            <a:chOff x="912698" y="2121187"/>
            <a:chExt cx="1138199" cy="2104849"/>
          </a:xfrm>
        </p:grpSpPr>
        <p:cxnSp>
          <p:nvCxnSpPr>
            <p:cNvPr id="133" name="直接连接符 132">
              <a:extLst>
                <a:ext uri="{FF2B5EF4-FFF2-40B4-BE49-F238E27FC236}">
                  <a16:creationId xmlns:a16="http://schemas.microsoft.com/office/drawing/2014/main" id="{F4C34BE5-7236-4472-BBDA-24EB51715583}"/>
                </a:ext>
              </a:extLst>
            </p:cNvPr>
            <p:cNvCxnSpPr>
              <a:cxnSpLocks/>
            </p:cNvCxnSpPr>
            <p:nvPr/>
          </p:nvCxnSpPr>
          <p:spPr>
            <a:xfrm>
              <a:off x="976992" y="2282372"/>
              <a:ext cx="0" cy="1943664"/>
            </a:xfrm>
            <a:prstGeom prst="line">
              <a:avLst/>
            </a:prstGeom>
            <a:ln w="285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4" name="椭圆 133">
              <a:extLst>
                <a:ext uri="{FF2B5EF4-FFF2-40B4-BE49-F238E27FC236}">
                  <a16:creationId xmlns:a16="http://schemas.microsoft.com/office/drawing/2014/main" id="{6666AE73-9907-412C-A850-2016C0F2F2D3}"/>
                </a:ext>
              </a:extLst>
            </p:cNvPr>
            <p:cNvSpPr/>
            <p:nvPr/>
          </p:nvSpPr>
          <p:spPr>
            <a:xfrm>
              <a:off x="912698" y="2181563"/>
              <a:ext cx="128588" cy="128588"/>
            </a:xfrm>
            <a:prstGeom prst="ellipse">
              <a:avLst/>
            </a:prstGeom>
            <a:solidFill>
              <a:schemeClr val="accent1"/>
            </a:solidFill>
            <a:ln>
              <a:noFill/>
            </a:ln>
            <a:effectLst>
              <a:outerShdw sx="154000" sy="1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35" name="文本框 134">
              <a:extLst>
                <a:ext uri="{FF2B5EF4-FFF2-40B4-BE49-F238E27FC236}">
                  <a16:creationId xmlns:a16="http://schemas.microsoft.com/office/drawing/2014/main" id="{60C0FCEF-12AE-4AB2-A35A-AF884C28C6A0}"/>
                </a:ext>
              </a:extLst>
            </p:cNvPr>
            <p:cNvSpPr txBox="1"/>
            <p:nvPr/>
          </p:nvSpPr>
          <p:spPr>
            <a:xfrm>
              <a:off x="1191687" y="2121187"/>
              <a:ext cx="859210" cy="430887"/>
            </a:xfrm>
            <a:prstGeom prst="rect">
              <a:avLst/>
            </a:prstGeom>
            <a:noFill/>
          </p:spPr>
          <p:txBody>
            <a:bodyPr wrap="none" lIns="0" tIns="0" rIns="0" bIns="0" rtlCol="0" anchor="t">
              <a:spAutoFit/>
            </a:bodyPr>
            <a:lstStyle>
              <a:defPPr>
                <a:defRPr lang="zh-CN"/>
              </a:defPPr>
              <a:lvl1pPr>
                <a:defRPr sz="2800" b="1">
                  <a:solidFill>
                    <a:schemeClr val="accent1"/>
                  </a:solidFill>
                  <a:latin typeface="+mn-ea"/>
                </a:defRPr>
              </a:lvl1pPr>
            </a:lstStyle>
            <a:p>
              <a:r>
                <a:rPr lang="en-US" altLang="zh-CN" dirty="0"/>
                <a:t>2025</a:t>
              </a:r>
              <a:endParaRPr lang="zh-CN" altLang="en-US" dirty="0"/>
            </a:p>
          </p:txBody>
        </p:sp>
      </p:grpSp>
      <p:sp>
        <p:nvSpPr>
          <p:cNvPr id="137" name="文本框 2">
            <a:extLst>
              <a:ext uri="{FF2B5EF4-FFF2-40B4-BE49-F238E27FC236}">
                <a16:creationId xmlns:a16="http://schemas.microsoft.com/office/drawing/2014/main" id="{1AA76BBC-4E34-485B-9CBB-E32C6AECFCBB}"/>
              </a:ext>
            </a:extLst>
          </p:cNvPr>
          <p:cNvSpPr txBox="1"/>
          <p:nvPr/>
        </p:nvSpPr>
        <p:spPr>
          <a:xfrm>
            <a:off x="1858297" y="620397"/>
            <a:ext cx="10333703" cy="523220"/>
          </a:xfrm>
          <a:prstGeom prst="rect">
            <a:avLst/>
          </a:prstGeom>
          <a:noFill/>
        </p:spPr>
        <p:txBody>
          <a:bodyPr wrap="square" rtlCol="0" anchor="ctr" anchorCtr="0">
            <a:noAutofit/>
          </a:bodyPr>
          <a:lstStyle>
            <a:defPPr>
              <a:defRPr lang="zh-CN"/>
            </a:defPPr>
            <a:lvl1pPr>
              <a:defRPr sz="2400" b="1">
                <a:solidFill>
                  <a:schemeClr val="bg1"/>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我是标题结论我是标题结论我是标题结论</a:t>
            </a:r>
          </a:p>
        </p:txBody>
      </p:sp>
      <p:sp>
        <p:nvSpPr>
          <p:cNvPr id="138" name="文本框 137">
            <a:extLst>
              <a:ext uri="{FF2B5EF4-FFF2-40B4-BE49-F238E27FC236}">
                <a16:creationId xmlns:a16="http://schemas.microsoft.com/office/drawing/2014/main" id="{D9F12994-9242-4E81-899F-4E2702FD603F}"/>
              </a:ext>
            </a:extLst>
          </p:cNvPr>
          <p:cNvSpPr txBox="1"/>
          <p:nvPr/>
        </p:nvSpPr>
        <p:spPr>
          <a:xfrm>
            <a:off x="3815603" y="2658925"/>
            <a:ext cx="2212920" cy="549766"/>
          </a:xfrm>
          <a:prstGeom prst="rect">
            <a:avLst/>
          </a:prstGeom>
          <a:noFill/>
        </p:spPr>
        <p:txBody>
          <a:bodyPr wrap="square" rtlCol="0">
            <a:spAutoFit/>
          </a:bodyPr>
          <a:lstStyle/>
          <a:p>
            <a:pPr marL="285750" indent="-285750">
              <a:lnSpc>
                <a:spcPct val="110000"/>
              </a:lnSpc>
              <a:buFont typeface="Wingdings" panose="05000000000000000000" pitchFamily="2" charset="2"/>
              <a:buChar char="u"/>
            </a:pPr>
            <a:r>
              <a:rPr lang="zh-CN" altLang="en-US" sz="1400" dirty="0">
                <a:solidFill>
                  <a:schemeClr val="accent1"/>
                </a:solidFill>
                <a:latin typeface="+mn-ea"/>
              </a:rPr>
              <a:t>请输入正文内容</a:t>
            </a:r>
            <a:endParaRPr lang="en-US" altLang="zh-CN" sz="1400" dirty="0">
              <a:solidFill>
                <a:schemeClr val="accent1"/>
              </a:solidFill>
              <a:latin typeface="+mn-ea"/>
            </a:endParaRPr>
          </a:p>
          <a:p>
            <a:pPr marL="285750" indent="-285750">
              <a:lnSpc>
                <a:spcPct val="110000"/>
              </a:lnSpc>
              <a:buFont typeface="Wingdings" panose="05000000000000000000" pitchFamily="2" charset="2"/>
              <a:buChar char="u"/>
            </a:pPr>
            <a:r>
              <a:rPr lang="zh-CN" altLang="en-US" sz="1400" dirty="0">
                <a:solidFill>
                  <a:schemeClr val="accent1"/>
                </a:solidFill>
                <a:latin typeface="+mn-ea"/>
              </a:rPr>
              <a:t>请输入正文内容</a:t>
            </a:r>
          </a:p>
        </p:txBody>
      </p:sp>
      <p:sp>
        <p:nvSpPr>
          <p:cNvPr id="24" name="文本框 23">
            <a:extLst>
              <a:ext uri="{FF2B5EF4-FFF2-40B4-BE49-F238E27FC236}">
                <a16:creationId xmlns:a16="http://schemas.microsoft.com/office/drawing/2014/main" id="{6D9439DB-9FD3-2A80-FACB-722FC2E9C7CF}"/>
              </a:ext>
            </a:extLst>
          </p:cNvPr>
          <p:cNvSpPr txBox="1"/>
          <p:nvPr/>
        </p:nvSpPr>
        <p:spPr>
          <a:xfrm>
            <a:off x="6530087" y="2879234"/>
            <a:ext cx="2212920" cy="549766"/>
          </a:xfrm>
          <a:prstGeom prst="rect">
            <a:avLst/>
          </a:prstGeom>
          <a:noFill/>
        </p:spPr>
        <p:txBody>
          <a:bodyPr wrap="square" rtlCol="0">
            <a:spAutoFit/>
          </a:bodyPr>
          <a:lstStyle/>
          <a:p>
            <a:pPr marL="285750" indent="-285750">
              <a:lnSpc>
                <a:spcPct val="110000"/>
              </a:lnSpc>
              <a:buFont typeface="Wingdings" panose="05000000000000000000" pitchFamily="2" charset="2"/>
              <a:buChar char="u"/>
            </a:pPr>
            <a:r>
              <a:rPr lang="zh-CN" altLang="en-US" sz="1400" dirty="0">
                <a:solidFill>
                  <a:schemeClr val="accent1"/>
                </a:solidFill>
                <a:latin typeface="+mn-ea"/>
              </a:rPr>
              <a:t>请输入正文内容</a:t>
            </a:r>
            <a:endParaRPr lang="en-US" altLang="zh-CN" sz="1400" dirty="0">
              <a:solidFill>
                <a:schemeClr val="accent1"/>
              </a:solidFill>
              <a:latin typeface="+mn-ea"/>
            </a:endParaRPr>
          </a:p>
          <a:p>
            <a:pPr marL="285750" indent="-285750">
              <a:lnSpc>
                <a:spcPct val="110000"/>
              </a:lnSpc>
              <a:buFont typeface="Wingdings" panose="05000000000000000000" pitchFamily="2" charset="2"/>
              <a:buChar char="u"/>
            </a:pPr>
            <a:r>
              <a:rPr lang="zh-CN" altLang="en-US" sz="1400" dirty="0">
                <a:solidFill>
                  <a:schemeClr val="accent1"/>
                </a:solidFill>
                <a:latin typeface="+mn-ea"/>
              </a:rPr>
              <a:t>请输入正文内容</a:t>
            </a:r>
          </a:p>
        </p:txBody>
      </p:sp>
      <p:sp>
        <p:nvSpPr>
          <p:cNvPr id="25" name="文本框 24">
            <a:extLst>
              <a:ext uri="{FF2B5EF4-FFF2-40B4-BE49-F238E27FC236}">
                <a16:creationId xmlns:a16="http://schemas.microsoft.com/office/drawing/2014/main" id="{DA60C3D8-8ED5-E3A2-B1B3-E4712186DEDF}"/>
              </a:ext>
            </a:extLst>
          </p:cNvPr>
          <p:cNvSpPr txBox="1"/>
          <p:nvPr/>
        </p:nvSpPr>
        <p:spPr>
          <a:xfrm>
            <a:off x="9205322" y="2230442"/>
            <a:ext cx="2212920" cy="549766"/>
          </a:xfrm>
          <a:prstGeom prst="rect">
            <a:avLst/>
          </a:prstGeom>
          <a:noFill/>
        </p:spPr>
        <p:txBody>
          <a:bodyPr wrap="square" rtlCol="0">
            <a:spAutoFit/>
          </a:bodyPr>
          <a:lstStyle/>
          <a:p>
            <a:pPr marL="285750" indent="-285750">
              <a:lnSpc>
                <a:spcPct val="110000"/>
              </a:lnSpc>
              <a:buFont typeface="Wingdings" panose="05000000000000000000" pitchFamily="2" charset="2"/>
              <a:buChar char="u"/>
            </a:pPr>
            <a:r>
              <a:rPr lang="zh-CN" altLang="en-US" sz="1400" dirty="0">
                <a:solidFill>
                  <a:schemeClr val="accent1"/>
                </a:solidFill>
                <a:latin typeface="+mn-ea"/>
              </a:rPr>
              <a:t>请输入正文内容</a:t>
            </a:r>
            <a:endParaRPr lang="en-US" altLang="zh-CN" sz="1400" dirty="0">
              <a:solidFill>
                <a:schemeClr val="accent1"/>
              </a:solidFill>
              <a:latin typeface="+mn-ea"/>
            </a:endParaRPr>
          </a:p>
          <a:p>
            <a:pPr marL="285750" indent="-285750">
              <a:lnSpc>
                <a:spcPct val="110000"/>
              </a:lnSpc>
              <a:buFont typeface="Wingdings" panose="05000000000000000000" pitchFamily="2" charset="2"/>
              <a:buChar char="u"/>
            </a:pPr>
            <a:r>
              <a:rPr lang="zh-CN" altLang="en-US" sz="1400" dirty="0">
                <a:solidFill>
                  <a:schemeClr val="accent1"/>
                </a:solidFill>
                <a:latin typeface="+mn-ea"/>
              </a:rPr>
              <a:t>请输入正文内容</a:t>
            </a:r>
          </a:p>
        </p:txBody>
      </p:sp>
    </p:spTree>
    <p:extLst>
      <p:ext uri="{BB962C8B-B14F-4D97-AF65-F5344CB8AC3E}">
        <p14:creationId xmlns:p14="http://schemas.microsoft.com/office/powerpoint/2010/main" val="2703655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646389" y="2829106"/>
            <a:ext cx="3877985" cy="1569660"/>
          </a:xfrm>
          <a:prstGeom prst="rect">
            <a:avLst/>
          </a:prstGeom>
        </p:spPr>
        <p:txBody>
          <a:bodyPr wrap="none">
            <a:spAutoFit/>
          </a:bodyPr>
          <a:lstStyle/>
          <a:p>
            <a:r>
              <a:rPr lang="zh-CN" altLang="en-US" sz="9600" b="1" dirty="0">
                <a:solidFill>
                  <a:srgbClr val="F3959D"/>
                </a:solidFill>
                <a:latin typeface="腾祥铁山楷书简" panose="01010104010101010101" pitchFamily="2" charset="-122"/>
                <a:ea typeface="腾祥铁山楷书简" panose="01010104010101010101" pitchFamily="2" charset="-122"/>
                <a:cs typeface="OPPOSans H" panose="00020600040101010101" pitchFamily="18" charset="-122"/>
              </a:rPr>
              <a:t>桃花源</a:t>
            </a:r>
            <a:endParaRPr lang="zh-CN" altLang="en-US" sz="6600" b="1" dirty="0">
              <a:solidFill>
                <a:srgbClr val="F3959D"/>
              </a:solidFill>
              <a:latin typeface="腾祥铁山楷书简" panose="01010104010101010101" pitchFamily="2" charset="-122"/>
              <a:ea typeface="腾祥铁山楷书简" panose="01010104010101010101" pitchFamily="2" charset="-122"/>
              <a:cs typeface="OPPOSans H" panose="00020600040101010101" pitchFamily="18" charset="-122"/>
            </a:endParaRPr>
          </a:p>
        </p:txBody>
      </p:sp>
      <p:sp>
        <p:nvSpPr>
          <p:cNvPr id="24" name="矩形 23"/>
          <p:cNvSpPr/>
          <p:nvPr/>
        </p:nvSpPr>
        <p:spPr>
          <a:xfrm>
            <a:off x="6057676" y="3677626"/>
            <a:ext cx="2040943" cy="1323439"/>
          </a:xfrm>
          <a:prstGeom prst="rect">
            <a:avLst/>
          </a:prstGeom>
        </p:spPr>
        <p:txBody>
          <a:bodyPr wrap="none">
            <a:spAutoFit/>
          </a:bodyPr>
          <a:lstStyle/>
          <a:p>
            <a:r>
              <a:rPr lang="zh-CN" altLang="en-US" sz="8000" b="1" i="1" spc="300" dirty="0">
                <a:solidFill>
                  <a:srgbClr val="F3959D"/>
                </a:solidFill>
                <a:latin typeface="造字工房朗宋（非商用）常规体" pitchFamily="50" charset="-122"/>
                <a:ea typeface="造字工房朗宋（非商用）常规体" pitchFamily="50" charset="-122"/>
                <a:cs typeface="OPPOSans H" panose="00020600040101010101" pitchFamily="18" charset="-122"/>
              </a:rPr>
              <a:t>客栈</a:t>
            </a:r>
          </a:p>
        </p:txBody>
      </p:sp>
      <p:grpSp>
        <p:nvGrpSpPr>
          <p:cNvPr id="25" name="组合 24"/>
          <p:cNvGrpSpPr/>
          <p:nvPr/>
        </p:nvGrpSpPr>
        <p:grpSpPr>
          <a:xfrm>
            <a:off x="2638148" y="720741"/>
            <a:ext cx="1863898" cy="1241544"/>
            <a:chOff x="3042309" y="923745"/>
            <a:chExt cx="4153621" cy="3201588"/>
          </a:xfrm>
        </p:grpSpPr>
        <p:cxnSp>
          <p:nvCxnSpPr>
            <p:cNvPr id="26" name="直接连接符 25"/>
            <p:cNvCxnSpPr/>
            <p:nvPr/>
          </p:nvCxnSpPr>
          <p:spPr>
            <a:xfrm>
              <a:off x="3696901" y="923745"/>
              <a:ext cx="1857962"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a:off x="5134639" y="923745"/>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28" name="直接连接符 27"/>
            <p:cNvCxnSpPr/>
            <p:nvPr/>
          </p:nvCxnSpPr>
          <p:spPr>
            <a:xfrm>
              <a:off x="4847068" y="1724141"/>
              <a:ext cx="707794"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29" name="弧形 28"/>
            <p:cNvSpPr/>
            <p:nvPr/>
          </p:nvSpPr>
          <p:spPr>
            <a:xfrm rot="10800000">
              <a:off x="4457192" y="1724141"/>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30" name="直接连接符 29"/>
            <p:cNvCxnSpPr/>
            <p:nvPr/>
          </p:nvCxnSpPr>
          <p:spPr>
            <a:xfrm>
              <a:off x="4845535" y="2524538"/>
              <a:ext cx="1965666"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31" name="弧形 30"/>
            <p:cNvSpPr/>
            <p:nvPr/>
          </p:nvSpPr>
          <p:spPr>
            <a:xfrm>
              <a:off x="6381965" y="2524538"/>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32" name="直接连接符 31"/>
            <p:cNvCxnSpPr/>
            <p:nvPr/>
          </p:nvCxnSpPr>
          <p:spPr>
            <a:xfrm>
              <a:off x="3431477" y="3324935"/>
              <a:ext cx="3379723"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33" name="弧形 32"/>
            <p:cNvSpPr/>
            <p:nvPr/>
          </p:nvSpPr>
          <p:spPr>
            <a:xfrm rot="10800000">
              <a:off x="3042309" y="3324934"/>
              <a:ext cx="813965" cy="800396"/>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34" name="直接连接符 33"/>
            <p:cNvCxnSpPr/>
            <p:nvPr/>
          </p:nvCxnSpPr>
          <p:spPr>
            <a:xfrm>
              <a:off x="3431477" y="4125333"/>
              <a:ext cx="1965666"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grpSp>
      <p:sp>
        <p:nvSpPr>
          <p:cNvPr id="35" name="弧形 34"/>
          <p:cNvSpPr/>
          <p:nvPr/>
        </p:nvSpPr>
        <p:spPr>
          <a:xfrm>
            <a:off x="2662943" y="874278"/>
            <a:ext cx="4807847" cy="4807847"/>
          </a:xfrm>
          <a:prstGeom prst="arc">
            <a:avLst>
              <a:gd name="adj1" fmla="val 15416108"/>
              <a:gd name="adj2" fmla="val 21493063"/>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grpSp>
        <p:nvGrpSpPr>
          <p:cNvPr id="36" name="组合 35"/>
          <p:cNvGrpSpPr/>
          <p:nvPr/>
        </p:nvGrpSpPr>
        <p:grpSpPr>
          <a:xfrm>
            <a:off x="7360441" y="4798342"/>
            <a:ext cx="2332752" cy="813445"/>
            <a:chOff x="3474333" y="2030540"/>
            <a:chExt cx="3964484" cy="2097643"/>
          </a:xfrm>
        </p:grpSpPr>
        <p:cxnSp>
          <p:nvCxnSpPr>
            <p:cNvPr id="38" name="直接连接符 37"/>
            <p:cNvCxnSpPr/>
            <p:nvPr/>
          </p:nvCxnSpPr>
          <p:spPr>
            <a:xfrm>
              <a:off x="4108174" y="2030571"/>
              <a:ext cx="1389871"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39" name="弧形 38"/>
            <p:cNvSpPr/>
            <p:nvPr/>
          </p:nvSpPr>
          <p:spPr>
            <a:xfrm>
              <a:off x="5068775" y="2030540"/>
              <a:ext cx="802708" cy="699214"/>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40" name="直接连接符 39"/>
            <p:cNvCxnSpPr>
              <a:stCxn id="41" idx="2"/>
            </p:cNvCxnSpPr>
            <p:nvPr/>
          </p:nvCxnSpPr>
          <p:spPr>
            <a:xfrm flipV="1">
              <a:off x="3881072" y="2729754"/>
              <a:ext cx="1687280" cy="31"/>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41" name="弧形 40"/>
            <p:cNvSpPr/>
            <p:nvPr/>
          </p:nvSpPr>
          <p:spPr>
            <a:xfrm rot="10800000">
              <a:off x="3474333" y="2729754"/>
              <a:ext cx="802708" cy="699214"/>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42" name="直接连接符 41"/>
            <p:cNvCxnSpPr>
              <a:stCxn id="41" idx="0"/>
              <a:endCxn id="43" idx="0"/>
            </p:cNvCxnSpPr>
            <p:nvPr/>
          </p:nvCxnSpPr>
          <p:spPr>
            <a:xfrm>
              <a:off x="3875687" y="3428968"/>
              <a:ext cx="3161776" cy="1"/>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sp>
          <p:nvSpPr>
            <p:cNvPr id="43" name="弧形 42"/>
            <p:cNvSpPr/>
            <p:nvPr/>
          </p:nvSpPr>
          <p:spPr>
            <a:xfrm>
              <a:off x="6636109" y="3428969"/>
              <a:ext cx="802708" cy="699214"/>
            </a:xfrm>
            <a:prstGeom prst="arc">
              <a:avLst>
                <a:gd name="adj1" fmla="val 16200000"/>
                <a:gd name="adj2" fmla="val 5452948"/>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cxnSp>
          <p:nvCxnSpPr>
            <p:cNvPr id="44" name="直接连接符 43"/>
            <p:cNvCxnSpPr>
              <a:endCxn id="43" idx="2"/>
            </p:cNvCxnSpPr>
            <p:nvPr/>
          </p:nvCxnSpPr>
          <p:spPr>
            <a:xfrm>
              <a:off x="5247581" y="4128152"/>
              <a:ext cx="1784497" cy="0"/>
            </a:xfrm>
            <a:prstGeom prst="line">
              <a:avLst/>
            </a:prstGeom>
            <a:ln w="28575">
              <a:solidFill>
                <a:srgbClr val="F3959D"/>
              </a:solidFill>
            </a:ln>
          </p:spPr>
          <p:style>
            <a:lnRef idx="1">
              <a:schemeClr val="accent1"/>
            </a:lnRef>
            <a:fillRef idx="0">
              <a:schemeClr val="accent1"/>
            </a:fillRef>
            <a:effectRef idx="0">
              <a:schemeClr val="accent1"/>
            </a:effectRef>
            <a:fontRef idx="minor">
              <a:schemeClr val="tx1"/>
            </a:fontRef>
          </p:style>
        </p:cxnSp>
      </p:grpSp>
      <p:sp>
        <p:nvSpPr>
          <p:cNvPr id="46" name="椭圆 45"/>
          <p:cNvSpPr/>
          <p:nvPr/>
        </p:nvSpPr>
        <p:spPr>
          <a:xfrm>
            <a:off x="3102762" y="4610494"/>
            <a:ext cx="562393" cy="562394"/>
          </a:xfrm>
          <a:prstGeom prst="ellipse">
            <a:avLst/>
          </a:prstGeom>
          <a:solidFill>
            <a:srgbClr val="F3959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solidFill>
                <a:prstClr val="white"/>
              </a:solidFill>
              <a:latin typeface="方正静蕾简体" panose="02000000000000000000" pitchFamily="2" charset="-122"/>
              <a:ea typeface="方正静蕾简体" panose="02000000000000000000" pitchFamily="2" charset="-122"/>
            </a:endParaRPr>
          </a:p>
        </p:txBody>
      </p:sp>
      <p:sp>
        <p:nvSpPr>
          <p:cNvPr id="47" name="椭圆 46"/>
          <p:cNvSpPr/>
          <p:nvPr/>
        </p:nvSpPr>
        <p:spPr>
          <a:xfrm>
            <a:off x="4009936" y="4610494"/>
            <a:ext cx="562393" cy="562394"/>
          </a:xfrm>
          <a:prstGeom prst="ellipse">
            <a:avLst/>
          </a:prstGeom>
          <a:solidFill>
            <a:srgbClr val="F3959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solidFill>
                <a:prstClr val="white"/>
              </a:solidFill>
              <a:latin typeface="方正静蕾简体" panose="02000000000000000000" pitchFamily="2" charset="-122"/>
              <a:ea typeface="方正静蕾简体" panose="02000000000000000000" pitchFamily="2" charset="-122"/>
            </a:endParaRPr>
          </a:p>
        </p:txBody>
      </p:sp>
      <p:sp>
        <p:nvSpPr>
          <p:cNvPr id="48" name="椭圆 47"/>
          <p:cNvSpPr/>
          <p:nvPr/>
        </p:nvSpPr>
        <p:spPr>
          <a:xfrm>
            <a:off x="4949712" y="4610494"/>
            <a:ext cx="562393" cy="562394"/>
          </a:xfrm>
          <a:prstGeom prst="ellipse">
            <a:avLst/>
          </a:prstGeom>
          <a:solidFill>
            <a:srgbClr val="F3959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solidFill>
                <a:prstClr val="white"/>
              </a:solidFill>
              <a:latin typeface="方正静蕾简体" panose="02000000000000000000" pitchFamily="2" charset="-122"/>
              <a:ea typeface="方正静蕾简体" panose="02000000000000000000" pitchFamily="2" charset="-122"/>
            </a:endParaRPr>
          </a:p>
        </p:txBody>
      </p:sp>
      <p:sp>
        <p:nvSpPr>
          <p:cNvPr id="49" name="椭圆 48"/>
          <p:cNvSpPr/>
          <p:nvPr/>
        </p:nvSpPr>
        <p:spPr>
          <a:xfrm>
            <a:off x="5889488" y="4610494"/>
            <a:ext cx="562393" cy="562394"/>
          </a:xfrm>
          <a:prstGeom prst="ellipse">
            <a:avLst/>
          </a:prstGeom>
          <a:solidFill>
            <a:srgbClr val="F3959D"/>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b="1">
              <a:solidFill>
                <a:prstClr val="white"/>
              </a:solidFill>
              <a:latin typeface="方正静蕾简体" panose="02000000000000000000" pitchFamily="2" charset="-122"/>
              <a:ea typeface="方正静蕾简体" panose="02000000000000000000" pitchFamily="2" charset="-122"/>
            </a:endParaRPr>
          </a:p>
        </p:txBody>
      </p:sp>
      <p:sp>
        <p:nvSpPr>
          <p:cNvPr id="51" name="文本框 67"/>
          <p:cNvSpPr txBox="1"/>
          <p:nvPr/>
        </p:nvSpPr>
        <p:spPr>
          <a:xfrm>
            <a:off x="3039969" y="4556686"/>
            <a:ext cx="649878" cy="697308"/>
          </a:xfrm>
          <a:prstGeom prst="rect">
            <a:avLst/>
          </a:prstGeom>
          <a:noFill/>
        </p:spPr>
        <p:txBody>
          <a:bodyPr wrap="square" lIns="72000" tIns="36000" rIns="72000" bIns="3600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dirty="0">
                <a:solidFill>
                  <a:prstClr val="white"/>
                </a:solidFill>
                <a:latin typeface="方正静蕾简体" panose="02000000000000000000" pitchFamily="2" charset="-122"/>
                <a:ea typeface="方正静蕾简体" panose="02000000000000000000" pitchFamily="2" charset="-122"/>
              </a:rPr>
              <a:t>欢</a:t>
            </a:r>
            <a:endParaRPr lang="zh-CN" altLang="en-US" sz="3200" dirty="0">
              <a:solidFill>
                <a:prstClr val="white"/>
              </a:solidFill>
              <a:latin typeface="方正静蕾简体" panose="02000000000000000000" pitchFamily="2" charset="-122"/>
              <a:ea typeface="方正静蕾简体" panose="02000000000000000000" pitchFamily="2" charset="-122"/>
            </a:endParaRPr>
          </a:p>
        </p:txBody>
      </p:sp>
      <p:sp>
        <p:nvSpPr>
          <p:cNvPr id="52" name="文本框 68"/>
          <p:cNvSpPr txBox="1"/>
          <p:nvPr/>
        </p:nvSpPr>
        <p:spPr>
          <a:xfrm>
            <a:off x="3960697" y="4540269"/>
            <a:ext cx="649878" cy="697308"/>
          </a:xfrm>
          <a:prstGeom prst="rect">
            <a:avLst/>
          </a:prstGeom>
          <a:noFill/>
        </p:spPr>
        <p:txBody>
          <a:bodyPr wrap="square" lIns="72000" tIns="36000" rIns="72000" bIns="36000" rtlCol="0" anchor="ctr" anchorCtr="0">
            <a:noAutofit/>
          </a:bodyPr>
          <a:lstStyle>
            <a:defPPr>
              <a:defRPr lang="zh-CN"/>
            </a:defPPr>
            <a:lvl1pPr algn="ctr">
              <a:defRPr sz="3200" b="1">
                <a:solidFill>
                  <a:prstClr val="white"/>
                </a:solidFill>
                <a:latin typeface="方正静蕾简体" panose="02000000000000000000" pitchFamily="2" charset="-122"/>
                <a:ea typeface="方正静蕾简体" panose="02000000000000000000" pitchFamily="2" charset="-122"/>
              </a:defRPr>
            </a:lvl1pPr>
          </a:lstStyle>
          <a:p>
            <a:r>
              <a:rPr lang="zh-CN" altLang="en-US" dirty="0"/>
              <a:t>迎</a:t>
            </a:r>
          </a:p>
        </p:txBody>
      </p:sp>
      <p:sp>
        <p:nvSpPr>
          <p:cNvPr id="53" name="文本框 69"/>
          <p:cNvSpPr txBox="1"/>
          <p:nvPr/>
        </p:nvSpPr>
        <p:spPr>
          <a:xfrm>
            <a:off x="4896814" y="4548611"/>
            <a:ext cx="649878" cy="697308"/>
          </a:xfrm>
          <a:prstGeom prst="rect">
            <a:avLst/>
          </a:prstGeom>
          <a:noFill/>
        </p:spPr>
        <p:txBody>
          <a:bodyPr wrap="square" lIns="72000" tIns="36000" rIns="72000" bIns="36000" rtlCol="0" anchor="ctr" anchorCtr="0">
            <a:noAutofit/>
          </a:bodyPr>
          <a:lstStyle>
            <a:defPPr>
              <a:defRPr lang="zh-CN"/>
            </a:defPPr>
            <a:lvl1pPr algn="ctr">
              <a:defRPr sz="3200" b="1">
                <a:solidFill>
                  <a:prstClr val="white"/>
                </a:solidFill>
                <a:latin typeface="方正静蕾简体" panose="02000000000000000000" pitchFamily="2" charset="-122"/>
                <a:ea typeface="方正静蕾简体" panose="02000000000000000000" pitchFamily="2" charset="-122"/>
              </a:defRPr>
            </a:lvl1pPr>
          </a:lstStyle>
          <a:p>
            <a:r>
              <a:rPr lang="zh-CN" altLang="en-US" dirty="0"/>
              <a:t>光</a:t>
            </a:r>
          </a:p>
        </p:txBody>
      </p:sp>
      <p:sp>
        <p:nvSpPr>
          <p:cNvPr id="54" name="文本框 70"/>
          <p:cNvSpPr txBox="1"/>
          <p:nvPr/>
        </p:nvSpPr>
        <p:spPr>
          <a:xfrm>
            <a:off x="5857586" y="4540475"/>
            <a:ext cx="649878" cy="697308"/>
          </a:xfrm>
          <a:prstGeom prst="rect">
            <a:avLst/>
          </a:prstGeom>
          <a:noFill/>
        </p:spPr>
        <p:txBody>
          <a:bodyPr wrap="square" lIns="72000" tIns="36000" rIns="72000" bIns="36000" rtlCol="0" anchor="ctr" anchorCtr="0">
            <a:noAutofit/>
          </a:bodyPr>
          <a:lstStyle>
            <a:defPPr>
              <a:defRPr lang="zh-CN"/>
            </a:defPPr>
            <a:lvl1pPr algn="ctr">
              <a:defRPr sz="3200" b="1">
                <a:solidFill>
                  <a:prstClr val="white"/>
                </a:solidFill>
                <a:latin typeface="方正静蕾简体" panose="02000000000000000000" pitchFamily="2" charset="-122"/>
                <a:ea typeface="方正静蕾简体" panose="02000000000000000000" pitchFamily="2" charset="-122"/>
              </a:defRPr>
            </a:lvl1pPr>
          </a:lstStyle>
          <a:p>
            <a:r>
              <a:rPr lang="zh-CN" altLang="en-US" dirty="0"/>
              <a:t>临</a:t>
            </a:r>
          </a:p>
        </p:txBody>
      </p:sp>
      <p:sp>
        <p:nvSpPr>
          <p:cNvPr id="57" name="弧形 56"/>
          <p:cNvSpPr/>
          <p:nvPr/>
        </p:nvSpPr>
        <p:spPr>
          <a:xfrm rot="12578302">
            <a:off x="2315600" y="950478"/>
            <a:ext cx="4807847" cy="4807847"/>
          </a:xfrm>
          <a:prstGeom prst="arc">
            <a:avLst>
              <a:gd name="adj1" fmla="val 16973855"/>
              <a:gd name="adj2" fmla="val 21478144"/>
            </a:avLst>
          </a:prstGeom>
          <a:ln w="28575">
            <a:solidFill>
              <a:srgbClr val="F3959D"/>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prstClr val="black"/>
              </a:solidFill>
            </a:endParaRPr>
          </a:p>
        </p:txBody>
      </p:sp>
      <p:pic>
        <p:nvPicPr>
          <p:cNvPr id="58" name="图片 57">
            <a:extLst>
              <a:ext uri="{FF2B5EF4-FFF2-40B4-BE49-F238E27FC236}">
                <a16:creationId xmlns:a16="http://schemas.microsoft.com/office/drawing/2014/main" id="{3BE75388-80FB-4822-8230-E6374C0D2187}"/>
              </a:ext>
            </a:extLst>
          </p:cNvPr>
          <p:cNvPicPr>
            <a:picLocks noChangeAspect="1"/>
          </p:cNvPicPr>
          <p:nvPr/>
        </p:nvPicPr>
        <p:blipFill>
          <a:blip r:embed="rId3"/>
          <a:stretch>
            <a:fillRect/>
          </a:stretch>
        </p:blipFill>
        <p:spPr>
          <a:xfrm rot="20619232" flipH="1">
            <a:off x="4024575" y="1897016"/>
            <a:ext cx="3228975" cy="1781175"/>
          </a:xfrm>
          <a:prstGeom prst="rect">
            <a:avLst/>
          </a:prstGeom>
        </p:spPr>
      </p:pic>
    </p:spTree>
    <p:extLst>
      <p:ext uri="{BB962C8B-B14F-4D97-AF65-F5344CB8AC3E}">
        <p14:creationId xmlns:p14="http://schemas.microsoft.com/office/powerpoint/2010/main" val="4271330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木风</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899687"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12</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年咨询顾问经验</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899687" y="1607788"/>
            <a:ext cx="28705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擅长数据分析与营销策划</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899687" y="236934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高端</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定制设计师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8" y="2670287"/>
            <a:ext cx="243855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200" b="0" i="0" u="none" strike="noStrike" kern="1200" cap="none" spc="100" normalizeH="0" baseline="0" noProof="0" dirty="0">
                <a:ln>
                  <a:noFill/>
                </a:ln>
                <a:solidFill>
                  <a:srgbClr val="00FFFF"/>
                </a:solidFill>
                <a:effectLst/>
                <a:uLnTx/>
                <a:uFillTx/>
                <a:latin typeface="OPPOSans H"/>
                <a:ea typeface="OPPOSans H"/>
                <a:cs typeface="+mn-cs"/>
              </a:rPr>
              <a:t>mufengshuo2022</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
        <p:nvSpPr>
          <p:cNvPr id="145" name="文本框 144">
            <a:extLst>
              <a:ext uri="{FF2B5EF4-FFF2-40B4-BE49-F238E27FC236}">
                <a16:creationId xmlns:a16="http://schemas.microsoft.com/office/drawing/2014/main" id="{3ECC8827-7D68-0932-70BD-8A81525DE60C}"/>
              </a:ext>
            </a:extLst>
          </p:cNvPr>
          <p:cNvSpPr txBox="1"/>
          <p:nvPr/>
        </p:nvSpPr>
        <p:spPr>
          <a:xfrm>
            <a:off x="5918616" y="1988565"/>
            <a:ext cx="342672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木风说</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视频号主理人</a:t>
            </a:r>
          </a:p>
        </p:txBody>
      </p:sp>
      <p:pic>
        <p:nvPicPr>
          <p:cNvPr id="10" name="图片 9">
            <a:extLst>
              <a:ext uri="{FF2B5EF4-FFF2-40B4-BE49-F238E27FC236}">
                <a16:creationId xmlns:a16="http://schemas.microsoft.com/office/drawing/2014/main" id="{646D2A5B-51A1-F669-D68F-C0433AC1CC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56051" y="659073"/>
            <a:ext cx="1926276" cy="1926276"/>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9B8F85D-356F-7E60-7EBF-DA92FDA89EFC}"/>
              </a:ext>
            </a:extLst>
          </p:cNvPr>
          <p:cNvSpPr/>
          <p:nvPr/>
        </p:nvSpPr>
        <p:spPr>
          <a:xfrm>
            <a:off x="695325" y="5110052"/>
            <a:ext cx="38202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木风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FF7F6B10-FD73-3628-5D76-0E273015AF6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878304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3633021" y="1268363"/>
            <a:ext cx="0" cy="3960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289757" y="1268363"/>
            <a:ext cx="0" cy="3960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867857" y="1268363"/>
            <a:ext cx="0" cy="3960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460656" y="1268363"/>
            <a:ext cx="0" cy="3960000"/>
          </a:xfrm>
          <a:prstGeom prst="line">
            <a:avLst/>
          </a:prstGeom>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3628105" y="1563330"/>
            <a:ext cx="756000" cy="24482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72000" rtlCol="0" anchor="ctr"/>
          <a:lstStyle/>
          <a:p>
            <a:pPr algn="ctr"/>
            <a:r>
              <a:rPr lang="en-US" altLang="zh-CN" sz="3200" b="1" dirty="0">
                <a:solidFill>
                  <a:schemeClr val="bg1"/>
                </a:solidFill>
                <a:latin typeface="+mn-ea"/>
                <a:cs typeface="华文隶书" panose="02010800040101010101" charset="-122"/>
              </a:rPr>
              <a:t>01</a:t>
            </a:r>
            <a:r>
              <a:rPr lang="zh-CN" altLang="en-US" sz="3200" dirty="0">
                <a:solidFill>
                  <a:schemeClr val="bg1"/>
                </a:solidFill>
                <a:latin typeface="+mn-ea"/>
                <a:cs typeface="华文隶书" panose="02010800040101010101" charset="-122"/>
              </a:rPr>
              <a:t>源起</a:t>
            </a:r>
          </a:p>
        </p:txBody>
      </p:sp>
      <p:sp>
        <p:nvSpPr>
          <p:cNvPr id="17" name="文本框 1"/>
          <p:cNvSpPr txBox="1"/>
          <p:nvPr/>
        </p:nvSpPr>
        <p:spPr>
          <a:xfrm>
            <a:off x="1251847" y="1268363"/>
            <a:ext cx="1626158" cy="31490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8000" b="1" spc="300" dirty="0">
                <a:solidFill>
                  <a:schemeClr val="accent1"/>
                </a:solidFill>
                <a:latin typeface="+mj-ea"/>
                <a:ea typeface="+mj-ea"/>
                <a:cs typeface="华文隶书" panose="02010800040101010101" charset="-122"/>
              </a:rPr>
              <a:t>目 录</a:t>
            </a:r>
          </a:p>
        </p:txBody>
      </p:sp>
      <p:sp>
        <p:nvSpPr>
          <p:cNvPr id="18" name="文本框 10"/>
          <p:cNvSpPr txBox="1"/>
          <p:nvPr/>
        </p:nvSpPr>
        <p:spPr>
          <a:xfrm>
            <a:off x="861461" y="2787446"/>
            <a:ext cx="23894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en-US" altLang="zh-CN" sz="2000" dirty="0">
                <a:solidFill>
                  <a:srgbClr val="F3959D"/>
                </a:solidFill>
                <a:latin typeface="Arial" panose="020B0604020202020204" pitchFamily="34" charset="0"/>
                <a:cs typeface="Arial" panose="020B0604020202020204" pitchFamily="34" charset="0"/>
              </a:rPr>
              <a:t>CONTENTS</a:t>
            </a:r>
            <a:endParaRPr lang="zh-CN" altLang="en-US" sz="2000" dirty="0">
              <a:solidFill>
                <a:srgbClr val="F3959D"/>
              </a:solidFill>
              <a:latin typeface="Arial" panose="020B0604020202020204" pitchFamily="34" charset="0"/>
              <a:cs typeface="Arial" panose="020B0604020202020204" pitchFamily="34" charset="0"/>
            </a:endParaRPr>
          </a:p>
        </p:txBody>
      </p:sp>
      <p:sp>
        <p:nvSpPr>
          <p:cNvPr id="19" name="矩形 18"/>
          <p:cNvSpPr/>
          <p:nvPr/>
        </p:nvSpPr>
        <p:spPr>
          <a:xfrm>
            <a:off x="5289757" y="1563330"/>
            <a:ext cx="828000" cy="24482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72000" rtlCol="0" anchor="ctr"/>
          <a:lstStyle/>
          <a:p>
            <a:pPr algn="ctr"/>
            <a:r>
              <a:rPr lang="en-US" altLang="zh-CN" sz="3200" b="1" dirty="0">
                <a:solidFill>
                  <a:schemeClr val="bg1"/>
                </a:solidFill>
                <a:latin typeface="+mn-ea"/>
              </a:rPr>
              <a:t>02</a:t>
            </a:r>
          </a:p>
          <a:p>
            <a:pPr algn="ctr"/>
            <a:r>
              <a:rPr lang="zh-CN" altLang="en-US" sz="3200" dirty="0">
                <a:solidFill>
                  <a:schemeClr val="bg1"/>
                </a:solidFill>
                <a:latin typeface="+mn-ea"/>
              </a:rPr>
              <a:t>定位</a:t>
            </a:r>
          </a:p>
        </p:txBody>
      </p:sp>
      <p:sp>
        <p:nvSpPr>
          <p:cNvPr id="20" name="矩形 19"/>
          <p:cNvSpPr/>
          <p:nvPr/>
        </p:nvSpPr>
        <p:spPr>
          <a:xfrm>
            <a:off x="6867857" y="1563330"/>
            <a:ext cx="828000" cy="24482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72000" rtlCol="0" anchor="ctr"/>
          <a:lstStyle/>
          <a:p>
            <a:pPr algn="ctr"/>
            <a:r>
              <a:rPr lang="en-US" altLang="zh-CN" sz="3200" b="1" dirty="0">
                <a:solidFill>
                  <a:schemeClr val="bg1"/>
                </a:solidFill>
                <a:latin typeface="+mn-ea"/>
              </a:rPr>
              <a:t>03</a:t>
            </a:r>
            <a:r>
              <a:rPr lang="zh-CN" altLang="en-US" sz="3200" dirty="0">
                <a:solidFill>
                  <a:schemeClr val="bg1"/>
                </a:solidFill>
                <a:latin typeface="+mn-ea"/>
              </a:rPr>
              <a:t>推广</a:t>
            </a:r>
          </a:p>
        </p:txBody>
      </p:sp>
      <p:sp>
        <p:nvSpPr>
          <p:cNvPr id="21" name="矩形 20"/>
          <p:cNvSpPr/>
          <p:nvPr/>
        </p:nvSpPr>
        <p:spPr>
          <a:xfrm>
            <a:off x="8460656" y="1563330"/>
            <a:ext cx="828000" cy="24482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72000" rtlCol="0" anchor="ctr"/>
          <a:lstStyle/>
          <a:p>
            <a:pPr algn="ctr"/>
            <a:r>
              <a:rPr lang="en-US" altLang="zh-CN" sz="3200" b="1" dirty="0">
                <a:solidFill>
                  <a:schemeClr val="bg1"/>
                </a:solidFill>
                <a:latin typeface="+mn-ea"/>
              </a:rPr>
              <a:t>04</a:t>
            </a:r>
          </a:p>
          <a:p>
            <a:pPr algn="ctr"/>
            <a:r>
              <a:rPr lang="zh-CN" altLang="en-US" sz="3200" dirty="0">
                <a:solidFill>
                  <a:schemeClr val="bg1"/>
                </a:solidFill>
                <a:latin typeface="+mn-ea"/>
              </a:rPr>
              <a:t>运营</a:t>
            </a:r>
          </a:p>
        </p:txBody>
      </p:sp>
    </p:spTree>
    <p:extLst>
      <p:ext uri="{BB962C8B-B14F-4D97-AF65-F5344CB8AC3E}">
        <p14:creationId xmlns:p14="http://schemas.microsoft.com/office/powerpoint/2010/main" val="1623977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30058" y="2123769"/>
            <a:ext cx="2151306"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spc="600" dirty="0">
                <a:solidFill>
                  <a:schemeClr val="bg1"/>
                </a:solidFill>
                <a:latin typeface="微软雅黑" panose="020B0503020204020204" pitchFamily="34" charset="-122"/>
                <a:cs typeface="华文隶书" panose="02010800040101010101" charset="-122"/>
              </a:rPr>
              <a:t>定位</a:t>
            </a:r>
          </a:p>
        </p:txBody>
      </p:sp>
      <p:sp>
        <p:nvSpPr>
          <p:cNvPr id="15" name="标题 4"/>
          <p:cNvSpPr txBox="1">
            <a:spLocks/>
          </p:cNvSpPr>
          <p:nvPr/>
        </p:nvSpPr>
        <p:spPr>
          <a:xfrm>
            <a:off x="3836537" y="3333133"/>
            <a:ext cx="5419185" cy="8953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5400" dirty="0">
              <a:latin typeface="+mn-ea"/>
              <a:ea typeface="+mn-ea"/>
            </a:endParaRPr>
          </a:p>
        </p:txBody>
      </p:sp>
      <p:sp>
        <p:nvSpPr>
          <p:cNvPr id="21" name="文本框 20">
            <a:extLst>
              <a:ext uri="{FF2B5EF4-FFF2-40B4-BE49-F238E27FC236}">
                <a16:creationId xmlns:a16="http://schemas.microsoft.com/office/drawing/2014/main" id="{BBCA1E61-840C-49E7-B71A-0C522327A215}"/>
              </a:ext>
            </a:extLst>
          </p:cNvPr>
          <p:cNvSpPr txBox="1"/>
          <p:nvPr/>
        </p:nvSpPr>
        <p:spPr>
          <a:xfrm>
            <a:off x="1437834" y="2123810"/>
            <a:ext cx="1730141" cy="1504293"/>
          </a:xfrm>
          <a:prstGeom prst="rect">
            <a:avLst/>
          </a:prstGeom>
          <a:noFill/>
          <a:ln w="117475">
            <a:noFill/>
          </a:ln>
        </p:spPr>
        <p:txBody>
          <a:bodyPr wrap="none" rtlCol="0">
            <a:prstTxWarp prst="textPlain">
              <a:avLst/>
            </a:prstTxWarp>
            <a:spAutoFit/>
          </a:bodyPr>
          <a:lstStyle/>
          <a:p>
            <a:r>
              <a:rPr lang="en-US" altLang="zh-CN" b="1" spc="100" dirty="0">
                <a:solidFill>
                  <a:schemeClr val="accent1"/>
                </a:solidFill>
                <a:latin typeface="Impact" panose="020B0806030902050204" pitchFamily="34" charset="0"/>
                <a:cs typeface="Arial" panose="020B0604020202020204" pitchFamily="34" charset="0"/>
              </a:rPr>
              <a:t>/</a:t>
            </a:r>
            <a:r>
              <a:rPr lang="en-US" altLang="zh-CN" sz="100" b="1" spc="100" dirty="0">
                <a:solidFill>
                  <a:schemeClr val="accent1"/>
                </a:solidFill>
                <a:latin typeface="Impact" panose="020B0806030902050204" pitchFamily="34" charset="0"/>
                <a:cs typeface="Arial" panose="020B0604020202020204" pitchFamily="34" charset="0"/>
              </a:rPr>
              <a:t> </a:t>
            </a:r>
            <a:r>
              <a:rPr lang="en-US" altLang="zh-CN" b="1" spc="100" dirty="0">
                <a:solidFill>
                  <a:schemeClr val="accent1"/>
                </a:solidFill>
                <a:latin typeface="Impact" panose="020B0806030902050204" pitchFamily="34" charset="0"/>
                <a:cs typeface="Arial" panose="020B0604020202020204" pitchFamily="34" charset="0"/>
              </a:rPr>
              <a:t>02</a:t>
            </a:r>
            <a:endParaRPr lang="zh-CN" altLang="en-US" b="1" spc="100" dirty="0">
              <a:solidFill>
                <a:schemeClr val="accent1"/>
              </a:solidFill>
              <a:latin typeface="Impact" panose="020B0806030902050204" pitchFamily="34" charset="0"/>
              <a:cs typeface="Arial" panose="020B0604020202020204" pitchFamily="34" charset="0"/>
            </a:endParaRPr>
          </a:p>
        </p:txBody>
      </p:sp>
      <p:cxnSp>
        <p:nvCxnSpPr>
          <p:cNvPr id="22" name="直接连接符 21"/>
          <p:cNvCxnSpPr/>
          <p:nvPr/>
        </p:nvCxnSpPr>
        <p:spPr>
          <a:xfrm flipV="1">
            <a:off x="3585085" y="3038165"/>
            <a:ext cx="4628534" cy="2"/>
          </a:xfrm>
          <a:prstGeom prst="line">
            <a:avLst/>
          </a:prstGeom>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2936279" y="3038165"/>
            <a:ext cx="5023356" cy="6528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2800" spc="100" dirty="0">
                <a:solidFill>
                  <a:schemeClr val="accent1"/>
                </a:solidFill>
                <a:latin typeface="微软雅黑" panose="020B0503020204020204" pitchFamily="34" charset="-122"/>
                <a:cs typeface="华文隶书" panose="02010800040101010101" charset="-122"/>
              </a:rPr>
              <a:t>我</a:t>
            </a:r>
            <a:r>
              <a:rPr lang="zh-CN" altLang="en-US" sz="2800" spc="100" dirty="0">
                <a:solidFill>
                  <a:schemeClr val="accent1"/>
                </a:solidFill>
                <a:latin typeface="微软雅黑" panose="020B0503020204020204" pitchFamily="34" charset="-122"/>
              </a:rPr>
              <a:t>是副标题我是副标题</a:t>
            </a:r>
          </a:p>
        </p:txBody>
      </p:sp>
    </p:spTree>
    <p:extLst>
      <p:ext uri="{BB962C8B-B14F-4D97-AF65-F5344CB8AC3E}">
        <p14:creationId xmlns:p14="http://schemas.microsoft.com/office/powerpoint/2010/main" val="2679607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2D93343B-AF11-41AC-8896-11DDE713A4D4}"/>
              </a:ext>
            </a:extLst>
          </p:cNvPr>
          <p:cNvSpPr/>
          <p:nvPr/>
        </p:nvSpPr>
        <p:spPr>
          <a:xfrm>
            <a:off x="1304544" y="2129761"/>
            <a:ext cx="9997440" cy="2626048"/>
          </a:xfrm>
          <a:prstGeom prst="roundRect">
            <a:avLst/>
          </a:prstGeom>
          <a:solidFill>
            <a:schemeClr val="bg1"/>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8D58C9C3-3167-47FB-BE16-4D19C9B010AE}"/>
              </a:ext>
            </a:extLst>
          </p:cNvPr>
          <p:cNvSpPr txBox="1"/>
          <p:nvPr/>
        </p:nvSpPr>
        <p:spPr>
          <a:xfrm>
            <a:off x="1511808" y="2374585"/>
            <a:ext cx="9582912" cy="1877437"/>
          </a:xfrm>
          <a:prstGeom prst="rect">
            <a:avLst/>
          </a:prstGeom>
          <a:noFill/>
        </p:spPr>
        <p:txBody>
          <a:bodyPr wrap="square">
            <a:spAutoFit/>
          </a:bodyPr>
          <a:lstStyle/>
          <a:p>
            <a:r>
              <a:rPr lang="zh-CN" altLang="en-US" sz="4000" dirty="0">
                <a:solidFill>
                  <a:schemeClr val="accent1">
                    <a:lumMod val="75000"/>
                  </a:schemeClr>
                </a:solidFill>
                <a:latin typeface="+mn-ea"/>
              </a:rPr>
              <a:t>“</a:t>
            </a:r>
            <a:r>
              <a:rPr lang="zh-CN" altLang="en-US" sz="2400" dirty="0">
                <a:solidFill>
                  <a:schemeClr val="accent1">
                    <a:lumMod val="75000"/>
                  </a:schemeClr>
                </a:solidFill>
                <a:latin typeface="+mn-ea"/>
              </a:rPr>
              <a:t>复行数十步，豁然开朗。土地平旷，屋舍俨然，有</a:t>
            </a:r>
            <a:r>
              <a:rPr lang="zh-CN" altLang="en-US" sz="3200" dirty="0">
                <a:solidFill>
                  <a:schemeClr val="accent1">
                    <a:lumMod val="75000"/>
                  </a:schemeClr>
                </a:solidFill>
                <a:latin typeface="+mn-ea"/>
              </a:rPr>
              <a:t>良田、美池、桑竹之属。</a:t>
            </a:r>
            <a:r>
              <a:rPr lang="zh-CN" altLang="en-US" sz="2400" dirty="0">
                <a:solidFill>
                  <a:schemeClr val="accent1">
                    <a:lumMod val="75000"/>
                  </a:schemeClr>
                </a:solidFill>
                <a:latin typeface="+mn-ea"/>
              </a:rPr>
              <a:t>阡陌交通，鸡犬相闻。其中往来种作，男女衣着，悉如外人。黄发垂髫，并怡然自乐。 </a:t>
            </a:r>
            <a:r>
              <a:rPr lang="zh-CN" altLang="en-US" sz="4000" dirty="0">
                <a:solidFill>
                  <a:schemeClr val="accent1">
                    <a:lumMod val="75000"/>
                  </a:schemeClr>
                </a:solidFill>
                <a:latin typeface="+mn-ea"/>
              </a:rPr>
              <a:t>”</a:t>
            </a:r>
          </a:p>
        </p:txBody>
      </p:sp>
      <p:sp>
        <p:nvSpPr>
          <p:cNvPr id="9" name="文本框 8">
            <a:extLst>
              <a:ext uri="{FF2B5EF4-FFF2-40B4-BE49-F238E27FC236}">
                <a16:creationId xmlns:a16="http://schemas.microsoft.com/office/drawing/2014/main" id="{CED0AB03-13BD-41D4-82D0-6B92372E2FAB}"/>
              </a:ext>
            </a:extLst>
          </p:cNvPr>
          <p:cNvSpPr txBox="1"/>
          <p:nvPr/>
        </p:nvSpPr>
        <p:spPr>
          <a:xfrm>
            <a:off x="5044844" y="4252022"/>
            <a:ext cx="6096000" cy="707886"/>
          </a:xfrm>
          <a:prstGeom prst="rect">
            <a:avLst/>
          </a:prstGeom>
          <a:solidFill>
            <a:schemeClr val="accent1"/>
          </a:solidFill>
        </p:spPr>
        <p:txBody>
          <a:bodyPr wrap="square">
            <a:spAutoFit/>
          </a:bodyPr>
          <a:lstStyle/>
          <a:p>
            <a:pPr algn="ctr"/>
            <a:r>
              <a:rPr kumimoji="0" lang="en-US" altLang="zh-CN" sz="4000" b="1"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a:t>
            </a:r>
            <a:r>
              <a:rPr kumimoji="0" lang="zh-CN" altLang="en-US" sz="4000" b="1"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陶渊明</a:t>
            </a:r>
            <a:r>
              <a:rPr kumimoji="0" lang="en-US" altLang="zh-CN" sz="4000" b="1"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a:t>
            </a:r>
            <a:r>
              <a:rPr kumimoji="0" lang="zh-CN" altLang="en-US" sz="4000" b="1"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桃花源记</a:t>
            </a:r>
            <a:r>
              <a:rPr kumimoji="0" lang="en-US" altLang="zh-CN" sz="4000" b="1" u="none" strike="noStrike" kern="1200" cap="none" spc="0" normalizeH="0" baseline="0" noProof="0" dirty="0">
                <a:ln>
                  <a:noFill/>
                </a:ln>
                <a:solidFill>
                  <a:schemeClr val="bg1"/>
                </a:solidFill>
                <a:effectLst/>
                <a:uLnTx/>
                <a:uFillTx/>
                <a:latin typeface="楷体" panose="02010609060101010101" pitchFamily="49" charset="-122"/>
                <a:ea typeface="楷体" panose="02010609060101010101" pitchFamily="49" charset="-122"/>
                <a:cs typeface="+mn-cs"/>
              </a:rPr>
              <a:t>》</a:t>
            </a:r>
            <a:endParaRPr lang="zh-CN" altLang="en-US" sz="2800" b="1" dirty="0">
              <a:solidFill>
                <a:schemeClr val="bg1"/>
              </a:solidFill>
            </a:endParaRPr>
          </a:p>
        </p:txBody>
      </p:sp>
      <p:sp>
        <p:nvSpPr>
          <p:cNvPr id="8" name="文本框 2">
            <a:extLst>
              <a:ext uri="{FF2B5EF4-FFF2-40B4-BE49-F238E27FC236}">
                <a16:creationId xmlns:a16="http://schemas.microsoft.com/office/drawing/2014/main" id="{9C7AAA1E-C5B9-ECD9-939C-7253FAAB5C51}"/>
              </a:ext>
            </a:extLst>
          </p:cNvPr>
          <p:cNvSpPr txBox="1"/>
          <p:nvPr/>
        </p:nvSpPr>
        <p:spPr>
          <a:xfrm>
            <a:off x="1858297" y="620397"/>
            <a:ext cx="10333703" cy="523220"/>
          </a:xfrm>
          <a:prstGeom prst="rect">
            <a:avLst/>
          </a:prstGeom>
          <a:noFill/>
        </p:spPr>
        <p:txBody>
          <a:bodyPr wrap="square" rtlCol="0" anchor="ctr" anchorCtr="0">
            <a:noAutofit/>
          </a:bodyPr>
          <a:lstStyle>
            <a:defPPr>
              <a:defRPr lang="zh-CN"/>
            </a:defPPr>
            <a:lvl1pPr>
              <a:defRPr sz="2400" b="1">
                <a:solidFill>
                  <a:schemeClr val="bg1"/>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我是标题结论我是标题结论我是标题结论</a:t>
            </a:r>
          </a:p>
        </p:txBody>
      </p:sp>
    </p:spTree>
    <p:extLst>
      <p:ext uri="{BB962C8B-B14F-4D97-AF65-F5344CB8AC3E}">
        <p14:creationId xmlns:p14="http://schemas.microsoft.com/office/powerpoint/2010/main" val="2565889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30058" y="2123769"/>
            <a:ext cx="2151306"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spc="600" dirty="0">
                <a:solidFill>
                  <a:prstClr val="white"/>
                </a:solidFill>
                <a:latin typeface="微软雅黑" panose="020B0503020204020204" pitchFamily="34" charset="-122"/>
              </a:rPr>
              <a:t>推广</a:t>
            </a:r>
          </a:p>
        </p:txBody>
      </p:sp>
      <p:sp>
        <p:nvSpPr>
          <p:cNvPr id="21" name="文本框 20">
            <a:extLst>
              <a:ext uri="{FF2B5EF4-FFF2-40B4-BE49-F238E27FC236}">
                <a16:creationId xmlns:a16="http://schemas.microsoft.com/office/drawing/2014/main" id="{BBCA1E61-840C-49E7-B71A-0C522327A215}"/>
              </a:ext>
            </a:extLst>
          </p:cNvPr>
          <p:cNvSpPr txBox="1"/>
          <p:nvPr/>
        </p:nvSpPr>
        <p:spPr>
          <a:xfrm>
            <a:off x="1437834" y="2123810"/>
            <a:ext cx="1730141" cy="1504293"/>
          </a:xfrm>
          <a:prstGeom prst="rect">
            <a:avLst/>
          </a:prstGeom>
          <a:noFill/>
          <a:ln w="117475">
            <a:noFill/>
          </a:ln>
        </p:spPr>
        <p:txBody>
          <a:bodyPr wrap="none" rtlCol="0">
            <a:prstTxWarp prst="textPlain">
              <a:avLst/>
            </a:prstTxWarp>
            <a:spAutoFit/>
          </a:bodyPr>
          <a:lstStyle/>
          <a:p>
            <a:r>
              <a:rPr lang="en-US" altLang="zh-CN" b="1" spc="100" dirty="0">
                <a:solidFill>
                  <a:srgbClr val="F3959D"/>
                </a:solidFill>
                <a:latin typeface="Impact" panose="020B0806030902050204" pitchFamily="34" charset="0"/>
                <a:cs typeface="Arial" panose="020B0604020202020204" pitchFamily="34" charset="0"/>
              </a:rPr>
              <a:t>/</a:t>
            </a:r>
            <a:r>
              <a:rPr lang="en-US" altLang="zh-CN" sz="100" b="1" spc="100" dirty="0">
                <a:solidFill>
                  <a:srgbClr val="F3959D"/>
                </a:solidFill>
                <a:latin typeface="Impact" panose="020B0806030902050204" pitchFamily="34" charset="0"/>
                <a:cs typeface="Arial" panose="020B0604020202020204" pitchFamily="34" charset="0"/>
              </a:rPr>
              <a:t> </a:t>
            </a:r>
            <a:r>
              <a:rPr lang="en-US" altLang="zh-CN" b="1" spc="100" dirty="0">
                <a:solidFill>
                  <a:srgbClr val="F3959D"/>
                </a:solidFill>
                <a:latin typeface="Impact" panose="020B0806030902050204" pitchFamily="34" charset="0"/>
                <a:cs typeface="Arial" panose="020B0604020202020204" pitchFamily="34" charset="0"/>
              </a:rPr>
              <a:t>03</a:t>
            </a:r>
            <a:endParaRPr lang="zh-CN" altLang="en-US" b="1" spc="100" dirty="0">
              <a:solidFill>
                <a:srgbClr val="F3959D"/>
              </a:solidFill>
              <a:latin typeface="Impact" panose="020B0806030902050204" pitchFamily="34" charset="0"/>
              <a:cs typeface="Arial" panose="020B0604020202020204" pitchFamily="34" charset="0"/>
            </a:endParaRPr>
          </a:p>
        </p:txBody>
      </p:sp>
      <p:cxnSp>
        <p:nvCxnSpPr>
          <p:cNvPr id="22" name="直接连接符 21"/>
          <p:cNvCxnSpPr/>
          <p:nvPr/>
        </p:nvCxnSpPr>
        <p:spPr>
          <a:xfrm flipV="1">
            <a:off x="3585085" y="3038165"/>
            <a:ext cx="4628534" cy="2"/>
          </a:xfrm>
          <a:prstGeom prst="line">
            <a:avLst/>
          </a:prstGeom>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D1477C1A-5047-9FD3-A164-B62A5FAD78EC}"/>
              </a:ext>
            </a:extLst>
          </p:cNvPr>
          <p:cNvSpPr/>
          <p:nvPr/>
        </p:nvSpPr>
        <p:spPr>
          <a:xfrm>
            <a:off x="2936279" y="3038165"/>
            <a:ext cx="5023356" cy="6528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2800" spc="100" dirty="0">
                <a:solidFill>
                  <a:schemeClr val="accent1"/>
                </a:solidFill>
                <a:latin typeface="微软雅黑" panose="020B0503020204020204" pitchFamily="34" charset="-122"/>
                <a:cs typeface="华文隶书" panose="02010800040101010101" charset="-122"/>
              </a:rPr>
              <a:t>我</a:t>
            </a:r>
            <a:r>
              <a:rPr lang="zh-CN" altLang="en-US" sz="2800" spc="100" dirty="0">
                <a:solidFill>
                  <a:schemeClr val="accent1"/>
                </a:solidFill>
                <a:latin typeface="微软雅黑" panose="020B0503020204020204" pitchFamily="34" charset="-122"/>
              </a:rPr>
              <a:t>是副标题我是副标题</a:t>
            </a:r>
          </a:p>
        </p:txBody>
      </p:sp>
    </p:spTree>
    <p:extLst>
      <p:ext uri="{BB962C8B-B14F-4D97-AF65-F5344CB8AC3E}">
        <p14:creationId xmlns:p14="http://schemas.microsoft.com/office/powerpoint/2010/main" val="527431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
            <a:extLst>
              <a:ext uri="{FF2B5EF4-FFF2-40B4-BE49-F238E27FC236}">
                <a16:creationId xmlns:a16="http://schemas.microsoft.com/office/drawing/2014/main" id="{517210D6-C739-406D-9197-84D333EEF62D}"/>
              </a:ext>
            </a:extLst>
          </p:cNvPr>
          <p:cNvSpPr txBox="1"/>
          <p:nvPr/>
        </p:nvSpPr>
        <p:spPr>
          <a:xfrm>
            <a:off x="5539094" y="3171306"/>
            <a:ext cx="5671212" cy="11418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400" b="1" dirty="0">
                <a:solidFill>
                  <a:srgbClr val="F3959D"/>
                </a:solidFill>
              </a:rPr>
              <a:t>我是小标题</a:t>
            </a:r>
            <a:endParaRPr lang="en-US" altLang="zh-CN" sz="2400" b="1" dirty="0">
              <a:solidFill>
                <a:srgbClr val="F3959D"/>
              </a:solidFill>
            </a:endParaRPr>
          </a:p>
          <a:p>
            <a:pPr>
              <a:spcBef>
                <a:spcPts val="600"/>
              </a:spcBef>
            </a:pPr>
            <a:r>
              <a:rPr lang="zh-CN" altLang="en-US" sz="1600" dirty="0">
                <a:solidFill>
                  <a:schemeClr val="accent1"/>
                </a:solidFill>
                <a:latin typeface="+mn-ea"/>
              </a:rPr>
              <a:t>请输入正文内容请输入正文内容请输入正文内容请输入正文内容请输入正文内容请输入正文内容</a:t>
            </a:r>
          </a:p>
        </p:txBody>
      </p:sp>
      <p:sp>
        <p:nvSpPr>
          <p:cNvPr id="6" name="椭圆 5">
            <a:extLst>
              <a:ext uri="{FF2B5EF4-FFF2-40B4-BE49-F238E27FC236}">
                <a16:creationId xmlns:a16="http://schemas.microsoft.com/office/drawing/2014/main" id="{7B555111-8D4D-4571-ABC5-4BD3E11B0866}"/>
              </a:ext>
            </a:extLst>
          </p:cNvPr>
          <p:cNvSpPr/>
          <p:nvPr/>
        </p:nvSpPr>
        <p:spPr>
          <a:xfrm>
            <a:off x="793601" y="1409167"/>
            <a:ext cx="4261784" cy="4261784"/>
          </a:xfrm>
          <a:prstGeom prst="ellipse">
            <a:avLst/>
          </a:prstGeom>
          <a:noFill/>
          <a:ln w="28575" cap="flat" cmpd="sng" algn="ctr">
            <a:gradFill flip="none" rotWithShape="1">
              <a:gsLst>
                <a:gs pos="0">
                  <a:schemeClr val="accent1">
                    <a:alpha val="0"/>
                  </a:schemeClr>
                </a:gs>
                <a:gs pos="100000">
                  <a:schemeClr val="accent1"/>
                </a:gs>
              </a:gsLst>
              <a:lin ang="0" scaled="1"/>
              <a:tileRect/>
            </a:gradFill>
            <a:prstDash val="solid"/>
            <a:miter lim="800000"/>
          </a:ln>
          <a:effectLst/>
        </p:spPr>
        <p:txBody>
          <a:bodyPr rtlCol="0" anchor="ctr"/>
          <a:lstStyle/>
          <a:p>
            <a:pPr algn="ctr">
              <a:defRPr/>
            </a:pPr>
            <a:endParaRPr lang="zh-CN" altLang="en-US" kern="0" dirty="0">
              <a:solidFill>
                <a:prstClr val="white"/>
              </a:solidFill>
              <a:cs typeface="+mn-ea"/>
              <a:sym typeface="+mn-lt"/>
            </a:endParaRPr>
          </a:p>
        </p:txBody>
      </p:sp>
      <p:sp>
        <p:nvSpPr>
          <p:cNvPr id="7" name="椭圆 6">
            <a:extLst>
              <a:ext uri="{FF2B5EF4-FFF2-40B4-BE49-F238E27FC236}">
                <a16:creationId xmlns:a16="http://schemas.microsoft.com/office/drawing/2014/main" id="{EDC3C777-C1EC-4413-935A-A596C13F74F9}"/>
              </a:ext>
            </a:extLst>
          </p:cNvPr>
          <p:cNvSpPr/>
          <p:nvPr/>
        </p:nvSpPr>
        <p:spPr>
          <a:xfrm>
            <a:off x="1125354" y="1740920"/>
            <a:ext cx="3598278" cy="3598278"/>
          </a:xfrm>
          <a:prstGeom prst="ellipse">
            <a:avLst/>
          </a:prstGeom>
          <a:blipFill dpi="0" rotWithShape="1">
            <a:blip r:embed="rId3">
              <a:extLst>
                <a:ext uri="{28A0092B-C50C-407E-A947-70E740481C1C}">
                  <a14:useLocalDpi xmlns:a14="http://schemas.microsoft.com/office/drawing/2010/main"/>
                </a:ext>
              </a:extLst>
            </a:blip>
            <a:srcRect/>
            <a:tile tx="0" ty="0" sx="100000" sy="100000" flip="none" algn="c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8" name="椭圆 7">
            <a:extLst>
              <a:ext uri="{FF2B5EF4-FFF2-40B4-BE49-F238E27FC236}">
                <a16:creationId xmlns:a16="http://schemas.microsoft.com/office/drawing/2014/main" id="{A19D12B3-4034-4629-BDEA-67E5E254D54E}"/>
              </a:ext>
            </a:extLst>
          </p:cNvPr>
          <p:cNvSpPr/>
          <p:nvPr/>
        </p:nvSpPr>
        <p:spPr>
          <a:xfrm>
            <a:off x="4347288" y="4683470"/>
            <a:ext cx="532435" cy="53243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9" name="图形 2">
            <a:extLst>
              <a:ext uri="{FF2B5EF4-FFF2-40B4-BE49-F238E27FC236}">
                <a16:creationId xmlns:a16="http://schemas.microsoft.com/office/drawing/2014/main" id="{971E144E-0361-4339-B775-12E8AB5E09EC}"/>
              </a:ext>
            </a:extLst>
          </p:cNvPr>
          <p:cNvSpPr/>
          <p:nvPr/>
        </p:nvSpPr>
        <p:spPr>
          <a:xfrm>
            <a:off x="4491668" y="4815205"/>
            <a:ext cx="243675" cy="295146"/>
          </a:xfrm>
          <a:custGeom>
            <a:avLst/>
            <a:gdLst>
              <a:gd name="connsiteX0" fmla="*/ 394463 w 617210"/>
              <a:gd name="connsiteY0" fmla="*/ 131115 h 747580"/>
              <a:gd name="connsiteX1" fmla="*/ 175068 w 617210"/>
              <a:gd name="connsiteY1" fmla="*/ 131115 h 747580"/>
              <a:gd name="connsiteX2" fmla="*/ 175068 w 617210"/>
              <a:gd name="connsiteY2" fmla="*/ 43581 h 747580"/>
              <a:gd name="connsiteX3" fmla="*/ 219395 w 617210"/>
              <a:gd name="connsiteY3" fmla="*/ 43581 h 747580"/>
              <a:gd name="connsiteX4" fmla="*/ 232059 w 617210"/>
              <a:gd name="connsiteY4" fmla="*/ 12665 h 747580"/>
              <a:gd name="connsiteX5" fmla="*/ 262975 w 617210"/>
              <a:gd name="connsiteY5" fmla="*/ 0 h 747580"/>
              <a:gd name="connsiteX6" fmla="*/ 307301 w 617210"/>
              <a:gd name="connsiteY6" fmla="*/ 0 h 747580"/>
              <a:gd name="connsiteX7" fmla="*/ 338217 w 617210"/>
              <a:gd name="connsiteY7" fmla="*/ 12665 h 747580"/>
              <a:gd name="connsiteX8" fmla="*/ 350882 w 617210"/>
              <a:gd name="connsiteY8" fmla="*/ 43581 h 747580"/>
              <a:gd name="connsiteX9" fmla="*/ 395208 w 617210"/>
              <a:gd name="connsiteY9" fmla="*/ 43581 h 747580"/>
              <a:gd name="connsiteX10" fmla="*/ 394463 w 617210"/>
              <a:gd name="connsiteY10" fmla="*/ 131115 h 747580"/>
              <a:gd name="connsiteX11" fmla="*/ 284952 w 617210"/>
              <a:gd name="connsiteY11" fmla="*/ 91632 h 747580"/>
              <a:gd name="connsiteX12" fmla="*/ 304322 w 617210"/>
              <a:gd name="connsiteY12" fmla="*/ 83437 h 747580"/>
              <a:gd name="connsiteX13" fmla="*/ 312516 w 617210"/>
              <a:gd name="connsiteY13" fmla="*/ 64068 h 747580"/>
              <a:gd name="connsiteX14" fmla="*/ 304322 w 617210"/>
              <a:gd name="connsiteY14" fmla="*/ 44326 h 747580"/>
              <a:gd name="connsiteX15" fmla="*/ 284952 w 617210"/>
              <a:gd name="connsiteY15" fmla="*/ 36504 h 747580"/>
              <a:gd name="connsiteX16" fmla="*/ 265210 w 617210"/>
              <a:gd name="connsiteY16" fmla="*/ 44326 h 747580"/>
              <a:gd name="connsiteX17" fmla="*/ 257388 w 617210"/>
              <a:gd name="connsiteY17" fmla="*/ 64068 h 747580"/>
              <a:gd name="connsiteX18" fmla="*/ 265210 w 617210"/>
              <a:gd name="connsiteY18" fmla="*/ 83437 h 747580"/>
              <a:gd name="connsiteX19" fmla="*/ 284952 w 617210"/>
              <a:gd name="connsiteY19" fmla="*/ 91632 h 747580"/>
              <a:gd name="connsiteX20" fmla="*/ 260368 w 617210"/>
              <a:gd name="connsiteY20" fmla="*/ 569904 h 747580"/>
              <a:gd name="connsiteX21" fmla="*/ 259995 w 617210"/>
              <a:gd name="connsiteY21" fmla="*/ 579588 h 747580"/>
              <a:gd name="connsiteX22" fmla="*/ 259623 w 617210"/>
              <a:gd name="connsiteY22" fmla="*/ 590018 h 747580"/>
              <a:gd name="connsiteX23" fmla="*/ 268563 w 617210"/>
              <a:gd name="connsiteY23" fmla="*/ 649989 h 747580"/>
              <a:gd name="connsiteX24" fmla="*/ 294637 w 617210"/>
              <a:gd name="connsiteY24" fmla="*/ 702137 h 747580"/>
              <a:gd name="connsiteX25" fmla="*/ 90141 w 617210"/>
              <a:gd name="connsiteY25" fmla="*/ 702137 h 747580"/>
              <a:gd name="connsiteX26" fmla="*/ 61088 w 617210"/>
              <a:gd name="connsiteY26" fmla="*/ 694314 h 747580"/>
              <a:gd name="connsiteX27" fmla="*/ 31661 w 617210"/>
              <a:gd name="connsiteY27" fmla="*/ 673828 h 747580"/>
              <a:gd name="connsiteX28" fmla="*/ 8940 w 617210"/>
              <a:gd name="connsiteY28" fmla="*/ 645146 h 747580"/>
              <a:gd name="connsiteX29" fmla="*/ 0 w 617210"/>
              <a:gd name="connsiteY29" fmla="*/ 611623 h 747580"/>
              <a:gd name="connsiteX30" fmla="*/ 0 w 617210"/>
              <a:gd name="connsiteY30" fmla="*/ 178048 h 747580"/>
              <a:gd name="connsiteX31" fmla="*/ 7077 w 617210"/>
              <a:gd name="connsiteY31" fmla="*/ 147505 h 747580"/>
              <a:gd name="connsiteX32" fmla="*/ 25329 w 617210"/>
              <a:gd name="connsiteY32" fmla="*/ 118451 h 747580"/>
              <a:gd name="connsiteX33" fmla="*/ 51403 w 617210"/>
              <a:gd name="connsiteY33" fmla="*/ 96474 h 747580"/>
              <a:gd name="connsiteX34" fmla="*/ 82320 w 617210"/>
              <a:gd name="connsiteY34" fmla="*/ 87534 h 747580"/>
              <a:gd name="connsiteX35" fmla="*/ 132233 w 617210"/>
              <a:gd name="connsiteY35" fmla="*/ 87534 h 747580"/>
              <a:gd name="connsiteX36" fmla="*/ 132233 w 617210"/>
              <a:gd name="connsiteY36" fmla="*/ 175069 h 747580"/>
              <a:gd name="connsiteX37" fmla="*/ 438417 w 617210"/>
              <a:gd name="connsiteY37" fmla="*/ 175069 h 747580"/>
              <a:gd name="connsiteX38" fmla="*/ 438417 w 617210"/>
              <a:gd name="connsiteY38" fmla="*/ 87534 h 747580"/>
              <a:gd name="connsiteX39" fmla="*/ 481997 w 617210"/>
              <a:gd name="connsiteY39" fmla="*/ 87534 h 747580"/>
              <a:gd name="connsiteX40" fmla="*/ 514031 w 617210"/>
              <a:gd name="connsiteY40" fmla="*/ 94611 h 747580"/>
              <a:gd name="connsiteX41" fmla="*/ 542340 w 617210"/>
              <a:gd name="connsiteY41" fmla="*/ 113608 h 747580"/>
              <a:gd name="connsiteX42" fmla="*/ 563200 w 617210"/>
              <a:gd name="connsiteY42" fmla="*/ 142290 h 747580"/>
              <a:gd name="connsiteX43" fmla="*/ 571394 w 617210"/>
              <a:gd name="connsiteY43" fmla="*/ 178048 h 747580"/>
              <a:gd name="connsiteX44" fmla="*/ 571394 w 617210"/>
              <a:gd name="connsiteY44" fmla="*/ 426124 h 747580"/>
              <a:gd name="connsiteX45" fmla="*/ 518873 w 617210"/>
              <a:gd name="connsiteY45" fmla="*/ 400796 h 747580"/>
              <a:gd name="connsiteX46" fmla="*/ 459276 w 617210"/>
              <a:gd name="connsiteY46" fmla="*/ 391855 h 747580"/>
              <a:gd name="connsiteX47" fmla="*/ 454433 w 617210"/>
              <a:gd name="connsiteY47" fmla="*/ 391855 h 747580"/>
              <a:gd name="connsiteX48" fmla="*/ 475293 w 617210"/>
              <a:gd name="connsiteY48" fmla="*/ 375839 h 747580"/>
              <a:gd name="connsiteX49" fmla="*/ 483487 w 617210"/>
              <a:gd name="connsiteY49" fmla="*/ 350510 h 747580"/>
              <a:gd name="connsiteX50" fmla="*/ 470450 w 617210"/>
              <a:gd name="connsiteY50" fmla="*/ 319593 h 747580"/>
              <a:gd name="connsiteX51" fmla="*/ 439161 w 617210"/>
              <a:gd name="connsiteY51" fmla="*/ 306929 h 747580"/>
              <a:gd name="connsiteX52" fmla="*/ 131488 w 617210"/>
              <a:gd name="connsiteY52" fmla="*/ 306929 h 747580"/>
              <a:gd name="connsiteX53" fmla="*/ 100199 w 617210"/>
              <a:gd name="connsiteY53" fmla="*/ 319593 h 747580"/>
              <a:gd name="connsiteX54" fmla="*/ 87162 w 617210"/>
              <a:gd name="connsiteY54" fmla="*/ 350510 h 747580"/>
              <a:gd name="connsiteX55" fmla="*/ 100199 w 617210"/>
              <a:gd name="connsiteY55" fmla="*/ 381799 h 747580"/>
              <a:gd name="connsiteX56" fmla="*/ 131488 w 617210"/>
              <a:gd name="connsiteY56" fmla="*/ 394835 h 747580"/>
              <a:gd name="connsiteX57" fmla="*/ 425007 w 617210"/>
              <a:gd name="connsiteY57" fmla="*/ 394835 h 747580"/>
              <a:gd name="connsiteX58" fmla="*/ 348647 w 617210"/>
              <a:gd name="connsiteY58" fmla="*/ 424634 h 747580"/>
              <a:gd name="connsiteX59" fmla="*/ 292030 w 617210"/>
              <a:gd name="connsiteY59" fmla="*/ 482369 h 747580"/>
              <a:gd name="connsiteX60" fmla="*/ 131488 w 617210"/>
              <a:gd name="connsiteY60" fmla="*/ 482369 h 747580"/>
              <a:gd name="connsiteX61" fmla="*/ 100199 w 617210"/>
              <a:gd name="connsiteY61" fmla="*/ 495035 h 747580"/>
              <a:gd name="connsiteX62" fmla="*/ 87162 w 617210"/>
              <a:gd name="connsiteY62" fmla="*/ 525951 h 747580"/>
              <a:gd name="connsiteX63" fmla="*/ 100199 w 617210"/>
              <a:gd name="connsiteY63" fmla="*/ 557240 h 747580"/>
              <a:gd name="connsiteX64" fmla="*/ 131488 w 617210"/>
              <a:gd name="connsiteY64" fmla="*/ 570277 h 747580"/>
              <a:gd name="connsiteX65" fmla="*/ 260368 w 617210"/>
              <a:gd name="connsiteY65" fmla="*/ 569904 h 747580"/>
              <a:gd name="connsiteX66" fmla="*/ 462628 w 617210"/>
              <a:gd name="connsiteY66" fmla="*/ 605290 h 747580"/>
              <a:gd name="connsiteX67" fmla="*/ 433946 w 617210"/>
              <a:gd name="connsiteY67" fmla="*/ 633972 h 747580"/>
              <a:gd name="connsiteX68" fmla="*/ 433946 w 617210"/>
              <a:gd name="connsiteY68" fmla="*/ 651851 h 747580"/>
              <a:gd name="connsiteX69" fmla="*/ 491682 w 617210"/>
              <a:gd name="connsiteY69" fmla="*/ 651851 h 747580"/>
              <a:gd name="connsiteX70" fmla="*/ 491682 w 617210"/>
              <a:gd name="connsiteY70" fmla="*/ 633972 h 747580"/>
              <a:gd name="connsiteX71" fmla="*/ 462628 w 617210"/>
              <a:gd name="connsiteY71" fmla="*/ 605290 h 747580"/>
              <a:gd name="connsiteX72" fmla="*/ 433946 w 617210"/>
              <a:gd name="connsiteY72" fmla="*/ 552770 h 747580"/>
              <a:gd name="connsiteX73" fmla="*/ 462628 w 617210"/>
              <a:gd name="connsiteY73" fmla="*/ 581451 h 747580"/>
              <a:gd name="connsiteX74" fmla="*/ 491309 w 617210"/>
              <a:gd name="connsiteY74" fmla="*/ 552770 h 747580"/>
              <a:gd name="connsiteX75" fmla="*/ 491309 w 617210"/>
              <a:gd name="connsiteY75" fmla="*/ 534891 h 747580"/>
              <a:gd name="connsiteX76" fmla="*/ 433574 w 617210"/>
              <a:gd name="connsiteY76" fmla="*/ 534891 h 747580"/>
              <a:gd name="connsiteX77" fmla="*/ 433574 w 617210"/>
              <a:gd name="connsiteY77" fmla="*/ 552770 h 747580"/>
              <a:gd name="connsiteX78" fmla="*/ 604918 w 617210"/>
              <a:gd name="connsiteY78" fmla="*/ 533773 h 747580"/>
              <a:gd name="connsiteX79" fmla="*/ 571766 w 617210"/>
              <a:gd name="connsiteY79" fmla="*/ 484605 h 747580"/>
              <a:gd name="connsiteX80" fmla="*/ 522598 w 617210"/>
              <a:gd name="connsiteY80" fmla="*/ 451454 h 747580"/>
              <a:gd name="connsiteX81" fmla="*/ 463001 w 617210"/>
              <a:gd name="connsiteY81" fmla="*/ 439162 h 747580"/>
              <a:gd name="connsiteX82" fmla="*/ 402658 w 617210"/>
              <a:gd name="connsiteY82" fmla="*/ 451454 h 747580"/>
              <a:gd name="connsiteX83" fmla="*/ 353490 w 617210"/>
              <a:gd name="connsiteY83" fmla="*/ 484605 h 747580"/>
              <a:gd name="connsiteX84" fmla="*/ 320338 w 617210"/>
              <a:gd name="connsiteY84" fmla="*/ 533773 h 747580"/>
              <a:gd name="connsiteX85" fmla="*/ 308046 w 617210"/>
              <a:gd name="connsiteY85" fmla="*/ 593370 h 747580"/>
              <a:gd name="connsiteX86" fmla="*/ 320338 w 617210"/>
              <a:gd name="connsiteY86" fmla="*/ 653713 h 747580"/>
              <a:gd name="connsiteX87" fmla="*/ 353490 w 617210"/>
              <a:gd name="connsiteY87" fmla="*/ 702881 h 747580"/>
              <a:gd name="connsiteX88" fmla="*/ 402658 w 617210"/>
              <a:gd name="connsiteY88" fmla="*/ 735658 h 747580"/>
              <a:gd name="connsiteX89" fmla="*/ 463001 w 617210"/>
              <a:gd name="connsiteY89" fmla="*/ 747580 h 747580"/>
              <a:gd name="connsiteX90" fmla="*/ 522598 w 617210"/>
              <a:gd name="connsiteY90" fmla="*/ 735658 h 747580"/>
              <a:gd name="connsiteX91" fmla="*/ 571766 w 617210"/>
              <a:gd name="connsiteY91" fmla="*/ 702881 h 747580"/>
              <a:gd name="connsiteX92" fmla="*/ 604918 w 617210"/>
              <a:gd name="connsiteY92" fmla="*/ 653713 h 747580"/>
              <a:gd name="connsiteX93" fmla="*/ 617210 w 617210"/>
              <a:gd name="connsiteY93" fmla="*/ 593370 h 747580"/>
              <a:gd name="connsiteX94" fmla="*/ 604918 w 617210"/>
              <a:gd name="connsiteY94" fmla="*/ 533773 h 747580"/>
              <a:gd name="connsiteX95" fmla="*/ 514776 w 617210"/>
              <a:gd name="connsiteY95" fmla="*/ 633972 h 747580"/>
              <a:gd name="connsiteX96" fmla="*/ 514776 w 617210"/>
              <a:gd name="connsiteY96" fmla="*/ 651851 h 747580"/>
              <a:gd name="connsiteX97" fmla="*/ 525951 w 617210"/>
              <a:gd name="connsiteY97" fmla="*/ 663398 h 747580"/>
              <a:gd name="connsiteX98" fmla="*/ 514403 w 617210"/>
              <a:gd name="connsiteY98" fmla="*/ 674945 h 747580"/>
              <a:gd name="connsiteX99" fmla="*/ 410852 w 617210"/>
              <a:gd name="connsiteY99" fmla="*/ 674945 h 747580"/>
              <a:gd name="connsiteX100" fmla="*/ 399305 w 617210"/>
              <a:gd name="connsiteY100" fmla="*/ 663398 h 747580"/>
              <a:gd name="connsiteX101" fmla="*/ 410480 w 617210"/>
              <a:gd name="connsiteY101" fmla="*/ 651851 h 747580"/>
              <a:gd name="connsiteX102" fmla="*/ 410480 w 617210"/>
              <a:gd name="connsiteY102" fmla="*/ 633972 h 747580"/>
              <a:gd name="connsiteX103" fmla="*/ 429849 w 617210"/>
              <a:gd name="connsiteY103" fmla="*/ 593370 h 747580"/>
              <a:gd name="connsiteX104" fmla="*/ 410480 w 617210"/>
              <a:gd name="connsiteY104" fmla="*/ 552770 h 747580"/>
              <a:gd name="connsiteX105" fmla="*/ 410480 w 617210"/>
              <a:gd name="connsiteY105" fmla="*/ 534891 h 747580"/>
              <a:gd name="connsiteX106" fmla="*/ 399305 w 617210"/>
              <a:gd name="connsiteY106" fmla="*/ 523343 h 747580"/>
              <a:gd name="connsiteX107" fmla="*/ 410852 w 617210"/>
              <a:gd name="connsiteY107" fmla="*/ 511796 h 747580"/>
              <a:gd name="connsiteX108" fmla="*/ 514403 w 617210"/>
              <a:gd name="connsiteY108" fmla="*/ 511796 h 747580"/>
              <a:gd name="connsiteX109" fmla="*/ 525951 w 617210"/>
              <a:gd name="connsiteY109" fmla="*/ 523343 h 747580"/>
              <a:gd name="connsiteX110" fmla="*/ 514776 w 617210"/>
              <a:gd name="connsiteY110" fmla="*/ 534891 h 747580"/>
              <a:gd name="connsiteX111" fmla="*/ 514776 w 617210"/>
              <a:gd name="connsiteY111" fmla="*/ 552770 h 747580"/>
              <a:gd name="connsiteX112" fmla="*/ 495407 w 617210"/>
              <a:gd name="connsiteY112" fmla="*/ 593370 h 747580"/>
              <a:gd name="connsiteX113" fmla="*/ 514776 w 617210"/>
              <a:gd name="connsiteY113" fmla="*/ 633972 h 74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17210" h="747580">
                <a:moveTo>
                  <a:pt x="394463" y="131115"/>
                </a:moveTo>
                <a:lnTo>
                  <a:pt x="175068" y="131115"/>
                </a:lnTo>
                <a:lnTo>
                  <a:pt x="175068" y="43581"/>
                </a:lnTo>
                <a:lnTo>
                  <a:pt x="219395" y="43581"/>
                </a:lnTo>
                <a:cubicBezTo>
                  <a:pt x="219395" y="31289"/>
                  <a:pt x="223492" y="21232"/>
                  <a:pt x="232059" y="12665"/>
                </a:cubicBezTo>
                <a:cubicBezTo>
                  <a:pt x="240626" y="4097"/>
                  <a:pt x="250683" y="0"/>
                  <a:pt x="262975" y="0"/>
                </a:cubicBezTo>
                <a:lnTo>
                  <a:pt x="307301" y="0"/>
                </a:lnTo>
                <a:cubicBezTo>
                  <a:pt x="319593" y="0"/>
                  <a:pt x="329650" y="4097"/>
                  <a:pt x="338217" y="12665"/>
                </a:cubicBezTo>
                <a:cubicBezTo>
                  <a:pt x="346785" y="21232"/>
                  <a:pt x="350882" y="31289"/>
                  <a:pt x="350882" y="43581"/>
                </a:cubicBezTo>
                <a:lnTo>
                  <a:pt x="395208" y="43581"/>
                </a:lnTo>
                <a:lnTo>
                  <a:pt x="394463" y="131115"/>
                </a:lnTo>
                <a:close/>
                <a:moveTo>
                  <a:pt x="284952" y="91632"/>
                </a:moveTo>
                <a:cubicBezTo>
                  <a:pt x="292402" y="91632"/>
                  <a:pt x="298734" y="89024"/>
                  <a:pt x="304322" y="83437"/>
                </a:cubicBezTo>
                <a:cubicBezTo>
                  <a:pt x="309536" y="78222"/>
                  <a:pt x="312516" y="71517"/>
                  <a:pt x="312516" y="64068"/>
                </a:cubicBezTo>
                <a:cubicBezTo>
                  <a:pt x="312516" y="56245"/>
                  <a:pt x="309909" y="49541"/>
                  <a:pt x="304322" y="44326"/>
                </a:cubicBezTo>
                <a:cubicBezTo>
                  <a:pt x="299107" y="39111"/>
                  <a:pt x="292402" y="36504"/>
                  <a:pt x="284952" y="36504"/>
                </a:cubicBezTo>
                <a:cubicBezTo>
                  <a:pt x="277130" y="36504"/>
                  <a:pt x="270425" y="39111"/>
                  <a:pt x="265210" y="44326"/>
                </a:cubicBezTo>
                <a:cubicBezTo>
                  <a:pt x="259995" y="49541"/>
                  <a:pt x="257388" y="55873"/>
                  <a:pt x="257388" y="64068"/>
                </a:cubicBezTo>
                <a:cubicBezTo>
                  <a:pt x="257388" y="71517"/>
                  <a:pt x="259995" y="77850"/>
                  <a:pt x="265210" y="83437"/>
                </a:cubicBezTo>
                <a:cubicBezTo>
                  <a:pt x="270425" y="89024"/>
                  <a:pt x="277130" y="91632"/>
                  <a:pt x="284952" y="91632"/>
                </a:cubicBezTo>
                <a:close/>
                <a:moveTo>
                  <a:pt x="260368" y="569904"/>
                </a:moveTo>
                <a:cubicBezTo>
                  <a:pt x="260368" y="573257"/>
                  <a:pt x="260368" y="576609"/>
                  <a:pt x="259995" y="579588"/>
                </a:cubicBezTo>
                <a:cubicBezTo>
                  <a:pt x="259623" y="582941"/>
                  <a:pt x="259623" y="586293"/>
                  <a:pt x="259623" y="590018"/>
                </a:cubicBezTo>
                <a:cubicBezTo>
                  <a:pt x="259623" y="610877"/>
                  <a:pt x="262603" y="630992"/>
                  <a:pt x="268563" y="649989"/>
                </a:cubicBezTo>
                <a:cubicBezTo>
                  <a:pt x="274523" y="668986"/>
                  <a:pt x="283462" y="686492"/>
                  <a:pt x="294637" y="702137"/>
                </a:cubicBezTo>
                <a:lnTo>
                  <a:pt x="90141" y="702137"/>
                </a:lnTo>
                <a:cubicBezTo>
                  <a:pt x="81202" y="702137"/>
                  <a:pt x="71518" y="699529"/>
                  <a:pt x="61088" y="694314"/>
                </a:cubicBezTo>
                <a:cubicBezTo>
                  <a:pt x="50658" y="689099"/>
                  <a:pt x="40601" y="682395"/>
                  <a:pt x="31661" y="673828"/>
                </a:cubicBezTo>
                <a:cubicBezTo>
                  <a:pt x="22722" y="665261"/>
                  <a:pt x="14899" y="655948"/>
                  <a:pt x="8940" y="645146"/>
                </a:cubicBezTo>
                <a:cubicBezTo>
                  <a:pt x="2980" y="634344"/>
                  <a:pt x="0" y="623169"/>
                  <a:pt x="0" y="611623"/>
                </a:cubicBezTo>
                <a:lnTo>
                  <a:pt x="0" y="178048"/>
                </a:lnTo>
                <a:cubicBezTo>
                  <a:pt x="0" y="168364"/>
                  <a:pt x="2235" y="157934"/>
                  <a:pt x="7077" y="147505"/>
                </a:cubicBezTo>
                <a:cubicBezTo>
                  <a:pt x="11920" y="137075"/>
                  <a:pt x="17879" y="127390"/>
                  <a:pt x="25329" y="118451"/>
                </a:cubicBezTo>
                <a:cubicBezTo>
                  <a:pt x="32779" y="109511"/>
                  <a:pt x="41346" y="102061"/>
                  <a:pt x="51403" y="96474"/>
                </a:cubicBezTo>
                <a:cubicBezTo>
                  <a:pt x="61460" y="90886"/>
                  <a:pt x="71518" y="87534"/>
                  <a:pt x="82320" y="87534"/>
                </a:cubicBezTo>
                <a:lnTo>
                  <a:pt x="132233" y="87534"/>
                </a:lnTo>
                <a:lnTo>
                  <a:pt x="132233" y="175069"/>
                </a:lnTo>
                <a:lnTo>
                  <a:pt x="438417" y="175069"/>
                </a:lnTo>
                <a:lnTo>
                  <a:pt x="438417" y="87534"/>
                </a:lnTo>
                <a:lnTo>
                  <a:pt x="481997" y="87534"/>
                </a:lnTo>
                <a:cubicBezTo>
                  <a:pt x="492799" y="87534"/>
                  <a:pt x="503229" y="89769"/>
                  <a:pt x="514031" y="94611"/>
                </a:cubicBezTo>
                <a:cubicBezTo>
                  <a:pt x="524461" y="99454"/>
                  <a:pt x="534146" y="105414"/>
                  <a:pt x="542340" y="113608"/>
                </a:cubicBezTo>
                <a:cubicBezTo>
                  <a:pt x="550907" y="121431"/>
                  <a:pt x="557612" y="131115"/>
                  <a:pt x="563200" y="142290"/>
                </a:cubicBezTo>
                <a:cubicBezTo>
                  <a:pt x="568414" y="153464"/>
                  <a:pt x="571394" y="165384"/>
                  <a:pt x="571394" y="178048"/>
                </a:cubicBezTo>
                <a:lnTo>
                  <a:pt x="571394" y="426124"/>
                </a:lnTo>
                <a:cubicBezTo>
                  <a:pt x="555005" y="415322"/>
                  <a:pt x="537498" y="407127"/>
                  <a:pt x="518873" y="400796"/>
                </a:cubicBezTo>
                <a:cubicBezTo>
                  <a:pt x="500249" y="394835"/>
                  <a:pt x="480507" y="391855"/>
                  <a:pt x="459276" y="391855"/>
                </a:cubicBezTo>
                <a:lnTo>
                  <a:pt x="454433" y="391855"/>
                </a:lnTo>
                <a:cubicBezTo>
                  <a:pt x="463001" y="388503"/>
                  <a:pt x="469705" y="383288"/>
                  <a:pt x="475293" y="375839"/>
                </a:cubicBezTo>
                <a:cubicBezTo>
                  <a:pt x="480507" y="368389"/>
                  <a:pt x="483487" y="359822"/>
                  <a:pt x="483487" y="350510"/>
                </a:cubicBezTo>
                <a:cubicBezTo>
                  <a:pt x="483487" y="338218"/>
                  <a:pt x="479017" y="328161"/>
                  <a:pt x="470450" y="319593"/>
                </a:cubicBezTo>
                <a:cubicBezTo>
                  <a:pt x="461883" y="311026"/>
                  <a:pt x="451453" y="306929"/>
                  <a:pt x="439161" y="306929"/>
                </a:cubicBezTo>
                <a:lnTo>
                  <a:pt x="131488" y="306929"/>
                </a:lnTo>
                <a:cubicBezTo>
                  <a:pt x="119196" y="306929"/>
                  <a:pt x="108766" y="311026"/>
                  <a:pt x="100199" y="319593"/>
                </a:cubicBezTo>
                <a:cubicBezTo>
                  <a:pt x="91631" y="328161"/>
                  <a:pt x="87162" y="338218"/>
                  <a:pt x="87162" y="350510"/>
                </a:cubicBezTo>
                <a:cubicBezTo>
                  <a:pt x="87162" y="362802"/>
                  <a:pt x="91631" y="373232"/>
                  <a:pt x="100199" y="381799"/>
                </a:cubicBezTo>
                <a:cubicBezTo>
                  <a:pt x="108766" y="390366"/>
                  <a:pt x="119196" y="394835"/>
                  <a:pt x="131488" y="394835"/>
                </a:cubicBezTo>
                <a:lnTo>
                  <a:pt x="425007" y="394835"/>
                </a:lnTo>
                <a:cubicBezTo>
                  <a:pt x="397070" y="399678"/>
                  <a:pt x="371369" y="409362"/>
                  <a:pt x="348647" y="424634"/>
                </a:cubicBezTo>
                <a:cubicBezTo>
                  <a:pt x="325925" y="439906"/>
                  <a:pt x="306929" y="459275"/>
                  <a:pt x="292030" y="482369"/>
                </a:cubicBezTo>
                <a:lnTo>
                  <a:pt x="131488" y="482369"/>
                </a:lnTo>
                <a:cubicBezTo>
                  <a:pt x="119196" y="482369"/>
                  <a:pt x="108766" y="486467"/>
                  <a:pt x="100199" y="495035"/>
                </a:cubicBezTo>
                <a:cubicBezTo>
                  <a:pt x="91631" y="503602"/>
                  <a:pt x="87162" y="513658"/>
                  <a:pt x="87162" y="525951"/>
                </a:cubicBezTo>
                <a:cubicBezTo>
                  <a:pt x="87162" y="538243"/>
                  <a:pt x="91631" y="548673"/>
                  <a:pt x="100199" y="557240"/>
                </a:cubicBezTo>
                <a:cubicBezTo>
                  <a:pt x="108766" y="565806"/>
                  <a:pt x="119196" y="570277"/>
                  <a:pt x="131488" y="570277"/>
                </a:cubicBezTo>
                <a:lnTo>
                  <a:pt x="260368" y="569904"/>
                </a:lnTo>
                <a:close/>
                <a:moveTo>
                  <a:pt x="462628" y="605290"/>
                </a:moveTo>
                <a:cubicBezTo>
                  <a:pt x="446611" y="605290"/>
                  <a:pt x="433946" y="618328"/>
                  <a:pt x="433946" y="633972"/>
                </a:cubicBezTo>
                <a:lnTo>
                  <a:pt x="433946" y="651851"/>
                </a:lnTo>
                <a:lnTo>
                  <a:pt x="491682" y="651851"/>
                </a:lnTo>
                <a:lnTo>
                  <a:pt x="491682" y="633972"/>
                </a:lnTo>
                <a:cubicBezTo>
                  <a:pt x="491682" y="618328"/>
                  <a:pt x="478645" y="605290"/>
                  <a:pt x="462628" y="605290"/>
                </a:cubicBezTo>
                <a:close/>
                <a:moveTo>
                  <a:pt x="433946" y="552770"/>
                </a:moveTo>
                <a:cubicBezTo>
                  <a:pt x="433946" y="568786"/>
                  <a:pt x="446984" y="581451"/>
                  <a:pt x="462628" y="581451"/>
                </a:cubicBezTo>
                <a:cubicBezTo>
                  <a:pt x="478645" y="581451"/>
                  <a:pt x="491309" y="568414"/>
                  <a:pt x="491309" y="552770"/>
                </a:cubicBezTo>
                <a:lnTo>
                  <a:pt x="491309" y="534891"/>
                </a:lnTo>
                <a:lnTo>
                  <a:pt x="433574" y="534891"/>
                </a:lnTo>
                <a:lnTo>
                  <a:pt x="433574" y="552770"/>
                </a:lnTo>
                <a:close/>
                <a:moveTo>
                  <a:pt x="604918" y="533773"/>
                </a:moveTo>
                <a:cubicBezTo>
                  <a:pt x="596723" y="515148"/>
                  <a:pt x="585548" y="498759"/>
                  <a:pt x="571766" y="484605"/>
                </a:cubicBezTo>
                <a:cubicBezTo>
                  <a:pt x="557985" y="470451"/>
                  <a:pt x="541223" y="459648"/>
                  <a:pt x="522598" y="451454"/>
                </a:cubicBezTo>
                <a:cubicBezTo>
                  <a:pt x="503974" y="443259"/>
                  <a:pt x="484232" y="439162"/>
                  <a:pt x="463001" y="439162"/>
                </a:cubicBezTo>
                <a:cubicBezTo>
                  <a:pt x="441397" y="439162"/>
                  <a:pt x="421282" y="443259"/>
                  <a:pt x="402658" y="451454"/>
                </a:cubicBezTo>
                <a:cubicBezTo>
                  <a:pt x="384034" y="459648"/>
                  <a:pt x="367644" y="470823"/>
                  <a:pt x="353490" y="484605"/>
                </a:cubicBezTo>
                <a:cubicBezTo>
                  <a:pt x="339335" y="498759"/>
                  <a:pt x="328533" y="515148"/>
                  <a:pt x="320338" y="533773"/>
                </a:cubicBezTo>
                <a:cubicBezTo>
                  <a:pt x="312143" y="552397"/>
                  <a:pt x="308046" y="572139"/>
                  <a:pt x="308046" y="593370"/>
                </a:cubicBezTo>
                <a:cubicBezTo>
                  <a:pt x="308046" y="614975"/>
                  <a:pt x="312143" y="635089"/>
                  <a:pt x="320338" y="653713"/>
                </a:cubicBezTo>
                <a:cubicBezTo>
                  <a:pt x="328533" y="672338"/>
                  <a:pt x="339708" y="688727"/>
                  <a:pt x="353490" y="702881"/>
                </a:cubicBezTo>
                <a:cubicBezTo>
                  <a:pt x="367644" y="717036"/>
                  <a:pt x="384034" y="727839"/>
                  <a:pt x="402658" y="735658"/>
                </a:cubicBezTo>
                <a:cubicBezTo>
                  <a:pt x="421282" y="743484"/>
                  <a:pt x="441397" y="747580"/>
                  <a:pt x="463001" y="747580"/>
                </a:cubicBezTo>
                <a:cubicBezTo>
                  <a:pt x="483860" y="747580"/>
                  <a:pt x="503974" y="743484"/>
                  <a:pt x="522598" y="735658"/>
                </a:cubicBezTo>
                <a:cubicBezTo>
                  <a:pt x="541223" y="727839"/>
                  <a:pt x="557612" y="716663"/>
                  <a:pt x="571766" y="702881"/>
                </a:cubicBezTo>
                <a:cubicBezTo>
                  <a:pt x="585921" y="689099"/>
                  <a:pt x="596723" y="672338"/>
                  <a:pt x="604918" y="653713"/>
                </a:cubicBezTo>
                <a:cubicBezTo>
                  <a:pt x="613112" y="635089"/>
                  <a:pt x="617210" y="614975"/>
                  <a:pt x="617210" y="593370"/>
                </a:cubicBezTo>
                <a:cubicBezTo>
                  <a:pt x="617210" y="572511"/>
                  <a:pt x="613112" y="552397"/>
                  <a:pt x="604918" y="533773"/>
                </a:cubicBezTo>
                <a:close/>
                <a:moveTo>
                  <a:pt x="514776" y="633972"/>
                </a:moveTo>
                <a:lnTo>
                  <a:pt x="514776" y="651851"/>
                </a:lnTo>
                <a:cubicBezTo>
                  <a:pt x="521108" y="651851"/>
                  <a:pt x="525951" y="657066"/>
                  <a:pt x="525951" y="663398"/>
                </a:cubicBezTo>
                <a:cubicBezTo>
                  <a:pt x="525951" y="669730"/>
                  <a:pt x="520736" y="674945"/>
                  <a:pt x="514403" y="674945"/>
                </a:cubicBezTo>
                <a:lnTo>
                  <a:pt x="410852" y="674945"/>
                </a:lnTo>
                <a:cubicBezTo>
                  <a:pt x="404520" y="674945"/>
                  <a:pt x="399305" y="669730"/>
                  <a:pt x="399305" y="663398"/>
                </a:cubicBezTo>
                <a:cubicBezTo>
                  <a:pt x="399305" y="657066"/>
                  <a:pt x="404520" y="651851"/>
                  <a:pt x="410480" y="651851"/>
                </a:cubicBezTo>
                <a:lnTo>
                  <a:pt x="410480" y="633972"/>
                </a:lnTo>
                <a:cubicBezTo>
                  <a:pt x="410480" y="617582"/>
                  <a:pt x="418302" y="603055"/>
                  <a:pt x="429849" y="593370"/>
                </a:cubicBezTo>
                <a:cubicBezTo>
                  <a:pt x="417930" y="583686"/>
                  <a:pt x="410480" y="569159"/>
                  <a:pt x="410480" y="552770"/>
                </a:cubicBezTo>
                <a:lnTo>
                  <a:pt x="410480" y="534891"/>
                </a:lnTo>
                <a:cubicBezTo>
                  <a:pt x="404148" y="534891"/>
                  <a:pt x="399305" y="529676"/>
                  <a:pt x="399305" y="523343"/>
                </a:cubicBezTo>
                <a:cubicBezTo>
                  <a:pt x="399305" y="517011"/>
                  <a:pt x="404520" y="511796"/>
                  <a:pt x="410852" y="511796"/>
                </a:cubicBezTo>
                <a:lnTo>
                  <a:pt x="514403" y="511796"/>
                </a:lnTo>
                <a:cubicBezTo>
                  <a:pt x="520736" y="511796"/>
                  <a:pt x="525951" y="517011"/>
                  <a:pt x="525951" y="523343"/>
                </a:cubicBezTo>
                <a:cubicBezTo>
                  <a:pt x="525951" y="529676"/>
                  <a:pt x="520736" y="534891"/>
                  <a:pt x="514776" y="534891"/>
                </a:cubicBezTo>
                <a:lnTo>
                  <a:pt x="514776" y="552770"/>
                </a:lnTo>
                <a:cubicBezTo>
                  <a:pt x="514776" y="569159"/>
                  <a:pt x="506954" y="583686"/>
                  <a:pt x="495407" y="593370"/>
                </a:cubicBezTo>
                <a:cubicBezTo>
                  <a:pt x="507326" y="603055"/>
                  <a:pt x="514776" y="617582"/>
                  <a:pt x="514776" y="63397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endParaRPr>
          </a:p>
        </p:txBody>
      </p:sp>
      <p:sp>
        <p:nvSpPr>
          <p:cNvPr id="11" name="椭圆 10">
            <a:extLst>
              <a:ext uri="{FF2B5EF4-FFF2-40B4-BE49-F238E27FC236}">
                <a16:creationId xmlns:a16="http://schemas.microsoft.com/office/drawing/2014/main" id="{23C93FC5-D623-4393-A58F-127BAA768178}"/>
              </a:ext>
            </a:extLst>
          </p:cNvPr>
          <p:cNvSpPr/>
          <p:nvPr/>
        </p:nvSpPr>
        <p:spPr>
          <a:xfrm>
            <a:off x="4347288" y="1818904"/>
            <a:ext cx="532435" cy="53243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2" name="图形 6">
            <a:extLst>
              <a:ext uri="{FF2B5EF4-FFF2-40B4-BE49-F238E27FC236}">
                <a16:creationId xmlns:a16="http://schemas.microsoft.com/office/drawing/2014/main" id="{78E557D9-0FBE-4BAF-8D4C-6572ABA30773}"/>
              </a:ext>
            </a:extLst>
          </p:cNvPr>
          <p:cNvSpPr/>
          <p:nvPr/>
        </p:nvSpPr>
        <p:spPr>
          <a:xfrm>
            <a:off x="4448648" y="1952253"/>
            <a:ext cx="329714" cy="265736"/>
          </a:xfrm>
          <a:custGeom>
            <a:avLst/>
            <a:gdLst>
              <a:gd name="connsiteX0" fmla="*/ 608604 w 668425"/>
              <a:gd name="connsiteY0" fmla="*/ 0 h 538723"/>
              <a:gd name="connsiteX1" fmla="*/ 59821 w 668425"/>
              <a:gd name="connsiteY1" fmla="*/ 0 h 538723"/>
              <a:gd name="connsiteX2" fmla="*/ 0 w 668425"/>
              <a:gd name="connsiteY2" fmla="*/ 59551 h 538723"/>
              <a:gd name="connsiteX3" fmla="*/ 0 w 668425"/>
              <a:gd name="connsiteY3" fmla="*/ 59821 h 538723"/>
              <a:gd name="connsiteX4" fmla="*/ 0 w 668425"/>
              <a:gd name="connsiteY4" fmla="*/ 398996 h 538723"/>
              <a:gd name="connsiteX5" fmla="*/ 59551 w 668425"/>
              <a:gd name="connsiteY5" fmla="*/ 458816 h 538723"/>
              <a:gd name="connsiteX6" fmla="*/ 59821 w 668425"/>
              <a:gd name="connsiteY6" fmla="*/ 458816 h 538723"/>
              <a:gd name="connsiteX7" fmla="*/ 279253 w 668425"/>
              <a:gd name="connsiteY7" fmla="*/ 458816 h 538723"/>
              <a:gd name="connsiteX8" fmla="*/ 279253 w 668425"/>
              <a:gd name="connsiteY8" fmla="*/ 498686 h 538723"/>
              <a:gd name="connsiteX9" fmla="*/ 199379 w 668425"/>
              <a:gd name="connsiteY9" fmla="*/ 498686 h 538723"/>
              <a:gd name="connsiteX10" fmla="*/ 169469 w 668425"/>
              <a:gd name="connsiteY10" fmla="*/ 528596 h 538723"/>
              <a:gd name="connsiteX11" fmla="*/ 169469 w 668425"/>
              <a:gd name="connsiteY11" fmla="*/ 538724 h 538723"/>
              <a:gd name="connsiteX12" fmla="*/ 498685 w 668425"/>
              <a:gd name="connsiteY12" fmla="*/ 538724 h 538723"/>
              <a:gd name="connsiteX13" fmla="*/ 498685 w 668425"/>
              <a:gd name="connsiteY13" fmla="*/ 528596 h 538723"/>
              <a:gd name="connsiteX14" fmla="*/ 468775 w 668425"/>
              <a:gd name="connsiteY14" fmla="*/ 498686 h 538723"/>
              <a:gd name="connsiteX15" fmla="*/ 389037 w 668425"/>
              <a:gd name="connsiteY15" fmla="*/ 498686 h 538723"/>
              <a:gd name="connsiteX16" fmla="*/ 389037 w 668425"/>
              <a:gd name="connsiteY16" fmla="*/ 459120 h 538723"/>
              <a:gd name="connsiteX17" fmla="*/ 608469 w 668425"/>
              <a:gd name="connsiteY17" fmla="*/ 459120 h 538723"/>
              <a:gd name="connsiteX18" fmla="*/ 668424 w 668425"/>
              <a:gd name="connsiteY18" fmla="*/ 399706 h 538723"/>
              <a:gd name="connsiteX19" fmla="*/ 668425 w 668425"/>
              <a:gd name="connsiteY19" fmla="*/ 399266 h 538723"/>
              <a:gd name="connsiteX20" fmla="*/ 668425 w 668425"/>
              <a:gd name="connsiteY20" fmla="*/ 59821 h 538723"/>
              <a:gd name="connsiteX21" fmla="*/ 608604 w 668425"/>
              <a:gd name="connsiteY21" fmla="*/ 0 h 538723"/>
              <a:gd name="connsiteX22" fmla="*/ 528596 w 668425"/>
              <a:gd name="connsiteY22" fmla="*/ 203398 h 538723"/>
              <a:gd name="connsiteX23" fmla="*/ 507834 w 668425"/>
              <a:gd name="connsiteY23" fmla="*/ 198266 h 538723"/>
              <a:gd name="connsiteX24" fmla="*/ 441026 w 668425"/>
              <a:gd name="connsiteY24" fmla="*/ 264838 h 538723"/>
              <a:gd name="connsiteX25" fmla="*/ 446157 w 668425"/>
              <a:gd name="connsiteY25" fmla="*/ 286106 h 538723"/>
              <a:gd name="connsiteX26" fmla="*/ 400886 w 668425"/>
              <a:gd name="connsiteY26" fmla="*/ 331377 h 538723"/>
              <a:gd name="connsiteX27" fmla="*/ 355616 w 668425"/>
              <a:gd name="connsiteY27" fmla="*/ 285837 h 538723"/>
              <a:gd name="connsiteX28" fmla="*/ 360747 w 668425"/>
              <a:gd name="connsiteY28" fmla="*/ 264838 h 538723"/>
              <a:gd name="connsiteX29" fmla="*/ 293938 w 668425"/>
              <a:gd name="connsiteY29" fmla="*/ 198299 h 538723"/>
              <a:gd name="connsiteX30" fmla="*/ 272400 w 668425"/>
              <a:gd name="connsiteY30" fmla="*/ 203431 h 538723"/>
              <a:gd name="connsiteX31" fmla="*/ 251639 w 668425"/>
              <a:gd name="connsiteY31" fmla="*/ 198299 h 538723"/>
              <a:gd name="connsiteX32" fmla="*/ 184829 w 668425"/>
              <a:gd name="connsiteY32" fmla="*/ 264838 h 538723"/>
              <a:gd name="connsiteX33" fmla="*/ 189961 w 668425"/>
              <a:gd name="connsiteY33" fmla="*/ 285837 h 538723"/>
              <a:gd name="connsiteX34" fmla="*/ 144421 w 668425"/>
              <a:gd name="connsiteY34" fmla="*/ 331107 h 538723"/>
              <a:gd name="connsiteX35" fmla="*/ 112350 w 668425"/>
              <a:gd name="connsiteY35" fmla="*/ 317907 h 538723"/>
              <a:gd name="connsiteX36" fmla="*/ 99151 w 668425"/>
              <a:gd name="connsiteY36" fmla="*/ 285837 h 538723"/>
              <a:gd name="connsiteX37" fmla="*/ 144691 w 668425"/>
              <a:gd name="connsiteY37" fmla="*/ 240600 h 538723"/>
              <a:gd name="connsiteX38" fmla="*/ 165689 w 668425"/>
              <a:gd name="connsiteY38" fmla="*/ 245731 h 538723"/>
              <a:gd name="connsiteX39" fmla="*/ 232497 w 668425"/>
              <a:gd name="connsiteY39" fmla="*/ 179158 h 538723"/>
              <a:gd name="connsiteX40" fmla="*/ 227366 w 668425"/>
              <a:gd name="connsiteY40" fmla="*/ 157890 h 538723"/>
              <a:gd name="connsiteX41" fmla="*/ 272906 w 668425"/>
              <a:gd name="connsiteY41" fmla="*/ 112620 h 538723"/>
              <a:gd name="connsiteX42" fmla="*/ 318177 w 668425"/>
              <a:gd name="connsiteY42" fmla="*/ 158161 h 538723"/>
              <a:gd name="connsiteX43" fmla="*/ 313046 w 668425"/>
              <a:gd name="connsiteY43" fmla="*/ 179158 h 538723"/>
              <a:gd name="connsiteX44" fmla="*/ 379854 w 668425"/>
              <a:gd name="connsiteY44" fmla="*/ 245697 h 538723"/>
              <a:gd name="connsiteX45" fmla="*/ 400853 w 668425"/>
              <a:gd name="connsiteY45" fmla="*/ 240566 h 538723"/>
              <a:gd name="connsiteX46" fmla="*/ 401122 w 668425"/>
              <a:gd name="connsiteY46" fmla="*/ 240566 h 538723"/>
              <a:gd name="connsiteX47" fmla="*/ 421884 w 668425"/>
              <a:gd name="connsiteY47" fmla="*/ 245697 h 538723"/>
              <a:gd name="connsiteX48" fmla="*/ 488693 w 668425"/>
              <a:gd name="connsiteY48" fmla="*/ 179158 h 538723"/>
              <a:gd name="connsiteX49" fmla="*/ 496761 w 668425"/>
              <a:gd name="connsiteY49" fmla="*/ 125819 h 538723"/>
              <a:gd name="connsiteX50" fmla="*/ 528832 w 668425"/>
              <a:gd name="connsiteY50" fmla="*/ 112620 h 538723"/>
              <a:gd name="connsiteX51" fmla="*/ 534234 w 668425"/>
              <a:gd name="connsiteY51" fmla="*/ 113160 h 538723"/>
              <a:gd name="connsiteX52" fmla="*/ 573682 w 668425"/>
              <a:gd name="connsiteY52" fmla="*/ 163645 h 538723"/>
              <a:gd name="connsiteX53" fmla="*/ 528562 w 668425"/>
              <a:gd name="connsiteY53" fmla="*/ 203431 h 53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68425" h="538723">
                <a:moveTo>
                  <a:pt x="608604" y="0"/>
                </a:moveTo>
                <a:lnTo>
                  <a:pt x="59821" y="0"/>
                </a:lnTo>
                <a:cubicBezTo>
                  <a:pt x="26857" y="-75"/>
                  <a:pt x="75" y="26587"/>
                  <a:pt x="0" y="59551"/>
                </a:cubicBezTo>
                <a:cubicBezTo>
                  <a:pt x="0" y="59641"/>
                  <a:pt x="0" y="59730"/>
                  <a:pt x="0" y="59821"/>
                </a:cubicBezTo>
                <a:lnTo>
                  <a:pt x="0" y="398996"/>
                </a:lnTo>
                <a:cubicBezTo>
                  <a:pt x="-74" y="431959"/>
                  <a:pt x="26587" y="458742"/>
                  <a:pt x="59551" y="458816"/>
                </a:cubicBezTo>
                <a:cubicBezTo>
                  <a:pt x="59641" y="458817"/>
                  <a:pt x="59730" y="458817"/>
                  <a:pt x="59821" y="458816"/>
                </a:cubicBezTo>
                <a:lnTo>
                  <a:pt x="279253" y="458816"/>
                </a:lnTo>
                <a:lnTo>
                  <a:pt x="279253" y="498686"/>
                </a:lnTo>
                <a:lnTo>
                  <a:pt x="199379" y="498686"/>
                </a:lnTo>
                <a:cubicBezTo>
                  <a:pt x="182883" y="498741"/>
                  <a:pt x="169525" y="512100"/>
                  <a:pt x="169469" y="528596"/>
                </a:cubicBezTo>
                <a:lnTo>
                  <a:pt x="169469" y="538724"/>
                </a:lnTo>
                <a:lnTo>
                  <a:pt x="498685" y="538724"/>
                </a:lnTo>
                <a:lnTo>
                  <a:pt x="498685" y="528596"/>
                </a:lnTo>
                <a:cubicBezTo>
                  <a:pt x="498630" y="512100"/>
                  <a:pt x="485271" y="498741"/>
                  <a:pt x="468775" y="498686"/>
                </a:cubicBezTo>
                <a:lnTo>
                  <a:pt x="389037" y="498686"/>
                </a:lnTo>
                <a:lnTo>
                  <a:pt x="389037" y="459120"/>
                </a:lnTo>
                <a:lnTo>
                  <a:pt x="608469" y="459120"/>
                </a:lnTo>
                <a:cubicBezTo>
                  <a:pt x="641432" y="459269"/>
                  <a:pt x="668275" y="432669"/>
                  <a:pt x="668424" y="399706"/>
                </a:cubicBezTo>
                <a:cubicBezTo>
                  <a:pt x="668425" y="399559"/>
                  <a:pt x="668426" y="399412"/>
                  <a:pt x="668425" y="399266"/>
                </a:cubicBezTo>
                <a:lnTo>
                  <a:pt x="668425" y="59821"/>
                </a:lnTo>
                <a:cubicBezTo>
                  <a:pt x="668406" y="26791"/>
                  <a:pt x="641634" y="19"/>
                  <a:pt x="608604" y="0"/>
                </a:cubicBezTo>
                <a:close/>
                <a:moveTo>
                  <a:pt x="528596" y="203398"/>
                </a:moveTo>
                <a:cubicBezTo>
                  <a:pt x="521369" y="203331"/>
                  <a:pt x="514259" y="201573"/>
                  <a:pt x="507834" y="198266"/>
                </a:cubicBezTo>
                <a:lnTo>
                  <a:pt x="441026" y="264838"/>
                </a:lnTo>
                <a:cubicBezTo>
                  <a:pt x="444484" y="271388"/>
                  <a:pt x="446249" y="278700"/>
                  <a:pt x="446157" y="286106"/>
                </a:cubicBezTo>
                <a:cubicBezTo>
                  <a:pt x="446101" y="311085"/>
                  <a:pt x="425866" y="331321"/>
                  <a:pt x="400886" y="331377"/>
                </a:cubicBezTo>
                <a:cubicBezTo>
                  <a:pt x="375840" y="331229"/>
                  <a:pt x="355615" y="310883"/>
                  <a:pt x="355616" y="285837"/>
                </a:cubicBezTo>
                <a:cubicBezTo>
                  <a:pt x="355556" y="278519"/>
                  <a:pt x="357319" y="271303"/>
                  <a:pt x="360747" y="264838"/>
                </a:cubicBezTo>
                <a:lnTo>
                  <a:pt x="293938" y="198299"/>
                </a:lnTo>
                <a:cubicBezTo>
                  <a:pt x="287270" y="201703"/>
                  <a:pt x="279886" y="203461"/>
                  <a:pt x="272400" y="203431"/>
                </a:cubicBezTo>
                <a:cubicBezTo>
                  <a:pt x="265174" y="203365"/>
                  <a:pt x="258063" y="201607"/>
                  <a:pt x="251639" y="198299"/>
                </a:cubicBezTo>
                <a:lnTo>
                  <a:pt x="184829" y="264838"/>
                </a:lnTo>
                <a:cubicBezTo>
                  <a:pt x="188257" y="271303"/>
                  <a:pt x="190021" y="278519"/>
                  <a:pt x="189961" y="285837"/>
                </a:cubicBezTo>
                <a:cubicBezTo>
                  <a:pt x="189887" y="310913"/>
                  <a:pt x="169498" y="331181"/>
                  <a:pt x="144421" y="331107"/>
                </a:cubicBezTo>
                <a:cubicBezTo>
                  <a:pt x="132417" y="331065"/>
                  <a:pt x="120906" y="326328"/>
                  <a:pt x="112350" y="317907"/>
                </a:cubicBezTo>
                <a:cubicBezTo>
                  <a:pt x="103823" y="309423"/>
                  <a:pt x="99066" y="297865"/>
                  <a:pt x="99151" y="285837"/>
                </a:cubicBezTo>
                <a:cubicBezTo>
                  <a:pt x="99243" y="260773"/>
                  <a:pt x="119627" y="240525"/>
                  <a:pt x="144691" y="240600"/>
                </a:cubicBezTo>
                <a:cubicBezTo>
                  <a:pt x="152033" y="240310"/>
                  <a:pt x="159308" y="242087"/>
                  <a:pt x="165689" y="245731"/>
                </a:cubicBezTo>
                <a:lnTo>
                  <a:pt x="232497" y="179158"/>
                </a:lnTo>
                <a:cubicBezTo>
                  <a:pt x="229161" y="172563"/>
                  <a:pt x="227405" y="165281"/>
                  <a:pt x="227366" y="157890"/>
                </a:cubicBezTo>
                <a:cubicBezTo>
                  <a:pt x="227514" y="132844"/>
                  <a:pt x="247860" y="112619"/>
                  <a:pt x="272906" y="112620"/>
                </a:cubicBezTo>
                <a:cubicBezTo>
                  <a:pt x="297952" y="112769"/>
                  <a:pt x="318178" y="133114"/>
                  <a:pt x="318177" y="158161"/>
                </a:cubicBezTo>
                <a:cubicBezTo>
                  <a:pt x="318237" y="165477"/>
                  <a:pt x="316473" y="172694"/>
                  <a:pt x="313046" y="179158"/>
                </a:cubicBezTo>
                <a:lnTo>
                  <a:pt x="379854" y="245697"/>
                </a:lnTo>
                <a:cubicBezTo>
                  <a:pt x="386319" y="242269"/>
                  <a:pt x="393535" y="240506"/>
                  <a:pt x="400853" y="240566"/>
                </a:cubicBezTo>
                <a:lnTo>
                  <a:pt x="401122" y="240566"/>
                </a:lnTo>
                <a:cubicBezTo>
                  <a:pt x="408348" y="240632"/>
                  <a:pt x="415459" y="242389"/>
                  <a:pt x="421884" y="245697"/>
                </a:cubicBezTo>
                <a:lnTo>
                  <a:pt x="488693" y="179158"/>
                </a:lnTo>
                <a:cubicBezTo>
                  <a:pt x="479188" y="161569"/>
                  <a:pt x="482479" y="139811"/>
                  <a:pt x="496761" y="125819"/>
                </a:cubicBezTo>
                <a:cubicBezTo>
                  <a:pt x="505333" y="117423"/>
                  <a:pt x="516834" y="112689"/>
                  <a:pt x="528832" y="112620"/>
                </a:cubicBezTo>
                <a:lnTo>
                  <a:pt x="534234" y="113160"/>
                </a:lnTo>
                <a:cubicBezTo>
                  <a:pt x="559068" y="116208"/>
                  <a:pt x="576730" y="138811"/>
                  <a:pt x="573682" y="163645"/>
                </a:cubicBezTo>
                <a:cubicBezTo>
                  <a:pt x="570887" y="186419"/>
                  <a:pt x="551507" y="203508"/>
                  <a:pt x="528562" y="203431"/>
                </a:cubicBezTo>
                <a:close/>
              </a:path>
            </a:pathLst>
          </a:custGeom>
          <a:solidFill>
            <a:schemeClr val="bg1"/>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solidFill>
                <a:prstClr val="black"/>
              </a:solidFill>
              <a:cs typeface="+mn-ea"/>
            </a:endParaRPr>
          </a:p>
        </p:txBody>
      </p:sp>
      <p:sp>
        <p:nvSpPr>
          <p:cNvPr id="13" name="椭圆 12">
            <a:extLst>
              <a:ext uri="{FF2B5EF4-FFF2-40B4-BE49-F238E27FC236}">
                <a16:creationId xmlns:a16="http://schemas.microsoft.com/office/drawing/2014/main" id="{1A88B660-6FD1-43A0-9EF3-2D47F0CD7A9E}"/>
              </a:ext>
            </a:extLst>
          </p:cNvPr>
          <p:cNvSpPr/>
          <p:nvPr/>
        </p:nvSpPr>
        <p:spPr>
          <a:xfrm>
            <a:off x="4871141" y="3335399"/>
            <a:ext cx="532435" cy="532435"/>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4" name="图形 4">
            <a:extLst>
              <a:ext uri="{FF2B5EF4-FFF2-40B4-BE49-F238E27FC236}">
                <a16:creationId xmlns:a16="http://schemas.microsoft.com/office/drawing/2014/main" id="{CE92C5AF-C4BB-41A1-9A06-FC838AEBA3E2}"/>
              </a:ext>
            </a:extLst>
          </p:cNvPr>
          <p:cNvSpPr/>
          <p:nvPr/>
        </p:nvSpPr>
        <p:spPr>
          <a:xfrm>
            <a:off x="5006659" y="3470832"/>
            <a:ext cx="261399" cy="261568"/>
          </a:xfrm>
          <a:custGeom>
            <a:avLst/>
            <a:gdLst>
              <a:gd name="connsiteX0" fmla="*/ 593407 w 602054"/>
              <a:gd name="connsiteY0" fmla="*/ 150181 h 602444"/>
              <a:gd name="connsiteX1" fmla="*/ 509495 w 602054"/>
              <a:gd name="connsiteY1" fmla="*/ 24098 h 602444"/>
              <a:gd name="connsiteX2" fmla="*/ 463452 w 602054"/>
              <a:gd name="connsiteY2" fmla="*/ 0 h 602444"/>
              <a:gd name="connsiteX3" fmla="*/ 138992 w 602054"/>
              <a:gd name="connsiteY3" fmla="*/ 0 h 602444"/>
              <a:gd name="connsiteX4" fmla="*/ 93379 w 602054"/>
              <a:gd name="connsiteY4" fmla="*/ 24528 h 602444"/>
              <a:gd name="connsiteX5" fmla="*/ 9467 w 602054"/>
              <a:gd name="connsiteY5" fmla="*/ 150181 h 602444"/>
              <a:gd name="connsiteX6" fmla="*/ 0 w 602054"/>
              <a:gd name="connsiteY6" fmla="*/ 180733 h 602444"/>
              <a:gd name="connsiteX7" fmla="*/ 0 w 602054"/>
              <a:gd name="connsiteY7" fmla="*/ 547794 h 602444"/>
              <a:gd name="connsiteX8" fmla="*/ 54650 w 602054"/>
              <a:gd name="connsiteY8" fmla="*/ 602444 h 602444"/>
              <a:gd name="connsiteX9" fmla="*/ 547363 w 602054"/>
              <a:gd name="connsiteY9" fmla="*/ 602444 h 602444"/>
              <a:gd name="connsiteX10" fmla="*/ 602015 w 602054"/>
              <a:gd name="connsiteY10" fmla="*/ 547794 h 602444"/>
              <a:gd name="connsiteX11" fmla="*/ 602015 w 602054"/>
              <a:gd name="connsiteY11" fmla="*/ 180733 h 602444"/>
              <a:gd name="connsiteX12" fmla="*/ 593407 w 602054"/>
              <a:gd name="connsiteY12" fmla="*/ 150181 h 602444"/>
              <a:gd name="connsiteX13" fmla="*/ 192352 w 602054"/>
              <a:gd name="connsiteY13" fmla="*/ 314992 h 602444"/>
              <a:gd name="connsiteX14" fmla="*/ 212146 w 602054"/>
              <a:gd name="connsiteY14" fmla="*/ 295198 h 602444"/>
              <a:gd name="connsiteX15" fmla="*/ 222044 w 602054"/>
              <a:gd name="connsiteY15" fmla="*/ 305095 h 602444"/>
              <a:gd name="connsiteX16" fmla="*/ 202249 w 602054"/>
              <a:gd name="connsiteY16" fmla="*/ 324890 h 602444"/>
              <a:gd name="connsiteX17" fmla="*/ 212146 w 602054"/>
              <a:gd name="connsiteY17" fmla="*/ 334787 h 602444"/>
              <a:gd name="connsiteX18" fmla="*/ 241838 w 602054"/>
              <a:gd name="connsiteY18" fmla="*/ 305095 h 602444"/>
              <a:gd name="connsiteX19" fmla="*/ 252166 w 602054"/>
              <a:gd name="connsiteY19" fmla="*/ 314992 h 602444"/>
              <a:gd name="connsiteX20" fmla="*/ 221614 w 602054"/>
              <a:gd name="connsiteY20" fmla="*/ 344684 h 602444"/>
              <a:gd name="connsiteX21" fmla="*/ 224626 w 602054"/>
              <a:gd name="connsiteY21" fmla="*/ 347696 h 602444"/>
              <a:gd name="connsiteX22" fmla="*/ 215158 w 602054"/>
              <a:gd name="connsiteY22" fmla="*/ 357593 h 602444"/>
              <a:gd name="connsiteX23" fmla="*/ 157496 w 602054"/>
              <a:gd name="connsiteY23" fmla="*/ 299931 h 602444"/>
              <a:gd name="connsiteX24" fmla="*/ 216880 w 602054"/>
              <a:gd name="connsiteY24" fmla="*/ 240548 h 602444"/>
              <a:gd name="connsiteX25" fmla="*/ 266366 w 602054"/>
              <a:gd name="connsiteY25" fmla="*/ 240548 h 602444"/>
              <a:gd name="connsiteX26" fmla="*/ 299071 w 602054"/>
              <a:gd name="connsiteY26" fmla="*/ 273251 h 602444"/>
              <a:gd name="connsiteX27" fmla="*/ 289173 w 602054"/>
              <a:gd name="connsiteY27" fmla="*/ 283579 h 602444"/>
              <a:gd name="connsiteX28" fmla="*/ 259481 w 602054"/>
              <a:gd name="connsiteY28" fmla="*/ 253457 h 602444"/>
              <a:gd name="connsiteX29" fmla="*/ 224195 w 602054"/>
              <a:gd name="connsiteY29" fmla="*/ 253457 h 602444"/>
              <a:gd name="connsiteX30" fmla="*/ 177291 w 602054"/>
              <a:gd name="connsiteY30" fmla="*/ 299931 h 602444"/>
              <a:gd name="connsiteX31" fmla="*/ 192352 w 602054"/>
              <a:gd name="connsiteY31" fmla="*/ 314992 h 602444"/>
              <a:gd name="connsiteX32" fmla="*/ 260342 w 602054"/>
              <a:gd name="connsiteY32" fmla="*/ 472919 h 602444"/>
              <a:gd name="connsiteX33" fmla="*/ 176000 w 602054"/>
              <a:gd name="connsiteY33" fmla="*/ 496586 h 602444"/>
              <a:gd name="connsiteX34" fmla="*/ 200958 w 602054"/>
              <a:gd name="connsiteY34" fmla="*/ 413535 h 602444"/>
              <a:gd name="connsiteX35" fmla="*/ 209565 w 602054"/>
              <a:gd name="connsiteY35" fmla="*/ 404928 h 602444"/>
              <a:gd name="connsiteX36" fmla="*/ 268948 w 602054"/>
              <a:gd name="connsiteY36" fmla="*/ 464312 h 602444"/>
              <a:gd name="connsiteX37" fmla="*/ 260342 w 602054"/>
              <a:gd name="connsiteY37" fmla="*/ 472919 h 602444"/>
              <a:gd name="connsiteX38" fmla="*/ 219462 w 602054"/>
              <a:gd name="connsiteY38" fmla="*/ 395031 h 602444"/>
              <a:gd name="connsiteX39" fmla="*/ 335647 w 602054"/>
              <a:gd name="connsiteY39" fmla="*/ 278846 h 602444"/>
              <a:gd name="connsiteX40" fmla="*/ 395031 w 602054"/>
              <a:gd name="connsiteY40" fmla="*/ 338229 h 602444"/>
              <a:gd name="connsiteX41" fmla="*/ 278846 w 602054"/>
              <a:gd name="connsiteY41" fmla="*/ 454415 h 602444"/>
              <a:gd name="connsiteX42" fmla="*/ 219462 w 602054"/>
              <a:gd name="connsiteY42" fmla="*/ 395031 h 602444"/>
              <a:gd name="connsiteX43" fmla="*/ 345545 w 602054"/>
              <a:gd name="connsiteY43" fmla="*/ 268948 h 602444"/>
              <a:gd name="connsiteX44" fmla="*/ 362327 w 602054"/>
              <a:gd name="connsiteY44" fmla="*/ 252166 h 602444"/>
              <a:gd name="connsiteX45" fmla="*/ 398043 w 602054"/>
              <a:gd name="connsiteY45" fmla="*/ 252166 h 602444"/>
              <a:gd name="connsiteX46" fmla="*/ 421711 w 602054"/>
              <a:gd name="connsiteY46" fmla="*/ 275833 h 602444"/>
              <a:gd name="connsiteX47" fmla="*/ 421711 w 602054"/>
              <a:gd name="connsiteY47" fmla="*/ 311549 h 602444"/>
              <a:gd name="connsiteX48" fmla="*/ 404928 w 602054"/>
              <a:gd name="connsiteY48" fmla="*/ 328332 h 602444"/>
              <a:gd name="connsiteX49" fmla="*/ 345545 w 602054"/>
              <a:gd name="connsiteY49" fmla="*/ 268948 h 602444"/>
              <a:gd name="connsiteX50" fmla="*/ 435050 w 602054"/>
              <a:gd name="connsiteY50" fmla="*/ 458718 h 602444"/>
              <a:gd name="connsiteX51" fmla="*/ 385564 w 602054"/>
              <a:gd name="connsiteY51" fmla="*/ 508204 h 602444"/>
              <a:gd name="connsiteX52" fmla="*/ 375667 w 602054"/>
              <a:gd name="connsiteY52" fmla="*/ 518102 h 602444"/>
              <a:gd name="connsiteX53" fmla="*/ 316713 w 602054"/>
              <a:gd name="connsiteY53" fmla="*/ 459148 h 602444"/>
              <a:gd name="connsiteX54" fmla="*/ 326611 w 602054"/>
              <a:gd name="connsiteY54" fmla="*/ 448821 h 602444"/>
              <a:gd name="connsiteX55" fmla="*/ 330914 w 602054"/>
              <a:gd name="connsiteY55" fmla="*/ 453554 h 602444"/>
              <a:gd name="connsiteX56" fmla="*/ 360606 w 602054"/>
              <a:gd name="connsiteY56" fmla="*/ 423862 h 602444"/>
              <a:gd name="connsiteX57" fmla="*/ 370933 w 602054"/>
              <a:gd name="connsiteY57" fmla="*/ 433760 h 602444"/>
              <a:gd name="connsiteX58" fmla="*/ 341242 w 602054"/>
              <a:gd name="connsiteY58" fmla="*/ 463452 h 602444"/>
              <a:gd name="connsiteX59" fmla="*/ 350708 w 602054"/>
              <a:gd name="connsiteY59" fmla="*/ 473349 h 602444"/>
              <a:gd name="connsiteX60" fmla="*/ 375667 w 602054"/>
              <a:gd name="connsiteY60" fmla="*/ 448821 h 602444"/>
              <a:gd name="connsiteX61" fmla="*/ 385564 w 602054"/>
              <a:gd name="connsiteY61" fmla="*/ 458718 h 602444"/>
              <a:gd name="connsiteX62" fmla="*/ 360606 w 602054"/>
              <a:gd name="connsiteY62" fmla="*/ 483246 h 602444"/>
              <a:gd name="connsiteX63" fmla="*/ 375667 w 602054"/>
              <a:gd name="connsiteY63" fmla="*/ 497877 h 602444"/>
              <a:gd name="connsiteX64" fmla="*/ 422141 w 602054"/>
              <a:gd name="connsiteY64" fmla="*/ 451403 h 602444"/>
              <a:gd name="connsiteX65" fmla="*/ 422141 w 602054"/>
              <a:gd name="connsiteY65" fmla="*/ 416116 h 602444"/>
              <a:gd name="connsiteX66" fmla="*/ 390728 w 602054"/>
              <a:gd name="connsiteY66" fmla="*/ 384703 h 602444"/>
              <a:gd name="connsiteX67" fmla="*/ 400625 w 602054"/>
              <a:gd name="connsiteY67" fmla="*/ 374806 h 602444"/>
              <a:gd name="connsiteX68" fmla="*/ 435050 w 602054"/>
              <a:gd name="connsiteY68" fmla="*/ 409232 h 602444"/>
              <a:gd name="connsiteX69" fmla="*/ 435050 w 602054"/>
              <a:gd name="connsiteY69" fmla="*/ 458718 h 602444"/>
              <a:gd name="connsiteX70" fmla="*/ 82191 w 602054"/>
              <a:gd name="connsiteY70" fmla="*/ 136841 h 602444"/>
              <a:gd name="connsiteX71" fmla="*/ 136841 w 602054"/>
              <a:gd name="connsiteY71" fmla="*/ 54650 h 602444"/>
              <a:gd name="connsiteX72" fmla="*/ 465603 w 602054"/>
              <a:gd name="connsiteY72" fmla="*/ 54650 h 602444"/>
              <a:gd name="connsiteX73" fmla="*/ 520253 w 602054"/>
              <a:gd name="connsiteY73" fmla="*/ 136841 h 602444"/>
              <a:gd name="connsiteX74" fmla="*/ 82191 w 602054"/>
              <a:gd name="connsiteY74" fmla="*/ 136841 h 602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2054" h="602444">
                <a:moveTo>
                  <a:pt x="593407" y="150181"/>
                </a:moveTo>
                <a:lnTo>
                  <a:pt x="509495" y="24098"/>
                </a:lnTo>
                <a:cubicBezTo>
                  <a:pt x="499168" y="9037"/>
                  <a:pt x="481955" y="0"/>
                  <a:pt x="463452" y="0"/>
                </a:cubicBezTo>
                <a:lnTo>
                  <a:pt x="138992" y="0"/>
                </a:lnTo>
                <a:cubicBezTo>
                  <a:pt x="120919" y="0"/>
                  <a:pt x="103706" y="9037"/>
                  <a:pt x="93379" y="24528"/>
                </a:cubicBezTo>
                <a:lnTo>
                  <a:pt x="9467" y="150181"/>
                </a:lnTo>
                <a:cubicBezTo>
                  <a:pt x="3443" y="159218"/>
                  <a:pt x="0" y="169975"/>
                  <a:pt x="0" y="180733"/>
                </a:cubicBezTo>
                <a:lnTo>
                  <a:pt x="0" y="547794"/>
                </a:lnTo>
                <a:cubicBezTo>
                  <a:pt x="0" y="577916"/>
                  <a:pt x="24528" y="602444"/>
                  <a:pt x="54650" y="602444"/>
                </a:cubicBezTo>
                <a:lnTo>
                  <a:pt x="547363" y="602444"/>
                </a:lnTo>
                <a:cubicBezTo>
                  <a:pt x="577916" y="602444"/>
                  <a:pt x="602015" y="577916"/>
                  <a:pt x="602015" y="547794"/>
                </a:cubicBezTo>
                <a:lnTo>
                  <a:pt x="602015" y="180733"/>
                </a:lnTo>
                <a:cubicBezTo>
                  <a:pt x="602444" y="169975"/>
                  <a:pt x="599432" y="159218"/>
                  <a:pt x="593407" y="150181"/>
                </a:cubicBezTo>
                <a:close/>
                <a:moveTo>
                  <a:pt x="192352" y="314992"/>
                </a:moveTo>
                <a:lnTo>
                  <a:pt x="212146" y="295198"/>
                </a:lnTo>
                <a:lnTo>
                  <a:pt x="222044" y="305095"/>
                </a:lnTo>
                <a:lnTo>
                  <a:pt x="202249" y="324890"/>
                </a:lnTo>
                <a:lnTo>
                  <a:pt x="212146" y="334787"/>
                </a:lnTo>
                <a:lnTo>
                  <a:pt x="241838" y="305095"/>
                </a:lnTo>
                <a:lnTo>
                  <a:pt x="252166" y="314992"/>
                </a:lnTo>
                <a:lnTo>
                  <a:pt x="221614" y="344684"/>
                </a:lnTo>
                <a:lnTo>
                  <a:pt x="224626" y="347696"/>
                </a:lnTo>
                <a:lnTo>
                  <a:pt x="215158" y="357593"/>
                </a:lnTo>
                <a:lnTo>
                  <a:pt x="157496" y="299931"/>
                </a:lnTo>
                <a:lnTo>
                  <a:pt x="216880" y="240548"/>
                </a:lnTo>
                <a:cubicBezTo>
                  <a:pt x="230650" y="226777"/>
                  <a:pt x="252596" y="226777"/>
                  <a:pt x="266366" y="240548"/>
                </a:cubicBezTo>
                <a:lnTo>
                  <a:pt x="299071" y="273251"/>
                </a:lnTo>
                <a:lnTo>
                  <a:pt x="289173" y="283579"/>
                </a:lnTo>
                <a:lnTo>
                  <a:pt x="259481" y="253457"/>
                </a:lnTo>
                <a:cubicBezTo>
                  <a:pt x="245711" y="239687"/>
                  <a:pt x="237965" y="239687"/>
                  <a:pt x="224195" y="253457"/>
                </a:cubicBezTo>
                <a:lnTo>
                  <a:pt x="177291" y="299931"/>
                </a:lnTo>
                <a:lnTo>
                  <a:pt x="192352" y="314992"/>
                </a:lnTo>
                <a:close/>
                <a:moveTo>
                  <a:pt x="260342" y="472919"/>
                </a:moveTo>
                <a:lnTo>
                  <a:pt x="176000" y="496586"/>
                </a:lnTo>
                <a:lnTo>
                  <a:pt x="200958" y="413535"/>
                </a:lnTo>
                <a:lnTo>
                  <a:pt x="209565" y="404928"/>
                </a:lnTo>
                <a:lnTo>
                  <a:pt x="268948" y="464312"/>
                </a:lnTo>
                <a:lnTo>
                  <a:pt x="260342" y="472919"/>
                </a:lnTo>
                <a:close/>
                <a:moveTo>
                  <a:pt x="219462" y="395031"/>
                </a:moveTo>
                <a:lnTo>
                  <a:pt x="335647" y="278846"/>
                </a:lnTo>
                <a:lnTo>
                  <a:pt x="395031" y="338229"/>
                </a:lnTo>
                <a:lnTo>
                  <a:pt x="278846" y="454415"/>
                </a:lnTo>
                <a:lnTo>
                  <a:pt x="219462" y="395031"/>
                </a:lnTo>
                <a:close/>
                <a:moveTo>
                  <a:pt x="345545" y="268948"/>
                </a:moveTo>
                <a:lnTo>
                  <a:pt x="362327" y="252166"/>
                </a:lnTo>
                <a:cubicBezTo>
                  <a:pt x="376097" y="238395"/>
                  <a:pt x="384273" y="238395"/>
                  <a:pt x="398043" y="252166"/>
                </a:cubicBezTo>
                <a:lnTo>
                  <a:pt x="421711" y="275833"/>
                </a:lnTo>
                <a:cubicBezTo>
                  <a:pt x="435481" y="289603"/>
                  <a:pt x="435481" y="297780"/>
                  <a:pt x="421711" y="311549"/>
                </a:cubicBezTo>
                <a:lnTo>
                  <a:pt x="404928" y="328332"/>
                </a:lnTo>
                <a:lnTo>
                  <a:pt x="345545" y="268948"/>
                </a:lnTo>
                <a:close/>
                <a:moveTo>
                  <a:pt x="435050" y="458718"/>
                </a:moveTo>
                <a:lnTo>
                  <a:pt x="385564" y="508204"/>
                </a:lnTo>
                <a:lnTo>
                  <a:pt x="375667" y="518102"/>
                </a:lnTo>
                <a:lnTo>
                  <a:pt x="316713" y="459148"/>
                </a:lnTo>
                <a:lnTo>
                  <a:pt x="326611" y="448821"/>
                </a:lnTo>
                <a:lnTo>
                  <a:pt x="330914" y="453554"/>
                </a:lnTo>
                <a:lnTo>
                  <a:pt x="360606" y="423862"/>
                </a:lnTo>
                <a:lnTo>
                  <a:pt x="370933" y="433760"/>
                </a:lnTo>
                <a:lnTo>
                  <a:pt x="341242" y="463452"/>
                </a:lnTo>
                <a:lnTo>
                  <a:pt x="350708" y="473349"/>
                </a:lnTo>
                <a:lnTo>
                  <a:pt x="375667" y="448821"/>
                </a:lnTo>
                <a:lnTo>
                  <a:pt x="385564" y="458718"/>
                </a:lnTo>
                <a:lnTo>
                  <a:pt x="360606" y="483246"/>
                </a:lnTo>
                <a:lnTo>
                  <a:pt x="375667" y="497877"/>
                </a:lnTo>
                <a:lnTo>
                  <a:pt x="422141" y="451403"/>
                </a:lnTo>
                <a:cubicBezTo>
                  <a:pt x="435911" y="437633"/>
                  <a:pt x="435911" y="429457"/>
                  <a:pt x="422141" y="416116"/>
                </a:cubicBezTo>
                <a:lnTo>
                  <a:pt x="390728" y="384703"/>
                </a:lnTo>
                <a:lnTo>
                  <a:pt x="400625" y="374806"/>
                </a:lnTo>
                <a:lnTo>
                  <a:pt x="435050" y="409232"/>
                </a:lnTo>
                <a:cubicBezTo>
                  <a:pt x="448391" y="423002"/>
                  <a:pt x="448391" y="444948"/>
                  <a:pt x="435050" y="458718"/>
                </a:cubicBezTo>
                <a:close/>
                <a:moveTo>
                  <a:pt x="82191" y="136841"/>
                </a:moveTo>
                <a:lnTo>
                  <a:pt x="136841" y="54650"/>
                </a:lnTo>
                <a:lnTo>
                  <a:pt x="465603" y="54650"/>
                </a:lnTo>
                <a:lnTo>
                  <a:pt x="520253" y="136841"/>
                </a:lnTo>
                <a:lnTo>
                  <a:pt x="82191" y="136841"/>
                </a:lnTo>
                <a:close/>
              </a:path>
            </a:pathLst>
          </a:custGeom>
          <a:solidFill>
            <a:schemeClr val="bg1"/>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solidFill>
                <a:prstClr val="black"/>
              </a:solidFill>
              <a:cs typeface="+mn-ea"/>
            </a:endParaRPr>
          </a:p>
        </p:txBody>
      </p:sp>
      <p:sp>
        <p:nvSpPr>
          <p:cNvPr id="23" name="文本框 3">
            <a:extLst>
              <a:ext uri="{FF2B5EF4-FFF2-40B4-BE49-F238E27FC236}">
                <a16:creationId xmlns:a16="http://schemas.microsoft.com/office/drawing/2014/main" id="{F43762F3-EDA6-437D-A7A1-2E0901913EA7}"/>
              </a:ext>
            </a:extLst>
          </p:cNvPr>
          <p:cNvSpPr txBox="1"/>
          <p:nvPr/>
        </p:nvSpPr>
        <p:spPr>
          <a:xfrm>
            <a:off x="5006659" y="1559289"/>
            <a:ext cx="6186203" cy="10702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b="1" dirty="0">
                <a:solidFill>
                  <a:srgbClr val="F3959D"/>
                </a:solidFill>
              </a:rPr>
              <a:t>我是小标题</a:t>
            </a:r>
            <a:endParaRPr lang="en-US" altLang="zh-CN" sz="2400" b="1" dirty="0">
              <a:solidFill>
                <a:srgbClr val="F3959D"/>
              </a:solidFill>
            </a:endParaRPr>
          </a:p>
          <a:p>
            <a:pPr>
              <a:lnSpc>
                <a:spcPct val="110000"/>
              </a:lnSpc>
              <a:spcBef>
                <a:spcPts val="600"/>
              </a:spcBef>
            </a:pPr>
            <a:r>
              <a:rPr lang="zh-CN" altLang="en-US" sz="1600" dirty="0">
                <a:solidFill>
                  <a:schemeClr val="accent1"/>
                </a:solidFill>
                <a:latin typeface="+mn-ea"/>
              </a:rPr>
              <a:t>请输入正文内容请输入正文内容请输入正文内容请输入正文内容请输入正文内容请输入正文内容</a:t>
            </a:r>
            <a:endParaRPr lang="en-US" altLang="zh-CN" sz="1600" dirty="0">
              <a:solidFill>
                <a:schemeClr val="accent1"/>
              </a:solidFill>
              <a:latin typeface="+mn-ea"/>
            </a:endParaRPr>
          </a:p>
        </p:txBody>
      </p:sp>
      <p:sp>
        <p:nvSpPr>
          <p:cNvPr id="24" name="文本框 3">
            <a:extLst>
              <a:ext uri="{FF2B5EF4-FFF2-40B4-BE49-F238E27FC236}">
                <a16:creationId xmlns:a16="http://schemas.microsoft.com/office/drawing/2014/main" id="{2527B36D-1356-405A-AADB-07AB8AB25DC0}"/>
              </a:ext>
            </a:extLst>
          </p:cNvPr>
          <p:cNvSpPr txBox="1"/>
          <p:nvPr/>
        </p:nvSpPr>
        <p:spPr>
          <a:xfrm>
            <a:off x="5024103" y="4874980"/>
            <a:ext cx="6186203" cy="10702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400" b="1" dirty="0">
                <a:solidFill>
                  <a:srgbClr val="F3959D"/>
                </a:solidFill>
              </a:rPr>
              <a:t>我是小标题</a:t>
            </a:r>
            <a:endParaRPr lang="en-US" altLang="zh-CN" sz="2400" b="1" dirty="0">
              <a:solidFill>
                <a:srgbClr val="F3959D"/>
              </a:solidFill>
            </a:endParaRPr>
          </a:p>
          <a:p>
            <a:pPr>
              <a:lnSpc>
                <a:spcPct val="110000"/>
              </a:lnSpc>
              <a:spcBef>
                <a:spcPts val="600"/>
              </a:spcBef>
            </a:pPr>
            <a:r>
              <a:rPr lang="zh-CN" altLang="en-US" sz="1600" dirty="0">
                <a:solidFill>
                  <a:schemeClr val="accent1"/>
                </a:solidFill>
                <a:latin typeface="+mn-ea"/>
              </a:rPr>
              <a:t>请输入正文内容请输入正文内容请输入正文内容请输入正文内容请输入正文内容请输入正文内容</a:t>
            </a:r>
            <a:endParaRPr lang="en-US" altLang="zh-CN" sz="1600" dirty="0">
              <a:solidFill>
                <a:schemeClr val="accent1"/>
              </a:solidFill>
              <a:latin typeface="+mn-ea"/>
            </a:endParaRPr>
          </a:p>
        </p:txBody>
      </p:sp>
      <p:sp>
        <p:nvSpPr>
          <p:cNvPr id="15" name="文本框 2">
            <a:extLst>
              <a:ext uri="{FF2B5EF4-FFF2-40B4-BE49-F238E27FC236}">
                <a16:creationId xmlns:a16="http://schemas.microsoft.com/office/drawing/2014/main" id="{79142737-BECF-34D9-4ECD-82149E438F8E}"/>
              </a:ext>
            </a:extLst>
          </p:cNvPr>
          <p:cNvSpPr txBox="1"/>
          <p:nvPr/>
        </p:nvSpPr>
        <p:spPr>
          <a:xfrm>
            <a:off x="1858297" y="620397"/>
            <a:ext cx="10333703" cy="523220"/>
          </a:xfrm>
          <a:prstGeom prst="rect">
            <a:avLst/>
          </a:prstGeom>
          <a:noFill/>
        </p:spPr>
        <p:txBody>
          <a:bodyPr wrap="square" rtlCol="0" anchor="ctr" anchorCtr="0">
            <a:noAutofit/>
          </a:bodyPr>
          <a:lstStyle>
            <a:defPPr>
              <a:defRPr lang="zh-CN"/>
            </a:defPPr>
            <a:lvl1pPr>
              <a:defRPr sz="2400" b="1">
                <a:solidFill>
                  <a:schemeClr val="bg1"/>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我是标题结论我是标题结论我是标题结论</a:t>
            </a:r>
          </a:p>
        </p:txBody>
      </p:sp>
      <p:sp>
        <p:nvSpPr>
          <p:cNvPr id="2" name="椭圆 1">
            <a:extLst>
              <a:ext uri="{FF2B5EF4-FFF2-40B4-BE49-F238E27FC236}">
                <a16:creationId xmlns:a16="http://schemas.microsoft.com/office/drawing/2014/main" id="{D9B5E786-0DD4-59C4-CDDC-AB39B0C5A876}"/>
              </a:ext>
            </a:extLst>
          </p:cNvPr>
          <p:cNvSpPr/>
          <p:nvPr/>
        </p:nvSpPr>
        <p:spPr>
          <a:xfrm>
            <a:off x="1125354" y="1740920"/>
            <a:ext cx="3598277" cy="3598278"/>
          </a:xfrm>
          <a:prstGeom prst="ellipse">
            <a:avLst/>
          </a:prstGeom>
          <a:gradFill flip="none" rotWithShape="1">
            <a:gsLst>
              <a:gs pos="1000">
                <a:schemeClr val="accent1"/>
              </a:gs>
              <a:gs pos="100000">
                <a:schemeClr val="accent1">
                  <a:alpha val="0"/>
                </a:schemeClr>
              </a:gs>
            </a:gsLst>
            <a:path path="circle">
              <a:fillToRect r="100000" b="100000"/>
            </a:path>
            <a:tileRect l="-100000" t="-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6198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30058" y="2123769"/>
            <a:ext cx="2151306"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4400" spc="600" dirty="0">
                <a:solidFill>
                  <a:schemeClr val="bg1"/>
                </a:solidFill>
                <a:latin typeface="微软雅黑" panose="020B0503020204020204" pitchFamily="34" charset="-122"/>
              </a:rPr>
              <a:t>运营</a:t>
            </a:r>
          </a:p>
        </p:txBody>
      </p:sp>
      <p:sp>
        <p:nvSpPr>
          <p:cNvPr id="15" name="标题 4"/>
          <p:cNvSpPr txBox="1">
            <a:spLocks/>
          </p:cNvSpPr>
          <p:nvPr/>
        </p:nvSpPr>
        <p:spPr>
          <a:xfrm>
            <a:off x="3836537" y="3333133"/>
            <a:ext cx="5419185" cy="8953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5400" dirty="0">
              <a:latin typeface="+mn-ea"/>
              <a:ea typeface="+mn-ea"/>
            </a:endParaRPr>
          </a:p>
        </p:txBody>
      </p:sp>
      <p:sp>
        <p:nvSpPr>
          <p:cNvPr id="21" name="文本框 20">
            <a:extLst>
              <a:ext uri="{FF2B5EF4-FFF2-40B4-BE49-F238E27FC236}">
                <a16:creationId xmlns:a16="http://schemas.microsoft.com/office/drawing/2014/main" id="{BBCA1E61-840C-49E7-B71A-0C522327A215}"/>
              </a:ext>
            </a:extLst>
          </p:cNvPr>
          <p:cNvSpPr txBox="1"/>
          <p:nvPr/>
        </p:nvSpPr>
        <p:spPr>
          <a:xfrm>
            <a:off x="1437834" y="2123810"/>
            <a:ext cx="1730141" cy="1504293"/>
          </a:xfrm>
          <a:prstGeom prst="rect">
            <a:avLst/>
          </a:prstGeom>
          <a:noFill/>
          <a:ln w="117475">
            <a:noFill/>
          </a:ln>
        </p:spPr>
        <p:txBody>
          <a:bodyPr wrap="none" rtlCol="0">
            <a:prstTxWarp prst="textPlain">
              <a:avLst/>
            </a:prstTxWarp>
            <a:spAutoFit/>
          </a:bodyPr>
          <a:lstStyle/>
          <a:p>
            <a:r>
              <a:rPr lang="en-US" altLang="zh-CN" b="1" spc="100" dirty="0">
                <a:solidFill>
                  <a:schemeClr val="accent1"/>
                </a:solidFill>
                <a:latin typeface="Impact" panose="020B0806030902050204" pitchFamily="34" charset="0"/>
                <a:cs typeface="Arial" panose="020B0604020202020204" pitchFamily="34" charset="0"/>
              </a:rPr>
              <a:t>/</a:t>
            </a:r>
            <a:r>
              <a:rPr lang="en-US" altLang="zh-CN" sz="100" b="1" spc="100" dirty="0">
                <a:solidFill>
                  <a:schemeClr val="accent1"/>
                </a:solidFill>
                <a:latin typeface="Impact" panose="020B0806030902050204" pitchFamily="34" charset="0"/>
                <a:cs typeface="Arial" panose="020B0604020202020204" pitchFamily="34" charset="0"/>
              </a:rPr>
              <a:t> </a:t>
            </a:r>
            <a:r>
              <a:rPr lang="en-US" altLang="zh-CN" b="1" spc="100" dirty="0">
                <a:solidFill>
                  <a:schemeClr val="accent1"/>
                </a:solidFill>
                <a:latin typeface="Impact" panose="020B0806030902050204" pitchFamily="34" charset="0"/>
                <a:cs typeface="Arial" panose="020B0604020202020204" pitchFamily="34" charset="0"/>
              </a:rPr>
              <a:t>04</a:t>
            </a:r>
            <a:endParaRPr lang="zh-CN" altLang="en-US" b="1" spc="100" dirty="0">
              <a:solidFill>
                <a:schemeClr val="accent1"/>
              </a:solidFill>
              <a:latin typeface="Impact" panose="020B0806030902050204" pitchFamily="34" charset="0"/>
              <a:cs typeface="Arial" panose="020B0604020202020204" pitchFamily="34" charset="0"/>
            </a:endParaRPr>
          </a:p>
        </p:txBody>
      </p:sp>
      <p:cxnSp>
        <p:nvCxnSpPr>
          <p:cNvPr id="22" name="直接连接符 21"/>
          <p:cNvCxnSpPr/>
          <p:nvPr/>
        </p:nvCxnSpPr>
        <p:spPr>
          <a:xfrm flipV="1">
            <a:off x="3585085" y="3038165"/>
            <a:ext cx="4628534" cy="2"/>
          </a:xfrm>
          <a:prstGeom prst="line">
            <a:avLst/>
          </a:prstGeom>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7266F853-8087-D0F5-3B1F-7CE736B46DEF}"/>
              </a:ext>
            </a:extLst>
          </p:cNvPr>
          <p:cNvSpPr/>
          <p:nvPr/>
        </p:nvSpPr>
        <p:spPr>
          <a:xfrm>
            <a:off x="2936279" y="3038165"/>
            <a:ext cx="5023356" cy="6528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2800" spc="100" dirty="0">
                <a:solidFill>
                  <a:schemeClr val="accent1"/>
                </a:solidFill>
                <a:latin typeface="微软雅黑" panose="020B0503020204020204" pitchFamily="34" charset="-122"/>
                <a:cs typeface="华文隶书" panose="02010800040101010101" charset="-122"/>
              </a:rPr>
              <a:t>我</a:t>
            </a:r>
            <a:r>
              <a:rPr lang="zh-CN" altLang="en-US" sz="2800" spc="100" dirty="0">
                <a:solidFill>
                  <a:schemeClr val="accent1"/>
                </a:solidFill>
                <a:latin typeface="微软雅黑" panose="020B0503020204020204" pitchFamily="34" charset="-122"/>
              </a:rPr>
              <a:t>是副标题我是副标题</a:t>
            </a:r>
          </a:p>
        </p:txBody>
      </p:sp>
    </p:spTree>
    <p:extLst>
      <p:ext uri="{BB962C8B-B14F-4D97-AF65-F5344CB8AC3E}">
        <p14:creationId xmlns:p14="http://schemas.microsoft.com/office/powerpoint/2010/main" val="1725250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1690F9C5-01D2-4AB1-87C1-ACB0D416FFE3}"/>
              </a:ext>
            </a:extLst>
          </p:cNvPr>
          <p:cNvSpPr/>
          <p:nvPr/>
        </p:nvSpPr>
        <p:spPr>
          <a:xfrm>
            <a:off x="0" y="1703275"/>
            <a:ext cx="8026471" cy="1796708"/>
          </a:xfrm>
          <a:prstGeom prst="rect">
            <a:avLst/>
          </a:prstGeom>
          <a:gradFill>
            <a:gsLst>
              <a:gs pos="0">
                <a:srgbClr val="F0F3F8"/>
              </a:gs>
              <a:gs pos="100000">
                <a:srgbClr val="F0F3F8"/>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5" name="文本框 2">
            <a:extLst>
              <a:ext uri="{FF2B5EF4-FFF2-40B4-BE49-F238E27FC236}">
                <a16:creationId xmlns:a16="http://schemas.microsoft.com/office/drawing/2014/main" id="{10FAFE5A-669F-B89F-1A11-3DC71FC8FEBD}"/>
              </a:ext>
            </a:extLst>
          </p:cNvPr>
          <p:cNvSpPr txBox="1"/>
          <p:nvPr/>
        </p:nvSpPr>
        <p:spPr>
          <a:xfrm>
            <a:off x="1858297" y="620397"/>
            <a:ext cx="10333703" cy="523220"/>
          </a:xfrm>
          <a:prstGeom prst="rect">
            <a:avLst/>
          </a:prstGeom>
          <a:noFill/>
        </p:spPr>
        <p:txBody>
          <a:bodyPr wrap="square" rtlCol="0" anchor="ctr" anchorCtr="0">
            <a:noAutofit/>
          </a:bodyPr>
          <a:lstStyle>
            <a:defPPr>
              <a:defRPr lang="zh-CN"/>
            </a:defPPr>
            <a:lvl1pPr>
              <a:defRPr sz="2400" b="1">
                <a:solidFill>
                  <a:schemeClr val="bg1"/>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我是标题结论我是标题结论我是标题结论</a:t>
            </a:r>
          </a:p>
        </p:txBody>
      </p:sp>
      <p:pic>
        <p:nvPicPr>
          <p:cNvPr id="6" name="图片 5">
            <a:extLst>
              <a:ext uri="{FF2B5EF4-FFF2-40B4-BE49-F238E27FC236}">
                <a16:creationId xmlns:a16="http://schemas.microsoft.com/office/drawing/2014/main" id="{1BE7CA19-F4F1-5C42-3360-98B4FB086E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7908161" y="1703275"/>
            <a:ext cx="4283839" cy="1837102"/>
          </a:xfrm>
          <a:prstGeom prst="rect">
            <a:avLst/>
          </a:prstGeom>
        </p:spPr>
      </p:pic>
      <p:sp>
        <p:nvSpPr>
          <p:cNvPr id="7" name="矩形 6">
            <a:extLst>
              <a:ext uri="{FF2B5EF4-FFF2-40B4-BE49-F238E27FC236}">
                <a16:creationId xmlns:a16="http://schemas.microsoft.com/office/drawing/2014/main" id="{56873712-998B-7546-DCA5-8F98CEF697BC}"/>
              </a:ext>
            </a:extLst>
          </p:cNvPr>
          <p:cNvSpPr/>
          <p:nvPr/>
        </p:nvSpPr>
        <p:spPr>
          <a:xfrm>
            <a:off x="0" y="1711714"/>
            <a:ext cx="12192000" cy="1837102"/>
          </a:xfrm>
          <a:prstGeom prst="rect">
            <a:avLst/>
          </a:prstGeom>
          <a:gradFill flip="none" rotWithShape="1">
            <a:gsLst>
              <a:gs pos="1000">
                <a:schemeClr val="accent1"/>
              </a:gs>
              <a:gs pos="100000">
                <a:schemeClr val="accent1">
                  <a:alpha val="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76275" y="3023176"/>
            <a:ext cx="2567966" cy="1721787"/>
            <a:chOff x="676275" y="2981805"/>
            <a:chExt cx="2567966" cy="1721787"/>
          </a:xfrm>
        </p:grpSpPr>
        <p:sp>
          <p:nvSpPr>
            <p:cNvPr id="40" name="椭圆 39">
              <a:extLst>
                <a:ext uri="{FF2B5EF4-FFF2-40B4-BE49-F238E27FC236}">
                  <a16:creationId xmlns:a16="http://schemas.microsoft.com/office/drawing/2014/main" id="{8B05D0A1-43F7-4E03-A60E-EAF409F6BCE3}"/>
                </a:ext>
              </a:extLst>
            </p:cNvPr>
            <p:cNvSpPr/>
            <p:nvPr/>
          </p:nvSpPr>
          <p:spPr>
            <a:xfrm>
              <a:off x="1247775" y="2981805"/>
              <a:ext cx="1257300" cy="1257300"/>
            </a:xfrm>
            <a:prstGeom prst="ellipse">
              <a:avLst/>
            </a:prstGeom>
            <a:solidFill>
              <a:schemeClr val="accent1"/>
            </a:solidFill>
            <a:ln w="28575">
              <a:solidFill>
                <a:schemeClr val="bg1"/>
              </a:solidFill>
            </a:ln>
            <a:effectLst>
              <a:outerShdw blurRad="228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solidFill>
                <a:latin typeface="+mj-ea"/>
                <a:ea typeface="+mj-ea"/>
              </a:endParaRPr>
            </a:p>
          </p:txBody>
        </p:sp>
        <p:sp>
          <p:nvSpPr>
            <p:cNvPr id="41" name="文本框 40">
              <a:extLst>
                <a:ext uri="{FF2B5EF4-FFF2-40B4-BE49-F238E27FC236}">
                  <a16:creationId xmlns:a16="http://schemas.microsoft.com/office/drawing/2014/main" id="{4535814A-3600-4FA8-A369-EB72DDC12BFF}"/>
                </a:ext>
              </a:extLst>
            </p:cNvPr>
            <p:cNvSpPr txBox="1"/>
            <p:nvPr/>
          </p:nvSpPr>
          <p:spPr>
            <a:xfrm>
              <a:off x="676275" y="4342467"/>
              <a:ext cx="2567966" cy="361125"/>
            </a:xfrm>
            <a:prstGeom prst="rect">
              <a:avLst/>
            </a:prstGeom>
            <a:noFill/>
          </p:spPr>
          <p:txBody>
            <a:bodyPr wrap="square" lIns="0" tIns="0" rIns="0" bIns="0" rtlCol="0" anchor="t">
              <a:spAutoFit/>
            </a:bodyPr>
            <a:lstStyle/>
            <a:p>
              <a:pPr algn="ctr">
                <a:lnSpc>
                  <a:spcPct val="130000"/>
                </a:lnSpc>
              </a:pPr>
              <a:r>
                <a:rPr lang="zh-CN" altLang="en-US" sz="2000" b="1" dirty="0">
                  <a:solidFill>
                    <a:schemeClr val="accent1"/>
                  </a:solidFill>
                  <a:effectLst/>
                  <a:latin typeface="+mn-ea"/>
                </a:rPr>
                <a:t>我是小标题</a:t>
              </a:r>
            </a:p>
          </p:txBody>
        </p:sp>
      </p:grpSp>
      <p:grpSp>
        <p:nvGrpSpPr>
          <p:cNvPr id="2" name="组合 1"/>
          <p:cNvGrpSpPr/>
          <p:nvPr/>
        </p:nvGrpSpPr>
        <p:grpSpPr>
          <a:xfrm>
            <a:off x="8737516" y="2984191"/>
            <a:ext cx="2895339" cy="1721787"/>
            <a:chOff x="4895849" y="2981805"/>
            <a:chExt cx="2895339" cy="1721787"/>
          </a:xfrm>
        </p:grpSpPr>
        <p:sp>
          <p:nvSpPr>
            <p:cNvPr id="42" name="椭圆 41">
              <a:extLst>
                <a:ext uri="{FF2B5EF4-FFF2-40B4-BE49-F238E27FC236}">
                  <a16:creationId xmlns:a16="http://schemas.microsoft.com/office/drawing/2014/main" id="{C8E6E636-C51C-4EDC-A1B2-139515CDBDFB}"/>
                </a:ext>
              </a:extLst>
            </p:cNvPr>
            <p:cNvSpPr/>
            <p:nvPr/>
          </p:nvSpPr>
          <p:spPr>
            <a:xfrm>
              <a:off x="5714868" y="2981805"/>
              <a:ext cx="1257300" cy="1257300"/>
            </a:xfrm>
            <a:prstGeom prst="ellipse">
              <a:avLst/>
            </a:prstGeom>
            <a:solidFill>
              <a:schemeClr val="accent1"/>
            </a:solidFill>
            <a:ln w="28575">
              <a:solidFill>
                <a:schemeClr val="bg1"/>
              </a:solidFill>
            </a:ln>
            <a:effectLst>
              <a:outerShdw blurRad="228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solidFill>
                <a:latin typeface="+mj-ea"/>
                <a:ea typeface="+mj-ea"/>
              </a:endParaRPr>
            </a:p>
          </p:txBody>
        </p:sp>
        <p:sp>
          <p:nvSpPr>
            <p:cNvPr id="45" name="文本框 44">
              <a:extLst>
                <a:ext uri="{FF2B5EF4-FFF2-40B4-BE49-F238E27FC236}">
                  <a16:creationId xmlns:a16="http://schemas.microsoft.com/office/drawing/2014/main" id="{8EA2A2AF-1E2A-4585-AEB9-4B9E124D966A}"/>
                </a:ext>
              </a:extLst>
            </p:cNvPr>
            <p:cNvSpPr txBox="1"/>
            <p:nvPr/>
          </p:nvSpPr>
          <p:spPr>
            <a:xfrm>
              <a:off x="4895849" y="4342467"/>
              <a:ext cx="2895339" cy="800219"/>
            </a:xfrm>
            <a:prstGeom prst="rect">
              <a:avLst/>
            </a:prstGeom>
            <a:noFill/>
          </p:spPr>
          <p:txBody>
            <a:bodyPr wrap="square" lIns="0" tIns="0" rIns="0" bIns="0" rtlCol="0" anchor="t">
              <a:spAutoFit/>
            </a:bodyPr>
            <a:lstStyle>
              <a:defPPr>
                <a:defRPr lang="zh-CN"/>
              </a:defPPr>
              <a:lvl1pPr algn="ctr">
                <a:lnSpc>
                  <a:spcPct val="130000"/>
                </a:lnSpc>
                <a:defRPr sz="2000" b="1">
                  <a:solidFill>
                    <a:schemeClr val="accent1"/>
                  </a:solidFill>
                  <a:effectLst/>
                  <a:latin typeface="+mn-ea"/>
                </a:defRPr>
              </a:lvl1pPr>
            </a:lstStyle>
            <a:p>
              <a:r>
                <a:rPr lang="zh-CN" altLang="en-US" dirty="0"/>
                <a:t>我是小标题</a:t>
              </a:r>
            </a:p>
          </p:txBody>
        </p:sp>
      </p:grpSp>
      <p:grpSp>
        <p:nvGrpSpPr>
          <p:cNvPr id="3" name="组合 2"/>
          <p:cNvGrpSpPr/>
          <p:nvPr/>
        </p:nvGrpSpPr>
        <p:grpSpPr>
          <a:xfrm>
            <a:off x="4543209" y="2984191"/>
            <a:ext cx="2895339" cy="1721787"/>
            <a:chOff x="8334505" y="2981805"/>
            <a:chExt cx="2895339" cy="1721787"/>
          </a:xfrm>
        </p:grpSpPr>
        <p:sp>
          <p:nvSpPr>
            <p:cNvPr id="43" name="椭圆 42">
              <a:extLst>
                <a:ext uri="{FF2B5EF4-FFF2-40B4-BE49-F238E27FC236}">
                  <a16:creationId xmlns:a16="http://schemas.microsoft.com/office/drawing/2014/main" id="{42BB2335-EFD2-4002-B276-72D4DAEBC68D}"/>
                </a:ext>
              </a:extLst>
            </p:cNvPr>
            <p:cNvSpPr/>
            <p:nvPr/>
          </p:nvSpPr>
          <p:spPr>
            <a:xfrm>
              <a:off x="9153524" y="2981805"/>
              <a:ext cx="1257300" cy="1257300"/>
            </a:xfrm>
            <a:prstGeom prst="ellipse">
              <a:avLst/>
            </a:prstGeom>
            <a:solidFill>
              <a:schemeClr val="accent1"/>
            </a:solidFill>
            <a:ln w="28575">
              <a:solidFill>
                <a:schemeClr val="bg1"/>
              </a:solidFill>
            </a:ln>
            <a:effectLst>
              <a:outerShdw blurRad="228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bg1"/>
                </a:solidFill>
                <a:latin typeface="+mj-ea"/>
                <a:ea typeface="+mj-ea"/>
              </a:endParaRPr>
            </a:p>
          </p:txBody>
        </p:sp>
        <p:sp>
          <p:nvSpPr>
            <p:cNvPr id="47" name="文本框 46">
              <a:extLst>
                <a:ext uri="{FF2B5EF4-FFF2-40B4-BE49-F238E27FC236}">
                  <a16:creationId xmlns:a16="http://schemas.microsoft.com/office/drawing/2014/main" id="{8046C5C8-3263-4F36-AC51-8A1811B75DDD}"/>
                </a:ext>
              </a:extLst>
            </p:cNvPr>
            <p:cNvSpPr txBox="1"/>
            <p:nvPr/>
          </p:nvSpPr>
          <p:spPr>
            <a:xfrm>
              <a:off x="8334505" y="4342467"/>
              <a:ext cx="2895339" cy="800219"/>
            </a:xfrm>
            <a:prstGeom prst="rect">
              <a:avLst/>
            </a:prstGeom>
            <a:noFill/>
          </p:spPr>
          <p:txBody>
            <a:bodyPr wrap="square" lIns="0" tIns="0" rIns="0" bIns="0" rtlCol="0" anchor="t">
              <a:spAutoFit/>
            </a:bodyPr>
            <a:lstStyle>
              <a:defPPr>
                <a:defRPr lang="zh-CN"/>
              </a:defPPr>
              <a:lvl1pPr algn="ctr">
                <a:lnSpc>
                  <a:spcPct val="130000"/>
                </a:lnSpc>
                <a:defRPr sz="2000" b="1">
                  <a:solidFill>
                    <a:schemeClr val="accent1"/>
                  </a:solidFill>
                  <a:effectLst/>
                  <a:latin typeface="+mn-ea"/>
                </a:defRPr>
              </a:lvl1pPr>
            </a:lstStyle>
            <a:p>
              <a:r>
                <a:rPr lang="zh-CN" altLang="en-US" dirty="0"/>
                <a:t>我是小标题</a:t>
              </a:r>
            </a:p>
          </p:txBody>
        </p:sp>
      </p:grpSp>
      <p:sp>
        <p:nvSpPr>
          <p:cNvPr id="16" name="user_209046">
            <a:extLst>
              <a:ext uri="{FF2B5EF4-FFF2-40B4-BE49-F238E27FC236}">
                <a16:creationId xmlns:a16="http://schemas.microsoft.com/office/drawing/2014/main" id="{F4F3F4DB-1048-CC86-3361-2385FA230A10}"/>
              </a:ext>
            </a:extLst>
          </p:cNvPr>
          <p:cNvSpPr/>
          <p:nvPr/>
        </p:nvSpPr>
        <p:spPr>
          <a:xfrm>
            <a:off x="1670867" y="3499983"/>
            <a:ext cx="411116" cy="396464"/>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7" name="user_209046">
            <a:extLst>
              <a:ext uri="{FF2B5EF4-FFF2-40B4-BE49-F238E27FC236}">
                <a16:creationId xmlns:a16="http://schemas.microsoft.com/office/drawing/2014/main" id="{12C7BF0D-3F21-9EC0-3102-A2B343EB50E2}"/>
              </a:ext>
            </a:extLst>
          </p:cNvPr>
          <p:cNvSpPr/>
          <p:nvPr/>
        </p:nvSpPr>
        <p:spPr>
          <a:xfrm>
            <a:off x="5767446" y="3467485"/>
            <a:ext cx="446864" cy="377692"/>
          </a:xfrm>
          <a:custGeom>
            <a:avLst/>
            <a:gdLst>
              <a:gd name="T0" fmla="*/ 4484 w 10375"/>
              <a:gd name="T1" fmla="*/ 6967 h 8769"/>
              <a:gd name="T2" fmla="*/ 4484 w 10375"/>
              <a:gd name="T3" fmla="*/ 8374 h 8769"/>
              <a:gd name="T4" fmla="*/ 5891 w 10375"/>
              <a:gd name="T5" fmla="*/ 8374 h 8769"/>
              <a:gd name="T6" fmla="*/ 5891 w 10375"/>
              <a:gd name="T7" fmla="*/ 6967 h 8769"/>
              <a:gd name="T8" fmla="*/ 4484 w 10375"/>
              <a:gd name="T9" fmla="*/ 6967 h 8769"/>
              <a:gd name="T10" fmla="*/ 1754 w 10375"/>
              <a:gd name="T11" fmla="*/ 5262 h 8769"/>
              <a:gd name="T12" fmla="*/ 2766 w 10375"/>
              <a:gd name="T13" fmla="*/ 6423 h 8769"/>
              <a:gd name="T14" fmla="*/ 7633 w 10375"/>
              <a:gd name="T15" fmla="*/ 6423 h 8769"/>
              <a:gd name="T16" fmla="*/ 8645 w 10375"/>
              <a:gd name="T17" fmla="*/ 5262 h 8769"/>
              <a:gd name="T18" fmla="*/ 1754 w 10375"/>
              <a:gd name="T19" fmla="*/ 5262 h 8769"/>
              <a:gd name="T20" fmla="*/ 0 w 10375"/>
              <a:gd name="T21" fmla="*/ 3261 h 8769"/>
              <a:gd name="T22" fmla="*/ 1038 w 10375"/>
              <a:gd name="T23" fmla="*/ 4447 h 8769"/>
              <a:gd name="T24" fmla="*/ 9338 w 10375"/>
              <a:gd name="T25" fmla="*/ 4447 h 8769"/>
              <a:gd name="T26" fmla="*/ 10375 w 10375"/>
              <a:gd name="T27" fmla="*/ 3261 h 8769"/>
              <a:gd name="T28" fmla="*/ 0 w 10375"/>
              <a:gd name="T29" fmla="*/ 3261 h 8769"/>
              <a:gd name="T30" fmla="*/ 0 w 10375"/>
              <a:gd name="T31" fmla="*/ 3261 h 8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5" h="8769">
                <a:moveTo>
                  <a:pt x="4484" y="6967"/>
                </a:moveTo>
                <a:cubicBezTo>
                  <a:pt x="4089" y="7362"/>
                  <a:pt x="4089" y="7979"/>
                  <a:pt x="4484" y="8374"/>
                </a:cubicBezTo>
                <a:cubicBezTo>
                  <a:pt x="4879" y="8769"/>
                  <a:pt x="5496" y="8769"/>
                  <a:pt x="5891" y="8374"/>
                </a:cubicBezTo>
                <a:cubicBezTo>
                  <a:pt x="6286" y="7979"/>
                  <a:pt x="6286" y="7362"/>
                  <a:pt x="5891" y="6967"/>
                </a:cubicBezTo>
                <a:cubicBezTo>
                  <a:pt x="5471" y="6571"/>
                  <a:pt x="4854" y="6571"/>
                  <a:pt x="4484" y="6967"/>
                </a:cubicBezTo>
                <a:close/>
                <a:moveTo>
                  <a:pt x="1754" y="5262"/>
                </a:moveTo>
                <a:lnTo>
                  <a:pt x="2766" y="6423"/>
                </a:lnTo>
                <a:cubicBezTo>
                  <a:pt x="4100" y="4892"/>
                  <a:pt x="6299" y="4892"/>
                  <a:pt x="7633" y="6423"/>
                </a:cubicBezTo>
                <a:lnTo>
                  <a:pt x="8645" y="5262"/>
                </a:lnTo>
                <a:cubicBezTo>
                  <a:pt x="6719" y="3088"/>
                  <a:pt x="3656" y="3088"/>
                  <a:pt x="1754" y="5262"/>
                </a:cubicBezTo>
                <a:close/>
                <a:moveTo>
                  <a:pt x="0" y="3261"/>
                </a:moveTo>
                <a:lnTo>
                  <a:pt x="1038" y="4447"/>
                </a:lnTo>
                <a:cubicBezTo>
                  <a:pt x="3335" y="1803"/>
                  <a:pt x="7040" y="1803"/>
                  <a:pt x="9338" y="4447"/>
                </a:cubicBezTo>
                <a:lnTo>
                  <a:pt x="10375" y="3261"/>
                </a:lnTo>
                <a:cubicBezTo>
                  <a:pt x="7534" y="0"/>
                  <a:pt x="2865" y="0"/>
                  <a:pt x="0" y="3261"/>
                </a:cubicBezTo>
                <a:close/>
                <a:moveTo>
                  <a:pt x="0" y="3261"/>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8" name="user_209046">
            <a:extLst>
              <a:ext uri="{FF2B5EF4-FFF2-40B4-BE49-F238E27FC236}">
                <a16:creationId xmlns:a16="http://schemas.microsoft.com/office/drawing/2014/main" id="{29C58189-B4A7-1A88-06D9-0CEEAD0968FC}"/>
              </a:ext>
            </a:extLst>
          </p:cNvPr>
          <p:cNvSpPr/>
          <p:nvPr/>
        </p:nvSpPr>
        <p:spPr>
          <a:xfrm>
            <a:off x="10015639" y="3404631"/>
            <a:ext cx="339092" cy="416420"/>
          </a:xfrm>
          <a:custGeom>
            <a:avLst/>
            <a:gdLst>
              <a:gd name="T0" fmla="*/ 4225 w 8450"/>
              <a:gd name="T1" fmla="*/ 0 h 10376"/>
              <a:gd name="T2" fmla="*/ 0 w 8450"/>
              <a:gd name="T3" fmla="*/ 4225 h 10376"/>
              <a:gd name="T4" fmla="*/ 4225 w 8450"/>
              <a:gd name="T5" fmla="*/ 8450 h 10376"/>
              <a:gd name="T6" fmla="*/ 8450 w 8450"/>
              <a:gd name="T7" fmla="*/ 4225 h 10376"/>
              <a:gd name="T8" fmla="*/ 4225 w 8450"/>
              <a:gd name="T9" fmla="*/ 0 h 10376"/>
              <a:gd name="T10" fmla="*/ 4225 w 8450"/>
              <a:gd name="T11" fmla="*/ 6092 h 10376"/>
              <a:gd name="T12" fmla="*/ 2359 w 8450"/>
              <a:gd name="T13" fmla="*/ 4226 h 10376"/>
              <a:gd name="T14" fmla="*/ 4225 w 8450"/>
              <a:gd name="T15" fmla="*/ 2360 h 10376"/>
              <a:gd name="T16" fmla="*/ 6092 w 8450"/>
              <a:gd name="T17" fmla="*/ 4226 h 10376"/>
              <a:gd name="T18" fmla="*/ 4225 w 8450"/>
              <a:gd name="T19" fmla="*/ 6092 h 10376"/>
              <a:gd name="T20" fmla="*/ 6682 w 8450"/>
              <a:gd name="T21" fmla="*/ 8571 h 10376"/>
              <a:gd name="T22" fmla="*/ 6322 w 8450"/>
              <a:gd name="T23" fmla="*/ 8582 h 10376"/>
              <a:gd name="T24" fmla="*/ 4225 w 8450"/>
              <a:gd name="T25" fmla="*/ 9225 h 10376"/>
              <a:gd name="T26" fmla="*/ 2180 w 8450"/>
              <a:gd name="T27" fmla="*/ 8611 h 10376"/>
              <a:gd name="T28" fmla="*/ 1793 w 8450"/>
              <a:gd name="T29" fmla="*/ 8620 h 10376"/>
              <a:gd name="T30" fmla="*/ 1533 w 8450"/>
              <a:gd name="T31" fmla="*/ 8956 h 10376"/>
              <a:gd name="T32" fmla="*/ 1352 w 8450"/>
              <a:gd name="T33" fmla="*/ 9871 h 10376"/>
              <a:gd name="T34" fmla="*/ 1857 w 8450"/>
              <a:gd name="T35" fmla="*/ 10376 h 10376"/>
              <a:gd name="T36" fmla="*/ 6680 w 8450"/>
              <a:gd name="T37" fmla="*/ 10376 h 10376"/>
              <a:gd name="T38" fmla="*/ 7185 w 8450"/>
              <a:gd name="T39" fmla="*/ 9871 h 10376"/>
              <a:gd name="T40" fmla="*/ 7004 w 8450"/>
              <a:gd name="T41" fmla="*/ 8956 h 10376"/>
              <a:gd name="T42" fmla="*/ 6682 w 8450"/>
              <a:gd name="T43" fmla="*/ 8571 h 10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0" h="10376">
                <a:moveTo>
                  <a:pt x="4225" y="0"/>
                </a:moveTo>
                <a:cubicBezTo>
                  <a:pt x="1892" y="0"/>
                  <a:pt x="0" y="1891"/>
                  <a:pt x="0" y="4225"/>
                </a:cubicBezTo>
                <a:cubicBezTo>
                  <a:pt x="0" y="6558"/>
                  <a:pt x="1892" y="8450"/>
                  <a:pt x="4225" y="8450"/>
                </a:cubicBezTo>
                <a:cubicBezTo>
                  <a:pt x="6559" y="8450"/>
                  <a:pt x="8450" y="6558"/>
                  <a:pt x="8450" y="4225"/>
                </a:cubicBezTo>
                <a:cubicBezTo>
                  <a:pt x="8450" y="1892"/>
                  <a:pt x="6559" y="0"/>
                  <a:pt x="4225" y="0"/>
                </a:cubicBezTo>
                <a:close/>
                <a:moveTo>
                  <a:pt x="4225" y="6092"/>
                </a:moveTo>
                <a:cubicBezTo>
                  <a:pt x="3194" y="6092"/>
                  <a:pt x="2359" y="5257"/>
                  <a:pt x="2359" y="4226"/>
                </a:cubicBezTo>
                <a:cubicBezTo>
                  <a:pt x="2359" y="3194"/>
                  <a:pt x="3194" y="2360"/>
                  <a:pt x="4225" y="2360"/>
                </a:cubicBezTo>
                <a:cubicBezTo>
                  <a:pt x="5257" y="2360"/>
                  <a:pt x="6092" y="3195"/>
                  <a:pt x="6092" y="4226"/>
                </a:cubicBezTo>
                <a:cubicBezTo>
                  <a:pt x="6092" y="5257"/>
                  <a:pt x="5257" y="6092"/>
                  <a:pt x="4225" y="6092"/>
                </a:cubicBezTo>
                <a:close/>
                <a:moveTo>
                  <a:pt x="6682" y="8571"/>
                </a:moveTo>
                <a:cubicBezTo>
                  <a:pt x="6570" y="8507"/>
                  <a:pt x="6432" y="8516"/>
                  <a:pt x="6322" y="8582"/>
                </a:cubicBezTo>
                <a:cubicBezTo>
                  <a:pt x="5643" y="8991"/>
                  <a:pt x="5117" y="9225"/>
                  <a:pt x="4225" y="9225"/>
                </a:cubicBezTo>
                <a:cubicBezTo>
                  <a:pt x="3355" y="9225"/>
                  <a:pt x="2843" y="9002"/>
                  <a:pt x="2180" y="8611"/>
                </a:cubicBezTo>
                <a:cubicBezTo>
                  <a:pt x="2060" y="8539"/>
                  <a:pt x="1909" y="8542"/>
                  <a:pt x="1793" y="8620"/>
                </a:cubicBezTo>
                <a:cubicBezTo>
                  <a:pt x="1659" y="8710"/>
                  <a:pt x="1584" y="8811"/>
                  <a:pt x="1533" y="8956"/>
                </a:cubicBezTo>
                <a:lnTo>
                  <a:pt x="1352" y="9871"/>
                </a:lnTo>
                <a:cubicBezTo>
                  <a:pt x="1352" y="10148"/>
                  <a:pt x="1579" y="10376"/>
                  <a:pt x="1857" y="10376"/>
                </a:cubicBezTo>
                <a:lnTo>
                  <a:pt x="6680" y="10376"/>
                </a:lnTo>
                <a:cubicBezTo>
                  <a:pt x="6958" y="10376"/>
                  <a:pt x="7185" y="10148"/>
                  <a:pt x="7185" y="9871"/>
                </a:cubicBezTo>
                <a:lnTo>
                  <a:pt x="7004" y="8956"/>
                </a:lnTo>
                <a:cubicBezTo>
                  <a:pt x="6947" y="8792"/>
                  <a:pt x="6845" y="8663"/>
                  <a:pt x="6682" y="85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9" name="文本框 18">
            <a:extLst>
              <a:ext uri="{FF2B5EF4-FFF2-40B4-BE49-F238E27FC236}">
                <a16:creationId xmlns:a16="http://schemas.microsoft.com/office/drawing/2014/main" id="{8345E83B-7369-06D6-4AF5-7C35C5432216}"/>
              </a:ext>
            </a:extLst>
          </p:cNvPr>
          <p:cNvSpPr txBox="1"/>
          <p:nvPr/>
        </p:nvSpPr>
        <p:spPr>
          <a:xfrm>
            <a:off x="773360" y="4809340"/>
            <a:ext cx="2667424" cy="738664"/>
          </a:xfrm>
          <a:prstGeom prst="rect">
            <a:avLst/>
          </a:prstGeom>
          <a:noFill/>
        </p:spPr>
        <p:txBody>
          <a:bodyPr wrap="square" lIns="0" tIns="0" rIns="0" bIns="0" rtlCol="0" anchor="t">
            <a:spAutoFit/>
          </a:bodyPr>
          <a:lstStyle/>
          <a:p>
            <a:pPr algn="ctr"/>
            <a:r>
              <a:rPr lang="zh-CN" altLang="en-US" sz="1200" dirty="0">
                <a:solidFill>
                  <a:schemeClr val="accent1"/>
                </a:solidFill>
                <a:latin typeface="+mn-ea"/>
              </a:rPr>
              <a:t>请输入正文内容请输入正文内容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请输入正文内容请输入正文内容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（可根据内容调整字号、格式）</a:t>
            </a:r>
          </a:p>
        </p:txBody>
      </p:sp>
      <p:sp>
        <p:nvSpPr>
          <p:cNvPr id="20" name="文本框 19">
            <a:extLst>
              <a:ext uri="{FF2B5EF4-FFF2-40B4-BE49-F238E27FC236}">
                <a16:creationId xmlns:a16="http://schemas.microsoft.com/office/drawing/2014/main" id="{6053F174-B078-F756-ADA2-7622C76875BF}"/>
              </a:ext>
            </a:extLst>
          </p:cNvPr>
          <p:cNvSpPr txBox="1"/>
          <p:nvPr/>
        </p:nvSpPr>
        <p:spPr>
          <a:xfrm>
            <a:off x="4762288" y="4809340"/>
            <a:ext cx="2667424" cy="738664"/>
          </a:xfrm>
          <a:prstGeom prst="rect">
            <a:avLst/>
          </a:prstGeom>
          <a:noFill/>
        </p:spPr>
        <p:txBody>
          <a:bodyPr wrap="square" lIns="0" tIns="0" rIns="0" bIns="0" rtlCol="0" anchor="t">
            <a:spAutoFit/>
          </a:bodyPr>
          <a:lstStyle/>
          <a:p>
            <a:pPr algn="ctr"/>
            <a:r>
              <a:rPr lang="zh-CN" altLang="en-US" sz="1200" dirty="0">
                <a:solidFill>
                  <a:schemeClr val="accent1"/>
                </a:solidFill>
                <a:latin typeface="+mn-ea"/>
              </a:rPr>
              <a:t>请输入正文内容请输入正文内容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请输入正文内容请输入正文内容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（可根据内容调整字号、格式）</a:t>
            </a:r>
          </a:p>
        </p:txBody>
      </p:sp>
      <p:sp>
        <p:nvSpPr>
          <p:cNvPr id="21" name="文本框 20">
            <a:extLst>
              <a:ext uri="{FF2B5EF4-FFF2-40B4-BE49-F238E27FC236}">
                <a16:creationId xmlns:a16="http://schemas.microsoft.com/office/drawing/2014/main" id="{28017672-2C37-0A34-8D4F-311731620B1F}"/>
              </a:ext>
            </a:extLst>
          </p:cNvPr>
          <p:cNvSpPr txBox="1"/>
          <p:nvPr/>
        </p:nvSpPr>
        <p:spPr>
          <a:xfrm>
            <a:off x="8908869" y="4809340"/>
            <a:ext cx="2667424" cy="738664"/>
          </a:xfrm>
          <a:prstGeom prst="rect">
            <a:avLst/>
          </a:prstGeom>
          <a:noFill/>
        </p:spPr>
        <p:txBody>
          <a:bodyPr wrap="square" lIns="0" tIns="0" rIns="0" bIns="0" rtlCol="0" anchor="t">
            <a:spAutoFit/>
          </a:bodyPr>
          <a:lstStyle/>
          <a:p>
            <a:pPr algn="ctr"/>
            <a:r>
              <a:rPr lang="zh-CN" altLang="en-US" sz="1200" dirty="0">
                <a:solidFill>
                  <a:schemeClr val="accent1"/>
                </a:solidFill>
                <a:latin typeface="+mn-ea"/>
              </a:rPr>
              <a:t>请输入正文内容请输入正文内容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请输入正文内容请输入正文内容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（可根据内容调整字号、格式）</a:t>
            </a:r>
          </a:p>
        </p:txBody>
      </p:sp>
      <p:sp>
        <p:nvSpPr>
          <p:cNvPr id="22" name="矩形 21">
            <a:extLst>
              <a:ext uri="{FF2B5EF4-FFF2-40B4-BE49-F238E27FC236}">
                <a16:creationId xmlns:a16="http://schemas.microsoft.com/office/drawing/2014/main" id="{DAD11A05-25F7-2E92-A798-0E539A5ED5CC}"/>
              </a:ext>
            </a:extLst>
          </p:cNvPr>
          <p:cNvSpPr/>
          <p:nvPr/>
        </p:nvSpPr>
        <p:spPr>
          <a:xfrm>
            <a:off x="2588821" y="2254820"/>
            <a:ext cx="6018857" cy="6528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2800" b="1" spc="100" dirty="0">
                <a:solidFill>
                  <a:schemeClr val="accent1">
                    <a:lumMod val="75000"/>
                  </a:schemeClr>
                </a:solidFill>
                <a:latin typeface="+mj-ea"/>
                <a:ea typeface="+mj-ea"/>
                <a:cs typeface="华文隶书" panose="02010800040101010101" charset="-122"/>
              </a:rPr>
              <a:t>我</a:t>
            </a:r>
            <a:r>
              <a:rPr lang="zh-CN" altLang="en-US" sz="2800" b="1" spc="100" dirty="0">
                <a:solidFill>
                  <a:schemeClr val="accent1">
                    <a:lumMod val="75000"/>
                  </a:schemeClr>
                </a:solidFill>
                <a:latin typeface="+mj-ea"/>
                <a:ea typeface="+mj-ea"/>
              </a:rPr>
              <a:t>是副标题结论我是副标题结论</a:t>
            </a:r>
            <a:endParaRPr lang="en-US" altLang="zh-CN" sz="2800" b="1" spc="100" dirty="0">
              <a:solidFill>
                <a:schemeClr val="accent1">
                  <a:lumMod val="75000"/>
                </a:schemeClr>
              </a:solidFill>
              <a:latin typeface="+mj-ea"/>
              <a:ea typeface="+mj-ea"/>
            </a:endParaRPr>
          </a:p>
          <a:p>
            <a:pPr algn="ctr"/>
            <a:r>
              <a:rPr lang="zh-CN" altLang="en-US" b="1" spc="100" dirty="0">
                <a:solidFill>
                  <a:schemeClr val="accent1">
                    <a:lumMod val="75000"/>
                  </a:schemeClr>
                </a:solidFill>
                <a:latin typeface="+mj-ea"/>
                <a:ea typeface="+mj-ea"/>
              </a:rPr>
              <a:t>（可根据内容更换图片调整文字格式）</a:t>
            </a:r>
            <a:endParaRPr lang="zh-CN" altLang="en-US" sz="2800" b="1" spc="100" dirty="0">
              <a:solidFill>
                <a:schemeClr val="accent1">
                  <a:lumMod val="75000"/>
                </a:schemeClr>
              </a:solidFill>
              <a:latin typeface="+mj-ea"/>
              <a:ea typeface="+mj-ea"/>
            </a:endParaRPr>
          </a:p>
        </p:txBody>
      </p:sp>
    </p:spTree>
    <p:extLst>
      <p:ext uri="{BB962C8B-B14F-4D97-AF65-F5344CB8AC3E}">
        <p14:creationId xmlns:p14="http://schemas.microsoft.com/office/powerpoint/2010/main" val="1310338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96" name="组合 95"/>
          <p:cNvGrpSpPr/>
          <p:nvPr/>
        </p:nvGrpSpPr>
        <p:grpSpPr>
          <a:xfrm>
            <a:off x="1612244" y="1148777"/>
            <a:ext cx="8720356" cy="4560445"/>
            <a:chOff x="1813938" y="933450"/>
            <a:chExt cx="8720356" cy="4560445"/>
          </a:xfrm>
        </p:grpSpPr>
        <p:sp>
          <p:nvSpPr>
            <p:cNvPr id="97" name="椭圆 96">
              <a:extLst>
                <a:ext uri="{FF2B5EF4-FFF2-40B4-BE49-F238E27FC236}">
                  <a16:creationId xmlns:a16="http://schemas.microsoft.com/office/drawing/2014/main" id="{0924131C-F1F3-4532-93AD-F1AED2B79341}"/>
                </a:ext>
              </a:extLst>
            </p:cNvPr>
            <p:cNvSpPr/>
            <p:nvPr/>
          </p:nvSpPr>
          <p:spPr>
            <a:xfrm>
              <a:off x="4933950" y="1123950"/>
              <a:ext cx="2457450" cy="245745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98" name="椭圆 97">
              <a:extLst>
                <a:ext uri="{FF2B5EF4-FFF2-40B4-BE49-F238E27FC236}">
                  <a16:creationId xmlns:a16="http://schemas.microsoft.com/office/drawing/2014/main" id="{0E997083-0B17-40A2-863D-E12D22F9CF52}"/>
                </a:ext>
              </a:extLst>
            </p:cNvPr>
            <p:cNvSpPr/>
            <p:nvPr/>
          </p:nvSpPr>
          <p:spPr>
            <a:xfrm>
              <a:off x="5095875" y="1295400"/>
              <a:ext cx="2133600" cy="2133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99" name="椭圆 98">
              <a:extLst>
                <a:ext uri="{FF2B5EF4-FFF2-40B4-BE49-F238E27FC236}">
                  <a16:creationId xmlns:a16="http://schemas.microsoft.com/office/drawing/2014/main" id="{003A60C2-61EF-40C5-A28A-A1CC70D13929}"/>
                </a:ext>
              </a:extLst>
            </p:cNvPr>
            <p:cNvSpPr/>
            <p:nvPr/>
          </p:nvSpPr>
          <p:spPr>
            <a:xfrm>
              <a:off x="3574732" y="236220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00" name="椭圆 99">
              <a:extLst>
                <a:ext uri="{FF2B5EF4-FFF2-40B4-BE49-F238E27FC236}">
                  <a16:creationId xmlns:a16="http://schemas.microsoft.com/office/drawing/2014/main" id="{730AC162-0021-4546-9BB1-A59CAC425D63}"/>
                </a:ext>
              </a:extLst>
            </p:cNvPr>
            <p:cNvSpPr/>
            <p:nvPr/>
          </p:nvSpPr>
          <p:spPr>
            <a:xfrm>
              <a:off x="5705475" y="3971925"/>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01" name="椭圆 100">
              <a:extLst>
                <a:ext uri="{FF2B5EF4-FFF2-40B4-BE49-F238E27FC236}">
                  <a16:creationId xmlns:a16="http://schemas.microsoft.com/office/drawing/2014/main" id="{D467BEAA-5A77-42AB-9E01-01E4CD855504}"/>
                </a:ext>
              </a:extLst>
            </p:cNvPr>
            <p:cNvSpPr/>
            <p:nvPr/>
          </p:nvSpPr>
          <p:spPr>
            <a:xfrm>
              <a:off x="7836218" y="236220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02" name="椭圆 101">
              <a:extLst>
                <a:ext uri="{FF2B5EF4-FFF2-40B4-BE49-F238E27FC236}">
                  <a16:creationId xmlns:a16="http://schemas.microsoft.com/office/drawing/2014/main" id="{E112A1C8-219B-401F-9767-07ED452DE9B7}"/>
                </a:ext>
              </a:extLst>
            </p:cNvPr>
            <p:cNvSpPr/>
            <p:nvPr/>
          </p:nvSpPr>
          <p:spPr>
            <a:xfrm>
              <a:off x="4733925" y="933450"/>
              <a:ext cx="2857500" cy="2857500"/>
            </a:xfrm>
            <a:prstGeom prst="ellipse">
              <a:avLst/>
            </a:prstGeom>
            <a:noFill/>
            <a:ln w="15875">
              <a:gradFill>
                <a:gsLst>
                  <a:gs pos="30000">
                    <a:schemeClr val="accent1">
                      <a:alpha val="0"/>
                    </a:schemeClr>
                  </a:gs>
                  <a:gs pos="100000">
                    <a:schemeClr val="accent1"/>
                  </a:gs>
                </a:gsLst>
                <a:lin ang="5400000" scaled="1"/>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03" name="user_209046">
              <a:extLst>
                <a:ext uri="{FF2B5EF4-FFF2-40B4-BE49-F238E27FC236}">
                  <a16:creationId xmlns:a16="http://schemas.microsoft.com/office/drawing/2014/main" id="{B8490AFB-9D25-4188-AE77-1902329E3BF5}"/>
                </a:ext>
              </a:extLst>
            </p:cNvPr>
            <p:cNvSpPr/>
            <p:nvPr/>
          </p:nvSpPr>
          <p:spPr>
            <a:xfrm>
              <a:off x="8123872" y="2595348"/>
              <a:ext cx="339092" cy="416420"/>
            </a:xfrm>
            <a:custGeom>
              <a:avLst/>
              <a:gdLst>
                <a:gd name="T0" fmla="*/ 4225 w 8450"/>
                <a:gd name="T1" fmla="*/ 0 h 10376"/>
                <a:gd name="T2" fmla="*/ 0 w 8450"/>
                <a:gd name="T3" fmla="*/ 4225 h 10376"/>
                <a:gd name="T4" fmla="*/ 4225 w 8450"/>
                <a:gd name="T5" fmla="*/ 8450 h 10376"/>
                <a:gd name="T6" fmla="*/ 8450 w 8450"/>
                <a:gd name="T7" fmla="*/ 4225 h 10376"/>
                <a:gd name="T8" fmla="*/ 4225 w 8450"/>
                <a:gd name="T9" fmla="*/ 0 h 10376"/>
                <a:gd name="T10" fmla="*/ 4225 w 8450"/>
                <a:gd name="T11" fmla="*/ 6092 h 10376"/>
                <a:gd name="T12" fmla="*/ 2359 w 8450"/>
                <a:gd name="T13" fmla="*/ 4226 h 10376"/>
                <a:gd name="T14" fmla="*/ 4225 w 8450"/>
                <a:gd name="T15" fmla="*/ 2360 h 10376"/>
                <a:gd name="T16" fmla="*/ 6092 w 8450"/>
                <a:gd name="T17" fmla="*/ 4226 h 10376"/>
                <a:gd name="T18" fmla="*/ 4225 w 8450"/>
                <a:gd name="T19" fmla="*/ 6092 h 10376"/>
                <a:gd name="T20" fmla="*/ 6682 w 8450"/>
                <a:gd name="T21" fmla="*/ 8571 h 10376"/>
                <a:gd name="T22" fmla="*/ 6322 w 8450"/>
                <a:gd name="T23" fmla="*/ 8582 h 10376"/>
                <a:gd name="T24" fmla="*/ 4225 w 8450"/>
                <a:gd name="T25" fmla="*/ 9225 h 10376"/>
                <a:gd name="T26" fmla="*/ 2180 w 8450"/>
                <a:gd name="T27" fmla="*/ 8611 h 10376"/>
                <a:gd name="T28" fmla="*/ 1793 w 8450"/>
                <a:gd name="T29" fmla="*/ 8620 h 10376"/>
                <a:gd name="T30" fmla="*/ 1533 w 8450"/>
                <a:gd name="T31" fmla="*/ 8956 h 10376"/>
                <a:gd name="T32" fmla="*/ 1352 w 8450"/>
                <a:gd name="T33" fmla="*/ 9871 h 10376"/>
                <a:gd name="T34" fmla="*/ 1857 w 8450"/>
                <a:gd name="T35" fmla="*/ 10376 h 10376"/>
                <a:gd name="T36" fmla="*/ 6680 w 8450"/>
                <a:gd name="T37" fmla="*/ 10376 h 10376"/>
                <a:gd name="T38" fmla="*/ 7185 w 8450"/>
                <a:gd name="T39" fmla="*/ 9871 h 10376"/>
                <a:gd name="T40" fmla="*/ 7004 w 8450"/>
                <a:gd name="T41" fmla="*/ 8956 h 10376"/>
                <a:gd name="T42" fmla="*/ 6682 w 8450"/>
                <a:gd name="T43" fmla="*/ 8571 h 10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50" h="10376">
                  <a:moveTo>
                    <a:pt x="4225" y="0"/>
                  </a:moveTo>
                  <a:cubicBezTo>
                    <a:pt x="1892" y="0"/>
                    <a:pt x="0" y="1891"/>
                    <a:pt x="0" y="4225"/>
                  </a:cubicBezTo>
                  <a:cubicBezTo>
                    <a:pt x="0" y="6558"/>
                    <a:pt x="1892" y="8450"/>
                    <a:pt x="4225" y="8450"/>
                  </a:cubicBezTo>
                  <a:cubicBezTo>
                    <a:pt x="6559" y="8450"/>
                    <a:pt x="8450" y="6558"/>
                    <a:pt x="8450" y="4225"/>
                  </a:cubicBezTo>
                  <a:cubicBezTo>
                    <a:pt x="8450" y="1892"/>
                    <a:pt x="6559" y="0"/>
                    <a:pt x="4225" y="0"/>
                  </a:cubicBezTo>
                  <a:close/>
                  <a:moveTo>
                    <a:pt x="4225" y="6092"/>
                  </a:moveTo>
                  <a:cubicBezTo>
                    <a:pt x="3194" y="6092"/>
                    <a:pt x="2359" y="5257"/>
                    <a:pt x="2359" y="4226"/>
                  </a:cubicBezTo>
                  <a:cubicBezTo>
                    <a:pt x="2359" y="3194"/>
                    <a:pt x="3194" y="2360"/>
                    <a:pt x="4225" y="2360"/>
                  </a:cubicBezTo>
                  <a:cubicBezTo>
                    <a:pt x="5257" y="2360"/>
                    <a:pt x="6092" y="3195"/>
                    <a:pt x="6092" y="4226"/>
                  </a:cubicBezTo>
                  <a:cubicBezTo>
                    <a:pt x="6092" y="5257"/>
                    <a:pt x="5257" y="6092"/>
                    <a:pt x="4225" y="6092"/>
                  </a:cubicBezTo>
                  <a:close/>
                  <a:moveTo>
                    <a:pt x="6682" y="8571"/>
                  </a:moveTo>
                  <a:cubicBezTo>
                    <a:pt x="6570" y="8507"/>
                    <a:pt x="6432" y="8516"/>
                    <a:pt x="6322" y="8582"/>
                  </a:cubicBezTo>
                  <a:cubicBezTo>
                    <a:pt x="5643" y="8991"/>
                    <a:pt x="5117" y="9225"/>
                    <a:pt x="4225" y="9225"/>
                  </a:cubicBezTo>
                  <a:cubicBezTo>
                    <a:pt x="3355" y="9225"/>
                    <a:pt x="2843" y="9002"/>
                    <a:pt x="2180" y="8611"/>
                  </a:cubicBezTo>
                  <a:cubicBezTo>
                    <a:pt x="2060" y="8539"/>
                    <a:pt x="1909" y="8542"/>
                    <a:pt x="1793" y="8620"/>
                  </a:cubicBezTo>
                  <a:cubicBezTo>
                    <a:pt x="1659" y="8710"/>
                    <a:pt x="1584" y="8811"/>
                    <a:pt x="1533" y="8956"/>
                  </a:cubicBezTo>
                  <a:lnTo>
                    <a:pt x="1352" y="9871"/>
                  </a:lnTo>
                  <a:cubicBezTo>
                    <a:pt x="1352" y="10148"/>
                    <a:pt x="1579" y="10376"/>
                    <a:pt x="1857" y="10376"/>
                  </a:cubicBezTo>
                  <a:lnTo>
                    <a:pt x="6680" y="10376"/>
                  </a:lnTo>
                  <a:cubicBezTo>
                    <a:pt x="6958" y="10376"/>
                    <a:pt x="7185" y="10148"/>
                    <a:pt x="7185" y="9871"/>
                  </a:cubicBezTo>
                  <a:lnTo>
                    <a:pt x="7004" y="8956"/>
                  </a:lnTo>
                  <a:cubicBezTo>
                    <a:pt x="6947" y="8792"/>
                    <a:pt x="6845" y="8663"/>
                    <a:pt x="6682" y="857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4" name="user_209046">
              <a:extLst>
                <a:ext uri="{FF2B5EF4-FFF2-40B4-BE49-F238E27FC236}">
                  <a16:creationId xmlns:a16="http://schemas.microsoft.com/office/drawing/2014/main" id="{0676802E-F104-4FB7-8144-621E65BCDF34}"/>
                </a:ext>
              </a:extLst>
            </p:cNvPr>
            <p:cNvSpPr/>
            <p:nvPr/>
          </p:nvSpPr>
          <p:spPr>
            <a:xfrm>
              <a:off x="5939243" y="4240279"/>
              <a:ext cx="446864" cy="377692"/>
            </a:xfrm>
            <a:custGeom>
              <a:avLst/>
              <a:gdLst>
                <a:gd name="T0" fmla="*/ 4484 w 10375"/>
                <a:gd name="T1" fmla="*/ 6967 h 8769"/>
                <a:gd name="T2" fmla="*/ 4484 w 10375"/>
                <a:gd name="T3" fmla="*/ 8374 h 8769"/>
                <a:gd name="T4" fmla="*/ 5891 w 10375"/>
                <a:gd name="T5" fmla="*/ 8374 h 8769"/>
                <a:gd name="T6" fmla="*/ 5891 w 10375"/>
                <a:gd name="T7" fmla="*/ 6967 h 8769"/>
                <a:gd name="T8" fmla="*/ 4484 w 10375"/>
                <a:gd name="T9" fmla="*/ 6967 h 8769"/>
                <a:gd name="T10" fmla="*/ 1754 w 10375"/>
                <a:gd name="T11" fmla="*/ 5262 h 8769"/>
                <a:gd name="T12" fmla="*/ 2766 w 10375"/>
                <a:gd name="T13" fmla="*/ 6423 h 8769"/>
                <a:gd name="T14" fmla="*/ 7633 w 10375"/>
                <a:gd name="T15" fmla="*/ 6423 h 8769"/>
                <a:gd name="T16" fmla="*/ 8645 w 10375"/>
                <a:gd name="T17" fmla="*/ 5262 h 8769"/>
                <a:gd name="T18" fmla="*/ 1754 w 10375"/>
                <a:gd name="T19" fmla="*/ 5262 h 8769"/>
                <a:gd name="T20" fmla="*/ 0 w 10375"/>
                <a:gd name="T21" fmla="*/ 3261 h 8769"/>
                <a:gd name="T22" fmla="*/ 1038 w 10375"/>
                <a:gd name="T23" fmla="*/ 4447 h 8769"/>
                <a:gd name="T24" fmla="*/ 9338 w 10375"/>
                <a:gd name="T25" fmla="*/ 4447 h 8769"/>
                <a:gd name="T26" fmla="*/ 10375 w 10375"/>
                <a:gd name="T27" fmla="*/ 3261 h 8769"/>
                <a:gd name="T28" fmla="*/ 0 w 10375"/>
                <a:gd name="T29" fmla="*/ 3261 h 8769"/>
                <a:gd name="T30" fmla="*/ 0 w 10375"/>
                <a:gd name="T31" fmla="*/ 3261 h 8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5" h="8769">
                  <a:moveTo>
                    <a:pt x="4484" y="6967"/>
                  </a:moveTo>
                  <a:cubicBezTo>
                    <a:pt x="4089" y="7362"/>
                    <a:pt x="4089" y="7979"/>
                    <a:pt x="4484" y="8374"/>
                  </a:cubicBezTo>
                  <a:cubicBezTo>
                    <a:pt x="4879" y="8769"/>
                    <a:pt x="5496" y="8769"/>
                    <a:pt x="5891" y="8374"/>
                  </a:cubicBezTo>
                  <a:cubicBezTo>
                    <a:pt x="6286" y="7979"/>
                    <a:pt x="6286" y="7362"/>
                    <a:pt x="5891" y="6967"/>
                  </a:cubicBezTo>
                  <a:cubicBezTo>
                    <a:pt x="5471" y="6571"/>
                    <a:pt x="4854" y="6571"/>
                    <a:pt x="4484" y="6967"/>
                  </a:cubicBezTo>
                  <a:close/>
                  <a:moveTo>
                    <a:pt x="1754" y="5262"/>
                  </a:moveTo>
                  <a:lnTo>
                    <a:pt x="2766" y="6423"/>
                  </a:lnTo>
                  <a:cubicBezTo>
                    <a:pt x="4100" y="4892"/>
                    <a:pt x="6299" y="4892"/>
                    <a:pt x="7633" y="6423"/>
                  </a:cubicBezTo>
                  <a:lnTo>
                    <a:pt x="8645" y="5262"/>
                  </a:lnTo>
                  <a:cubicBezTo>
                    <a:pt x="6719" y="3088"/>
                    <a:pt x="3656" y="3088"/>
                    <a:pt x="1754" y="5262"/>
                  </a:cubicBezTo>
                  <a:close/>
                  <a:moveTo>
                    <a:pt x="0" y="3261"/>
                  </a:moveTo>
                  <a:lnTo>
                    <a:pt x="1038" y="4447"/>
                  </a:lnTo>
                  <a:cubicBezTo>
                    <a:pt x="3335" y="1803"/>
                    <a:pt x="7040" y="1803"/>
                    <a:pt x="9338" y="4447"/>
                  </a:cubicBezTo>
                  <a:lnTo>
                    <a:pt x="10375" y="3261"/>
                  </a:lnTo>
                  <a:cubicBezTo>
                    <a:pt x="7534" y="0"/>
                    <a:pt x="2865" y="0"/>
                    <a:pt x="0" y="3261"/>
                  </a:cubicBezTo>
                  <a:close/>
                  <a:moveTo>
                    <a:pt x="0" y="3261"/>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7" name="user_209046">
              <a:extLst>
                <a:ext uri="{FF2B5EF4-FFF2-40B4-BE49-F238E27FC236}">
                  <a16:creationId xmlns:a16="http://schemas.microsoft.com/office/drawing/2014/main" id="{70029CED-83FA-4447-9C51-6D2962F423D3}"/>
                </a:ext>
              </a:extLst>
            </p:cNvPr>
            <p:cNvSpPr/>
            <p:nvPr/>
          </p:nvSpPr>
          <p:spPr>
            <a:xfrm>
              <a:off x="3826374" y="2615304"/>
              <a:ext cx="411116" cy="396464"/>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8" name="文本框 107">
              <a:extLst>
                <a:ext uri="{FF2B5EF4-FFF2-40B4-BE49-F238E27FC236}">
                  <a16:creationId xmlns:a16="http://schemas.microsoft.com/office/drawing/2014/main" id="{DC9406F8-2C12-416E-B577-DA290EA259E7}"/>
                </a:ext>
              </a:extLst>
            </p:cNvPr>
            <p:cNvSpPr txBox="1"/>
            <p:nvPr/>
          </p:nvSpPr>
          <p:spPr>
            <a:xfrm>
              <a:off x="1813938" y="2659505"/>
              <a:ext cx="1538884" cy="369332"/>
            </a:xfrm>
            <a:prstGeom prst="rect">
              <a:avLst/>
            </a:prstGeom>
            <a:noFill/>
          </p:spPr>
          <p:txBody>
            <a:bodyPr wrap="none" lIns="0" tIns="0" rIns="0" bIns="0" rtlCol="0" anchor="t">
              <a:spAutoFit/>
            </a:bodyPr>
            <a:lstStyle/>
            <a:p>
              <a:pPr algn="r"/>
              <a:r>
                <a:rPr lang="zh-CN" altLang="en-US" sz="2400" b="1" dirty="0">
                  <a:solidFill>
                    <a:schemeClr val="accent1"/>
                  </a:solidFill>
                  <a:latin typeface="+mj-ea"/>
                  <a:ea typeface="+mj-ea"/>
                </a:rPr>
                <a:t>我是小标题</a:t>
              </a:r>
            </a:p>
          </p:txBody>
        </p:sp>
        <p:cxnSp>
          <p:nvCxnSpPr>
            <p:cNvPr id="110" name="直接连接符 109">
              <a:extLst>
                <a:ext uri="{FF2B5EF4-FFF2-40B4-BE49-F238E27FC236}">
                  <a16:creationId xmlns:a16="http://schemas.microsoft.com/office/drawing/2014/main" id="{EC0A0DEC-501C-448D-9368-BC5B989F01F0}"/>
                </a:ext>
              </a:extLst>
            </p:cNvPr>
            <p:cNvCxnSpPr/>
            <p:nvPr/>
          </p:nvCxnSpPr>
          <p:spPr>
            <a:xfrm flipH="1">
              <a:off x="2874645" y="3093720"/>
              <a:ext cx="42481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1" name="文本框 110">
              <a:extLst>
                <a:ext uri="{FF2B5EF4-FFF2-40B4-BE49-F238E27FC236}">
                  <a16:creationId xmlns:a16="http://schemas.microsoft.com/office/drawing/2014/main" id="{284A172F-019C-4628-9CA8-709A07D3A485}"/>
                </a:ext>
              </a:extLst>
            </p:cNvPr>
            <p:cNvSpPr txBox="1"/>
            <p:nvPr/>
          </p:nvSpPr>
          <p:spPr>
            <a:xfrm>
              <a:off x="5397229" y="5059680"/>
              <a:ext cx="1538883" cy="369332"/>
            </a:xfrm>
            <a:prstGeom prst="rect">
              <a:avLst/>
            </a:prstGeom>
            <a:noFill/>
          </p:spPr>
          <p:txBody>
            <a:bodyPr wrap="none" lIns="0" tIns="0" rIns="0" bIns="0" rtlCol="0" anchor="t">
              <a:spAutoFit/>
            </a:bodyPr>
            <a:lstStyle/>
            <a:p>
              <a:pPr algn="ctr"/>
              <a:r>
                <a:rPr lang="zh-CN" altLang="en-US" sz="2400" b="1" dirty="0">
                  <a:solidFill>
                    <a:schemeClr val="accent1"/>
                  </a:solidFill>
                  <a:latin typeface="+mj-ea"/>
                  <a:ea typeface="+mj-ea"/>
                </a:rPr>
                <a:t>我是小标题</a:t>
              </a:r>
            </a:p>
          </p:txBody>
        </p:sp>
        <p:cxnSp>
          <p:nvCxnSpPr>
            <p:cNvPr id="113" name="直接连接符 112">
              <a:extLst>
                <a:ext uri="{FF2B5EF4-FFF2-40B4-BE49-F238E27FC236}">
                  <a16:creationId xmlns:a16="http://schemas.microsoft.com/office/drawing/2014/main" id="{171743EF-B87E-48FF-9E72-A7B9425B6218}"/>
                </a:ext>
              </a:extLst>
            </p:cNvPr>
            <p:cNvCxnSpPr>
              <a:cxnSpLocks/>
            </p:cNvCxnSpPr>
            <p:nvPr/>
          </p:nvCxnSpPr>
          <p:spPr>
            <a:xfrm flipH="1">
              <a:off x="5954264" y="5493895"/>
              <a:ext cx="42481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4" name="文本框 113">
              <a:extLst>
                <a:ext uri="{FF2B5EF4-FFF2-40B4-BE49-F238E27FC236}">
                  <a16:creationId xmlns:a16="http://schemas.microsoft.com/office/drawing/2014/main" id="{CDF0DE73-F8C8-4DBF-B0CE-A4335E9A7C1F}"/>
                </a:ext>
              </a:extLst>
            </p:cNvPr>
            <p:cNvSpPr txBox="1"/>
            <p:nvPr/>
          </p:nvSpPr>
          <p:spPr>
            <a:xfrm>
              <a:off x="8995411" y="2659505"/>
              <a:ext cx="1538883" cy="369332"/>
            </a:xfrm>
            <a:prstGeom prst="rect">
              <a:avLst/>
            </a:prstGeom>
            <a:noFill/>
          </p:spPr>
          <p:txBody>
            <a:bodyPr wrap="none" lIns="0" tIns="0" rIns="0" bIns="0" rtlCol="0" anchor="t">
              <a:spAutoFit/>
            </a:bodyPr>
            <a:lstStyle/>
            <a:p>
              <a:r>
                <a:rPr lang="zh-CN" altLang="en-US" sz="2400" b="1" dirty="0">
                  <a:solidFill>
                    <a:schemeClr val="accent1"/>
                  </a:solidFill>
                  <a:latin typeface="+mj-ea"/>
                  <a:ea typeface="+mj-ea"/>
                </a:rPr>
                <a:t>我是小标题</a:t>
              </a:r>
            </a:p>
          </p:txBody>
        </p:sp>
        <p:cxnSp>
          <p:nvCxnSpPr>
            <p:cNvPr id="116" name="直接连接符 115">
              <a:extLst>
                <a:ext uri="{FF2B5EF4-FFF2-40B4-BE49-F238E27FC236}">
                  <a16:creationId xmlns:a16="http://schemas.microsoft.com/office/drawing/2014/main" id="{32D11903-06D6-4B5D-B2D6-700A3556DA82}"/>
                </a:ext>
              </a:extLst>
            </p:cNvPr>
            <p:cNvCxnSpPr>
              <a:cxnSpLocks/>
            </p:cNvCxnSpPr>
            <p:nvPr/>
          </p:nvCxnSpPr>
          <p:spPr>
            <a:xfrm flipH="1">
              <a:off x="8995411" y="3093720"/>
              <a:ext cx="424814"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7" name="文本框 26">
            <a:extLst>
              <a:ext uri="{FF2B5EF4-FFF2-40B4-BE49-F238E27FC236}">
                <a16:creationId xmlns:a16="http://schemas.microsoft.com/office/drawing/2014/main" id="{DC9406F8-2C12-416E-B577-DA290EA259E7}"/>
              </a:ext>
            </a:extLst>
          </p:cNvPr>
          <p:cNvSpPr txBox="1"/>
          <p:nvPr/>
        </p:nvSpPr>
        <p:spPr>
          <a:xfrm>
            <a:off x="999242" y="3385311"/>
            <a:ext cx="2373796" cy="738664"/>
          </a:xfrm>
          <a:prstGeom prst="rect">
            <a:avLst/>
          </a:prstGeom>
          <a:noFill/>
        </p:spPr>
        <p:txBody>
          <a:bodyPr wrap="square" lIns="0" tIns="0" rIns="0" bIns="0" rtlCol="0" anchor="t">
            <a:spAutoFit/>
          </a:bodyPr>
          <a:lstStyle/>
          <a:p>
            <a:pPr algn="ctr"/>
            <a:r>
              <a:rPr lang="zh-CN" altLang="en-US" sz="1200" dirty="0">
                <a:solidFill>
                  <a:schemeClr val="accent1"/>
                </a:solidFill>
                <a:latin typeface="+mn-ea"/>
              </a:rPr>
              <a:t>请输入正文内容请输入正文内容请输入正文内容请输入正文内容请输入正文内容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（可根据内容调整字号、格式）</a:t>
            </a:r>
          </a:p>
        </p:txBody>
      </p:sp>
      <p:sp>
        <p:nvSpPr>
          <p:cNvPr id="23" name="文本框 22">
            <a:extLst>
              <a:ext uri="{FF2B5EF4-FFF2-40B4-BE49-F238E27FC236}">
                <a16:creationId xmlns:a16="http://schemas.microsoft.com/office/drawing/2014/main" id="{CFF37F54-420E-C1BA-6BFB-2B1102E4E9F1}"/>
              </a:ext>
            </a:extLst>
          </p:cNvPr>
          <p:cNvSpPr txBox="1"/>
          <p:nvPr/>
        </p:nvSpPr>
        <p:spPr>
          <a:xfrm>
            <a:off x="4776836" y="5817694"/>
            <a:ext cx="2444487" cy="553998"/>
          </a:xfrm>
          <a:prstGeom prst="rect">
            <a:avLst/>
          </a:prstGeom>
          <a:noFill/>
        </p:spPr>
        <p:txBody>
          <a:bodyPr wrap="square" lIns="0" tIns="0" rIns="0" bIns="0" rtlCol="0" anchor="t">
            <a:spAutoFit/>
          </a:bodyPr>
          <a:lstStyle/>
          <a:p>
            <a:pPr algn="ctr"/>
            <a:r>
              <a:rPr lang="zh-CN" altLang="en-US" sz="1200" dirty="0">
                <a:solidFill>
                  <a:schemeClr val="accent1"/>
                </a:solidFill>
                <a:latin typeface="+mn-ea"/>
              </a:rPr>
              <a:t>请输入正文内容请输入正文内容请输入正文内容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（可根据内容调整字号、格式）</a:t>
            </a:r>
          </a:p>
        </p:txBody>
      </p:sp>
      <p:sp>
        <p:nvSpPr>
          <p:cNvPr id="24" name="文本框 23">
            <a:extLst>
              <a:ext uri="{FF2B5EF4-FFF2-40B4-BE49-F238E27FC236}">
                <a16:creationId xmlns:a16="http://schemas.microsoft.com/office/drawing/2014/main" id="{23474507-F3D9-A7D7-EB1A-C5D121117319}"/>
              </a:ext>
            </a:extLst>
          </p:cNvPr>
          <p:cNvSpPr txBox="1"/>
          <p:nvPr/>
        </p:nvSpPr>
        <p:spPr>
          <a:xfrm>
            <a:off x="8793717" y="3424341"/>
            <a:ext cx="2373796" cy="738664"/>
          </a:xfrm>
          <a:prstGeom prst="rect">
            <a:avLst/>
          </a:prstGeom>
          <a:noFill/>
        </p:spPr>
        <p:txBody>
          <a:bodyPr wrap="square" lIns="0" tIns="0" rIns="0" bIns="0" rtlCol="0" anchor="t">
            <a:spAutoFit/>
          </a:bodyPr>
          <a:lstStyle/>
          <a:p>
            <a:pPr algn="ctr"/>
            <a:r>
              <a:rPr lang="zh-CN" altLang="en-US" sz="1200" dirty="0">
                <a:solidFill>
                  <a:schemeClr val="accent1"/>
                </a:solidFill>
                <a:latin typeface="+mn-ea"/>
              </a:rPr>
              <a:t>请输入正文内容请输入正文内容请输入正文内容请输入正文内容请输入正文内容</a:t>
            </a:r>
            <a:endParaRPr lang="en-US" altLang="zh-CN" sz="1200" dirty="0">
              <a:solidFill>
                <a:schemeClr val="accent1"/>
              </a:solidFill>
              <a:latin typeface="+mn-ea"/>
            </a:endParaRPr>
          </a:p>
          <a:p>
            <a:pPr algn="ctr"/>
            <a:r>
              <a:rPr lang="zh-CN" altLang="en-US" sz="1200" dirty="0">
                <a:solidFill>
                  <a:schemeClr val="accent1"/>
                </a:solidFill>
                <a:latin typeface="+mn-ea"/>
              </a:rPr>
              <a:t>（可根据内容调整字号、格式）</a:t>
            </a:r>
          </a:p>
        </p:txBody>
      </p:sp>
      <p:sp>
        <p:nvSpPr>
          <p:cNvPr id="25" name="user_209046">
            <a:extLst>
              <a:ext uri="{FF2B5EF4-FFF2-40B4-BE49-F238E27FC236}">
                <a16:creationId xmlns:a16="http://schemas.microsoft.com/office/drawing/2014/main" id="{E1058092-C16F-FEEE-C888-0E7AF4097CD4}"/>
              </a:ext>
            </a:extLst>
          </p:cNvPr>
          <p:cNvSpPr/>
          <p:nvPr/>
        </p:nvSpPr>
        <p:spPr>
          <a:xfrm>
            <a:off x="5562846" y="2219486"/>
            <a:ext cx="819152" cy="738676"/>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文本框 2">
            <a:extLst>
              <a:ext uri="{FF2B5EF4-FFF2-40B4-BE49-F238E27FC236}">
                <a16:creationId xmlns:a16="http://schemas.microsoft.com/office/drawing/2014/main" id="{14D64656-070F-ADE9-4DB0-441E59386ACE}"/>
              </a:ext>
            </a:extLst>
          </p:cNvPr>
          <p:cNvSpPr txBox="1"/>
          <p:nvPr/>
        </p:nvSpPr>
        <p:spPr>
          <a:xfrm>
            <a:off x="1858297" y="620397"/>
            <a:ext cx="10333703" cy="523220"/>
          </a:xfrm>
          <a:prstGeom prst="rect">
            <a:avLst/>
          </a:prstGeom>
          <a:noFill/>
        </p:spPr>
        <p:txBody>
          <a:bodyPr wrap="square" rtlCol="0" anchor="ctr" anchorCtr="0">
            <a:noAutofit/>
          </a:bodyPr>
          <a:lstStyle>
            <a:defPPr>
              <a:defRPr lang="zh-CN"/>
            </a:defPPr>
            <a:lvl1pPr>
              <a:defRPr sz="2800" b="1">
                <a:solidFill>
                  <a:schemeClr val="bg1"/>
                </a:soli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t>我是标题结论我是标题结论我是标题结论</a:t>
            </a:r>
          </a:p>
        </p:txBody>
      </p:sp>
    </p:spTree>
    <p:extLst>
      <p:ext uri="{BB962C8B-B14F-4D97-AF65-F5344CB8AC3E}">
        <p14:creationId xmlns:p14="http://schemas.microsoft.com/office/powerpoint/2010/main" val="2757728171"/>
      </p:ext>
    </p:extLst>
  </p:cSld>
  <p:clrMapOvr>
    <a:masterClrMapping/>
  </p:clrMapOvr>
</p:sld>
</file>

<file path=ppt/theme/theme1.xml><?xml version="1.0" encoding="utf-8"?>
<a:theme xmlns:a="http://schemas.openxmlformats.org/drawingml/2006/main" name="51PPT模板网   www.51pptmoban.com">
  <a:themeElements>
    <a:clrScheme name="自定义 8">
      <a:dk1>
        <a:sysClr val="windowText" lastClr="000000"/>
      </a:dk1>
      <a:lt1>
        <a:sysClr val="window" lastClr="FFFFFF"/>
      </a:lt1>
      <a:dk2>
        <a:srgbClr val="44546A"/>
      </a:dk2>
      <a:lt2>
        <a:srgbClr val="E7E6E6"/>
      </a:lt2>
      <a:accent1>
        <a:srgbClr val="F3959D"/>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方正清刻本悦宋简体"/>
        <a:cs typeface=""/>
      </a:majorFont>
      <a:minorFont>
        <a:latin typeface="Arial"/>
        <a:ea typeface="方正兰亭圆简体_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770</TotalTime>
  <Words>543</Words>
  <Application>Microsoft Office PowerPoint</Application>
  <PresentationFormat>宽屏</PresentationFormat>
  <Paragraphs>105</Paragraphs>
  <Slides>13</Slides>
  <Notes>13</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13</vt:i4>
      </vt:variant>
    </vt:vector>
  </HeadingPairs>
  <TitlesOfParts>
    <vt:vector size="34" baseType="lpstr">
      <vt:lpstr>OPPOSans H</vt:lpstr>
      <vt:lpstr>阿里巴巴普惠体 B</vt:lpstr>
      <vt:lpstr>方正静蕾简体</vt:lpstr>
      <vt:lpstr>方正兰亭圆简体_准</vt:lpstr>
      <vt:lpstr>方正清刻本悦宋简体</vt:lpstr>
      <vt:lpstr>汉仪雅酷黑 45W</vt:lpstr>
      <vt:lpstr>楷体</vt:lpstr>
      <vt:lpstr>思源黑体 CN Bold</vt:lpstr>
      <vt:lpstr>思源黑体 CN Light</vt:lpstr>
      <vt:lpstr>腾祥铁山楷书简</vt:lpstr>
      <vt:lpstr>微软雅黑</vt:lpstr>
      <vt:lpstr>造字工房朗宋（非商用）常规体</vt:lpstr>
      <vt:lpstr>Arial</vt:lpstr>
      <vt:lpstr>Bahnschrift SemiBold</vt:lpstr>
      <vt:lpstr>Bahnschrift SemiLight</vt:lpstr>
      <vt:lpstr>Calibri</vt:lpstr>
      <vt:lpstr>Impact</vt:lpstr>
      <vt:lpstr>Segoe UI Light</vt:lpstr>
      <vt:lpstr>Wingdings</vt:lpstr>
      <vt:lpstr>51PPT模板网   www.51pptmoban.com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水墨清新风营销课件ppt模板</dc:title>
  <dc:creator>木风</dc:creator>
  <cp:keywords>P界达人</cp:keywords>
  <dc:description>www.51pptmoban.com</dc:description>
  <cp:lastModifiedBy>Win user</cp:lastModifiedBy>
  <cp:revision>248</cp:revision>
  <dcterms:created xsi:type="dcterms:W3CDTF">2021-09-28T09:54:00Z</dcterms:created>
  <dcterms:modified xsi:type="dcterms:W3CDTF">2022-09-15T07:52:14Z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KSOTemplateUUID">
    <vt:lpwstr>v1.0_mb_H0OU65WXhXOSM7y4zZvjRQ==</vt:lpwstr>
  </property>
  <property fmtid="{D5CDD505-2E9C-101B-9397-08002B2CF9AE}" pid="4" name="ICV">
    <vt:lpwstr>FE15295B5B3C4E6E909ED5A2A6E73DE3</vt:lpwstr>
  </property>
</Properties>
</file>