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58" r:id="rId5"/>
    <p:sldId id="264" r:id="rId6"/>
    <p:sldId id="265" r:id="rId7"/>
    <p:sldId id="266" r:id="rId8"/>
    <p:sldId id="261" r:id="rId9"/>
    <p:sldId id="267" r:id="rId10"/>
    <p:sldId id="268" r:id="rId11"/>
    <p:sldId id="269" r:id="rId12"/>
    <p:sldId id="270" r:id="rId13"/>
    <p:sldId id="271" r:id="rId14"/>
    <p:sldId id="272" r:id="rId15"/>
    <p:sldId id="262" r:id="rId16"/>
    <p:sldId id="263" r:id="rId17"/>
    <p:sldId id="276" r:id="rId18"/>
    <p:sldId id="275" r:id="rId19"/>
    <p:sldId id="274" r:id="rId20"/>
    <p:sldId id="260" r:id="rId21"/>
    <p:sldId id="287" r:id="rId22"/>
    <p:sldId id="1126" r:id="rId23"/>
    <p:sldId id="112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pos="7242" userDrawn="1">
          <p15:clr>
            <a:srgbClr val="A4A3A4"/>
          </p15:clr>
        </p15:guide>
        <p15:guide id="7" pos="6902" userDrawn="1">
          <p15:clr>
            <a:srgbClr val="A4A3A4"/>
          </p15:clr>
        </p15:guide>
        <p15:guide id="8" pos="778" userDrawn="1">
          <p15:clr>
            <a:srgbClr val="A4A3A4"/>
          </p15:clr>
        </p15:guide>
        <p15:guide id="9" orient="horz" pos="31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2FA"/>
    <a:srgbClr val="E1A68F"/>
    <a:srgbClr val="7A8C7C"/>
    <a:srgbClr val="080F07"/>
    <a:srgbClr val="C9C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0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522" y="120"/>
      </p:cViewPr>
      <p:guideLst>
        <p:guide orient="horz" pos="346"/>
        <p:guide orient="horz" pos="3974"/>
        <p:guide pos="438"/>
        <p:guide pos="7242"/>
        <p:guide pos="6902"/>
        <p:guide pos="778"/>
        <p:guide orient="horz" pos="31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062000639181848E-2"/>
          <c:y val="0.10399355798629846"/>
          <c:w val="0.97187599872163632"/>
          <c:h val="0.81200376874151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SPRING</c:v>
                </c:pt>
                <c:pt idx="1">
                  <c:v>SUMMER</c:v>
                </c:pt>
                <c:pt idx="2">
                  <c:v>AUTUMN</c:v>
                </c:pt>
                <c:pt idx="3">
                  <c:v>WINTER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9AB-86D0-2D8A7D9C67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SPRING</c:v>
                </c:pt>
                <c:pt idx="1">
                  <c:v>SUMMER</c:v>
                </c:pt>
                <c:pt idx="2">
                  <c:v>AUTUMN</c:v>
                </c:pt>
                <c:pt idx="3">
                  <c:v>WINTER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60-49AB-86D0-2D8A7D9C67B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SPRING</c:v>
                </c:pt>
                <c:pt idx="1">
                  <c:v>SUMMER</c:v>
                </c:pt>
                <c:pt idx="2">
                  <c:v>AUTUMN</c:v>
                </c:pt>
                <c:pt idx="3">
                  <c:v>WINTER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60-49AB-86D0-2D8A7D9C6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238019600"/>
        <c:axId val="238042896"/>
      </c:barChart>
      <c:catAx>
        <c:axId val="23801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  <a:cs typeface="+mn-cs"/>
              </a:defRPr>
            </a:pPr>
            <a:endParaRPr lang="zh-CN"/>
          </a:p>
        </c:txPr>
        <c:crossAx val="238042896"/>
        <c:crosses val="autoZero"/>
        <c:auto val="1"/>
        <c:lblAlgn val="ctr"/>
        <c:lblOffset val="100"/>
        <c:noMultiLvlLbl val="0"/>
      </c:catAx>
      <c:valAx>
        <c:axId val="238042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8019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65CB2-5484-401C-B86A-A81E1715AAE9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ABBB7-D4E4-475E-8EA8-DD3BC7D9C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758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5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39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097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72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011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4387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5766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89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79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620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62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560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9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5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539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55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63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65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55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14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81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76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7ABBB7-D4E4-475E-8EA8-DD3BC7D9CBA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42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3C1EDA-0C9A-4541-BF7D-2E4C4F4D31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7705BF2-9686-4C90-822F-BFC20C8C3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796725-9D69-426D-9FC9-F24B8FDF0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DB7CF5-924E-47C0-922C-F4D0D4629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0940CD-1A99-4497-8164-11885A17A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98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05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22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1A001CD-F004-409F-AF59-90EA88427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CFF096-6973-4086-9E25-2434ED50B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FF6CD1-3F71-4C63-82C4-A4F3AE653D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fld id="{82B28969-3439-4644-B2E0-6106456C40A3}" type="datetimeFigureOut">
              <a:rPr lang="zh-CN" altLang="en-US" smtClean="0"/>
              <a:pPr/>
              <a:t>2022/9/15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005CC5-E4A7-44A9-B6F2-A5B94E1748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F9261E-580C-4A8B-8548-20A8BD526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fld id="{24369E0B-8D2D-4F83-8B0F-E4D517EBEC8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043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一群粉色的花&#10;&#10;描述已自动生成">
            <a:extLst>
              <a:ext uri="{FF2B5EF4-FFF2-40B4-BE49-F238E27FC236}">
                <a16:creationId xmlns:a16="http://schemas.microsoft.com/office/drawing/2014/main" id="{2E5B7C5D-BF38-4627-86A7-A59EA1A2B8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2"/>
          <a:stretch/>
        </p:blipFill>
        <p:spPr>
          <a:xfrm rot="16200000">
            <a:off x="2663824" y="-2670176"/>
            <a:ext cx="6858001" cy="12198350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1C1E2695-C01A-4A50-99CB-00205D3E37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89609400-BCEA-4822-B281-2D4C28FCD033}"/>
              </a:ext>
            </a:extLst>
          </p:cNvPr>
          <p:cNvSpPr/>
          <p:nvPr/>
        </p:nvSpPr>
        <p:spPr>
          <a:xfrm>
            <a:off x="2260396" y="3010617"/>
            <a:ext cx="836765" cy="83676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F4FEC8C-FD48-4AB3-B325-85333DF24212}"/>
              </a:ext>
            </a:extLst>
          </p:cNvPr>
          <p:cNvSpPr txBox="1"/>
          <p:nvPr/>
        </p:nvSpPr>
        <p:spPr>
          <a:xfrm>
            <a:off x="3275580" y="1329035"/>
            <a:ext cx="564084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+mj-ea"/>
                <a:ea typeface="+mj-ea"/>
              </a:rPr>
              <a:t>GREEN</a:t>
            </a:r>
            <a:endParaRPr lang="zh-CN" altLang="en-US" sz="115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77E42EC1-EFE9-4F4C-8791-3F174103A0F1}"/>
              </a:ext>
            </a:extLst>
          </p:cNvPr>
          <p:cNvSpPr/>
          <p:nvPr/>
        </p:nvSpPr>
        <p:spPr>
          <a:xfrm>
            <a:off x="8280197" y="3829768"/>
            <a:ext cx="711404" cy="71140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9414C36-2AD6-4E8D-A38C-4886510AE10F}"/>
              </a:ext>
            </a:extLst>
          </p:cNvPr>
          <p:cNvSpPr txBox="1"/>
          <p:nvPr/>
        </p:nvSpPr>
        <p:spPr>
          <a:xfrm>
            <a:off x="2541180" y="3195028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绿色植物简约清新风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635E8DE2-7BF2-424D-AD4D-C66031BCB527}"/>
              </a:ext>
            </a:extLst>
          </p:cNvPr>
          <p:cNvGrpSpPr/>
          <p:nvPr/>
        </p:nvGrpSpPr>
        <p:grpSpPr>
          <a:xfrm rot="16200000">
            <a:off x="11229957" y="549067"/>
            <a:ext cx="266511" cy="266926"/>
            <a:chOff x="8350250" y="7003752"/>
            <a:chExt cx="190500" cy="190797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DAC3008-4C3C-494E-8E76-8BF38D9AEE33}"/>
                </a:ext>
              </a:extLst>
            </p:cNvPr>
            <p:cNvSpPr/>
            <p:nvPr/>
          </p:nvSpPr>
          <p:spPr>
            <a:xfrm>
              <a:off x="8350250" y="7003752"/>
              <a:ext cx="182033" cy="186225"/>
            </a:xfrm>
            <a:custGeom>
              <a:avLst/>
              <a:gdLst>
                <a:gd name="connsiteX0" fmla="*/ 128588 w 182033"/>
                <a:gd name="connsiteY0" fmla="*/ 186035 h 186225"/>
                <a:gd name="connsiteX1" fmla="*/ 33338 w 182033"/>
                <a:gd name="connsiteY1" fmla="*/ 152698 h 186225"/>
                <a:gd name="connsiteX2" fmla="*/ 0 w 182033"/>
                <a:gd name="connsiteY2" fmla="*/ 298 h 186225"/>
                <a:gd name="connsiteX3" fmla="*/ 152400 w 182033"/>
                <a:gd name="connsiteY3" fmla="*/ 24110 h 186225"/>
                <a:gd name="connsiteX4" fmla="*/ 180975 w 182033"/>
                <a:gd name="connsiteY4" fmla="*/ 133648 h 18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33" h="186225">
                  <a:moveTo>
                    <a:pt x="128588" y="186035"/>
                  </a:moveTo>
                  <a:cubicBezTo>
                    <a:pt x="128588" y="186035"/>
                    <a:pt x="66675" y="190798"/>
                    <a:pt x="33338" y="152698"/>
                  </a:cubicBezTo>
                  <a:cubicBezTo>
                    <a:pt x="0" y="114598"/>
                    <a:pt x="0" y="298"/>
                    <a:pt x="0" y="298"/>
                  </a:cubicBezTo>
                  <a:cubicBezTo>
                    <a:pt x="0" y="298"/>
                    <a:pt x="114300" y="-4465"/>
                    <a:pt x="152400" y="24110"/>
                  </a:cubicBezTo>
                  <a:cubicBezTo>
                    <a:pt x="190500" y="52685"/>
                    <a:pt x="180975" y="133648"/>
                    <a:pt x="180975" y="133648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1BE3180-6403-4D03-AEC8-2525F35E5B3B}"/>
                </a:ext>
              </a:extLst>
            </p:cNvPr>
            <p:cNvSpPr/>
            <p:nvPr/>
          </p:nvSpPr>
          <p:spPr>
            <a:xfrm>
              <a:off x="8407400" y="7046912"/>
              <a:ext cx="133350" cy="147637"/>
            </a:xfrm>
            <a:custGeom>
              <a:avLst/>
              <a:gdLst>
                <a:gd name="connsiteX0" fmla="*/ 133350 w 133350"/>
                <a:gd name="connsiteY0" fmla="*/ 147638 h 147637"/>
                <a:gd name="connsiteX1" fmla="*/ 47625 w 133350"/>
                <a:gd name="connsiteY1" fmla="*/ 71438 h 147637"/>
                <a:gd name="connsiteX2" fmla="*/ 0 w 133350"/>
                <a:gd name="connsiteY2" fmla="*/ 0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147637">
                  <a:moveTo>
                    <a:pt x="133350" y="147638"/>
                  </a:moveTo>
                  <a:cubicBezTo>
                    <a:pt x="133350" y="147638"/>
                    <a:pt x="80109" y="107402"/>
                    <a:pt x="47625" y="71438"/>
                  </a:cubicBezTo>
                  <a:cubicBezTo>
                    <a:pt x="15141" y="35473"/>
                    <a:pt x="0" y="0"/>
                    <a:pt x="0" y="0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424E69E-B239-4CA8-96F4-41FFDBA6A3D0}"/>
                </a:ext>
              </a:extLst>
            </p:cNvPr>
            <p:cNvSpPr/>
            <p:nvPr/>
          </p:nvSpPr>
          <p:spPr>
            <a:xfrm>
              <a:off x="8455025" y="7056437"/>
              <a:ext cx="4762" cy="61912"/>
            </a:xfrm>
            <a:custGeom>
              <a:avLst/>
              <a:gdLst>
                <a:gd name="connsiteX0" fmla="*/ 0 w 4762"/>
                <a:gd name="connsiteY0" fmla="*/ 61913 h 61912"/>
                <a:gd name="connsiteX1" fmla="*/ 4763 w 4762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61912">
                  <a:moveTo>
                    <a:pt x="0" y="61913"/>
                  </a:moveTo>
                  <a:lnTo>
                    <a:pt x="4763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ABADB53-AD01-4236-9337-B18C21CFDEC7}"/>
                </a:ext>
              </a:extLst>
            </p:cNvPr>
            <p:cNvSpPr/>
            <p:nvPr/>
          </p:nvSpPr>
          <p:spPr>
            <a:xfrm>
              <a:off x="8407400" y="7113587"/>
              <a:ext cx="47625" cy="4762"/>
            </a:xfrm>
            <a:custGeom>
              <a:avLst/>
              <a:gdLst>
                <a:gd name="connsiteX0" fmla="*/ 47625 w 47625"/>
                <a:gd name="connsiteY0" fmla="*/ 4763 h 4762"/>
                <a:gd name="connsiteX1" fmla="*/ 0 w 476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4762">
                  <a:moveTo>
                    <a:pt x="47625" y="4763"/>
                  </a:move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9BF793A0-AEC3-417E-B9AA-65D14C59DAC7}"/>
              </a:ext>
            </a:extLst>
          </p:cNvPr>
          <p:cNvSpPr txBox="1"/>
          <p:nvPr/>
        </p:nvSpPr>
        <p:spPr>
          <a:xfrm>
            <a:off x="3028951" y="6047859"/>
            <a:ext cx="6134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</a:t>
            </a:r>
            <a:endParaRPr lang="zh-CN" altLang="en-US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0259A346-6761-4E01-8D7B-9EC675C9FDBA}"/>
              </a:ext>
            </a:extLst>
          </p:cNvPr>
          <p:cNvSpPr/>
          <p:nvPr/>
        </p:nvSpPr>
        <p:spPr>
          <a:xfrm>
            <a:off x="-800099" y="-679449"/>
            <a:ext cx="2041626" cy="2041626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851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绿色的叶子&#10;&#10;中度可信度描述已自动生成">
            <a:extLst>
              <a:ext uri="{FF2B5EF4-FFF2-40B4-BE49-F238E27FC236}">
                <a16:creationId xmlns:a16="http://schemas.microsoft.com/office/drawing/2014/main" id="{6035EE39-1999-4BF8-973C-43453F2E11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99677" l="1392" r="98366">
                        <a14:foregroundMark x1="48789" y1="80848" x2="98366" y2="93616"/>
                        <a14:foregroundMark x1="77542" y1="69455" x2="69189" y2="81939"/>
                        <a14:foregroundMark x1="69189" y1="81939" x2="18523" y2="99030"/>
                        <a14:foregroundMark x1="18523" y1="99030" x2="12228" y2="99717"/>
                        <a14:foregroundMark x1="3027" y1="77778" x2="47155" y2="81939"/>
                        <a14:foregroundMark x1="1392" y1="71111" x2="34685" y2="80848"/>
                        <a14:foregroundMark x1="7627" y1="73333" x2="1816" y2="738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806"/>
          <a:stretch/>
        </p:blipFill>
        <p:spPr>
          <a:xfrm>
            <a:off x="7358602" y="-1449336"/>
            <a:ext cx="4578080" cy="6391224"/>
          </a:xfrm>
          <a:custGeom>
            <a:avLst/>
            <a:gdLst>
              <a:gd name="connsiteX0" fmla="*/ 4578080 w 4578080"/>
              <a:gd name="connsiteY0" fmla="*/ 0 h 6391224"/>
              <a:gd name="connsiteX1" fmla="*/ 4578080 w 4578080"/>
              <a:gd name="connsiteY1" fmla="*/ 1476353 h 6391224"/>
              <a:gd name="connsiteX2" fmla="*/ 4276804 w 4578080"/>
              <a:gd name="connsiteY2" fmla="*/ 1436125 h 6391224"/>
              <a:gd name="connsiteX3" fmla="*/ 3615177 w 4578080"/>
              <a:gd name="connsiteY3" fmla="*/ 6391224 h 6391224"/>
              <a:gd name="connsiteX4" fmla="*/ 0 w 4578080"/>
              <a:gd name="connsiteY4" fmla="*/ 6391224 h 6391224"/>
              <a:gd name="connsiteX5" fmla="*/ 0 w 4578080"/>
              <a:gd name="connsiteY5" fmla="*/ 0 h 639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8080" h="6391224">
                <a:moveTo>
                  <a:pt x="4578080" y="0"/>
                </a:moveTo>
                <a:lnTo>
                  <a:pt x="4578080" y="1476353"/>
                </a:lnTo>
                <a:lnTo>
                  <a:pt x="4276804" y="1436125"/>
                </a:lnTo>
                <a:lnTo>
                  <a:pt x="3615177" y="6391224"/>
                </a:lnTo>
                <a:lnTo>
                  <a:pt x="0" y="63912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5" name="图片 44" descr="绿色的叶子&#10;&#10;中度可信度描述已自动生成">
            <a:extLst>
              <a:ext uri="{FF2B5EF4-FFF2-40B4-BE49-F238E27FC236}">
                <a16:creationId xmlns:a16="http://schemas.microsoft.com/office/drawing/2014/main" id="{14D364B4-DEA7-43FC-BF65-D91C7513E0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99677" l="1392" r="98366">
                        <a14:foregroundMark x1="48789" y1="80848" x2="98366" y2="93616"/>
                        <a14:foregroundMark x1="77542" y1="69455" x2="69189" y2="81939"/>
                        <a14:foregroundMark x1="69189" y1="81939" x2="18523" y2="99030"/>
                        <a14:foregroundMark x1="18523" y1="99030" x2="12228" y2="99717"/>
                        <a14:foregroundMark x1="3027" y1="77778" x2="47155" y2="81939"/>
                        <a14:foregroundMark x1="1392" y1="71111" x2="34685" y2="80848"/>
                        <a14:foregroundMark x1="7627" y1="73333" x2="1816" y2="738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1856"/>
          <a:stretch/>
        </p:blipFill>
        <p:spPr>
          <a:xfrm rot="2903669">
            <a:off x="-1207835" y="1360537"/>
            <a:ext cx="4578080" cy="5359092"/>
          </a:xfrm>
          <a:custGeom>
            <a:avLst/>
            <a:gdLst>
              <a:gd name="connsiteX0" fmla="*/ 0 w 4578080"/>
              <a:gd name="connsiteY0" fmla="*/ 0 h 5359092"/>
              <a:gd name="connsiteX1" fmla="*/ 4578080 w 4578080"/>
              <a:gd name="connsiteY1" fmla="*/ 0 h 5359092"/>
              <a:gd name="connsiteX2" fmla="*/ 4578080 w 4578080"/>
              <a:gd name="connsiteY2" fmla="*/ 4345700 h 5359092"/>
              <a:gd name="connsiteX3" fmla="*/ 3678175 w 4578080"/>
              <a:gd name="connsiteY3" fmla="*/ 5359092 h 5359092"/>
              <a:gd name="connsiteX4" fmla="*/ 0 w 4578080"/>
              <a:gd name="connsiteY4" fmla="*/ 2092822 h 535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8080" h="5359092">
                <a:moveTo>
                  <a:pt x="0" y="0"/>
                </a:moveTo>
                <a:lnTo>
                  <a:pt x="4578080" y="0"/>
                </a:lnTo>
                <a:lnTo>
                  <a:pt x="4578080" y="4345700"/>
                </a:lnTo>
                <a:lnTo>
                  <a:pt x="3678175" y="5359092"/>
                </a:lnTo>
                <a:lnTo>
                  <a:pt x="0" y="2092822"/>
                </a:lnTo>
                <a:close/>
              </a:path>
            </a:pathLst>
          </a:cu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9968FD27-C674-4D36-B6D5-539B99FC60E0}"/>
              </a:ext>
            </a:extLst>
          </p:cNvPr>
          <p:cNvSpPr/>
          <p:nvPr/>
        </p:nvSpPr>
        <p:spPr>
          <a:xfrm>
            <a:off x="4033837" y="773594"/>
            <a:ext cx="441325" cy="441325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0E358F-ABD1-4D99-942D-C3DB0BBA6182}"/>
              </a:ext>
            </a:extLst>
          </p:cNvPr>
          <p:cNvSpPr txBox="1"/>
          <p:nvPr/>
        </p:nvSpPr>
        <p:spPr>
          <a:xfrm>
            <a:off x="581025" y="365125"/>
            <a:ext cx="3940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SUMMER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34" name="表格 34">
            <a:extLst>
              <a:ext uri="{FF2B5EF4-FFF2-40B4-BE49-F238E27FC236}">
                <a16:creationId xmlns:a16="http://schemas.microsoft.com/office/drawing/2014/main" id="{A82335F6-0097-4658-8876-5EEC1A037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259958"/>
              </p:ext>
            </p:extLst>
          </p:nvPr>
        </p:nvGraphicFramePr>
        <p:xfrm>
          <a:off x="4470399" y="1866900"/>
          <a:ext cx="7026275" cy="4441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255">
                  <a:extLst>
                    <a:ext uri="{9D8B030D-6E8A-4147-A177-3AD203B41FA5}">
                      <a16:colId xmlns:a16="http://schemas.microsoft.com/office/drawing/2014/main" val="363952568"/>
                    </a:ext>
                  </a:extLst>
                </a:gridCol>
                <a:gridCol w="1405255">
                  <a:extLst>
                    <a:ext uri="{9D8B030D-6E8A-4147-A177-3AD203B41FA5}">
                      <a16:colId xmlns:a16="http://schemas.microsoft.com/office/drawing/2014/main" val="3030615865"/>
                    </a:ext>
                  </a:extLst>
                </a:gridCol>
                <a:gridCol w="1405255">
                  <a:extLst>
                    <a:ext uri="{9D8B030D-6E8A-4147-A177-3AD203B41FA5}">
                      <a16:colId xmlns:a16="http://schemas.microsoft.com/office/drawing/2014/main" val="3708649592"/>
                    </a:ext>
                  </a:extLst>
                </a:gridCol>
                <a:gridCol w="1405255">
                  <a:extLst>
                    <a:ext uri="{9D8B030D-6E8A-4147-A177-3AD203B41FA5}">
                      <a16:colId xmlns:a16="http://schemas.microsoft.com/office/drawing/2014/main" val="1809375630"/>
                    </a:ext>
                  </a:extLst>
                </a:gridCol>
                <a:gridCol w="1405255">
                  <a:extLst>
                    <a:ext uri="{9D8B030D-6E8A-4147-A177-3AD203B41FA5}">
                      <a16:colId xmlns:a16="http://schemas.microsoft.com/office/drawing/2014/main" val="4001020331"/>
                    </a:ext>
                  </a:extLst>
                </a:gridCol>
              </a:tblGrid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SEASON</a:t>
                      </a:r>
                      <a:endParaRPr lang="zh-CN" altLang="en-US" sz="1400" dirty="0"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SEASON</a:t>
                      </a:r>
                      <a:endParaRPr lang="zh-CN" altLang="en-US" sz="1400" dirty="0"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SEASON</a:t>
                      </a:r>
                      <a:endParaRPr lang="zh-CN" altLang="en-US" sz="1400" dirty="0"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SEASON</a:t>
                      </a:r>
                      <a:endParaRPr lang="zh-CN" altLang="en-US" sz="1400" dirty="0"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SEASON</a:t>
                      </a:r>
                      <a:endParaRPr lang="zh-CN" altLang="en-US" sz="1400" dirty="0"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367972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437885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936208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937326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914924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350020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Summer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405782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Autumn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876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bg1"/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Winter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913612"/>
                  </a:ext>
                </a:extLst>
              </a:tr>
              <a:tr h="44418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思源宋体 CN Light" panose="02020300000000000000" pitchFamily="18" charset="-122"/>
                          <a:ea typeface="思源宋体 CN Light" panose="02020300000000000000" pitchFamily="18" charset="-122"/>
                        </a:rPr>
                        <a:t>Spring</a:t>
                      </a:r>
                      <a:endParaRPr lang="zh-CN" altLang="en-US" sz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思源宋体 CN Light" panose="02020300000000000000" pitchFamily="18" charset="-122"/>
                        <a:ea typeface="思源宋体 CN Light" panose="02020300000000000000" pitchFamily="18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79094"/>
                  </a:ext>
                </a:extLst>
              </a:tr>
            </a:tbl>
          </a:graphicData>
        </a:graphic>
      </p:graphicFrame>
      <p:grpSp>
        <p:nvGrpSpPr>
          <p:cNvPr id="38" name="组合 37">
            <a:extLst>
              <a:ext uri="{FF2B5EF4-FFF2-40B4-BE49-F238E27FC236}">
                <a16:creationId xmlns:a16="http://schemas.microsoft.com/office/drawing/2014/main" id="{EC440B71-C353-4EF9-B878-66227BB8CE10}"/>
              </a:ext>
            </a:extLst>
          </p:cNvPr>
          <p:cNvGrpSpPr/>
          <p:nvPr/>
        </p:nvGrpSpPr>
        <p:grpSpPr>
          <a:xfrm>
            <a:off x="695325" y="4111372"/>
            <a:ext cx="3783693" cy="830516"/>
            <a:chOff x="695325" y="4111372"/>
            <a:chExt cx="3783693" cy="83051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E3CF6A2-3D90-4E92-A0BB-12E7C93D5744}"/>
                </a:ext>
              </a:extLst>
            </p:cNvPr>
            <p:cNvGrpSpPr/>
            <p:nvPr/>
          </p:nvGrpSpPr>
          <p:grpSpPr>
            <a:xfrm>
              <a:off x="1254125" y="4111372"/>
              <a:ext cx="3224893" cy="830516"/>
              <a:chOff x="8967107" y="2007053"/>
              <a:chExt cx="3224893" cy="830516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EB8AF2B-D609-4135-991D-0607D6B2DE8D}"/>
                  </a:ext>
                </a:extLst>
              </p:cNvPr>
              <p:cNvSpPr txBox="1"/>
              <p:nvPr/>
            </p:nvSpPr>
            <p:spPr>
              <a:xfrm>
                <a:off x="8994096" y="2314349"/>
                <a:ext cx="319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alpha val="80000"/>
                      </a:schemeClr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Nunc viverra imperdiet enim. Fusce est. Vivamus a </a:t>
                </a:r>
                <a:r>
                  <a:rPr lang="en-US" altLang="zh-CN" sz="1400" dirty="0" err="1">
                    <a:solidFill>
                      <a:schemeClr val="tx1">
                        <a:alpha val="80000"/>
                      </a:schemeClr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tellus</a:t>
                </a:r>
                <a:r>
                  <a:rPr lang="en-US" altLang="zh-CN" sz="1400" dirty="0">
                    <a:solidFill>
                      <a:schemeClr val="tx1">
                        <a:alpha val="80000"/>
                      </a:schemeClr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.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C9DF309-1D40-4889-8272-CA7A4A0DA617}"/>
                  </a:ext>
                </a:extLst>
              </p:cNvPr>
              <p:cNvSpPr txBox="1"/>
              <p:nvPr/>
            </p:nvSpPr>
            <p:spPr>
              <a:xfrm>
                <a:off x="8967107" y="2007053"/>
                <a:ext cx="1309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SUMMER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87E9B8E-56D2-41B7-B0D0-3A6DDA7D67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5325" y="4195083"/>
              <a:ext cx="396000" cy="396000"/>
              <a:chOff x="-1581150" y="6517217"/>
              <a:chExt cx="190500" cy="19050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7AFAA3D-DF51-4647-A00A-C9124DFDBB9D}"/>
                  </a:ext>
                </a:extLst>
              </p:cNvPr>
              <p:cNvSpPr/>
              <p:nvPr/>
            </p:nvSpPr>
            <p:spPr>
              <a:xfrm>
                <a:off x="-1581150" y="6517217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55" y="190500"/>
                      <a:pt x="190500" y="147855"/>
                      <a:pt x="190500" y="95250"/>
                    </a:cubicBezTo>
                    <a:cubicBezTo>
                      <a:pt x="190500" y="42645"/>
                      <a:pt x="147855" y="0"/>
                      <a:pt x="95250" y="0"/>
                    </a:cubicBezTo>
                    <a:cubicBezTo>
                      <a:pt x="42645" y="0"/>
                      <a:pt x="0" y="42645"/>
                      <a:pt x="0" y="95250"/>
                    </a:cubicBezTo>
                    <a:cubicBezTo>
                      <a:pt x="0" y="147855"/>
                      <a:pt x="42645" y="190500"/>
                      <a:pt x="95250" y="19050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AC92EB7-607F-492B-9AF0-995B1CC8B1C0}"/>
                  </a:ext>
                </a:extLst>
              </p:cNvPr>
              <p:cNvSpPr/>
              <p:nvPr/>
            </p:nvSpPr>
            <p:spPr>
              <a:xfrm>
                <a:off x="-1581150" y="6612467"/>
                <a:ext cx="190500" cy="4762"/>
              </a:xfrm>
              <a:custGeom>
                <a:avLst/>
                <a:gdLst>
                  <a:gd name="connsiteX0" fmla="*/ 0 w 190500"/>
                  <a:gd name="connsiteY0" fmla="*/ 0 h 4762"/>
                  <a:gd name="connsiteX1" fmla="*/ 190500 w 19050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4762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89770B7-8344-4992-8E5C-C656DD6324E7}"/>
                  </a:ext>
                </a:extLst>
              </p:cNvPr>
              <p:cNvSpPr/>
              <p:nvPr/>
            </p:nvSpPr>
            <p:spPr>
              <a:xfrm>
                <a:off x="-1524000" y="6517217"/>
                <a:ext cx="76200" cy="190500"/>
              </a:xfrm>
              <a:custGeom>
                <a:avLst/>
                <a:gdLst>
                  <a:gd name="connsiteX0" fmla="*/ 38100 w 76200"/>
                  <a:gd name="connsiteY0" fmla="*/ 190500 h 190500"/>
                  <a:gd name="connsiteX1" fmla="*/ 76200 w 76200"/>
                  <a:gd name="connsiteY1" fmla="*/ 95250 h 190500"/>
                  <a:gd name="connsiteX2" fmla="*/ 38100 w 76200"/>
                  <a:gd name="connsiteY2" fmla="*/ 0 h 190500"/>
                  <a:gd name="connsiteX3" fmla="*/ 0 w 76200"/>
                  <a:gd name="connsiteY3" fmla="*/ 95250 h 190500"/>
                  <a:gd name="connsiteX4" fmla="*/ 38100 w 762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190500">
                    <a:moveTo>
                      <a:pt x="38100" y="190500"/>
                    </a:moveTo>
                    <a:cubicBezTo>
                      <a:pt x="59142" y="190500"/>
                      <a:pt x="76200" y="147855"/>
                      <a:pt x="76200" y="95250"/>
                    </a:cubicBezTo>
                    <a:cubicBezTo>
                      <a:pt x="76200" y="42645"/>
                      <a:pt x="59142" y="0"/>
                      <a:pt x="38100" y="0"/>
                    </a:cubicBezTo>
                    <a:cubicBezTo>
                      <a:pt x="17058" y="0"/>
                      <a:pt x="0" y="42645"/>
                      <a:pt x="0" y="95250"/>
                    </a:cubicBezTo>
                    <a:cubicBezTo>
                      <a:pt x="0" y="147855"/>
                      <a:pt x="17058" y="190500"/>
                      <a:pt x="38100" y="19050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2279348-75B2-4761-9A81-714837C569B4}"/>
                  </a:ext>
                </a:extLst>
              </p:cNvPr>
              <p:cNvSpPr/>
              <p:nvPr/>
            </p:nvSpPr>
            <p:spPr>
              <a:xfrm>
                <a:off x="-1553251" y="6546468"/>
                <a:ext cx="134703" cy="27898"/>
              </a:xfrm>
              <a:custGeom>
                <a:avLst/>
                <a:gdLst>
                  <a:gd name="connsiteX0" fmla="*/ 0 w 134703"/>
                  <a:gd name="connsiteY0" fmla="*/ 0 h 27898"/>
                  <a:gd name="connsiteX1" fmla="*/ 67352 w 134703"/>
                  <a:gd name="connsiteY1" fmla="*/ 27898 h 27898"/>
                  <a:gd name="connsiteX2" fmla="*/ 67352 w 134703"/>
                  <a:gd name="connsiteY2" fmla="*/ 27898 h 27898"/>
                  <a:gd name="connsiteX3" fmla="*/ 134704 w 134703"/>
                  <a:gd name="connsiteY3" fmla="*/ 0 h 2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03" h="27898">
                    <a:moveTo>
                      <a:pt x="0" y="0"/>
                    </a:moveTo>
                    <a:cubicBezTo>
                      <a:pt x="17237" y="17237"/>
                      <a:pt x="41049" y="27898"/>
                      <a:pt x="67352" y="27898"/>
                    </a:cubicBezTo>
                    <a:lnTo>
                      <a:pt x="67352" y="27898"/>
                    </a:lnTo>
                    <a:cubicBezTo>
                      <a:pt x="93655" y="27898"/>
                      <a:pt x="117467" y="17237"/>
                      <a:pt x="134704" y="0"/>
                    </a:cubicBezTo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1DFB8FC-94C4-429D-938F-D657EB61605E}"/>
                  </a:ext>
                </a:extLst>
              </p:cNvPr>
              <p:cNvSpPr/>
              <p:nvPr/>
            </p:nvSpPr>
            <p:spPr>
              <a:xfrm>
                <a:off x="-1553251" y="6650567"/>
                <a:ext cx="134703" cy="27898"/>
              </a:xfrm>
              <a:custGeom>
                <a:avLst/>
                <a:gdLst>
                  <a:gd name="connsiteX0" fmla="*/ 134704 w 134703"/>
                  <a:gd name="connsiteY0" fmla="*/ 27898 h 27898"/>
                  <a:gd name="connsiteX1" fmla="*/ 67352 w 134703"/>
                  <a:gd name="connsiteY1" fmla="*/ 0 h 27898"/>
                  <a:gd name="connsiteX2" fmla="*/ 0 w 134703"/>
                  <a:gd name="connsiteY2" fmla="*/ 27898 h 2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703" h="27898">
                    <a:moveTo>
                      <a:pt x="134704" y="27898"/>
                    </a:moveTo>
                    <a:cubicBezTo>
                      <a:pt x="117467" y="10661"/>
                      <a:pt x="93655" y="0"/>
                      <a:pt x="67352" y="0"/>
                    </a:cubicBezTo>
                    <a:cubicBezTo>
                      <a:pt x="41049" y="0"/>
                      <a:pt x="17237" y="10661"/>
                      <a:pt x="0" y="27898"/>
                    </a:cubicBezTo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7C44FDF-C18E-47AE-81E8-8196C6A4B8DC}"/>
              </a:ext>
            </a:extLst>
          </p:cNvPr>
          <p:cNvGrpSpPr/>
          <p:nvPr/>
        </p:nvGrpSpPr>
        <p:grpSpPr>
          <a:xfrm>
            <a:off x="695325" y="3006472"/>
            <a:ext cx="3783693" cy="830516"/>
            <a:chOff x="695325" y="3006472"/>
            <a:chExt cx="3783693" cy="83051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24D3528-1607-4C45-BB44-70A8A67E56CD}"/>
                </a:ext>
              </a:extLst>
            </p:cNvPr>
            <p:cNvGrpSpPr/>
            <p:nvPr/>
          </p:nvGrpSpPr>
          <p:grpSpPr>
            <a:xfrm>
              <a:off x="1254125" y="3006472"/>
              <a:ext cx="3224893" cy="830516"/>
              <a:chOff x="8967107" y="978353"/>
              <a:chExt cx="3224893" cy="830516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DCBDC86-CEDC-4A61-9E2C-3509FFC5551B}"/>
                  </a:ext>
                </a:extLst>
              </p:cNvPr>
              <p:cNvSpPr txBox="1"/>
              <p:nvPr/>
            </p:nvSpPr>
            <p:spPr>
              <a:xfrm>
                <a:off x="8994096" y="1285649"/>
                <a:ext cx="319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alpha val="80000"/>
                      </a:schemeClr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Nunc viverra imperdiet enim. Fusce est. Vivamus a </a:t>
                </a:r>
                <a:r>
                  <a:rPr lang="en-US" altLang="zh-CN" sz="1400" dirty="0" err="1">
                    <a:solidFill>
                      <a:schemeClr val="tx1">
                        <a:alpha val="80000"/>
                      </a:schemeClr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tellus</a:t>
                </a:r>
                <a:r>
                  <a:rPr lang="en-US" altLang="zh-CN" sz="1400" dirty="0">
                    <a:solidFill>
                      <a:schemeClr val="tx1">
                        <a:alpha val="80000"/>
                      </a:schemeClr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.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E40C3AB-3849-486D-993A-15B6265D8221}"/>
                  </a:ext>
                </a:extLst>
              </p:cNvPr>
              <p:cNvSpPr txBox="1"/>
              <p:nvPr/>
            </p:nvSpPr>
            <p:spPr>
              <a:xfrm>
                <a:off x="8967107" y="978353"/>
                <a:ext cx="1309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accent1">
                        <a:lumMod val="50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SUMMER</a:t>
                </a:r>
                <a:endParaRPr lang="zh-CN" altLang="en-US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92941D5-31F3-4E89-A59F-5EEAC52EB7F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5325" y="3086781"/>
              <a:ext cx="396000" cy="396000"/>
              <a:chOff x="-1600200" y="6213475"/>
              <a:chExt cx="190500" cy="190500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60FC208-DF90-42F5-88D2-228380DB3597}"/>
                  </a:ext>
                </a:extLst>
              </p:cNvPr>
              <p:cNvSpPr/>
              <p:nvPr/>
            </p:nvSpPr>
            <p:spPr>
              <a:xfrm>
                <a:off x="-1592274" y="6213475"/>
                <a:ext cx="174648" cy="57150"/>
              </a:xfrm>
              <a:custGeom>
                <a:avLst/>
                <a:gdLst>
                  <a:gd name="connsiteX0" fmla="*/ 174649 w 174648"/>
                  <a:gd name="connsiteY0" fmla="*/ 57150 h 57150"/>
                  <a:gd name="connsiteX1" fmla="*/ 87324 w 174648"/>
                  <a:gd name="connsiteY1" fmla="*/ 0 h 57150"/>
                  <a:gd name="connsiteX2" fmla="*/ 0 w 174648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48" h="57150">
                    <a:moveTo>
                      <a:pt x="174649" y="57150"/>
                    </a:moveTo>
                    <a:cubicBezTo>
                      <a:pt x="159951" y="23510"/>
                      <a:pt x="126383" y="0"/>
                      <a:pt x="87324" y="0"/>
                    </a:cubicBezTo>
                    <a:cubicBezTo>
                      <a:pt x="48266" y="0"/>
                      <a:pt x="14698" y="23510"/>
                      <a:pt x="0" y="57150"/>
                    </a:cubicBezTo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884041F-09D3-4A4A-B0E8-15B5C0793CAB}"/>
                  </a:ext>
                </a:extLst>
              </p:cNvPr>
              <p:cNvSpPr/>
              <p:nvPr/>
            </p:nvSpPr>
            <p:spPr>
              <a:xfrm>
                <a:off x="-1533525" y="6261100"/>
                <a:ext cx="57150" cy="142875"/>
              </a:xfrm>
              <a:custGeom>
                <a:avLst/>
                <a:gdLst>
                  <a:gd name="connsiteX0" fmla="*/ 28575 w 57150"/>
                  <a:gd name="connsiteY0" fmla="*/ 0 h 142875"/>
                  <a:gd name="connsiteX1" fmla="*/ 0 w 57150"/>
                  <a:gd name="connsiteY1" fmla="*/ 68022 h 142875"/>
                  <a:gd name="connsiteX2" fmla="*/ 260 w 57150"/>
                  <a:gd name="connsiteY2" fmla="*/ 75108 h 142875"/>
                  <a:gd name="connsiteX3" fmla="*/ 28575 w 57150"/>
                  <a:gd name="connsiteY3" fmla="*/ 142875 h 142875"/>
                  <a:gd name="connsiteX4" fmla="*/ 56890 w 57150"/>
                  <a:gd name="connsiteY4" fmla="*/ 75108 h 142875"/>
                  <a:gd name="connsiteX5" fmla="*/ 57150 w 57150"/>
                  <a:gd name="connsiteY5" fmla="*/ 68022 h 142875"/>
                  <a:gd name="connsiteX6" fmla="*/ 28575 w 5715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142875">
                    <a:moveTo>
                      <a:pt x="28575" y="0"/>
                    </a:moveTo>
                    <a:cubicBezTo>
                      <a:pt x="10941" y="17287"/>
                      <a:pt x="0" y="41377"/>
                      <a:pt x="0" y="68022"/>
                    </a:cubicBezTo>
                    <a:cubicBezTo>
                      <a:pt x="0" y="70405"/>
                      <a:pt x="88" y="72769"/>
                      <a:pt x="260" y="75108"/>
                    </a:cubicBezTo>
                    <a:cubicBezTo>
                      <a:pt x="17742" y="92377"/>
                      <a:pt x="28575" y="116361"/>
                      <a:pt x="28575" y="142875"/>
                    </a:cubicBezTo>
                    <a:cubicBezTo>
                      <a:pt x="28575" y="116361"/>
                      <a:pt x="39408" y="92377"/>
                      <a:pt x="56890" y="75108"/>
                    </a:cubicBezTo>
                    <a:cubicBezTo>
                      <a:pt x="57062" y="72769"/>
                      <a:pt x="57150" y="70405"/>
                      <a:pt x="57150" y="68022"/>
                    </a:cubicBezTo>
                    <a:cubicBezTo>
                      <a:pt x="57150" y="41377"/>
                      <a:pt x="46209" y="17287"/>
                      <a:pt x="28575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D97A50B-B4C9-46EC-9A2A-C6B595974BCF}"/>
                  </a:ext>
                </a:extLst>
              </p:cNvPr>
              <p:cNvSpPr/>
              <p:nvPr/>
            </p:nvSpPr>
            <p:spPr>
              <a:xfrm>
                <a:off x="-1600200" y="6308725"/>
                <a:ext cx="95250" cy="95250"/>
              </a:xfrm>
              <a:custGeom>
                <a:avLst/>
                <a:gdLst>
                  <a:gd name="connsiteX0" fmla="*/ 0 w 95250"/>
                  <a:gd name="connsiteY0" fmla="*/ 0 h 95250"/>
                  <a:gd name="connsiteX1" fmla="*/ 95250 w 95250"/>
                  <a:gd name="connsiteY1" fmla="*/ 95250 h 95250"/>
                  <a:gd name="connsiteX2" fmla="*/ 66935 w 95250"/>
                  <a:gd name="connsiteY2" fmla="*/ 27483 h 95250"/>
                  <a:gd name="connsiteX3" fmla="*/ 0 w 952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95250">
                    <a:moveTo>
                      <a:pt x="0" y="0"/>
                    </a:moveTo>
                    <a:cubicBezTo>
                      <a:pt x="0" y="52605"/>
                      <a:pt x="42645" y="95250"/>
                      <a:pt x="95250" y="95250"/>
                    </a:cubicBezTo>
                    <a:cubicBezTo>
                      <a:pt x="95250" y="68736"/>
                      <a:pt x="84417" y="44752"/>
                      <a:pt x="66935" y="27483"/>
                    </a:cubicBezTo>
                    <a:cubicBezTo>
                      <a:pt x="49732" y="10490"/>
                      <a:pt x="26091" y="0"/>
                      <a:pt x="0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9A1B5B9-E16F-4941-9C6A-CB3D2AA335C1}"/>
                  </a:ext>
                </a:extLst>
              </p:cNvPr>
              <p:cNvSpPr/>
              <p:nvPr/>
            </p:nvSpPr>
            <p:spPr>
              <a:xfrm>
                <a:off x="-1504950" y="6308725"/>
                <a:ext cx="95250" cy="95250"/>
              </a:xfrm>
              <a:custGeom>
                <a:avLst/>
                <a:gdLst>
                  <a:gd name="connsiteX0" fmla="*/ 95250 w 95250"/>
                  <a:gd name="connsiteY0" fmla="*/ 0 h 95250"/>
                  <a:gd name="connsiteX1" fmla="*/ 0 w 95250"/>
                  <a:gd name="connsiteY1" fmla="*/ 95250 h 95250"/>
                  <a:gd name="connsiteX2" fmla="*/ 28315 w 95250"/>
                  <a:gd name="connsiteY2" fmla="*/ 27483 h 95250"/>
                  <a:gd name="connsiteX3" fmla="*/ 95250 w 952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95250">
                    <a:moveTo>
                      <a:pt x="95250" y="0"/>
                    </a:moveTo>
                    <a:cubicBezTo>
                      <a:pt x="95250" y="52605"/>
                      <a:pt x="52605" y="95250"/>
                      <a:pt x="0" y="95250"/>
                    </a:cubicBezTo>
                    <a:cubicBezTo>
                      <a:pt x="0" y="68736"/>
                      <a:pt x="10833" y="44752"/>
                      <a:pt x="28315" y="27483"/>
                    </a:cubicBezTo>
                    <a:cubicBezTo>
                      <a:pt x="45518" y="10490"/>
                      <a:pt x="69159" y="0"/>
                      <a:pt x="95250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accent1">
                    <a:lumMod val="5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思源宋体 CN" panose="02020400000000000000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6409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946449DE-D618-4264-A137-3D8832A62003}"/>
              </a:ext>
            </a:extLst>
          </p:cNvPr>
          <p:cNvSpPr/>
          <p:nvPr/>
        </p:nvSpPr>
        <p:spPr>
          <a:xfrm>
            <a:off x="7486650" y="0"/>
            <a:ext cx="470535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pic>
        <p:nvPicPr>
          <p:cNvPr id="17" name="图片 16" descr="棕色头发的女人&#10;&#10;描述已自动生成">
            <a:extLst>
              <a:ext uri="{FF2B5EF4-FFF2-40B4-BE49-F238E27FC236}">
                <a16:creationId xmlns:a16="http://schemas.microsoft.com/office/drawing/2014/main" id="{25C233CF-56B6-4CA4-AA88-7A993FA9FD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76970" cy="6858000"/>
          </a:xfrm>
          <a:prstGeom prst="rect">
            <a:avLst/>
          </a:prstGeom>
        </p:spPr>
      </p:pic>
      <p:pic>
        <p:nvPicPr>
          <p:cNvPr id="19" name="图片 18" descr="模糊的小孩&#10;&#10;描述已自动生成">
            <a:extLst>
              <a:ext uri="{FF2B5EF4-FFF2-40B4-BE49-F238E27FC236}">
                <a16:creationId xmlns:a16="http://schemas.microsoft.com/office/drawing/2014/main" id="{6D3DA38C-D45F-41AA-B660-17EBD734C6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700" y="2119700"/>
            <a:ext cx="3162300" cy="4738299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id="{AD519105-AFA7-40DE-979E-D5AD36E47C23}"/>
              </a:ext>
            </a:extLst>
          </p:cNvPr>
          <p:cNvSpPr/>
          <p:nvPr/>
        </p:nvSpPr>
        <p:spPr>
          <a:xfrm>
            <a:off x="7943851" y="1464158"/>
            <a:ext cx="608012" cy="608012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391BBDE-07EA-4ADD-964E-2E99205D8EB2}"/>
              </a:ext>
            </a:extLst>
          </p:cNvPr>
          <p:cNvSpPr txBox="1"/>
          <p:nvPr/>
        </p:nvSpPr>
        <p:spPr>
          <a:xfrm>
            <a:off x="7793978" y="1527175"/>
            <a:ext cx="3940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SUMMER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4D41B3-BA06-43F7-BCA3-A984EC1BB989}"/>
              </a:ext>
            </a:extLst>
          </p:cNvPr>
          <p:cNvSpPr txBox="1"/>
          <p:nvPr/>
        </p:nvSpPr>
        <p:spPr>
          <a:xfrm>
            <a:off x="619125" y="6129564"/>
            <a:ext cx="5603875" cy="27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</a:t>
            </a:r>
            <a:r>
              <a:rPr lang="en-US" altLang="zh-CN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- SUMMER</a:t>
            </a:r>
            <a:endParaRPr lang="zh-CN" altLang="en-US" sz="1200" dirty="0">
              <a:solidFill>
                <a:schemeClr val="accent1">
                  <a:lumMod val="50000"/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826886-1A14-43CA-8093-28A0334D25D0}"/>
              </a:ext>
            </a:extLst>
          </p:cNvPr>
          <p:cNvSpPr txBox="1"/>
          <p:nvPr/>
        </p:nvSpPr>
        <p:spPr>
          <a:xfrm>
            <a:off x="4956175" y="1875949"/>
            <a:ext cx="22637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36F0644-4D6E-49B3-A9AE-9E9C3FEA2176}"/>
              </a:ext>
            </a:extLst>
          </p:cNvPr>
          <p:cNvSpPr txBox="1"/>
          <p:nvPr/>
        </p:nvSpPr>
        <p:spPr>
          <a:xfrm>
            <a:off x="4956175" y="3230831"/>
            <a:ext cx="22637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588E9BB-16E5-45F7-9AE8-D5C7D8E2A8ED}"/>
              </a:ext>
            </a:extLst>
          </p:cNvPr>
          <p:cNvSpPr txBox="1"/>
          <p:nvPr/>
        </p:nvSpPr>
        <p:spPr>
          <a:xfrm>
            <a:off x="4956175" y="4585712"/>
            <a:ext cx="22637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222892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一群, 覆盖, 田地, 站&#10;&#10;描述已自动生成">
            <a:extLst>
              <a:ext uri="{FF2B5EF4-FFF2-40B4-BE49-F238E27FC236}">
                <a16:creationId xmlns:a16="http://schemas.microsoft.com/office/drawing/2014/main" id="{E972D7E8-85E6-4F2A-9C39-84218A07B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0288470" cy="6858000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0D998450-AE95-490A-9C00-0B8ED1543419}"/>
              </a:ext>
            </a:extLst>
          </p:cNvPr>
          <p:cNvSpPr/>
          <p:nvPr/>
        </p:nvSpPr>
        <p:spPr>
          <a:xfrm>
            <a:off x="7979456" y="680584"/>
            <a:ext cx="740909" cy="74090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3E7A352-2423-4A9A-B75F-563138A98708}"/>
              </a:ext>
            </a:extLst>
          </p:cNvPr>
          <p:cNvSpPr txBox="1"/>
          <p:nvPr/>
        </p:nvSpPr>
        <p:spPr>
          <a:xfrm>
            <a:off x="5911031" y="342900"/>
            <a:ext cx="3935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AUTUMN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AE7070-577E-4805-A5AA-A6B71CC66BEB}"/>
              </a:ext>
            </a:extLst>
          </p:cNvPr>
          <p:cNvSpPr txBox="1"/>
          <p:nvPr/>
        </p:nvSpPr>
        <p:spPr>
          <a:xfrm>
            <a:off x="6692900" y="4002194"/>
            <a:ext cx="314438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B57A8F1-1D80-4480-90F7-A02AACA92021}"/>
              </a:ext>
            </a:extLst>
          </p:cNvPr>
          <p:cNvSpPr txBox="1"/>
          <p:nvPr/>
        </p:nvSpPr>
        <p:spPr>
          <a:xfrm>
            <a:off x="6692900" y="2137108"/>
            <a:ext cx="314438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858389-4B14-4872-A335-6B41523F22BB}"/>
              </a:ext>
            </a:extLst>
          </p:cNvPr>
          <p:cNvSpPr txBox="1"/>
          <p:nvPr/>
        </p:nvSpPr>
        <p:spPr>
          <a:xfrm>
            <a:off x="6226629" y="6112329"/>
            <a:ext cx="5365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AUTUMN 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847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一群鸟在树枝上&#10;&#10;描述已自动生成">
            <a:extLst>
              <a:ext uri="{FF2B5EF4-FFF2-40B4-BE49-F238E27FC236}">
                <a16:creationId xmlns:a16="http://schemas.microsoft.com/office/drawing/2014/main" id="{5DB59433-68DD-48CF-9B94-1AF7FDA36D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E40D4CE7-0393-4065-9FCA-F2DBE5DD4F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830FD4B-655B-4632-B777-0A06F0EC8958}"/>
              </a:ext>
            </a:extLst>
          </p:cNvPr>
          <p:cNvSpPr/>
          <p:nvPr/>
        </p:nvSpPr>
        <p:spPr>
          <a:xfrm>
            <a:off x="7433186" y="231675"/>
            <a:ext cx="762439" cy="76243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17D447-566E-4834-ABF9-E89CCF70B12A}"/>
              </a:ext>
            </a:extLst>
          </p:cNvPr>
          <p:cNvSpPr txBox="1"/>
          <p:nvPr/>
        </p:nvSpPr>
        <p:spPr>
          <a:xfrm>
            <a:off x="4128186" y="349983"/>
            <a:ext cx="3935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AUTUMN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E38107F1-B6C5-4D2D-B00E-022F6CCF98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5661132"/>
              </p:ext>
            </p:extLst>
          </p:nvPr>
        </p:nvGraphicFramePr>
        <p:xfrm>
          <a:off x="695325" y="1378858"/>
          <a:ext cx="10801350" cy="4102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B6113D1D-205D-4EA6-AD17-228479B3D9A9}"/>
              </a:ext>
            </a:extLst>
          </p:cNvPr>
          <p:cNvSpPr txBox="1"/>
          <p:nvPr/>
        </p:nvSpPr>
        <p:spPr>
          <a:xfrm>
            <a:off x="1219200" y="5872589"/>
            <a:ext cx="975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3769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雪地上的风景&#10;&#10;低可信度描述已自动生成">
            <a:extLst>
              <a:ext uri="{FF2B5EF4-FFF2-40B4-BE49-F238E27FC236}">
                <a16:creationId xmlns:a16="http://schemas.microsoft.com/office/drawing/2014/main" id="{77BBA5F6-3BA8-4FA4-A2A3-11DED01BE1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5452" y="549275"/>
            <a:ext cx="3400425" cy="4536000"/>
          </a:xfrm>
          <a:prstGeom prst="rect">
            <a:avLst/>
          </a:prstGeom>
        </p:spPr>
      </p:pic>
      <p:pic>
        <p:nvPicPr>
          <p:cNvPr id="21" name="图片 20" descr="绿色的植物&#10;&#10;中度可信度描述已自动生成">
            <a:extLst>
              <a:ext uri="{FF2B5EF4-FFF2-40B4-BE49-F238E27FC236}">
                <a16:creationId xmlns:a16="http://schemas.microsoft.com/office/drawing/2014/main" id="{5110736F-B0AE-4EE1-85CC-52292DDCFB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49275"/>
            <a:ext cx="3402000" cy="4535999"/>
          </a:xfrm>
          <a:prstGeom prst="rect">
            <a:avLst/>
          </a:prstGeom>
        </p:spPr>
      </p:pic>
      <p:pic>
        <p:nvPicPr>
          <p:cNvPr id="23" name="图片 22" descr="图片包含 鸟, 雪, 棕色, 羊&#10;&#10;描述已自动生成">
            <a:extLst>
              <a:ext uri="{FF2B5EF4-FFF2-40B4-BE49-F238E27FC236}">
                <a16:creationId xmlns:a16="http://schemas.microsoft.com/office/drawing/2014/main" id="{9A7E23DE-0571-4A9F-AC14-0262174A8AC0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4675" y="549275"/>
            <a:ext cx="3402000" cy="4536000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7420195C-1C60-4338-9F76-EF7E433EF07E}"/>
              </a:ext>
            </a:extLst>
          </p:cNvPr>
          <p:cNvSpPr/>
          <p:nvPr/>
        </p:nvSpPr>
        <p:spPr>
          <a:xfrm>
            <a:off x="4118486" y="955575"/>
            <a:ext cx="762439" cy="76243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E154EB9-DFA5-4747-941F-F529278E90CC}"/>
              </a:ext>
            </a:extLst>
          </p:cNvPr>
          <p:cNvSpPr txBox="1"/>
          <p:nvPr/>
        </p:nvSpPr>
        <p:spPr>
          <a:xfrm>
            <a:off x="4128186" y="549275"/>
            <a:ext cx="3935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AUTUMN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F651C6F-36F4-4B56-B849-16635601BE75}"/>
              </a:ext>
            </a:extLst>
          </p:cNvPr>
          <p:cNvGrpSpPr/>
          <p:nvPr/>
        </p:nvGrpSpPr>
        <p:grpSpPr>
          <a:xfrm>
            <a:off x="737275" y="5409195"/>
            <a:ext cx="3318101" cy="971563"/>
            <a:chOff x="737275" y="5409195"/>
            <a:chExt cx="3318101" cy="97156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B92F93A-CD48-4F48-9076-4EA5C6B98A17}"/>
                </a:ext>
              </a:extLst>
            </p:cNvPr>
            <p:cNvSpPr txBox="1"/>
            <p:nvPr/>
          </p:nvSpPr>
          <p:spPr>
            <a:xfrm>
              <a:off x="737275" y="5857538"/>
              <a:ext cx="3318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0AEED65-067E-401F-B3E0-63D8F2DECFA2}"/>
                </a:ext>
              </a:extLst>
            </p:cNvPr>
            <p:cNvSpPr txBox="1"/>
            <p:nvPr/>
          </p:nvSpPr>
          <p:spPr>
            <a:xfrm>
              <a:off x="1741434" y="5409195"/>
              <a:ext cx="13097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AUTUMN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617C0B-6F1A-4111-AAAB-E2B5074A322D}"/>
              </a:ext>
            </a:extLst>
          </p:cNvPr>
          <p:cNvGrpSpPr/>
          <p:nvPr/>
        </p:nvGrpSpPr>
        <p:grpSpPr>
          <a:xfrm>
            <a:off x="4436950" y="5409195"/>
            <a:ext cx="3318101" cy="971563"/>
            <a:chOff x="737275" y="5409195"/>
            <a:chExt cx="3318101" cy="97156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7E0B40C-E13B-46BD-A6BB-99A47BAA0D86}"/>
                </a:ext>
              </a:extLst>
            </p:cNvPr>
            <p:cNvSpPr txBox="1"/>
            <p:nvPr/>
          </p:nvSpPr>
          <p:spPr>
            <a:xfrm>
              <a:off x="737275" y="5857538"/>
              <a:ext cx="3318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38CAA12-0101-48E4-8F62-DD41282CBACD}"/>
                </a:ext>
              </a:extLst>
            </p:cNvPr>
            <p:cNvSpPr txBox="1"/>
            <p:nvPr/>
          </p:nvSpPr>
          <p:spPr>
            <a:xfrm>
              <a:off x="1741434" y="5409195"/>
              <a:ext cx="13097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AUTUMN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172495B-3EAC-4409-892B-1A1CE66DABCD}"/>
              </a:ext>
            </a:extLst>
          </p:cNvPr>
          <p:cNvGrpSpPr/>
          <p:nvPr/>
        </p:nvGrpSpPr>
        <p:grpSpPr>
          <a:xfrm>
            <a:off x="8136625" y="5409195"/>
            <a:ext cx="3318101" cy="971563"/>
            <a:chOff x="737275" y="5409195"/>
            <a:chExt cx="3318101" cy="97156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2BB55FF-2B1A-41A3-AEFE-8EE0CF0E49E9}"/>
                </a:ext>
              </a:extLst>
            </p:cNvPr>
            <p:cNvSpPr txBox="1"/>
            <p:nvPr/>
          </p:nvSpPr>
          <p:spPr>
            <a:xfrm>
              <a:off x="737275" y="5857538"/>
              <a:ext cx="3318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0A3C79-8EEA-4439-AA6A-C368499F4A75}"/>
                </a:ext>
              </a:extLst>
            </p:cNvPr>
            <p:cNvSpPr txBox="1"/>
            <p:nvPr/>
          </p:nvSpPr>
          <p:spPr>
            <a:xfrm>
              <a:off x="1741434" y="5409195"/>
              <a:ext cx="13097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AUTUMN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584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草地上的植物&#10;&#10;描述已自动生成">
            <a:extLst>
              <a:ext uri="{FF2B5EF4-FFF2-40B4-BE49-F238E27FC236}">
                <a16:creationId xmlns:a16="http://schemas.microsoft.com/office/drawing/2014/main" id="{2B7BC7B1-D99C-425D-BC09-6DAEED6E9E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5" y="549275"/>
            <a:ext cx="10801350" cy="2574925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7250BF4F-3484-420B-9A65-F499EAC4A3DB}"/>
              </a:ext>
            </a:extLst>
          </p:cNvPr>
          <p:cNvSpPr/>
          <p:nvPr/>
        </p:nvSpPr>
        <p:spPr>
          <a:xfrm>
            <a:off x="416606" y="4416198"/>
            <a:ext cx="889680" cy="889680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796195D-2D58-4027-82C7-08B7BEE75A67}"/>
              </a:ext>
            </a:extLst>
          </p:cNvPr>
          <p:cNvSpPr txBox="1"/>
          <p:nvPr/>
        </p:nvSpPr>
        <p:spPr>
          <a:xfrm>
            <a:off x="581025" y="4041775"/>
            <a:ext cx="3935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AUTUMN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48E8DFC-78FA-470B-B9EC-BBE213D91381}"/>
              </a:ext>
            </a:extLst>
          </p:cNvPr>
          <p:cNvSpPr/>
          <p:nvPr/>
        </p:nvSpPr>
        <p:spPr>
          <a:xfrm>
            <a:off x="9566031" y="6063342"/>
            <a:ext cx="1930644" cy="4000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24CCA43-FED7-480B-B9B9-7600D72FDA3C}"/>
              </a:ext>
            </a:extLst>
          </p:cNvPr>
          <p:cNvSpPr txBox="1"/>
          <p:nvPr/>
        </p:nvSpPr>
        <p:spPr>
          <a:xfrm>
            <a:off x="5489578" y="6124867"/>
            <a:ext cx="5876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</a:t>
            </a:r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- AUTUMN 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4E24784-8EA3-4A4A-A301-60220747E25A}"/>
              </a:ext>
            </a:extLst>
          </p:cNvPr>
          <p:cNvSpPr txBox="1"/>
          <p:nvPr/>
        </p:nvSpPr>
        <p:spPr>
          <a:xfrm>
            <a:off x="5159375" y="4808644"/>
            <a:ext cx="6443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36A4F54-B29D-496B-9687-507777EFB4C6}"/>
              </a:ext>
            </a:extLst>
          </p:cNvPr>
          <p:cNvSpPr txBox="1"/>
          <p:nvPr/>
        </p:nvSpPr>
        <p:spPr>
          <a:xfrm>
            <a:off x="5159375" y="3908758"/>
            <a:ext cx="6443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0487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树上的叶子&#10;&#10;中度可信度描述已自动生成">
            <a:extLst>
              <a:ext uri="{FF2B5EF4-FFF2-40B4-BE49-F238E27FC236}">
                <a16:creationId xmlns:a16="http://schemas.microsoft.com/office/drawing/2014/main" id="{CD12B095-1167-4C7D-9A5A-3A26E26286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1B566CF-9329-4123-B1B3-A8FCF8A13103}"/>
              </a:ext>
            </a:extLst>
          </p:cNvPr>
          <p:cNvSpPr/>
          <p:nvPr/>
        </p:nvSpPr>
        <p:spPr>
          <a:xfrm>
            <a:off x="695325" y="549275"/>
            <a:ext cx="10801350" cy="575945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1B9A21A-3849-4044-902A-20184940C148}"/>
              </a:ext>
            </a:extLst>
          </p:cNvPr>
          <p:cNvSpPr/>
          <p:nvPr/>
        </p:nvSpPr>
        <p:spPr>
          <a:xfrm>
            <a:off x="4683806" y="1048884"/>
            <a:ext cx="740909" cy="74090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37297DC-8FC5-48E4-A956-241C5B1AD2DE}"/>
              </a:ext>
            </a:extLst>
          </p:cNvPr>
          <p:cNvSpPr txBox="1"/>
          <p:nvPr/>
        </p:nvSpPr>
        <p:spPr>
          <a:xfrm>
            <a:off x="4260401" y="777875"/>
            <a:ext cx="3671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WINTER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08021BB-29F5-41E4-BEC5-A207556BABD3}"/>
              </a:ext>
            </a:extLst>
          </p:cNvPr>
          <p:cNvGrpSpPr/>
          <p:nvPr/>
        </p:nvGrpSpPr>
        <p:grpSpPr>
          <a:xfrm>
            <a:off x="10780315" y="3540095"/>
            <a:ext cx="353219" cy="400110"/>
            <a:chOff x="4199731" y="5903853"/>
            <a:chExt cx="353219" cy="40011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1D9DBA8-88C6-4579-AA66-F28187FEC301}"/>
                </a:ext>
              </a:extLst>
            </p:cNvPr>
            <p:cNvSpPr/>
            <p:nvPr/>
          </p:nvSpPr>
          <p:spPr>
            <a:xfrm>
              <a:off x="4199731" y="5921757"/>
              <a:ext cx="353219" cy="35321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6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7BB036A-EE23-4616-B927-EBB0CCA4FB81}"/>
                </a:ext>
              </a:extLst>
            </p:cNvPr>
            <p:cNvSpPr txBox="1"/>
            <p:nvPr/>
          </p:nvSpPr>
          <p:spPr>
            <a:xfrm>
              <a:off x="4264898" y="5903853"/>
              <a:ext cx="241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&gt;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0F635A0-A00C-4B93-9001-277687F8AD33}"/>
              </a:ext>
            </a:extLst>
          </p:cNvPr>
          <p:cNvGrpSpPr/>
          <p:nvPr/>
        </p:nvGrpSpPr>
        <p:grpSpPr>
          <a:xfrm rot="10800000" flipH="1">
            <a:off x="1058465" y="3540095"/>
            <a:ext cx="353219" cy="400110"/>
            <a:chOff x="4199731" y="5903853"/>
            <a:chExt cx="353219" cy="40011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07DE1F0-BE18-4473-9437-FE4C30D419D1}"/>
                </a:ext>
              </a:extLst>
            </p:cNvPr>
            <p:cNvSpPr/>
            <p:nvPr/>
          </p:nvSpPr>
          <p:spPr>
            <a:xfrm>
              <a:off x="4199731" y="5921757"/>
              <a:ext cx="353219" cy="35321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6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27B9D32-FE2E-40D4-B022-C0308C979BEA}"/>
                </a:ext>
              </a:extLst>
            </p:cNvPr>
            <p:cNvSpPr txBox="1"/>
            <p:nvPr/>
          </p:nvSpPr>
          <p:spPr>
            <a:xfrm>
              <a:off x="4245848" y="5903853"/>
              <a:ext cx="241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&gt;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ECFDFED-91FD-4175-9D3B-8459CD43C753}"/>
              </a:ext>
            </a:extLst>
          </p:cNvPr>
          <p:cNvSpPr txBox="1"/>
          <p:nvPr/>
        </p:nvSpPr>
        <p:spPr>
          <a:xfrm>
            <a:off x="2347190" y="5353721"/>
            <a:ext cx="74976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8494940-1B2F-4325-B9F6-E1174F68D7C0}"/>
              </a:ext>
            </a:extLst>
          </p:cNvPr>
          <p:cNvSpPr/>
          <p:nvPr/>
        </p:nvSpPr>
        <p:spPr>
          <a:xfrm>
            <a:off x="10036857" y="2534785"/>
            <a:ext cx="487816" cy="487816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1B93903-7BA4-42D2-8B6D-71527539625E}"/>
              </a:ext>
            </a:extLst>
          </p:cNvPr>
          <p:cNvGrpSpPr/>
          <p:nvPr/>
        </p:nvGrpSpPr>
        <p:grpSpPr>
          <a:xfrm>
            <a:off x="1755468" y="2827032"/>
            <a:ext cx="2718208" cy="2038656"/>
            <a:chOff x="1755468" y="2903232"/>
            <a:chExt cx="2718208" cy="2038656"/>
          </a:xfrm>
        </p:grpSpPr>
        <p:pic>
          <p:nvPicPr>
            <p:cNvPr id="27" name="图片 26" descr="树林旁的花&#10;&#10;描述已自动生成">
              <a:extLst>
                <a:ext uri="{FF2B5EF4-FFF2-40B4-BE49-F238E27FC236}">
                  <a16:creationId xmlns:a16="http://schemas.microsoft.com/office/drawing/2014/main" id="{CCB12AAB-BEE8-43C0-9CA9-D09AB5AD8B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5468" y="2903232"/>
              <a:ext cx="2718208" cy="2038656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C7BEF5D-C7AF-4B13-BCAF-A744DF770884}"/>
                </a:ext>
              </a:extLst>
            </p:cNvPr>
            <p:cNvSpPr/>
            <p:nvPr/>
          </p:nvSpPr>
          <p:spPr>
            <a:xfrm>
              <a:off x="1863622" y="3006450"/>
              <a:ext cx="2501901" cy="18322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4A03E64-8517-4B9D-A557-7F178FC2C9B1}"/>
              </a:ext>
            </a:extLst>
          </p:cNvPr>
          <p:cNvGrpSpPr/>
          <p:nvPr/>
        </p:nvGrpSpPr>
        <p:grpSpPr>
          <a:xfrm>
            <a:off x="7618537" y="2828088"/>
            <a:ext cx="2718000" cy="2037600"/>
            <a:chOff x="7618537" y="2904288"/>
            <a:chExt cx="2718000" cy="2037600"/>
          </a:xfrm>
        </p:grpSpPr>
        <p:pic>
          <p:nvPicPr>
            <p:cNvPr id="33" name="图片 32" descr="雪地里的房子和树&#10;&#10;描述已自动生成">
              <a:extLst>
                <a:ext uri="{FF2B5EF4-FFF2-40B4-BE49-F238E27FC236}">
                  <a16:creationId xmlns:a16="http://schemas.microsoft.com/office/drawing/2014/main" id="{7F83B7FF-0337-4249-AF02-E3827DFEE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18537" y="2904288"/>
              <a:ext cx="2718000" cy="2037600"/>
            </a:xfrm>
            <a:prstGeom prst="rect">
              <a:avLst/>
            </a:prstGeom>
          </p:spPr>
        </p:pic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A7568769-80D6-4E1A-BCF2-11B4D0592546}"/>
                </a:ext>
              </a:extLst>
            </p:cNvPr>
            <p:cNvSpPr/>
            <p:nvPr/>
          </p:nvSpPr>
          <p:spPr>
            <a:xfrm>
              <a:off x="7726587" y="3006978"/>
              <a:ext cx="2501901" cy="18322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9909E8-F19A-4325-9708-C2A46340B489}"/>
              </a:ext>
            </a:extLst>
          </p:cNvPr>
          <p:cNvGrpSpPr/>
          <p:nvPr/>
        </p:nvGrpSpPr>
        <p:grpSpPr>
          <a:xfrm>
            <a:off x="4346825" y="2447319"/>
            <a:ext cx="3498351" cy="2623763"/>
            <a:chOff x="4687706" y="2904288"/>
            <a:chExt cx="2716800" cy="2037600"/>
          </a:xfrm>
        </p:grpSpPr>
        <p:pic>
          <p:nvPicPr>
            <p:cNvPr id="37" name="图片 36" descr="雪地上有许多树&#10;&#10;描述已自动生成">
              <a:extLst>
                <a:ext uri="{FF2B5EF4-FFF2-40B4-BE49-F238E27FC236}">
                  <a16:creationId xmlns:a16="http://schemas.microsoft.com/office/drawing/2014/main" id="{39CC43AB-EB98-4197-88DD-01144EAA0E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7706" y="2904288"/>
              <a:ext cx="2716800" cy="2037600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706B692-66C3-4DE6-BA2D-3C7D27CF3DFE}"/>
                </a:ext>
              </a:extLst>
            </p:cNvPr>
            <p:cNvSpPr/>
            <p:nvPr/>
          </p:nvSpPr>
          <p:spPr>
            <a:xfrm>
              <a:off x="4795156" y="3006978"/>
              <a:ext cx="2501901" cy="18322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74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:a16="http://schemas.microsoft.com/office/drawing/2014/main" id="{0895ECEC-3B83-4BDC-A15E-ECE6FB30163A}"/>
              </a:ext>
            </a:extLst>
          </p:cNvPr>
          <p:cNvSpPr/>
          <p:nvPr/>
        </p:nvSpPr>
        <p:spPr>
          <a:xfrm>
            <a:off x="8797992" y="293031"/>
            <a:ext cx="487816" cy="487816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pic>
        <p:nvPicPr>
          <p:cNvPr id="11" name="图片 10" descr="湖边的雪地和树林&#10;&#10;描述已自动生成">
            <a:extLst>
              <a:ext uri="{FF2B5EF4-FFF2-40B4-BE49-F238E27FC236}">
                <a16:creationId xmlns:a16="http://schemas.microsoft.com/office/drawing/2014/main" id="{BE9DBDD8-1E1D-4658-9CBD-C81EC93FEC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650" y="1390650"/>
            <a:ext cx="4572000" cy="6858000"/>
          </a:xfrm>
          <a:prstGeom prst="rect">
            <a:avLst/>
          </a:prstGeom>
        </p:spPr>
      </p:pic>
      <p:pic>
        <p:nvPicPr>
          <p:cNvPr id="8" name="图片 7" descr="树上的叶子&#10;&#10;描述已自动生成">
            <a:extLst>
              <a:ext uri="{FF2B5EF4-FFF2-40B4-BE49-F238E27FC236}">
                <a16:creationId xmlns:a16="http://schemas.microsoft.com/office/drawing/2014/main" id="{415F4095-E4D1-447E-854A-75E775429F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1434" y="494071"/>
            <a:ext cx="3160566" cy="2308123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6F579CBD-244C-488A-9A9F-F40D12317F4E}"/>
              </a:ext>
            </a:extLst>
          </p:cNvPr>
          <p:cNvSpPr/>
          <p:nvPr/>
        </p:nvSpPr>
        <p:spPr>
          <a:xfrm>
            <a:off x="6361961" y="1968435"/>
            <a:ext cx="740909" cy="74090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159640-ED00-4E99-BE57-A0A4565BB74B}"/>
              </a:ext>
            </a:extLst>
          </p:cNvPr>
          <p:cNvSpPr txBox="1"/>
          <p:nvPr/>
        </p:nvSpPr>
        <p:spPr>
          <a:xfrm>
            <a:off x="4947016" y="2105435"/>
            <a:ext cx="3671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WINTER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6AA3B6E-BFD5-4343-B9C3-878A77F4BB6D}"/>
              </a:ext>
            </a:extLst>
          </p:cNvPr>
          <p:cNvSpPr txBox="1"/>
          <p:nvPr/>
        </p:nvSpPr>
        <p:spPr>
          <a:xfrm>
            <a:off x="9518658" y="5431733"/>
            <a:ext cx="19780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tellus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04FC4EF-B84E-41BE-8A91-D4061DA9069A}"/>
              </a:ext>
            </a:extLst>
          </p:cNvPr>
          <p:cNvSpPr txBox="1"/>
          <p:nvPr/>
        </p:nvSpPr>
        <p:spPr>
          <a:xfrm>
            <a:off x="9498238" y="4959337"/>
            <a:ext cx="129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WINTER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20A3AC5-0EF3-4D30-A314-53EE65F3573B}"/>
              </a:ext>
            </a:extLst>
          </p:cNvPr>
          <p:cNvGrpSpPr>
            <a:grpSpLocks noChangeAspect="1"/>
          </p:cNvGrpSpPr>
          <p:nvPr/>
        </p:nvGrpSpPr>
        <p:grpSpPr>
          <a:xfrm>
            <a:off x="9084219" y="4987097"/>
            <a:ext cx="313812" cy="313812"/>
            <a:chOff x="-1581150" y="6517217"/>
            <a:chExt cx="190500" cy="190500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5B42EFC-1840-4DA5-9686-0378CC34A761}"/>
                </a:ext>
              </a:extLst>
            </p:cNvPr>
            <p:cNvSpPr/>
            <p:nvPr/>
          </p:nvSpPr>
          <p:spPr>
            <a:xfrm>
              <a:off x="-1581150" y="6517217"/>
              <a:ext cx="190500" cy="190500"/>
            </a:xfrm>
            <a:custGeom>
              <a:avLst/>
              <a:gdLst>
                <a:gd name="connsiteX0" fmla="*/ 95250 w 190500"/>
                <a:gd name="connsiteY0" fmla="*/ 190500 h 190500"/>
                <a:gd name="connsiteX1" fmla="*/ 190500 w 190500"/>
                <a:gd name="connsiteY1" fmla="*/ 95250 h 190500"/>
                <a:gd name="connsiteX2" fmla="*/ 95250 w 190500"/>
                <a:gd name="connsiteY2" fmla="*/ 0 h 190500"/>
                <a:gd name="connsiteX3" fmla="*/ 0 w 190500"/>
                <a:gd name="connsiteY3" fmla="*/ 95250 h 190500"/>
                <a:gd name="connsiteX4" fmla="*/ 95250 w 190500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5250" y="190500"/>
                  </a:moveTo>
                  <a:cubicBezTo>
                    <a:pt x="147855" y="190500"/>
                    <a:pt x="190500" y="147855"/>
                    <a:pt x="190500" y="95250"/>
                  </a:cubicBezTo>
                  <a:cubicBezTo>
                    <a:pt x="190500" y="42645"/>
                    <a:pt x="147855" y="0"/>
                    <a:pt x="95250" y="0"/>
                  </a:cubicBezTo>
                  <a:cubicBezTo>
                    <a:pt x="42645" y="0"/>
                    <a:pt x="0" y="42645"/>
                    <a:pt x="0" y="95250"/>
                  </a:cubicBezTo>
                  <a:cubicBezTo>
                    <a:pt x="0" y="147855"/>
                    <a:pt x="42645" y="190500"/>
                    <a:pt x="95250" y="190500"/>
                  </a:cubicBezTo>
                  <a:close/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E946D27-8709-4F9E-A97B-308EC4751761}"/>
                </a:ext>
              </a:extLst>
            </p:cNvPr>
            <p:cNvSpPr/>
            <p:nvPr/>
          </p:nvSpPr>
          <p:spPr>
            <a:xfrm>
              <a:off x="-1581150" y="6612467"/>
              <a:ext cx="190500" cy="4762"/>
            </a:xfrm>
            <a:custGeom>
              <a:avLst/>
              <a:gdLst>
                <a:gd name="connsiteX0" fmla="*/ 0 w 190500"/>
                <a:gd name="connsiteY0" fmla="*/ 0 h 4762"/>
                <a:gd name="connsiteX1" fmla="*/ 190500 w 1905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0" h="4762">
                  <a:moveTo>
                    <a:pt x="0" y="0"/>
                  </a:moveTo>
                  <a:lnTo>
                    <a:pt x="190500" y="0"/>
                  </a:lnTo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5676F3E-B793-4B1D-A651-4B8D2BBC1450}"/>
                </a:ext>
              </a:extLst>
            </p:cNvPr>
            <p:cNvSpPr/>
            <p:nvPr/>
          </p:nvSpPr>
          <p:spPr>
            <a:xfrm>
              <a:off x="-1524000" y="6517217"/>
              <a:ext cx="76200" cy="190500"/>
            </a:xfrm>
            <a:custGeom>
              <a:avLst/>
              <a:gdLst>
                <a:gd name="connsiteX0" fmla="*/ 38100 w 76200"/>
                <a:gd name="connsiteY0" fmla="*/ 190500 h 190500"/>
                <a:gd name="connsiteX1" fmla="*/ 76200 w 76200"/>
                <a:gd name="connsiteY1" fmla="*/ 95250 h 190500"/>
                <a:gd name="connsiteX2" fmla="*/ 38100 w 76200"/>
                <a:gd name="connsiteY2" fmla="*/ 0 h 190500"/>
                <a:gd name="connsiteX3" fmla="*/ 0 w 76200"/>
                <a:gd name="connsiteY3" fmla="*/ 95250 h 190500"/>
                <a:gd name="connsiteX4" fmla="*/ 38100 w 76200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90500">
                  <a:moveTo>
                    <a:pt x="38100" y="190500"/>
                  </a:moveTo>
                  <a:cubicBezTo>
                    <a:pt x="59142" y="190500"/>
                    <a:pt x="76200" y="147855"/>
                    <a:pt x="76200" y="95250"/>
                  </a:cubicBezTo>
                  <a:cubicBezTo>
                    <a:pt x="76200" y="42645"/>
                    <a:pt x="59142" y="0"/>
                    <a:pt x="38100" y="0"/>
                  </a:cubicBezTo>
                  <a:cubicBezTo>
                    <a:pt x="17058" y="0"/>
                    <a:pt x="0" y="42645"/>
                    <a:pt x="0" y="95250"/>
                  </a:cubicBezTo>
                  <a:cubicBezTo>
                    <a:pt x="0" y="147855"/>
                    <a:pt x="17058" y="190500"/>
                    <a:pt x="38100" y="190500"/>
                  </a:cubicBezTo>
                  <a:close/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10A5A28-2C11-40AF-9067-751516020470}"/>
                </a:ext>
              </a:extLst>
            </p:cNvPr>
            <p:cNvSpPr/>
            <p:nvPr/>
          </p:nvSpPr>
          <p:spPr>
            <a:xfrm>
              <a:off x="-1553251" y="6546468"/>
              <a:ext cx="134703" cy="27898"/>
            </a:xfrm>
            <a:custGeom>
              <a:avLst/>
              <a:gdLst>
                <a:gd name="connsiteX0" fmla="*/ 0 w 134703"/>
                <a:gd name="connsiteY0" fmla="*/ 0 h 27898"/>
                <a:gd name="connsiteX1" fmla="*/ 67352 w 134703"/>
                <a:gd name="connsiteY1" fmla="*/ 27898 h 27898"/>
                <a:gd name="connsiteX2" fmla="*/ 67352 w 134703"/>
                <a:gd name="connsiteY2" fmla="*/ 27898 h 27898"/>
                <a:gd name="connsiteX3" fmla="*/ 134704 w 134703"/>
                <a:gd name="connsiteY3" fmla="*/ 0 h 2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03" h="27898">
                  <a:moveTo>
                    <a:pt x="0" y="0"/>
                  </a:moveTo>
                  <a:cubicBezTo>
                    <a:pt x="17237" y="17237"/>
                    <a:pt x="41049" y="27898"/>
                    <a:pt x="67352" y="27898"/>
                  </a:cubicBezTo>
                  <a:lnTo>
                    <a:pt x="67352" y="27898"/>
                  </a:lnTo>
                  <a:cubicBezTo>
                    <a:pt x="93655" y="27898"/>
                    <a:pt x="117467" y="17237"/>
                    <a:pt x="134704" y="0"/>
                  </a:cubicBezTo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D7FD5DF-E04F-486E-9152-AA6966AF2950}"/>
                </a:ext>
              </a:extLst>
            </p:cNvPr>
            <p:cNvSpPr/>
            <p:nvPr/>
          </p:nvSpPr>
          <p:spPr>
            <a:xfrm>
              <a:off x="-1553251" y="6650567"/>
              <a:ext cx="134703" cy="27898"/>
            </a:xfrm>
            <a:custGeom>
              <a:avLst/>
              <a:gdLst>
                <a:gd name="connsiteX0" fmla="*/ 134704 w 134703"/>
                <a:gd name="connsiteY0" fmla="*/ 27898 h 27898"/>
                <a:gd name="connsiteX1" fmla="*/ 67352 w 134703"/>
                <a:gd name="connsiteY1" fmla="*/ 0 h 27898"/>
                <a:gd name="connsiteX2" fmla="*/ 0 w 134703"/>
                <a:gd name="connsiteY2" fmla="*/ 27898 h 2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703" h="27898">
                  <a:moveTo>
                    <a:pt x="134704" y="27898"/>
                  </a:moveTo>
                  <a:cubicBezTo>
                    <a:pt x="117467" y="10661"/>
                    <a:pt x="93655" y="0"/>
                    <a:pt x="67352" y="0"/>
                  </a:cubicBezTo>
                  <a:cubicBezTo>
                    <a:pt x="41049" y="0"/>
                    <a:pt x="17237" y="10661"/>
                    <a:pt x="0" y="27898"/>
                  </a:cubicBezTo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68A76CA9-347A-489A-A05F-9506E03B62A8}"/>
              </a:ext>
            </a:extLst>
          </p:cNvPr>
          <p:cNvSpPr txBox="1"/>
          <p:nvPr/>
        </p:nvSpPr>
        <p:spPr>
          <a:xfrm>
            <a:off x="9518658" y="3860775"/>
            <a:ext cx="19780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tellus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A57B26A-D639-4644-B148-F5691830EB35}"/>
              </a:ext>
            </a:extLst>
          </p:cNvPr>
          <p:cNvSpPr txBox="1"/>
          <p:nvPr/>
        </p:nvSpPr>
        <p:spPr>
          <a:xfrm>
            <a:off x="9498238" y="3426479"/>
            <a:ext cx="1296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WINTER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5FC634C-D716-45A0-A0AF-B9621D466498}"/>
              </a:ext>
            </a:extLst>
          </p:cNvPr>
          <p:cNvGrpSpPr>
            <a:grpSpLocks noChangeAspect="1"/>
          </p:cNvGrpSpPr>
          <p:nvPr/>
        </p:nvGrpSpPr>
        <p:grpSpPr>
          <a:xfrm>
            <a:off x="9084219" y="3454239"/>
            <a:ext cx="313812" cy="313812"/>
            <a:chOff x="-1600200" y="6213475"/>
            <a:chExt cx="190500" cy="190500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DAEEE74-D83C-44EE-ABAD-771ABFEB6C68}"/>
                </a:ext>
              </a:extLst>
            </p:cNvPr>
            <p:cNvSpPr/>
            <p:nvPr/>
          </p:nvSpPr>
          <p:spPr>
            <a:xfrm>
              <a:off x="-1592274" y="6213475"/>
              <a:ext cx="174648" cy="57150"/>
            </a:xfrm>
            <a:custGeom>
              <a:avLst/>
              <a:gdLst>
                <a:gd name="connsiteX0" fmla="*/ 174649 w 174648"/>
                <a:gd name="connsiteY0" fmla="*/ 57150 h 57150"/>
                <a:gd name="connsiteX1" fmla="*/ 87324 w 174648"/>
                <a:gd name="connsiteY1" fmla="*/ 0 h 57150"/>
                <a:gd name="connsiteX2" fmla="*/ 0 w 174648"/>
                <a:gd name="connsiteY2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48" h="57150">
                  <a:moveTo>
                    <a:pt x="174649" y="57150"/>
                  </a:moveTo>
                  <a:cubicBezTo>
                    <a:pt x="159951" y="23510"/>
                    <a:pt x="126383" y="0"/>
                    <a:pt x="87324" y="0"/>
                  </a:cubicBezTo>
                  <a:cubicBezTo>
                    <a:pt x="48266" y="0"/>
                    <a:pt x="14698" y="23510"/>
                    <a:pt x="0" y="57150"/>
                  </a:cubicBezTo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AA15966-321B-4894-978E-3DE76C7E4AFA}"/>
                </a:ext>
              </a:extLst>
            </p:cNvPr>
            <p:cNvSpPr/>
            <p:nvPr/>
          </p:nvSpPr>
          <p:spPr>
            <a:xfrm>
              <a:off x="-1533525" y="6261100"/>
              <a:ext cx="57150" cy="142875"/>
            </a:xfrm>
            <a:custGeom>
              <a:avLst/>
              <a:gdLst>
                <a:gd name="connsiteX0" fmla="*/ 28575 w 57150"/>
                <a:gd name="connsiteY0" fmla="*/ 0 h 142875"/>
                <a:gd name="connsiteX1" fmla="*/ 0 w 57150"/>
                <a:gd name="connsiteY1" fmla="*/ 68022 h 142875"/>
                <a:gd name="connsiteX2" fmla="*/ 260 w 57150"/>
                <a:gd name="connsiteY2" fmla="*/ 75108 h 142875"/>
                <a:gd name="connsiteX3" fmla="*/ 28575 w 57150"/>
                <a:gd name="connsiteY3" fmla="*/ 142875 h 142875"/>
                <a:gd name="connsiteX4" fmla="*/ 56890 w 57150"/>
                <a:gd name="connsiteY4" fmla="*/ 75108 h 142875"/>
                <a:gd name="connsiteX5" fmla="*/ 57150 w 57150"/>
                <a:gd name="connsiteY5" fmla="*/ 68022 h 142875"/>
                <a:gd name="connsiteX6" fmla="*/ 28575 w 57150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42875">
                  <a:moveTo>
                    <a:pt x="28575" y="0"/>
                  </a:moveTo>
                  <a:cubicBezTo>
                    <a:pt x="10941" y="17287"/>
                    <a:pt x="0" y="41377"/>
                    <a:pt x="0" y="68022"/>
                  </a:cubicBezTo>
                  <a:cubicBezTo>
                    <a:pt x="0" y="70405"/>
                    <a:pt x="88" y="72769"/>
                    <a:pt x="260" y="75108"/>
                  </a:cubicBezTo>
                  <a:cubicBezTo>
                    <a:pt x="17742" y="92377"/>
                    <a:pt x="28575" y="116361"/>
                    <a:pt x="28575" y="142875"/>
                  </a:cubicBezTo>
                  <a:cubicBezTo>
                    <a:pt x="28575" y="116361"/>
                    <a:pt x="39408" y="92377"/>
                    <a:pt x="56890" y="75108"/>
                  </a:cubicBezTo>
                  <a:cubicBezTo>
                    <a:pt x="57062" y="72769"/>
                    <a:pt x="57150" y="70405"/>
                    <a:pt x="57150" y="68022"/>
                  </a:cubicBezTo>
                  <a:cubicBezTo>
                    <a:pt x="57150" y="41377"/>
                    <a:pt x="46209" y="17287"/>
                    <a:pt x="28575" y="0"/>
                  </a:cubicBezTo>
                  <a:close/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93AC3F4-A7AB-4893-810B-D6671E04E5F0}"/>
                </a:ext>
              </a:extLst>
            </p:cNvPr>
            <p:cNvSpPr/>
            <p:nvPr/>
          </p:nvSpPr>
          <p:spPr>
            <a:xfrm>
              <a:off x="-1600200" y="6308725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95250 h 95250"/>
                <a:gd name="connsiteX2" fmla="*/ 66935 w 95250"/>
                <a:gd name="connsiteY2" fmla="*/ 27483 h 95250"/>
                <a:gd name="connsiteX3" fmla="*/ 0 w 95250"/>
                <a:gd name="connsiteY3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cubicBezTo>
                    <a:pt x="0" y="52605"/>
                    <a:pt x="42645" y="95250"/>
                    <a:pt x="95250" y="95250"/>
                  </a:cubicBezTo>
                  <a:cubicBezTo>
                    <a:pt x="95250" y="68736"/>
                    <a:pt x="84417" y="44752"/>
                    <a:pt x="66935" y="27483"/>
                  </a:cubicBezTo>
                  <a:cubicBezTo>
                    <a:pt x="49732" y="10490"/>
                    <a:pt x="26091" y="0"/>
                    <a:pt x="0" y="0"/>
                  </a:cubicBezTo>
                  <a:close/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E0F59E1-7AD4-475A-A5BC-67139547C7E2}"/>
                </a:ext>
              </a:extLst>
            </p:cNvPr>
            <p:cNvSpPr/>
            <p:nvPr/>
          </p:nvSpPr>
          <p:spPr>
            <a:xfrm>
              <a:off x="-1504950" y="6308725"/>
              <a:ext cx="95250" cy="95250"/>
            </a:xfrm>
            <a:custGeom>
              <a:avLst/>
              <a:gdLst>
                <a:gd name="connsiteX0" fmla="*/ 95250 w 95250"/>
                <a:gd name="connsiteY0" fmla="*/ 0 h 95250"/>
                <a:gd name="connsiteX1" fmla="*/ 0 w 95250"/>
                <a:gd name="connsiteY1" fmla="*/ 95250 h 95250"/>
                <a:gd name="connsiteX2" fmla="*/ 28315 w 95250"/>
                <a:gd name="connsiteY2" fmla="*/ 27483 h 95250"/>
                <a:gd name="connsiteX3" fmla="*/ 95250 w 95250"/>
                <a:gd name="connsiteY3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95250" y="0"/>
                  </a:moveTo>
                  <a:cubicBezTo>
                    <a:pt x="95250" y="52605"/>
                    <a:pt x="52605" y="95250"/>
                    <a:pt x="0" y="95250"/>
                  </a:cubicBezTo>
                  <a:cubicBezTo>
                    <a:pt x="0" y="68736"/>
                    <a:pt x="10833" y="44752"/>
                    <a:pt x="28315" y="27483"/>
                  </a:cubicBezTo>
                  <a:cubicBezTo>
                    <a:pt x="45518" y="10490"/>
                    <a:pt x="69159" y="0"/>
                    <a:pt x="95250" y="0"/>
                  </a:cubicBezTo>
                  <a:close/>
                </a:path>
              </a:pathLst>
            </a:custGeom>
            <a:noFill/>
            <a:ln w="2921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9DA67491-8016-462E-A65F-8B1E10C5A7BE}"/>
              </a:ext>
            </a:extLst>
          </p:cNvPr>
          <p:cNvSpPr txBox="1"/>
          <p:nvPr/>
        </p:nvSpPr>
        <p:spPr>
          <a:xfrm>
            <a:off x="606425" y="1941295"/>
            <a:ext cx="2162175" cy="2919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consectetuer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adipiscing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elit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 Maecenas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porttitor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congue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massa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 </a:t>
            </a: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chemeClr val="accent1">
                  <a:lumMod val="50000"/>
                </a:schemeClr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436803E1-AAF4-44DA-BD97-95E685F854DE}"/>
              </a:ext>
            </a:extLst>
          </p:cNvPr>
          <p:cNvSpPr/>
          <p:nvPr/>
        </p:nvSpPr>
        <p:spPr>
          <a:xfrm>
            <a:off x="2494671" y="6096523"/>
            <a:ext cx="2420229" cy="3296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1AB8B2C-FE95-4C93-B28F-F82382F936A0}"/>
              </a:ext>
            </a:extLst>
          </p:cNvPr>
          <p:cNvSpPr txBox="1"/>
          <p:nvPr/>
        </p:nvSpPr>
        <p:spPr>
          <a:xfrm>
            <a:off x="619125" y="6129564"/>
            <a:ext cx="4211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</a:t>
            </a:r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</a:t>
            </a:r>
            <a:r>
              <a:rPr lang="en-US" altLang="zh-CN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 </a:t>
            </a:r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- WINTER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3EB1C3E0-DF51-4750-9BBD-0B03FD686B0A}"/>
              </a:ext>
            </a:extLst>
          </p:cNvPr>
          <p:cNvSpPr/>
          <p:nvPr/>
        </p:nvSpPr>
        <p:spPr>
          <a:xfrm>
            <a:off x="-454025" y="-1257299"/>
            <a:ext cx="2019299" cy="201929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8955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33306701-7BDF-4906-A281-D1C13172ED97}"/>
              </a:ext>
            </a:extLst>
          </p:cNvPr>
          <p:cNvSpPr/>
          <p:nvPr/>
        </p:nvSpPr>
        <p:spPr>
          <a:xfrm>
            <a:off x="3221037" y="860680"/>
            <a:ext cx="494620" cy="494620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8F4A31-CFAA-4ACC-9042-C191D87B248E}"/>
              </a:ext>
            </a:extLst>
          </p:cNvPr>
          <p:cNvSpPr txBox="1"/>
          <p:nvPr/>
        </p:nvSpPr>
        <p:spPr>
          <a:xfrm>
            <a:off x="581025" y="365125"/>
            <a:ext cx="3671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WINTER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843C188-BA41-4A08-BF65-E262F44C7889}"/>
              </a:ext>
            </a:extLst>
          </p:cNvPr>
          <p:cNvGrpSpPr/>
          <p:nvPr/>
        </p:nvGrpSpPr>
        <p:grpSpPr>
          <a:xfrm>
            <a:off x="695325" y="4634580"/>
            <a:ext cx="3783693" cy="830516"/>
            <a:chOff x="-1262063" y="4634580"/>
            <a:chExt cx="3783693" cy="83051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0770477-96BD-4E01-BD70-2094562B0D29}"/>
                </a:ext>
              </a:extLst>
            </p:cNvPr>
            <p:cNvGrpSpPr/>
            <p:nvPr/>
          </p:nvGrpSpPr>
          <p:grpSpPr>
            <a:xfrm>
              <a:off x="-703263" y="4634580"/>
              <a:ext cx="3224893" cy="830516"/>
              <a:chOff x="8967107" y="2007053"/>
              <a:chExt cx="3224893" cy="830516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D4E1AA9-1FBD-4F6B-9596-3669033BBF4F}"/>
                  </a:ext>
                </a:extLst>
              </p:cNvPr>
              <p:cNvSpPr txBox="1"/>
              <p:nvPr/>
            </p:nvSpPr>
            <p:spPr>
              <a:xfrm>
                <a:off x="8994096" y="2314349"/>
                <a:ext cx="319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Nunc viverra imperdiet enim. Fusce est. Vivamus a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tellus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.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3B2DBDA1-D3ED-4F51-8812-4B4EBBDDE048}"/>
                  </a:ext>
                </a:extLst>
              </p:cNvPr>
              <p:cNvSpPr txBox="1"/>
              <p:nvPr/>
            </p:nvSpPr>
            <p:spPr>
              <a:xfrm>
                <a:off x="8967107" y="2007053"/>
                <a:ext cx="12314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WINTER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8EEAF34-B012-4C4A-9D0F-DC48B9DBFA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1262063" y="4718291"/>
              <a:ext cx="396000" cy="396000"/>
              <a:chOff x="-1581150" y="6517217"/>
              <a:chExt cx="190500" cy="19050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71B0647-FE21-4170-B901-2495A74DC44D}"/>
                  </a:ext>
                </a:extLst>
              </p:cNvPr>
              <p:cNvSpPr/>
              <p:nvPr/>
            </p:nvSpPr>
            <p:spPr>
              <a:xfrm>
                <a:off x="-1581150" y="6517217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55" y="190500"/>
                      <a:pt x="190500" y="147855"/>
                      <a:pt x="190500" y="95250"/>
                    </a:cubicBezTo>
                    <a:cubicBezTo>
                      <a:pt x="190500" y="42645"/>
                      <a:pt x="147855" y="0"/>
                      <a:pt x="95250" y="0"/>
                    </a:cubicBezTo>
                    <a:cubicBezTo>
                      <a:pt x="42645" y="0"/>
                      <a:pt x="0" y="42645"/>
                      <a:pt x="0" y="95250"/>
                    </a:cubicBezTo>
                    <a:cubicBezTo>
                      <a:pt x="0" y="147855"/>
                      <a:pt x="42645" y="190500"/>
                      <a:pt x="95250" y="19050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908EB47-ACD3-485E-BA7B-978F16A533CC}"/>
                  </a:ext>
                </a:extLst>
              </p:cNvPr>
              <p:cNvSpPr/>
              <p:nvPr/>
            </p:nvSpPr>
            <p:spPr>
              <a:xfrm>
                <a:off x="-1581150" y="6612467"/>
                <a:ext cx="190500" cy="4762"/>
              </a:xfrm>
              <a:custGeom>
                <a:avLst/>
                <a:gdLst>
                  <a:gd name="connsiteX0" fmla="*/ 0 w 190500"/>
                  <a:gd name="connsiteY0" fmla="*/ 0 h 4762"/>
                  <a:gd name="connsiteX1" fmla="*/ 190500 w 19050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4762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69461C84-C418-4B34-B420-4BEDEF274268}"/>
                  </a:ext>
                </a:extLst>
              </p:cNvPr>
              <p:cNvSpPr/>
              <p:nvPr/>
            </p:nvSpPr>
            <p:spPr>
              <a:xfrm>
                <a:off x="-1524000" y="6517217"/>
                <a:ext cx="76200" cy="190500"/>
              </a:xfrm>
              <a:custGeom>
                <a:avLst/>
                <a:gdLst>
                  <a:gd name="connsiteX0" fmla="*/ 38100 w 76200"/>
                  <a:gd name="connsiteY0" fmla="*/ 190500 h 190500"/>
                  <a:gd name="connsiteX1" fmla="*/ 76200 w 76200"/>
                  <a:gd name="connsiteY1" fmla="*/ 95250 h 190500"/>
                  <a:gd name="connsiteX2" fmla="*/ 38100 w 76200"/>
                  <a:gd name="connsiteY2" fmla="*/ 0 h 190500"/>
                  <a:gd name="connsiteX3" fmla="*/ 0 w 76200"/>
                  <a:gd name="connsiteY3" fmla="*/ 95250 h 190500"/>
                  <a:gd name="connsiteX4" fmla="*/ 38100 w 762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190500">
                    <a:moveTo>
                      <a:pt x="38100" y="190500"/>
                    </a:moveTo>
                    <a:cubicBezTo>
                      <a:pt x="59142" y="190500"/>
                      <a:pt x="76200" y="147855"/>
                      <a:pt x="76200" y="95250"/>
                    </a:cubicBezTo>
                    <a:cubicBezTo>
                      <a:pt x="76200" y="42645"/>
                      <a:pt x="59142" y="0"/>
                      <a:pt x="38100" y="0"/>
                    </a:cubicBezTo>
                    <a:cubicBezTo>
                      <a:pt x="17058" y="0"/>
                      <a:pt x="0" y="42645"/>
                      <a:pt x="0" y="95250"/>
                    </a:cubicBezTo>
                    <a:cubicBezTo>
                      <a:pt x="0" y="147855"/>
                      <a:pt x="17058" y="190500"/>
                      <a:pt x="38100" y="19050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F0FABDF-B88E-4985-865F-CA73E583C558}"/>
                  </a:ext>
                </a:extLst>
              </p:cNvPr>
              <p:cNvSpPr/>
              <p:nvPr/>
            </p:nvSpPr>
            <p:spPr>
              <a:xfrm>
                <a:off x="-1553251" y="6546468"/>
                <a:ext cx="134703" cy="27898"/>
              </a:xfrm>
              <a:custGeom>
                <a:avLst/>
                <a:gdLst>
                  <a:gd name="connsiteX0" fmla="*/ 0 w 134703"/>
                  <a:gd name="connsiteY0" fmla="*/ 0 h 27898"/>
                  <a:gd name="connsiteX1" fmla="*/ 67352 w 134703"/>
                  <a:gd name="connsiteY1" fmla="*/ 27898 h 27898"/>
                  <a:gd name="connsiteX2" fmla="*/ 67352 w 134703"/>
                  <a:gd name="connsiteY2" fmla="*/ 27898 h 27898"/>
                  <a:gd name="connsiteX3" fmla="*/ 134704 w 134703"/>
                  <a:gd name="connsiteY3" fmla="*/ 0 h 2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703" h="27898">
                    <a:moveTo>
                      <a:pt x="0" y="0"/>
                    </a:moveTo>
                    <a:cubicBezTo>
                      <a:pt x="17237" y="17237"/>
                      <a:pt x="41049" y="27898"/>
                      <a:pt x="67352" y="27898"/>
                    </a:cubicBezTo>
                    <a:lnTo>
                      <a:pt x="67352" y="27898"/>
                    </a:lnTo>
                    <a:cubicBezTo>
                      <a:pt x="93655" y="27898"/>
                      <a:pt x="117467" y="17237"/>
                      <a:pt x="134704" y="0"/>
                    </a:cubicBezTo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AA35188-8D27-44BE-9E7E-C004DEB7FC24}"/>
                  </a:ext>
                </a:extLst>
              </p:cNvPr>
              <p:cNvSpPr/>
              <p:nvPr/>
            </p:nvSpPr>
            <p:spPr>
              <a:xfrm>
                <a:off x="-1553251" y="6650567"/>
                <a:ext cx="134703" cy="27898"/>
              </a:xfrm>
              <a:custGeom>
                <a:avLst/>
                <a:gdLst>
                  <a:gd name="connsiteX0" fmla="*/ 134704 w 134703"/>
                  <a:gd name="connsiteY0" fmla="*/ 27898 h 27898"/>
                  <a:gd name="connsiteX1" fmla="*/ 67352 w 134703"/>
                  <a:gd name="connsiteY1" fmla="*/ 0 h 27898"/>
                  <a:gd name="connsiteX2" fmla="*/ 0 w 134703"/>
                  <a:gd name="connsiteY2" fmla="*/ 27898 h 2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703" h="27898">
                    <a:moveTo>
                      <a:pt x="134704" y="27898"/>
                    </a:moveTo>
                    <a:cubicBezTo>
                      <a:pt x="117467" y="10661"/>
                      <a:pt x="93655" y="0"/>
                      <a:pt x="67352" y="0"/>
                    </a:cubicBezTo>
                    <a:cubicBezTo>
                      <a:pt x="41049" y="0"/>
                      <a:pt x="17237" y="10661"/>
                      <a:pt x="0" y="27898"/>
                    </a:cubicBezTo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A39F746-F5BE-4504-A726-1873F84E22CC}"/>
              </a:ext>
            </a:extLst>
          </p:cNvPr>
          <p:cNvGrpSpPr/>
          <p:nvPr/>
        </p:nvGrpSpPr>
        <p:grpSpPr>
          <a:xfrm>
            <a:off x="695325" y="3368422"/>
            <a:ext cx="3783693" cy="830516"/>
            <a:chOff x="-1262063" y="3368422"/>
            <a:chExt cx="3783693" cy="83051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22B66FA-62F3-4F73-B9D9-23CAE10EE357}"/>
                </a:ext>
              </a:extLst>
            </p:cNvPr>
            <p:cNvGrpSpPr/>
            <p:nvPr/>
          </p:nvGrpSpPr>
          <p:grpSpPr>
            <a:xfrm>
              <a:off x="-703263" y="3368422"/>
              <a:ext cx="3224893" cy="830516"/>
              <a:chOff x="8967107" y="978353"/>
              <a:chExt cx="3224893" cy="830516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1A99A250-D11E-45E7-B761-15A8A17E16A9}"/>
                  </a:ext>
                </a:extLst>
              </p:cNvPr>
              <p:cNvSpPr txBox="1"/>
              <p:nvPr/>
            </p:nvSpPr>
            <p:spPr>
              <a:xfrm>
                <a:off x="8994096" y="1285649"/>
                <a:ext cx="319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Nunc viverra imperdiet enim. Fusce est. Vivamus a </a:t>
                </a:r>
                <a:r>
                  <a:rPr lang="en-US" altLang="zh-CN" sz="1400" dirty="0" err="1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tellus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rPr>
                  <a:t>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E0021C7-BB86-470F-9DCF-895F205E277B}"/>
                  </a:ext>
                </a:extLst>
              </p:cNvPr>
              <p:cNvSpPr txBox="1"/>
              <p:nvPr/>
            </p:nvSpPr>
            <p:spPr>
              <a:xfrm>
                <a:off x="8967107" y="978353"/>
                <a:ext cx="12314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WINTER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CB7C8F4-1AE2-4656-9ED9-5DB960BF9B4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1262063" y="3448731"/>
              <a:ext cx="396000" cy="396000"/>
              <a:chOff x="-1600200" y="6213475"/>
              <a:chExt cx="190500" cy="190500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32C2580-478C-4433-84EE-28465DCD2C5D}"/>
                  </a:ext>
                </a:extLst>
              </p:cNvPr>
              <p:cNvSpPr/>
              <p:nvPr/>
            </p:nvSpPr>
            <p:spPr>
              <a:xfrm>
                <a:off x="-1592274" y="6213475"/>
                <a:ext cx="174648" cy="57150"/>
              </a:xfrm>
              <a:custGeom>
                <a:avLst/>
                <a:gdLst>
                  <a:gd name="connsiteX0" fmla="*/ 174649 w 174648"/>
                  <a:gd name="connsiteY0" fmla="*/ 57150 h 57150"/>
                  <a:gd name="connsiteX1" fmla="*/ 87324 w 174648"/>
                  <a:gd name="connsiteY1" fmla="*/ 0 h 57150"/>
                  <a:gd name="connsiteX2" fmla="*/ 0 w 174648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48" h="57150">
                    <a:moveTo>
                      <a:pt x="174649" y="57150"/>
                    </a:moveTo>
                    <a:cubicBezTo>
                      <a:pt x="159951" y="23510"/>
                      <a:pt x="126383" y="0"/>
                      <a:pt x="87324" y="0"/>
                    </a:cubicBezTo>
                    <a:cubicBezTo>
                      <a:pt x="48266" y="0"/>
                      <a:pt x="14698" y="23510"/>
                      <a:pt x="0" y="57150"/>
                    </a:cubicBezTo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967FE18-32F1-4F5D-9189-0A1DB4F488D8}"/>
                  </a:ext>
                </a:extLst>
              </p:cNvPr>
              <p:cNvSpPr/>
              <p:nvPr/>
            </p:nvSpPr>
            <p:spPr>
              <a:xfrm>
                <a:off x="-1533525" y="6261100"/>
                <a:ext cx="57150" cy="142875"/>
              </a:xfrm>
              <a:custGeom>
                <a:avLst/>
                <a:gdLst>
                  <a:gd name="connsiteX0" fmla="*/ 28575 w 57150"/>
                  <a:gd name="connsiteY0" fmla="*/ 0 h 142875"/>
                  <a:gd name="connsiteX1" fmla="*/ 0 w 57150"/>
                  <a:gd name="connsiteY1" fmla="*/ 68022 h 142875"/>
                  <a:gd name="connsiteX2" fmla="*/ 260 w 57150"/>
                  <a:gd name="connsiteY2" fmla="*/ 75108 h 142875"/>
                  <a:gd name="connsiteX3" fmla="*/ 28575 w 57150"/>
                  <a:gd name="connsiteY3" fmla="*/ 142875 h 142875"/>
                  <a:gd name="connsiteX4" fmla="*/ 56890 w 57150"/>
                  <a:gd name="connsiteY4" fmla="*/ 75108 h 142875"/>
                  <a:gd name="connsiteX5" fmla="*/ 57150 w 57150"/>
                  <a:gd name="connsiteY5" fmla="*/ 68022 h 142875"/>
                  <a:gd name="connsiteX6" fmla="*/ 28575 w 5715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142875">
                    <a:moveTo>
                      <a:pt x="28575" y="0"/>
                    </a:moveTo>
                    <a:cubicBezTo>
                      <a:pt x="10941" y="17287"/>
                      <a:pt x="0" y="41377"/>
                      <a:pt x="0" y="68022"/>
                    </a:cubicBezTo>
                    <a:cubicBezTo>
                      <a:pt x="0" y="70405"/>
                      <a:pt x="88" y="72769"/>
                      <a:pt x="260" y="75108"/>
                    </a:cubicBezTo>
                    <a:cubicBezTo>
                      <a:pt x="17742" y="92377"/>
                      <a:pt x="28575" y="116361"/>
                      <a:pt x="28575" y="142875"/>
                    </a:cubicBezTo>
                    <a:cubicBezTo>
                      <a:pt x="28575" y="116361"/>
                      <a:pt x="39408" y="92377"/>
                      <a:pt x="56890" y="75108"/>
                    </a:cubicBezTo>
                    <a:cubicBezTo>
                      <a:pt x="57062" y="72769"/>
                      <a:pt x="57150" y="70405"/>
                      <a:pt x="57150" y="68022"/>
                    </a:cubicBezTo>
                    <a:cubicBezTo>
                      <a:pt x="57150" y="41377"/>
                      <a:pt x="46209" y="17287"/>
                      <a:pt x="28575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7FCA5F8-34DB-4124-B310-1260F6B79FFB}"/>
                  </a:ext>
                </a:extLst>
              </p:cNvPr>
              <p:cNvSpPr/>
              <p:nvPr/>
            </p:nvSpPr>
            <p:spPr>
              <a:xfrm>
                <a:off x="-1600200" y="6308725"/>
                <a:ext cx="95250" cy="95250"/>
              </a:xfrm>
              <a:custGeom>
                <a:avLst/>
                <a:gdLst>
                  <a:gd name="connsiteX0" fmla="*/ 0 w 95250"/>
                  <a:gd name="connsiteY0" fmla="*/ 0 h 95250"/>
                  <a:gd name="connsiteX1" fmla="*/ 95250 w 95250"/>
                  <a:gd name="connsiteY1" fmla="*/ 95250 h 95250"/>
                  <a:gd name="connsiteX2" fmla="*/ 66935 w 95250"/>
                  <a:gd name="connsiteY2" fmla="*/ 27483 h 95250"/>
                  <a:gd name="connsiteX3" fmla="*/ 0 w 952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95250">
                    <a:moveTo>
                      <a:pt x="0" y="0"/>
                    </a:moveTo>
                    <a:cubicBezTo>
                      <a:pt x="0" y="52605"/>
                      <a:pt x="42645" y="95250"/>
                      <a:pt x="95250" y="95250"/>
                    </a:cubicBezTo>
                    <a:cubicBezTo>
                      <a:pt x="95250" y="68736"/>
                      <a:pt x="84417" y="44752"/>
                      <a:pt x="66935" y="27483"/>
                    </a:cubicBezTo>
                    <a:cubicBezTo>
                      <a:pt x="49732" y="10490"/>
                      <a:pt x="26091" y="0"/>
                      <a:pt x="0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FEB1FF6-49AF-4C54-8141-10AA384EB837}"/>
                  </a:ext>
                </a:extLst>
              </p:cNvPr>
              <p:cNvSpPr/>
              <p:nvPr/>
            </p:nvSpPr>
            <p:spPr>
              <a:xfrm>
                <a:off x="-1504950" y="6308725"/>
                <a:ext cx="95250" cy="95250"/>
              </a:xfrm>
              <a:custGeom>
                <a:avLst/>
                <a:gdLst>
                  <a:gd name="connsiteX0" fmla="*/ 95250 w 95250"/>
                  <a:gd name="connsiteY0" fmla="*/ 0 h 95250"/>
                  <a:gd name="connsiteX1" fmla="*/ 0 w 95250"/>
                  <a:gd name="connsiteY1" fmla="*/ 95250 h 95250"/>
                  <a:gd name="connsiteX2" fmla="*/ 28315 w 95250"/>
                  <a:gd name="connsiteY2" fmla="*/ 27483 h 95250"/>
                  <a:gd name="connsiteX3" fmla="*/ 95250 w 952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95250">
                    <a:moveTo>
                      <a:pt x="95250" y="0"/>
                    </a:moveTo>
                    <a:cubicBezTo>
                      <a:pt x="95250" y="52605"/>
                      <a:pt x="52605" y="95250"/>
                      <a:pt x="0" y="95250"/>
                    </a:cubicBezTo>
                    <a:cubicBezTo>
                      <a:pt x="0" y="68736"/>
                      <a:pt x="10833" y="44752"/>
                      <a:pt x="28315" y="27483"/>
                    </a:cubicBezTo>
                    <a:cubicBezTo>
                      <a:pt x="45518" y="10490"/>
                      <a:pt x="69159" y="0"/>
                      <a:pt x="95250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B62FAB02-135B-45A7-A0F1-D87A3BD1017C}"/>
              </a:ext>
            </a:extLst>
          </p:cNvPr>
          <p:cNvSpPr txBox="1"/>
          <p:nvPr/>
        </p:nvSpPr>
        <p:spPr>
          <a:xfrm>
            <a:off x="608241" y="2005229"/>
            <a:ext cx="40073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pic>
        <p:nvPicPr>
          <p:cNvPr id="43" name="图片 42" descr="雪山的风景&#10;&#10;描述已自动生成">
            <a:extLst>
              <a:ext uri="{FF2B5EF4-FFF2-40B4-BE49-F238E27FC236}">
                <a16:creationId xmlns:a16="http://schemas.microsoft.com/office/drawing/2014/main" id="{470F2BE3-2387-4927-8AA6-B574032E8B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BBD80973-FB67-40ED-9C5C-C81C0FCC61BD}"/>
              </a:ext>
            </a:extLst>
          </p:cNvPr>
          <p:cNvSpPr/>
          <p:nvPr/>
        </p:nvSpPr>
        <p:spPr>
          <a:xfrm>
            <a:off x="7610475" y="6063342"/>
            <a:ext cx="3886200" cy="4000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pic>
        <p:nvPicPr>
          <p:cNvPr id="45" name="图片 44" descr="女人穿着绿色的衣服看着前面&#10;&#10;描述已自动生成">
            <a:extLst>
              <a:ext uri="{FF2B5EF4-FFF2-40B4-BE49-F238E27FC236}">
                <a16:creationId xmlns:a16="http://schemas.microsoft.com/office/drawing/2014/main" id="{42F5BB8A-B121-4008-BE68-B04D1455CE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5834" y="1847338"/>
            <a:ext cx="2974258" cy="4461387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7E3BFA21-B555-4A8A-A648-0CA18D7C3567}"/>
              </a:ext>
            </a:extLst>
          </p:cNvPr>
          <p:cNvSpPr txBox="1"/>
          <p:nvPr/>
        </p:nvSpPr>
        <p:spPr>
          <a:xfrm>
            <a:off x="5430963" y="6101421"/>
            <a:ext cx="5876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WINTER</a:t>
            </a:r>
            <a:endParaRPr lang="zh-CN" altLang="en-US" sz="12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277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雪地上有许多树&#10;&#10;描述已自动生成">
            <a:extLst>
              <a:ext uri="{FF2B5EF4-FFF2-40B4-BE49-F238E27FC236}">
                <a16:creationId xmlns:a16="http://schemas.microsoft.com/office/drawing/2014/main" id="{ABB5FC65-AD74-4DE6-9570-43B4204083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049838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53CBDEC4-A053-4006-A669-DF9E368E1D32}"/>
              </a:ext>
            </a:extLst>
          </p:cNvPr>
          <p:cNvSpPr/>
          <p:nvPr/>
        </p:nvSpPr>
        <p:spPr>
          <a:xfrm>
            <a:off x="0" y="0"/>
            <a:ext cx="12192000" cy="5049838"/>
          </a:xfrm>
          <a:prstGeom prst="rect">
            <a:avLst/>
          </a:pr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21F4FF0-8470-4D11-938B-1DC63794E702}"/>
              </a:ext>
            </a:extLst>
          </p:cNvPr>
          <p:cNvSpPr/>
          <p:nvPr/>
        </p:nvSpPr>
        <p:spPr>
          <a:xfrm>
            <a:off x="3445556" y="3943255"/>
            <a:ext cx="740909" cy="74090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388348F-B09C-464A-93D9-0B3F357491E0}"/>
              </a:ext>
            </a:extLst>
          </p:cNvPr>
          <p:cNvSpPr txBox="1"/>
          <p:nvPr/>
        </p:nvSpPr>
        <p:spPr>
          <a:xfrm>
            <a:off x="619125" y="3359321"/>
            <a:ext cx="40206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WINTER</a:t>
            </a:r>
            <a:endParaRPr lang="zh-CN" altLang="en-US" sz="6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F57D60-1D50-46B0-9981-C177450275E2}"/>
              </a:ext>
            </a:extLst>
          </p:cNvPr>
          <p:cNvSpPr txBox="1"/>
          <p:nvPr/>
        </p:nvSpPr>
        <p:spPr>
          <a:xfrm>
            <a:off x="8211456" y="3935629"/>
            <a:ext cx="31443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4EF2BC2-80F1-431A-A294-5E253521F352}"/>
              </a:ext>
            </a:extLst>
          </p:cNvPr>
          <p:cNvSpPr txBox="1"/>
          <p:nvPr/>
        </p:nvSpPr>
        <p:spPr>
          <a:xfrm>
            <a:off x="695324" y="5337508"/>
            <a:ext cx="108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CE3C272-8DFF-4022-AF3B-0734B0137FB0}"/>
              </a:ext>
            </a:extLst>
          </p:cNvPr>
          <p:cNvSpPr txBox="1"/>
          <p:nvPr/>
        </p:nvSpPr>
        <p:spPr>
          <a:xfrm>
            <a:off x="695324" y="5880755"/>
            <a:ext cx="108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9956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花瓶里插满了鲜花&#10;&#10;中度可信度描述已自动生成">
            <a:extLst>
              <a:ext uri="{FF2B5EF4-FFF2-40B4-BE49-F238E27FC236}">
                <a16:creationId xmlns:a16="http://schemas.microsoft.com/office/drawing/2014/main" id="{E0D63264-D0E8-4A03-8ADC-0CA5650FEB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B9306D1E-6091-4985-A8E0-AD73F48C8E0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5000">
                <a:schemeClr val="accent1">
                  <a:lumMod val="50000"/>
                </a:schemeClr>
              </a:gs>
              <a:gs pos="15000">
                <a:schemeClr val="accent1">
                  <a:lumMod val="85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47AD426-8853-4792-A476-718DE235415C}"/>
              </a:ext>
            </a:extLst>
          </p:cNvPr>
          <p:cNvSpPr/>
          <p:nvPr/>
        </p:nvSpPr>
        <p:spPr>
          <a:xfrm>
            <a:off x="10171112" y="908050"/>
            <a:ext cx="441325" cy="44132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F0B05A6-AA49-4BF6-95F8-E90F8A68D25D}"/>
              </a:ext>
            </a:extLst>
          </p:cNvPr>
          <p:cNvSpPr txBox="1"/>
          <p:nvPr/>
        </p:nvSpPr>
        <p:spPr>
          <a:xfrm>
            <a:off x="5923530" y="396875"/>
            <a:ext cx="46773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534143D-4EC4-471F-93B8-5F20EF60AFC9}"/>
              </a:ext>
            </a:extLst>
          </p:cNvPr>
          <p:cNvSpPr>
            <a:spLocks noChangeAspect="1"/>
          </p:cNvSpPr>
          <p:nvPr/>
        </p:nvSpPr>
        <p:spPr>
          <a:xfrm>
            <a:off x="8061119" y="1976837"/>
            <a:ext cx="720000" cy="720000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970DEA6-FD12-4E65-8797-27FCF0BDC575}"/>
              </a:ext>
            </a:extLst>
          </p:cNvPr>
          <p:cNvSpPr txBox="1"/>
          <p:nvPr/>
        </p:nvSpPr>
        <p:spPr>
          <a:xfrm>
            <a:off x="8156034" y="2136782"/>
            <a:ext cx="530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F88B5BA-9645-4739-B530-AF12B0E992E2}"/>
              </a:ext>
            </a:extLst>
          </p:cNvPr>
          <p:cNvSpPr txBox="1"/>
          <p:nvPr/>
        </p:nvSpPr>
        <p:spPr>
          <a:xfrm>
            <a:off x="7835799" y="2917680"/>
            <a:ext cx="11706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SPRING</a:t>
            </a:r>
            <a:endParaRPr lang="zh-CN" altLang="en-US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A142D7B-7BE3-4487-AC41-A11A6602CD56}"/>
              </a:ext>
            </a:extLst>
          </p:cNvPr>
          <p:cNvSpPr txBox="1"/>
          <p:nvPr/>
        </p:nvSpPr>
        <p:spPr>
          <a:xfrm>
            <a:off x="7381647" y="3315484"/>
            <a:ext cx="2078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Nunc viverra imperdiet enim. Fusce est. 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55DFC65-F8E5-4B47-AD32-F0A6C57FB900}"/>
              </a:ext>
            </a:extLst>
          </p:cNvPr>
          <p:cNvSpPr>
            <a:spLocks noChangeAspect="1"/>
          </p:cNvSpPr>
          <p:nvPr/>
        </p:nvSpPr>
        <p:spPr>
          <a:xfrm>
            <a:off x="10470492" y="1976837"/>
            <a:ext cx="720000" cy="720000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888FA1D-5414-4689-925F-D0CA5877ED41}"/>
              </a:ext>
            </a:extLst>
          </p:cNvPr>
          <p:cNvSpPr txBox="1"/>
          <p:nvPr/>
        </p:nvSpPr>
        <p:spPr>
          <a:xfrm>
            <a:off x="10565407" y="2136782"/>
            <a:ext cx="530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7B54677-B11B-46E8-9473-39EFED2D4E8C}"/>
              </a:ext>
            </a:extLst>
          </p:cNvPr>
          <p:cNvSpPr txBox="1"/>
          <p:nvPr/>
        </p:nvSpPr>
        <p:spPr>
          <a:xfrm>
            <a:off x="10138829" y="2917680"/>
            <a:ext cx="13833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SUMMER</a:t>
            </a:r>
            <a:endParaRPr lang="zh-CN" altLang="en-US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E8DFB76-0276-41B5-8C2C-A04F4D9C47FB}"/>
              </a:ext>
            </a:extLst>
          </p:cNvPr>
          <p:cNvSpPr txBox="1"/>
          <p:nvPr/>
        </p:nvSpPr>
        <p:spPr>
          <a:xfrm>
            <a:off x="9791020" y="3315484"/>
            <a:ext cx="2078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Nunc viverra imperdiet enim. Fusce est. 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EBA1ED3-FC71-49CB-B970-C0769ECFFFEC}"/>
              </a:ext>
            </a:extLst>
          </p:cNvPr>
          <p:cNvSpPr>
            <a:spLocks noChangeAspect="1"/>
          </p:cNvSpPr>
          <p:nvPr/>
        </p:nvSpPr>
        <p:spPr>
          <a:xfrm>
            <a:off x="8061119" y="4348108"/>
            <a:ext cx="720000" cy="720000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04ABBE1-839A-4CFB-95A2-1EB5294C9FC1}"/>
              </a:ext>
            </a:extLst>
          </p:cNvPr>
          <p:cNvSpPr txBox="1"/>
          <p:nvPr/>
        </p:nvSpPr>
        <p:spPr>
          <a:xfrm>
            <a:off x="8156034" y="4508053"/>
            <a:ext cx="530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2992FB8-A0E2-4B8F-AC61-EE7C338FFD0F}"/>
              </a:ext>
            </a:extLst>
          </p:cNvPr>
          <p:cNvSpPr txBox="1"/>
          <p:nvPr/>
        </p:nvSpPr>
        <p:spPr>
          <a:xfrm>
            <a:off x="7728846" y="5288951"/>
            <a:ext cx="1384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AUTUMN</a:t>
            </a:r>
            <a:endParaRPr lang="zh-CN" altLang="en-US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6EC6086-DBA9-4E12-ACA0-0335525885B1}"/>
              </a:ext>
            </a:extLst>
          </p:cNvPr>
          <p:cNvSpPr txBox="1"/>
          <p:nvPr/>
        </p:nvSpPr>
        <p:spPr>
          <a:xfrm>
            <a:off x="7381647" y="5686755"/>
            <a:ext cx="2078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Nunc viverra imperdiet enim. Fusce est. 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F84DAE92-1939-4069-9AD9-D29D703D3019}"/>
              </a:ext>
            </a:extLst>
          </p:cNvPr>
          <p:cNvSpPr>
            <a:spLocks noChangeAspect="1"/>
          </p:cNvSpPr>
          <p:nvPr/>
        </p:nvSpPr>
        <p:spPr>
          <a:xfrm>
            <a:off x="10470492" y="4348108"/>
            <a:ext cx="720000" cy="720000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CC9A411-FBD4-4022-8E04-7760416C5747}"/>
              </a:ext>
            </a:extLst>
          </p:cNvPr>
          <p:cNvSpPr txBox="1"/>
          <p:nvPr/>
        </p:nvSpPr>
        <p:spPr>
          <a:xfrm>
            <a:off x="10565407" y="4508053"/>
            <a:ext cx="530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B2E5038-1009-4DD8-A2B5-C2CAC61B2CAC}"/>
              </a:ext>
            </a:extLst>
          </p:cNvPr>
          <p:cNvSpPr txBox="1"/>
          <p:nvPr/>
        </p:nvSpPr>
        <p:spPr>
          <a:xfrm>
            <a:off x="10185925" y="5288951"/>
            <a:ext cx="1289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WINTER</a:t>
            </a:r>
            <a:endParaRPr lang="zh-CN" altLang="en-US" sz="20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1C651F8-1F4E-4F08-8E1B-25B9E4B6A637}"/>
              </a:ext>
            </a:extLst>
          </p:cNvPr>
          <p:cNvSpPr txBox="1"/>
          <p:nvPr/>
        </p:nvSpPr>
        <p:spPr>
          <a:xfrm>
            <a:off x="9791020" y="5686755"/>
            <a:ext cx="2078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+mn-ea"/>
              </a:rPr>
              <a:t>Nunc viverra imperdiet enim. Fusce est. </a:t>
            </a:r>
          </a:p>
        </p:txBody>
      </p:sp>
    </p:spTree>
    <p:extLst>
      <p:ext uri="{BB962C8B-B14F-4D97-AF65-F5344CB8AC3E}">
        <p14:creationId xmlns:p14="http://schemas.microsoft.com/office/powerpoint/2010/main" val="42530853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红色的花&#10;&#10;中度可信度描述已自动生成">
            <a:extLst>
              <a:ext uri="{FF2B5EF4-FFF2-40B4-BE49-F238E27FC236}">
                <a16:creationId xmlns:a16="http://schemas.microsoft.com/office/drawing/2014/main" id="{4585A58B-224A-4AB9-9E4C-62838DF379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0" y="0"/>
            <a:ext cx="1092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632E14A-3FD3-4509-A1F6-1968C274A5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1000">
                <a:schemeClr val="accent1">
                  <a:lumMod val="50000"/>
                </a:schemeClr>
              </a:gs>
              <a:gs pos="80000">
                <a:schemeClr val="accent1"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8CFD9CD-9E86-4CF6-AE81-A63C1A9C1CD8}"/>
              </a:ext>
            </a:extLst>
          </p:cNvPr>
          <p:cNvSpPr/>
          <p:nvPr/>
        </p:nvSpPr>
        <p:spPr>
          <a:xfrm>
            <a:off x="3524551" y="3421971"/>
            <a:ext cx="836765" cy="836765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D1A5DF-319A-41F3-8EDE-F7A7E0164CB7}"/>
              </a:ext>
            </a:extLst>
          </p:cNvPr>
          <p:cNvSpPr txBox="1"/>
          <p:nvPr/>
        </p:nvSpPr>
        <p:spPr>
          <a:xfrm>
            <a:off x="521152" y="1640112"/>
            <a:ext cx="6003118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15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</a:t>
            </a:r>
          </a:p>
          <a:p>
            <a:pPr>
              <a:lnSpc>
                <a:spcPct val="80000"/>
              </a:lnSpc>
            </a:pPr>
            <a:r>
              <a:rPr lang="en-US" altLang="zh-CN" sz="115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2A05F4-89C5-45BD-92E8-1433F9BD0432}"/>
              </a:ext>
            </a:extLst>
          </p:cNvPr>
          <p:cNvSpPr txBox="1"/>
          <p:nvPr/>
        </p:nvSpPr>
        <p:spPr>
          <a:xfrm>
            <a:off x="610780" y="4385199"/>
            <a:ext cx="31854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绿色植物简约清新风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AFCF49-5359-426A-90F9-1A912A64408D}"/>
              </a:ext>
            </a:extLst>
          </p:cNvPr>
          <p:cNvSpPr txBox="1"/>
          <p:nvPr/>
        </p:nvSpPr>
        <p:spPr>
          <a:xfrm>
            <a:off x="593728" y="6047859"/>
            <a:ext cx="5937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</a:t>
            </a:r>
            <a:endParaRPr lang="zh-CN" altLang="en-US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93ED39D-635B-49EE-AA8D-9EE282ECC291}"/>
              </a:ext>
            </a:extLst>
          </p:cNvPr>
          <p:cNvSpPr/>
          <p:nvPr/>
        </p:nvSpPr>
        <p:spPr>
          <a:xfrm>
            <a:off x="-393699" y="-1030060"/>
            <a:ext cx="1579335" cy="157933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5431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形用户界面&#10;&#10;中度可信度描述已自动生成">
            <a:extLst>
              <a:ext uri="{FF2B5EF4-FFF2-40B4-BE49-F238E27FC236}">
                <a16:creationId xmlns:a16="http://schemas.microsoft.com/office/drawing/2014/main" id="{268BB20C-17C0-58F1-D56D-96CA4D5A33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"/>
            <a:ext cx="12192000" cy="685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5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戴帽子的男人站在门前&#10;&#10;中度可信度描述已自动生成">
            <a:extLst>
              <a:ext uri="{FF2B5EF4-FFF2-40B4-BE49-F238E27FC236}">
                <a16:creationId xmlns:a16="http://schemas.microsoft.com/office/drawing/2014/main" id="{998E0F5D-B62A-889B-CC68-D6F1012D90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宋体 CN" panose="02020400000000000000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路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fi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LUFFY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演示星球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·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星锐设计师</a:t>
            </a:r>
          </a:p>
          <a:p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47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宋体 CN" panose="02020400000000000000" pitchFamily="18" charset="-122"/>
                <a:ea typeface="思源宋体 CN" panose="02020400000000000000" pitchFamily="18" charset="-122"/>
              </a:rPr>
              <a:t>微软资源中心认证模板设计师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Luffy_Ann</a:t>
            </a:r>
            <a:endParaRPr lang="zh-CN" altLang="en-US" sz="1400" spc="100" dirty="0">
              <a:solidFill>
                <a:srgbClr val="00FFFF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BF84048-3B02-864A-ADF6-3C1BEF4C393B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打包一份鱼滑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D783E49-F245-B71B-D126-E7978353B2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95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BF81825D-91B6-43C2-9197-06AC8D29462E}"/>
              </a:ext>
            </a:extLst>
          </p:cNvPr>
          <p:cNvSpPr/>
          <p:nvPr/>
        </p:nvSpPr>
        <p:spPr>
          <a:xfrm>
            <a:off x="5734050" y="549275"/>
            <a:ext cx="4538663" cy="630872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>
                  <a:lumMod val="50000"/>
                </a:schemeClr>
              </a:solidFill>
              <a:latin typeface="思源宋体 CN" panose="02020400000000000000" pitchFamily="18" charset="-122"/>
            </a:endParaRPr>
          </a:p>
        </p:txBody>
      </p:sp>
      <p:pic>
        <p:nvPicPr>
          <p:cNvPr id="14" name="图片 13" descr="花瓶里插着一些花&#10;&#10;描述已自动生成">
            <a:extLst>
              <a:ext uri="{FF2B5EF4-FFF2-40B4-BE49-F238E27FC236}">
                <a16:creationId xmlns:a16="http://schemas.microsoft.com/office/drawing/2014/main" id="{9EF754C5-17C0-4B6D-B805-55E8D1F0BE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3604" y="549275"/>
            <a:ext cx="4793071" cy="630872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CF00D0A8-F2A3-4B08-AF5A-8A1B73ED1598}"/>
              </a:ext>
            </a:extLst>
          </p:cNvPr>
          <p:cNvSpPr txBox="1"/>
          <p:nvPr/>
        </p:nvSpPr>
        <p:spPr>
          <a:xfrm>
            <a:off x="5656830" y="4647843"/>
            <a:ext cx="299312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1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A1EAC59-0219-489E-945E-4390C9A8D0F3}"/>
              </a:ext>
            </a:extLst>
          </p:cNvPr>
          <p:cNvSpPr txBox="1"/>
          <p:nvPr/>
        </p:nvSpPr>
        <p:spPr>
          <a:xfrm>
            <a:off x="600075" y="4005822"/>
            <a:ext cx="32414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D6A146-18D7-4CA8-87D9-F3DB2608213C}"/>
              </a:ext>
            </a:extLst>
          </p:cNvPr>
          <p:cNvSpPr txBox="1"/>
          <p:nvPr/>
        </p:nvSpPr>
        <p:spPr>
          <a:xfrm>
            <a:off x="561975" y="2693800"/>
            <a:ext cx="36281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SPRING</a:t>
            </a:r>
            <a:endParaRPr lang="zh-CN" altLang="en-US" sz="66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8622DC1-AFAB-4B1D-B4F4-1D0E7A2523AE}"/>
              </a:ext>
            </a:extLst>
          </p:cNvPr>
          <p:cNvCxnSpPr>
            <a:cxnSpLocks/>
          </p:cNvCxnSpPr>
          <p:nvPr/>
        </p:nvCxnSpPr>
        <p:spPr>
          <a:xfrm flipV="1">
            <a:off x="717551" y="1"/>
            <a:ext cx="0" cy="1916114"/>
          </a:xfrm>
          <a:prstGeom prst="line">
            <a:avLst/>
          </a:prstGeom>
          <a:ln w="635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9DBA41C-6A42-4DD0-88AA-A983F3F89D1C}"/>
              </a:ext>
            </a:extLst>
          </p:cNvPr>
          <p:cNvGrpSpPr/>
          <p:nvPr/>
        </p:nvGrpSpPr>
        <p:grpSpPr>
          <a:xfrm>
            <a:off x="4111625" y="5867400"/>
            <a:ext cx="441325" cy="441325"/>
            <a:chOff x="4111625" y="5867400"/>
            <a:chExt cx="441325" cy="44132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7061F0F-1FDF-47E3-9029-472AECF3C5E9}"/>
                </a:ext>
              </a:extLst>
            </p:cNvPr>
            <p:cNvSpPr/>
            <p:nvPr/>
          </p:nvSpPr>
          <p:spPr>
            <a:xfrm>
              <a:off x="4111625" y="5867400"/>
              <a:ext cx="441325" cy="44132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6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67F6D5F-E09D-4D98-952B-937DF74B4B5C}"/>
                </a:ext>
              </a:extLst>
            </p:cNvPr>
            <p:cNvSpPr txBox="1"/>
            <p:nvPr/>
          </p:nvSpPr>
          <p:spPr>
            <a:xfrm>
              <a:off x="4211320" y="5888007"/>
              <a:ext cx="2419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863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一群人站在草地上的雕塑&#10;&#10;中度可信度描述已自动生成">
            <a:extLst>
              <a:ext uri="{FF2B5EF4-FFF2-40B4-BE49-F238E27FC236}">
                <a16:creationId xmlns:a16="http://schemas.microsoft.com/office/drawing/2014/main" id="{B57281C0-62FF-42FA-8A75-3F71E878E9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2400" y="0"/>
            <a:ext cx="69596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6CABF69B-FED9-4D4E-87F5-B70C3305B28C}"/>
              </a:ext>
            </a:extLst>
          </p:cNvPr>
          <p:cNvSpPr/>
          <p:nvPr/>
        </p:nvSpPr>
        <p:spPr>
          <a:xfrm>
            <a:off x="4332288" y="1093376"/>
            <a:ext cx="7466422" cy="46712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7110AB4-FB34-48DE-95E5-F97E566BADF7}"/>
              </a:ext>
            </a:extLst>
          </p:cNvPr>
          <p:cNvSpPr txBox="1"/>
          <p:nvPr/>
        </p:nvSpPr>
        <p:spPr>
          <a:xfrm>
            <a:off x="590325" y="2261387"/>
            <a:ext cx="32414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7324897-F747-4421-8939-A3756FC53FC0}"/>
              </a:ext>
            </a:extLst>
          </p:cNvPr>
          <p:cNvSpPr txBox="1"/>
          <p:nvPr/>
        </p:nvSpPr>
        <p:spPr>
          <a:xfrm>
            <a:off x="590325" y="3654757"/>
            <a:ext cx="3197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23EC858-76F0-457A-AA64-C0A014954FA1}"/>
              </a:ext>
            </a:extLst>
          </p:cNvPr>
          <p:cNvSpPr/>
          <p:nvPr/>
        </p:nvSpPr>
        <p:spPr>
          <a:xfrm>
            <a:off x="474662" y="864508"/>
            <a:ext cx="441325" cy="441325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5D373C9-F978-4BF9-BE95-89FA564C7EF0}"/>
              </a:ext>
            </a:extLst>
          </p:cNvPr>
          <p:cNvSpPr txBox="1"/>
          <p:nvPr/>
        </p:nvSpPr>
        <p:spPr>
          <a:xfrm>
            <a:off x="581025" y="346075"/>
            <a:ext cx="331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</a:rPr>
              <a:t>SPRING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926A209-80EC-4F96-B88F-929B1BF48E58}"/>
              </a:ext>
            </a:extLst>
          </p:cNvPr>
          <p:cNvCxnSpPr/>
          <p:nvPr/>
        </p:nvCxnSpPr>
        <p:spPr>
          <a:xfrm>
            <a:off x="695325" y="1938973"/>
            <a:ext cx="422275" cy="0"/>
          </a:xfrm>
          <a:prstGeom prst="line">
            <a:avLst/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102A7F5-F922-4748-B1E5-21FCA75138B5}"/>
              </a:ext>
            </a:extLst>
          </p:cNvPr>
          <p:cNvGrpSpPr>
            <a:grpSpLocks noChangeAspect="1"/>
          </p:cNvGrpSpPr>
          <p:nvPr/>
        </p:nvGrpSpPr>
        <p:grpSpPr>
          <a:xfrm>
            <a:off x="8552180" y="1989138"/>
            <a:ext cx="396000" cy="396000"/>
            <a:chOff x="-1581150" y="6517217"/>
            <a:chExt cx="190500" cy="190500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1058E9F-F1DE-4DB2-A8FF-D9BC99F7C6C0}"/>
                </a:ext>
              </a:extLst>
            </p:cNvPr>
            <p:cNvSpPr/>
            <p:nvPr/>
          </p:nvSpPr>
          <p:spPr>
            <a:xfrm>
              <a:off x="-1581150" y="6517217"/>
              <a:ext cx="190500" cy="190500"/>
            </a:xfrm>
            <a:custGeom>
              <a:avLst/>
              <a:gdLst>
                <a:gd name="connsiteX0" fmla="*/ 95250 w 190500"/>
                <a:gd name="connsiteY0" fmla="*/ 190500 h 190500"/>
                <a:gd name="connsiteX1" fmla="*/ 190500 w 190500"/>
                <a:gd name="connsiteY1" fmla="*/ 95250 h 190500"/>
                <a:gd name="connsiteX2" fmla="*/ 95250 w 190500"/>
                <a:gd name="connsiteY2" fmla="*/ 0 h 190500"/>
                <a:gd name="connsiteX3" fmla="*/ 0 w 190500"/>
                <a:gd name="connsiteY3" fmla="*/ 95250 h 190500"/>
                <a:gd name="connsiteX4" fmla="*/ 95250 w 190500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5250" y="190500"/>
                  </a:moveTo>
                  <a:cubicBezTo>
                    <a:pt x="147855" y="190500"/>
                    <a:pt x="190500" y="147855"/>
                    <a:pt x="190500" y="95250"/>
                  </a:cubicBezTo>
                  <a:cubicBezTo>
                    <a:pt x="190500" y="42645"/>
                    <a:pt x="147855" y="0"/>
                    <a:pt x="95250" y="0"/>
                  </a:cubicBezTo>
                  <a:cubicBezTo>
                    <a:pt x="42645" y="0"/>
                    <a:pt x="0" y="42645"/>
                    <a:pt x="0" y="95250"/>
                  </a:cubicBezTo>
                  <a:cubicBezTo>
                    <a:pt x="0" y="147855"/>
                    <a:pt x="42645" y="190500"/>
                    <a:pt x="95250" y="190500"/>
                  </a:cubicBezTo>
                  <a:close/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768DC1F-3D57-417D-9920-0E91BF20A998}"/>
                </a:ext>
              </a:extLst>
            </p:cNvPr>
            <p:cNvSpPr/>
            <p:nvPr/>
          </p:nvSpPr>
          <p:spPr>
            <a:xfrm>
              <a:off x="-1581150" y="6612467"/>
              <a:ext cx="190500" cy="4762"/>
            </a:xfrm>
            <a:custGeom>
              <a:avLst/>
              <a:gdLst>
                <a:gd name="connsiteX0" fmla="*/ 0 w 190500"/>
                <a:gd name="connsiteY0" fmla="*/ 0 h 4762"/>
                <a:gd name="connsiteX1" fmla="*/ 190500 w 1905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0" h="4762">
                  <a:moveTo>
                    <a:pt x="0" y="0"/>
                  </a:moveTo>
                  <a:lnTo>
                    <a:pt x="190500" y="0"/>
                  </a:ln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A6B57A7-37A2-4661-9EAD-46CA83D2AA98}"/>
                </a:ext>
              </a:extLst>
            </p:cNvPr>
            <p:cNvSpPr/>
            <p:nvPr/>
          </p:nvSpPr>
          <p:spPr>
            <a:xfrm>
              <a:off x="-1524000" y="6517217"/>
              <a:ext cx="76200" cy="190500"/>
            </a:xfrm>
            <a:custGeom>
              <a:avLst/>
              <a:gdLst>
                <a:gd name="connsiteX0" fmla="*/ 38100 w 76200"/>
                <a:gd name="connsiteY0" fmla="*/ 190500 h 190500"/>
                <a:gd name="connsiteX1" fmla="*/ 76200 w 76200"/>
                <a:gd name="connsiteY1" fmla="*/ 95250 h 190500"/>
                <a:gd name="connsiteX2" fmla="*/ 38100 w 76200"/>
                <a:gd name="connsiteY2" fmla="*/ 0 h 190500"/>
                <a:gd name="connsiteX3" fmla="*/ 0 w 76200"/>
                <a:gd name="connsiteY3" fmla="*/ 95250 h 190500"/>
                <a:gd name="connsiteX4" fmla="*/ 38100 w 76200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90500">
                  <a:moveTo>
                    <a:pt x="38100" y="190500"/>
                  </a:moveTo>
                  <a:cubicBezTo>
                    <a:pt x="59142" y="190500"/>
                    <a:pt x="76200" y="147855"/>
                    <a:pt x="76200" y="95250"/>
                  </a:cubicBezTo>
                  <a:cubicBezTo>
                    <a:pt x="76200" y="42645"/>
                    <a:pt x="59142" y="0"/>
                    <a:pt x="38100" y="0"/>
                  </a:cubicBezTo>
                  <a:cubicBezTo>
                    <a:pt x="17058" y="0"/>
                    <a:pt x="0" y="42645"/>
                    <a:pt x="0" y="95250"/>
                  </a:cubicBezTo>
                  <a:cubicBezTo>
                    <a:pt x="0" y="147855"/>
                    <a:pt x="17058" y="190500"/>
                    <a:pt x="38100" y="190500"/>
                  </a:cubicBezTo>
                  <a:close/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F71F227-5943-4B16-97E8-590C8F997839}"/>
                </a:ext>
              </a:extLst>
            </p:cNvPr>
            <p:cNvSpPr/>
            <p:nvPr/>
          </p:nvSpPr>
          <p:spPr>
            <a:xfrm>
              <a:off x="-1553251" y="6546468"/>
              <a:ext cx="134703" cy="27898"/>
            </a:xfrm>
            <a:custGeom>
              <a:avLst/>
              <a:gdLst>
                <a:gd name="connsiteX0" fmla="*/ 0 w 134703"/>
                <a:gd name="connsiteY0" fmla="*/ 0 h 27898"/>
                <a:gd name="connsiteX1" fmla="*/ 67352 w 134703"/>
                <a:gd name="connsiteY1" fmla="*/ 27898 h 27898"/>
                <a:gd name="connsiteX2" fmla="*/ 67352 w 134703"/>
                <a:gd name="connsiteY2" fmla="*/ 27898 h 27898"/>
                <a:gd name="connsiteX3" fmla="*/ 134704 w 134703"/>
                <a:gd name="connsiteY3" fmla="*/ 0 h 2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03" h="27898">
                  <a:moveTo>
                    <a:pt x="0" y="0"/>
                  </a:moveTo>
                  <a:cubicBezTo>
                    <a:pt x="17237" y="17237"/>
                    <a:pt x="41049" y="27898"/>
                    <a:pt x="67352" y="27898"/>
                  </a:cubicBezTo>
                  <a:lnTo>
                    <a:pt x="67352" y="27898"/>
                  </a:lnTo>
                  <a:cubicBezTo>
                    <a:pt x="93655" y="27898"/>
                    <a:pt x="117467" y="17237"/>
                    <a:pt x="134704" y="0"/>
                  </a:cubicBez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BAE8CD4-2E65-4363-9AFC-ADDA6A3E5113}"/>
                </a:ext>
              </a:extLst>
            </p:cNvPr>
            <p:cNvSpPr/>
            <p:nvPr/>
          </p:nvSpPr>
          <p:spPr>
            <a:xfrm>
              <a:off x="-1553251" y="6650567"/>
              <a:ext cx="134703" cy="27898"/>
            </a:xfrm>
            <a:custGeom>
              <a:avLst/>
              <a:gdLst>
                <a:gd name="connsiteX0" fmla="*/ 134704 w 134703"/>
                <a:gd name="connsiteY0" fmla="*/ 27898 h 27898"/>
                <a:gd name="connsiteX1" fmla="*/ 67352 w 134703"/>
                <a:gd name="connsiteY1" fmla="*/ 0 h 27898"/>
                <a:gd name="connsiteX2" fmla="*/ 0 w 134703"/>
                <a:gd name="connsiteY2" fmla="*/ 27898 h 2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703" h="27898">
                  <a:moveTo>
                    <a:pt x="134704" y="27898"/>
                  </a:moveTo>
                  <a:cubicBezTo>
                    <a:pt x="117467" y="10661"/>
                    <a:pt x="93655" y="0"/>
                    <a:pt x="67352" y="0"/>
                  </a:cubicBezTo>
                  <a:cubicBezTo>
                    <a:pt x="41049" y="0"/>
                    <a:pt x="17237" y="10661"/>
                    <a:pt x="0" y="27898"/>
                  </a:cubicBez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E2AA574-3C4F-442E-A220-D415FED1DD2E}"/>
              </a:ext>
            </a:extLst>
          </p:cNvPr>
          <p:cNvGrpSpPr>
            <a:grpSpLocks noChangeAspect="1"/>
          </p:cNvGrpSpPr>
          <p:nvPr/>
        </p:nvGrpSpPr>
        <p:grpSpPr>
          <a:xfrm>
            <a:off x="8595724" y="3705337"/>
            <a:ext cx="396000" cy="396000"/>
            <a:chOff x="-1581150" y="6820959"/>
            <a:chExt cx="190500" cy="19050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99843D1-0446-426E-BC37-AD21F2B9D639}"/>
                </a:ext>
              </a:extLst>
            </p:cNvPr>
            <p:cNvSpPr/>
            <p:nvPr/>
          </p:nvSpPr>
          <p:spPr>
            <a:xfrm>
              <a:off x="-1581150" y="6820959"/>
              <a:ext cx="190500" cy="190500"/>
            </a:xfrm>
            <a:custGeom>
              <a:avLst/>
              <a:gdLst>
                <a:gd name="connsiteX0" fmla="*/ 180975 w 190500"/>
                <a:gd name="connsiteY0" fmla="*/ 0 h 190500"/>
                <a:gd name="connsiteX1" fmla="*/ 190500 w 190500"/>
                <a:gd name="connsiteY1" fmla="*/ 0 h 190500"/>
                <a:gd name="connsiteX2" fmla="*/ 190500 w 190500"/>
                <a:gd name="connsiteY2" fmla="*/ 190500 h 190500"/>
                <a:gd name="connsiteX3" fmla="*/ 180975 w 190500"/>
                <a:gd name="connsiteY3" fmla="*/ 190500 h 190500"/>
                <a:gd name="connsiteX4" fmla="*/ 9525 w 190500"/>
                <a:gd name="connsiteY4" fmla="*/ 190500 h 190500"/>
                <a:gd name="connsiteX5" fmla="*/ 0 w 190500"/>
                <a:gd name="connsiteY5" fmla="*/ 190500 h 190500"/>
                <a:gd name="connsiteX6" fmla="*/ 0 w 190500"/>
                <a:gd name="connsiteY6" fmla="*/ 0 h 190500"/>
                <a:gd name="connsiteX7" fmla="*/ 9525 w 190500"/>
                <a:gd name="connsiteY7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90500">
                  <a:moveTo>
                    <a:pt x="180975" y="0"/>
                  </a:moveTo>
                  <a:cubicBezTo>
                    <a:pt x="186236" y="0"/>
                    <a:pt x="190500" y="0"/>
                    <a:pt x="190500" y="0"/>
                  </a:cubicBezTo>
                  <a:lnTo>
                    <a:pt x="190500" y="190500"/>
                  </a:lnTo>
                  <a:cubicBezTo>
                    <a:pt x="190500" y="190500"/>
                    <a:pt x="186236" y="190500"/>
                    <a:pt x="180975" y="190500"/>
                  </a:cubicBezTo>
                  <a:lnTo>
                    <a:pt x="9525" y="190500"/>
                  </a:lnTo>
                  <a:cubicBezTo>
                    <a:pt x="4264" y="190500"/>
                    <a:pt x="0" y="190500"/>
                    <a:pt x="0" y="190500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CD8CFB5-42C5-4ECF-BF47-ED877E01E446}"/>
                </a:ext>
              </a:extLst>
            </p:cNvPr>
            <p:cNvSpPr/>
            <p:nvPr/>
          </p:nvSpPr>
          <p:spPr>
            <a:xfrm>
              <a:off x="-1552575" y="6859059"/>
              <a:ext cx="133350" cy="47625"/>
            </a:xfrm>
            <a:custGeom>
              <a:avLst/>
              <a:gdLst>
                <a:gd name="connsiteX0" fmla="*/ 0 w 133350"/>
                <a:gd name="connsiteY0" fmla="*/ 47625 h 47625"/>
                <a:gd name="connsiteX1" fmla="*/ 133350 w 133350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47625">
                  <a:moveTo>
                    <a:pt x="0" y="47625"/>
                  </a:moveTo>
                  <a:lnTo>
                    <a:pt x="133350" y="0"/>
                  </a:ln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A0EDE7C-8D02-4D95-A648-B2B9AC55D5D4}"/>
                </a:ext>
              </a:extLst>
            </p:cNvPr>
            <p:cNvSpPr/>
            <p:nvPr/>
          </p:nvSpPr>
          <p:spPr>
            <a:xfrm>
              <a:off x="-1552575" y="6892396"/>
              <a:ext cx="133350" cy="47625"/>
            </a:xfrm>
            <a:custGeom>
              <a:avLst/>
              <a:gdLst>
                <a:gd name="connsiteX0" fmla="*/ 0 w 133350"/>
                <a:gd name="connsiteY0" fmla="*/ 47625 h 47625"/>
                <a:gd name="connsiteX1" fmla="*/ 133350 w 133350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47625">
                  <a:moveTo>
                    <a:pt x="0" y="47625"/>
                  </a:moveTo>
                  <a:lnTo>
                    <a:pt x="133350" y="0"/>
                  </a:ln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custDash>
                <a:ds d="150000" sp="450000"/>
              </a:custDash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50619AD-F771-4384-945B-DE1E7CE25BD2}"/>
                </a:ext>
              </a:extLst>
            </p:cNvPr>
            <p:cNvSpPr/>
            <p:nvPr/>
          </p:nvSpPr>
          <p:spPr>
            <a:xfrm>
              <a:off x="-1552575" y="6925734"/>
              <a:ext cx="133350" cy="47625"/>
            </a:xfrm>
            <a:custGeom>
              <a:avLst/>
              <a:gdLst>
                <a:gd name="connsiteX0" fmla="*/ 0 w 133350"/>
                <a:gd name="connsiteY0" fmla="*/ 47625 h 47625"/>
                <a:gd name="connsiteX1" fmla="*/ 133350 w 133350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47625">
                  <a:moveTo>
                    <a:pt x="0" y="47625"/>
                  </a:moveTo>
                  <a:lnTo>
                    <a:pt x="133350" y="0"/>
                  </a:ln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11162C0-6101-45E1-AD0A-C897CADBDE86}"/>
                </a:ext>
              </a:extLst>
            </p:cNvPr>
            <p:cNvSpPr/>
            <p:nvPr/>
          </p:nvSpPr>
          <p:spPr>
            <a:xfrm>
              <a:off x="-1538287" y="6854296"/>
              <a:ext cx="14287" cy="38100"/>
            </a:xfrm>
            <a:custGeom>
              <a:avLst/>
              <a:gdLst>
                <a:gd name="connsiteX0" fmla="*/ 14288 w 14287"/>
                <a:gd name="connsiteY0" fmla="*/ 38100 h 38100"/>
                <a:gd name="connsiteX1" fmla="*/ 0 w 142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38100">
                  <a:moveTo>
                    <a:pt x="14288" y="38100"/>
                  </a:move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B6FF9A3-2354-4F18-80F3-FB4D0EA66197}"/>
                </a:ext>
              </a:extLst>
            </p:cNvPr>
            <p:cNvSpPr/>
            <p:nvPr/>
          </p:nvSpPr>
          <p:spPr>
            <a:xfrm>
              <a:off x="-1438275" y="6935259"/>
              <a:ext cx="14287" cy="38100"/>
            </a:xfrm>
            <a:custGeom>
              <a:avLst/>
              <a:gdLst>
                <a:gd name="connsiteX0" fmla="*/ 14288 w 14287"/>
                <a:gd name="connsiteY0" fmla="*/ 38100 h 38100"/>
                <a:gd name="connsiteX1" fmla="*/ 0 w 142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38100">
                  <a:moveTo>
                    <a:pt x="14288" y="38100"/>
                  </a:move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50" name="图形 29">
            <a:extLst>
              <a:ext uri="{FF2B5EF4-FFF2-40B4-BE49-F238E27FC236}">
                <a16:creationId xmlns:a16="http://schemas.microsoft.com/office/drawing/2014/main" id="{509B7C1C-9722-4C20-8503-A1E402276504}"/>
              </a:ext>
            </a:extLst>
          </p:cNvPr>
          <p:cNvGrpSpPr>
            <a:grpSpLocks noChangeAspect="1"/>
          </p:cNvGrpSpPr>
          <p:nvPr/>
        </p:nvGrpSpPr>
        <p:grpSpPr>
          <a:xfrm>
            <a:off x="5064125" y="3725137"/>
            <a:ext cx="396000" cy="376200"/>
            <a:chOff x="-1581150" y="7124700"/>
            <a:chExt cx="190500" cy="180975"/>
          </a:xfrm>
          <a:noFill/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E1EEB4B-9E95-4E30-92E5-FD2E18E2A05F}"/>
                </a:ext>
              </a:extLst>
            </p:cNvPr>
            <p:cNvSpPr/>
            <p:nvPr/>
          </p:nvSpPr>
          <p:spPr>
            <a:xfrm>
              <a:off x="-1581150" y="7153275"/>
              <a:ext cx="190500" cy="152400"/>
            </a:xfrm>
            <a:custGeom>
              <a:avLst/>
              <a:gdLst>
                <a:gd name="connsiteX0" fmla="*/ 4 w 190500"/>
                <a:gd name="connsiteY0" fmla="*/ 152404 h 152400"/>
                <a:gd name="connsiteX1" fmla="*/ 66679 w 190500"/>
                <a:gd name="connsiteY1" fmla="*/ 4 h 152400"/>
                <a:gd name="connsiteX2" fmla="*/ 114304 w 190500"/>
                <a:gd name="connsiteY2" fmla="*/ 114304 h 152400"/>
                <a:gd name="connsiteX3" fmla="*/ 133354 w 190500"/>
                <a:gd name="connsiteY3" fmla="*/ 57154 h 152400"/>
                <a:gd name="connsiteX4" fmla="*/ 190504 w 190500"/>
                <a:gd name="connsiteY4" fmla="*/ 15240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52400">
                  <a:moveTo>
                    <a:pt x="4" y="152404"/>
                  </a:moveTo>
                  <a:lnTo>
                    <a:pt x="66679" y="4"/>
                  </a:lnTo>
                  <a:lnTo>
                    <a:pt x="114304" y="114304"/>
                  </a:lnTo>
                  <a:lnTo>
                    <a:pt x="133354" y="57154"/>
                  </a:lnTo>
                  <a:lnTo>
                    <a:pt x="190504" y="152404"/>
                  </a:lnTo>
                  <a:close/>
                </a:path>
              </a:pathLst>
            </a:custGeom>
            <a:noFill/>
            <a:ln w="31750" cap="flat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A3AD841-FB14-441A-B518-8788A7775636}"/>
                </a:ext>
              </a:extLst>
            </p:cNvPr>
            <p:cNvSpPr/>
            <p:nvPr/>
          </p:nvSpPr>
          <p:spPr>
            <a:xfrm>
              <a:off x="-1447800" y="7124700"/>
              <a:ext cx="47625" cy="47625"/>
            </a:xfrm>
            <a:custGeom>
              <a:avLst/>
              <a:gdLst>
                <a:gd name="connsiteX0" fmla="*/ 47629 w 47625"/>
                <a:gd name="connsiteY0" fmla="*/ 23817 h 47625"/>
                <a:gd name="connsiteX1" fmla="*/ 23817 w 47625"/>
                <a:gd name="connsiteY1" fmla="*/ 47629 h 47625"/>
                <a:gd name="connsiteX2" fmla="*/ 4 w 47625"/>
                <a:gd name="connsiteY2" fmla="*/ 23817 h 47625"/>
                <a:gd name="connsiteX3" fmla="*/ 23817 w 47625"/>
                <a:gd name="connsiteY3" fmla="*/ 4 h 47625"/>
                <a:gd name="connsiteX4" fmla="*/ 47629 w 47625"/>
                <a:gd name="connsiteY4" fmla="*/ 2381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7629" y="23817"/>
                  </a:moveTo>
                  <a:cubicBezTo>
                    <a:pt x="47629" y="36968"/>
                    <a:pt x="36968" y="47629"/>
                    <a:pt x="23817" y="47629"/>
                  </a:cubicBezTo>
                  <a:cubicBezTo>
                    <a:pt x="10665" y="47629"/>
                    <a:pt x="4" y="36968"/>
                    <a:pt x="4" y="23817"/>
                  </a:cubicBezTo>
                  <a:cubicBezTo>
                    <a:pt x="4" y="10665"/>
                    <a:pt x="10665" y="4"/>
                    <a:pt x="23817" y="4"/>
                  </a:cubicBezTo>
                  <a:cubicBezTo>
                    <a:pt x="36968" y="4"/>
                    <a:pt x="47629" y="10665"/>
                    <a:pt x="47629" y="23817"/>
                  </a:cubicBezTo>
                  <a:close/>
                </a:path>
              </a:pathLst>
            </a:custGeom>
            <a:noFill/>
            <a:ln w="31750" cap="flat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D0155AF-21DF-42BE-A718-1B0EDB92AD25}"/>
              </a:ext>
            </a:extLst>
          </p:cNvPr>
          <p:cNvGrpSpPr>
            <a:grpSpLocks noChangeAspect="1"/>
          </p:cNvGrpSpPr>
          <p:nvPr/>
        </p:nvGrpSpPr>
        <p:grpSpPr>
          <a:xfrm>
            <a:off x="5065690" y="1989138"/>
            <a:ext cx="396000" cy="396000"/>
            <a:chOff x="-1600200" y="6213475"/>
            <a:chExt cx="190500" cy="19050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ED8B29C-783D-48E6-98D8-D0382B23FD79}"/>
                </a:ext>
              </a:extLst>
            </p:cNvPr>
            <p:cNvSpPr/>
            <p:nvPr/>
          </p:nvSpPr>
          <p:spPr>
            <a:xfrm>
              <a:off x="-1592274" y="6213475"/>
              <a:ext cx="174648" cy="57150"/>
            </a:xfrm>
            <a:custGeom>
              <a:avLst/>
              <a:gdLst>
                <a:gd name="connsiteX0" fmla="*/ 174649 w 174648"/>
                <a:gd name="connsiteY0" fmla="*/ 57150 h 57150"/>
                <a:gd name="connsiteX1" fmla="*/ 87324 w 174648"/>
                <a:gd name="connsiteY1" fmla="*/ 0 h 57150"/>
                <a:gd name="connsiteX2" fmla="*/ 0 w 174648"/>
                <a:gd name="connsiteY2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648" h="57150">
                  <a:moveTo>
                    <a:pt x="174649" y="57150"/>
                  </a:moveTo>
                  <a:cubicBezTo>
                    <a:pt x="159951" y="23510"/>
                    <a:pt x="126383" y="0"/>
                    <a:pt x="87324" y="0"/>
                  </a:cubicBezTo>
                  <a:cubicBezTo>
                    <a:pt x="48266" y="0"/>
                    <a:pt x="14698" y="23510"/>
                    <a:pt x="0" y="57150"/>
                  </a:cubicBezTo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24CC910-8BB7-4657-AA9B-79F15625485C}"/>
                </a:ext>
              </a:extLst>
            </p:cNvPr>
            <p:cNvSpPr/>
            <p:nvPr/>
          </p:nvSpPr>
          <p:spPr>
            <a:xfrm>
              <a:off x="-1533525" y="6261100"/>
              <a:ext cx="57150" cy="142875"/>
            </a:xfrm>
            <a:custGeom>
              <a:avLst/>
              <a:gdLst>
                <a:gd name="connsiteX0" fmla="*/ 28575 w 57150"/>
                <a:gd name="connsiteY0" fmla="*/ 0 h 142875"/>
                <a:gd name="connsiteX1" fmla="*/ 0 w 57150"/>
                <a:gd name="connsiteY1" fmla="*/ 68022 h 142875"/>
                <a:gd name="connsiteX2" fmla="*/ 260 w 57150"/>
                <a:gd name="connsiteY2" fmla="*/ 75108 h 142875"/>
                <a:gd name="connsiteX3" fmla="*/ 28575 w 57150"/>
                <a:gd name="connsiteY3" fmla="*/ 142875 h 142875"/>
                <a:gd name="connsiteX4" fmla="*/ 56890 w 57150"/>
                <a:gd name="connsiteY4" fmla="*/ 75108 h 142875"/>
                <a:gd name="connsiteX5" fmla="*/ 57150 w 57150"/>
                <a:gd name="connsiteY5" fmla="*/ 68022 h 142875"/>
                <a:gd name="connsiteX6" fmla="*/ 28575 w 57150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42875">
                  <a:moveTo>
                    <a:pt x="28575" y="0"/>
                  </a:moveTo>
                  <a:cubicBezTo>
                    <a:pt x="10941" y="17287"/>
                    <a:pt x="0" y="41377"/>
                    <a:pt x="0" y="68022"/>
                  </a:cubicBezTo>
                  <a:cubicBezTo>
                    <a:pt x="0" y="70405"/>
                    <a:pt x="88" y="72769"/>
                    <a:pt x="260" y="75108"/>
                  </a:cubicBezTo>
                  <a:cubicBezTo>
                    <a:pt x="17742" y="92377"/>
                    <a:pt x="28575" y="116361"/>
                    <a:pt x="28575" y="142875"/>
                  </a:cubicBezTo>
                  <a:cubicBezTo>
                    <a:pt x="28575" y="116361"/>
                    <a:pt x="39408" y="92377"/>
                    <a:pt x="56890" y="75108"/>
                  </a:cubicBezTo>
                  <a:cubicBezTo>
                    <a:pt x="57062" y="72769"/>
                    <a:pt x="57150" y="70405"/>
                    <a:pt x="57150" y="68022"/>
                  </a:cubicBezTo>
                  <a:cubicBezTo>
                    <a:pt x="57150" y="41377"/>
                    <a:pt x="46209" y="17287"/>
                    <a:pt x="28575" y="0"/>
                  </a:cubicBezTo>
                  <a:close/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778019-DD99-48A0-AE88-3A28FD96C8E6}"/>
                </a:ext>
              </a:extLst>
            </p:cNvPr>
            <p:cNvSpPr/>
            <p:nvPr/>
          </p:nvSpPr>
          <p:spPr>
            <a:xfrm>
              <a:off x="-1600200" y="6308725"/>
              <a:ext cx="95250" cy="95250"/>
            </a:xfrm>
            <a:custGeom>
              <a:avLst/>
              <a:gdLst>
                <a:gd name="connsiteX0" fmla="*/ 0 w 95250"/>
                <a:gd name="connsiteY0" fmla="*/ 0 h 95250"/>
                <a:gd name="connsiteX1" fmla="*/ 95250 w 95250"/>
                <a:gd name="connsiteY1" fmla="*/ 95250 h 95250"/>
                <a:gd name="connsiteX2" fmla="*/ 66935 w 95250"/>
                <a:gd name="connsiteY2" fmla="*/ 27483 h 95250"/>
                <a:gd name="connsiteX3" fmla="*/ 0 w 95250"/>
                <a:gd name="connsiteY3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0" y="0"/>
                  </a:moveTo>
                  <a:cubicBezTo>
                    <a:pt x="0" y="52605"/>
                    <a:pt x="42645" y="95250"/>
                    <a:pt x="95250" y="95250"/>
                  </a:cubicBezTo>
                  <a:cubicBezTo>
                    <a:pt x="95250" y="68736"/>
                    <a:pt x="84417" y="44752"/>
                    <a:pt x="66935" y="27483"/>
                  </a:cubicBezTo>
                  <a:cubicBezTo>
                    <a:pt x="49732" y="10490"/>
                    <a:pt x="26091" y="0"/>
                    <a:pt x="0" y="0"/>
                  </a:cubicBezTo>
                  <a:close/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4BA676A-1797-4CE5-9243-EF196D689986}"/>
                </a:ext>
              </a:extLst>
            </p:cNvPr>
            <p:cNvSpPr/>
            <p:nvPr/>
          </p:nvSpPr>
          <p:spPr>
            <a:xfrm>
              <a:off x="-1504950" y="6308725"/>
              <a:ext cx="95250" cy="95250"/>
            </a:xfrm>
            <a:custGeom>
              <a:avLst/>
              <a:gdLst>
                <a:gd name="connsiteX0" fmla="*/ 95250 w 95250"/>
                <a:gd name="connsiteY0" fmla="*/ 0 h 95250"/>
                <a:gd name="connsiteX1" fmla="*/ 0 w 95250"/>
                <a:gd name="connsiteY1" fmla="*/ 95250 h 95250"/>
                <a:gd name="connsiteX2" fmla="*/ 28315 w 95250"/>
                <a:gd name="connsiteY2" fmla="*/ 27483 h 95250"/>
                <a:gd name="connsiteX3" fmla="*/ 95250 w 95250"/>
                <a:gd name="connsiteY3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95250">
                  <a:moveTo>
                    <a:pt x="95250" y="0"/>
                  </a:moveTo>
                  <a:cubicBezTo>
                    <a:pt x="95250" y="52605"/>
                    <a:pt x="52605" y="95250"/>
                    <a:pt x="0" y="95250"/>
                  </a:cubicBezTo>
                  <a:cubicBezTo>
                    <a:pt x="0" y="68736"/>
                    <a:pt x="10833" y="44752"/>
                    <a:pt x="28315" y="27483"/>
                  </a:cubicBezTo>
                  <a:cubicBezTo>
                    <a:pt x="45518" y="10490"/>
                    <a:pt x="69159" y="0"/>
                    <a:pt x="95250" y="0"/>
                  </a:cubicBezTo>
                  <a:close/>
                </a:path>
              </a:pathLst>
            </a:custGeom>
            <a:noFill/>
            <a:ln w="31750" cap="rnd">
              <a:solidFill>
                <a:schemeClr val="accent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思源宋体 CN" panose="02020400000000000000" pitchFamily="18" charset="-122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9EA0F18C-C4E9-49C2-A8BF-FC38DCF408F6}"/>
              </a:ext>
            </a:extLst>
          </p:cNvPr>
          <p:cNvSpPr txBox="1"/>
          <p:nvPr/>
        </p:nvSpPr>
        <p:spPr>
          <a:xfrm>
            <a:off x="4979989" y="2790599"/>
            <a:ext cx="319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tx1">
                    <a:alpha val="80000"/>
                  </a:schemeClr>
                </a:solidFill>
                <a:latin typeface="+mn-ea"/>
              </a:rPr>
              <a:t>tellus</a:t>
            </a:r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439F81A-C22A-4732-84C1-F912A883F32F}"/>
              </a:ext>
            </a:extLst>
          </p:cNvPr>
          <p:cNvSpPr txBox="1"/>
          <p:nvPr/>
        </p:nvSpPr>
        <p:spPr>
          <a:xfrm>
            <a:off x="4953000" y="2483303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SPRING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9D44AD1-882D-4720-AD0E-24462B29BFDC}"/>
              </a:ext>
            </a:extLst>
          </p:cNvPr>
          <p:cNvSpPr txBox="1"/>
          <p:nvPr/>
        </p:nvSpPr>
        <p:spPr>
          <a:xfrm>
            <a:off x="8483600" y="2790599"/>
            <a:ext cx="319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tx1">
                    <a:alpha val="80000"/>
                  </a:schemeClr>
                </a:solidFill>
                <a:latin typeface="+mn-ea"/>
              </a:rPr>
              <a:t>tellus</a:t>
            </a:r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1EA1B28-BB4C-4888-9833-587FE4E02233}"/>
              </a:ext>
            </a:extLst>
          </p:cNvPr>
          <p:cNvSpPr txBox="1"/>
          <p:nvPr/>
        </p:nvSpPr>
        <p:spPr>
          <a:xfrm>
            <a:off x="8483600" y="2483303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SPRING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A64A975-F72E-4954-A866-45D6BB8638A6}"/>
              </a:ext>
            </a:extLst>
          </p:cNvPr>
          <p:cNvSpPr txBox="1"/>
          <p:nvPr/>
        </p:nvSpPr>
        <p:spPr>
          <a:xfrm>
            <a:off x="4979989" y="4521609"/>
            <a:ext cx="319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tx1">
                    <a:alpha val="80000"/>
                  </a:schemeClr>
                </a:solidFill>
                <a:latin typeface="+mn-ea"/>
              </a:rPr>
              <a:t>tellus</a:t>
            </a:r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58F51B1-2170-4175-A55E-4843CB409D56}"/>
              </a:ext>
            </a:extLst>
          </p:cNvPr>
          <p:cNvSpPr txBox="1"/>
          <p:nvPr/>
        </p:nvSpPr>
        <p:spPr>
          <a:xfrm>
            <a:off x="4953000" y="4214313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SPRING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11F7E2C-9F6E-43CE-8B2D-33AAE6BB9960}"/>
              </a:ext>
            </a:extLst>
          </p:cNvPr>
          <p:cNvSpPr txBox="1"/>
          <p:nvPr/>
        </p:nvSpPr>
        <p:spPr>
          <a:xfrm>
            <a:off x="8483600" y="4521609"/>
            <a:ext cx="319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tx1">
                    <a:alpha val="80000"/>
                  </a:schemeClr>
                </a:solidFill>
                <a:latin typeface="+mn-ea"/>
              </a:rPr>
              <a:t>tellus</a:t>
            </a:r>
            <a:r>
              <a:rPr lang="en-US" altLang="zh-CN" sz="1400" dirty="0">
                <a:solidFill>
                  <a:schemeClr val="tx1">
                    <a:alpha val="8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1A18DCA-DC22-4E25-BA7C-50AF65C235F9}"/>
              </a:ext>
            </a:extLst>
          </p:cNvPr>
          <p:cNvSpPr txBox="1"/>
          <p:nvPr/>
        </p:nvSpPr>
        <p:spPr>
          <a:xfrm>
            <a:off x="8483600" y="4214313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SPRING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0F4590C-A1B0-4B15-A1AD-347C7F4810F9}"/>
              </a:ext>
            </a:extLst>
          </p:cNvPr>
          <p:cNvSpPr/>
          <p:nvPr/>
        </p:nvSpPr>
        <p:spPr>
          <a:xfrm>
            <a:off x="4736123" y="6063342"/>
            <a:ext cx="1864702" cy="4000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E72A2963-61EE-4484-9C9D-9095D8ADE116}"/>
              </a:ext>
            </a:extLst>
          </p:cNvPr>
          <p:cNvSpPr txBox="1"/>
          <p:nvPr/>
        </p:nvSpPr>
        <p:spPr>
          <a:xfrm>
            <a:off x="593728" y="6124867"/>
            <a:ext cx="5876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SPRING 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872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B4266BAB-FA3A-4D0A-923B-565C80494568}"/>
              </a:ext>
            </a:extLst>
          </p:cNvPr>
          <p:cNvSpPr/>
          <p:nvPr/>
        </p:nvSpPr>
        <p:spPr>
          <a:xfrm>
            <a:off x="4931456" y="807376"/>
            <a:ext cx="740909" cy="740909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660E343-9411-45BA-A09E-7ACC4C65BA15}"/>
              </a:ext>
            </a:extLst>
          </p:cNvPr>
          <p:cNvSpPr txBox="1"/>
          <p:nvPr/>
        </p:nvSpPr>
        <p:spPr>
          <a:xfrm>
            <a:off x="4437854" y="403017"/>
            <a:ext cx="331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SPRING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267AE1C-B4EE-49CA-A7C9-2CF7A82838BF}"/>
              </a:ext>
            </a:extLst>
          </p:cNvPr>
          <p:cNvSpPr txBox="1"/>
          <p:nvPr/>
        </p:nvSpPr>
        <p:spPr>
          <a:xfrm>
            <a:off x="2347190" y="1986787"/>
            <a:ext cx="74976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2AD4CD9-E317-4A30-A868-D0DF8DB1D95C}"/>
              </a:ext>
            </a:extLst>
          </p:cNvPr>
          <p:cNvSpPr/>
          <p:nvPr/>
        </p:nvSpPr>
        <p:spPr>
          <a:xfrm>
            <a:off x="0" y="6308725"/>
            <a:ext cx="12192000" cy="5492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pic>
        <p:nvPicPr>
          <p:cNvPr id="22" name="图片 21" descr="黄色的花&#10;&#10;描述已自动生成">
            <a:extLst>
              <a:ext uri="{FF2B5EF4-FFF2-40B4-BE49-F238E27FC236}">
                <a16:creationId xmlns:a16="http://schemas.microsoft.com/office/drawing/2014/main" id="{CC0F6050-6A8B-4707-8519-1B6C6A5E63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32725"/>
            <a:ext cx="3049200" cy="2376000"/>
          </a:xfrm>
          <a:prstGeom prst="rect">
            <a:avLst/>
          </a:prstGeom>
        </p:spPr>
      </p:pic>
      <p:pic>
        <p:nvPicPr>
          <p:cNvPr id="20" name="图片 19" descr="许多的花&#10;&#10;描述已自动生成">
            <a:extLst>
              <a:ext uri="{FF2B5EF4-FFF2-40B4-BE49-F238E27FC236}">
                <a16:creationId xmlns:a16="http://schemas.microsoft.com/office/drawing/2014/main" id="{CAB67929-661F-42F9-8270-5568F08D4B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3932725"/>
            <a:ext cx="3049200" cy="2376000"/>
          </a:xfrm>
          <a:prstGeom prst="rect">
            <a:avLst/>
          </a:prstGeom>
        </p:spPr>
      </p:pic>
      <p:pic>
        <p:nvPicPr>
          <p:cNvPr id="18" name="图片 17" descr="穿白色衣服的人&#10;&#10;中度可信度描述已自动生成">
            <a:extLst>
              <a:ext uri="{FF2B5EF4-FFF2-40B4-BE49-F238E27FC236}">
                <a16:creationId xmlns:a16="http://schemas.microsoft.com/office/drawing/2014/main" id="{03CA3992-E879-4C3D-A05B-56F3CF099A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0" y="3932725"/>
            <a:ext cx="3048000" cy="2376000"/>
          </a:xfrm>
          <a:prstGeom prst="rect">
            <a:avLst/>
          </a:prstGeom>
        </p:spPr>
      </p:pic>
      <p:pic>
        <p:nvPicPr>
          <p:cNvPr id="24" name="图片 23" descr="手里拿着一束花&#10;&#10;中度可信度描述已自动生成">
            <a:extLst>
              <a:ext uri="{FF2B5EF4-FFF2-40B4-BE49-F238E27FC236}">
                <a16:creationId xmlns:a16="http://schemas.microsoft.com/office/drawing/2014/main" id="{519F2D0D-3109-449A-B85C-706F30CEEC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932725"/>
            <a:ext cx="3049200" cy="2376000"/>
          </a:xfrm>
          <a:prstGeom prst="rect">
            <a:avLst/>
          </a:prstGeom>
        </p:spPr>
      </p:pic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0FE1425-EB1B-47A4-8D28-AC100DDB59AA}"/>
              </a:ext>
            </a:extLst>
          </p:cNvPr>
          <p:cNvCxnSpPr>
            <a:cxnSpLocks/>
          </p:cNvCxnSpPr>
          <p:nvPr/>
        </p:nvCxnSpPr>
        <p:spPr>
          <a:xfrm>
            <a:off x="5561806" y="3177223"/>
            <a:ext cx="1068388" cy="0"/>
          </a:xfrm>
          <a:prstGeom prst="line">
            <a:avLst/>
          </a:prstGeom>
          <a:ln w="317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BD9323A1-3467-4489-A1CD-8474BEC4D79E}"/>
              </a:ext>
            </a:extLst>
          </p:cNvPr>
          <p:cNvSpPr txBox="1"/>
          <p:nvPr/>
        </p:nvSpPr>
        <p:spPr>
          <a:xfrm>
            <a:off x="3157540" y="6444863"/>
            <a:ext cx="5876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SPRING 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533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许多粉色的花&#10;&#10;描述已自动生成">
            <a:extLst>
              <a:ext uri="{FF2B5EF4-FFF2-40B4-BE49-F238E27FC236}">
                <a16:creationId xmlns:a16="http://schemas.microsoft.com/office/drawing/2014/main" id="{0A4DBEC2-7E04-4EBF-B37A-B8FAEDD55D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8134350" cy="685800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0ACBF7C-2769-46F2-B55A-5138031A8A29}"/>
              </a:ext>
            </a:extLst>
          </p:cNvPr>
          <p:cNvSpPr/>
          <p:nvPr/>
        </p:nvSpPr>
        <p:spPr>
          <a:xfrm>
            <a:off x="4069950" y="0"/>
            <a:ext cx="4064400" cy="6858000"/>
          </a:xfrm>
          <a:prstGeom prst="rect">
            <a:avLst/>
          </a:pr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A4A6B24-93CD-4F87-90A0-0171A049E3AD}"/>
              </a:ext>
            </a:extLst>
          </p:cNvPr>
          <p:cNvSpPr txBox="1"/>
          <p:nvPr/>
        </p:nvSpPr>
        <p:spPr>
          <a:xfrm>
            <a:off x="4444004" y="403017"/>
            <a:ext cx="331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SPRING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298A96F-8405-4D3F-997A-4827E3A1997F}"/>
              </a:ext>
            </a:extLst>
          </p:cNvPr>
          <p:cNvSpPr txBox="1"/>
          <p:nvPr/>
        </p:nvSpPr>
        <p:spPr>
          <a:xfrm>
            <a:off x="4481427" y="2089937"/>
            <a:ext cx="32414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pic>
        <p:nvPicPr>
          <p:cNvPr id="21" name="图片 20" descr="桌子上放着许多花&#10;&#10;描述已自动生成">
            <a:extLst>
              <a:ext uri="{FF2B5EF4-FFF2-40B4-BE49-F238E27FC236}">
                <a16:creationId xmlns:a16="http://schemas.microsoft.com/office/drawing/2014/main" id="{D04F1938-D813-43BB-9D81-D221915986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0225" y="3897313"/>
            <a:ext cx="3071467" cy="3532188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2BB76A87-7E79-4D7F-9167-EB562BB859C7}"/>
              </a:ext>
            </a:extLst>
          </p:cNvPr>
          <p:cNvGrpSpPr/>
          <p:nvPr/>
        </p:nvGrpSpPr>
        <p:grpSpPr>
          <a:xfrm>
            <a:off x="8890907" y="729797"/>
            <a:ext cx="3224893" cy="830516"/>
            <a:chOff x="8967107" y="978353"/>
            <a:chExt cx="3224893" cy="83051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F46602E-43FB-48E6-AEC6-2C035E89BE46}"/>
                </a:ext>
              </a:extLst>
            </p:cNvPr>
            <p:cNvSpPr txBox="1"/>
            <p:nvPr/>
          </p:nvSpPr>
          <p:spPr>
            <a:xfrm>
              <a:off x="8994096" y="1285649"/>
              <a:ext cx="3197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EB8EB3B-CDF8-49E4-BCA5-CE556C14FE2D}"/>
                </a:ext>
              </a:extLst>
            </p:cNvPr>
            <p:cNvSpPr txBox="1"/>
            <p:nvPr/>
          </p:nvSpPr>
          <p:spPr>
            <a:xfrm>
              <a:off x="8967107" y="978353"/>
              <a:ext cx="1123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SPRING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2FB457-16DB-4598-B7F6-0470CBF03BBF}"/>
              </a:ext>
            </a:extLst>
          </p:cNvPr>
          <p:cNvGrpSpPr/>
          <p:nvPr/>
        </p:nvGrpSpPr>
        <p:grpSpPr>
          <a:xfrm>
            <a:off x="8890907" y="1834697"/>
            <a:ext cx="3224893" cy="830516"/>
            <a:chOff x="8967107" y="2007053"/>
            <a:chExt cx="3224893" cy="83051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FD24149-6D22-4304-9518-E0207102B725}"/>
                </a:ext>
              </a:extLst>
            </p:cNvPr>
            <p:cNvSpPr txBox="1"/>
            <p:nvPr/>
          </p:nvSpPr>
          <p:spPr>
            <a:xfrm>
              <a:off x="8994096" y="2314349"/>
              <a:ext cx="3197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9201192-B578-4FFE-B917-63E507CC30C6}"/>
                </a:ext>
              </a:extLst>
            </p:cNvPr>
            <p:cNvSpPr txBox="1"/>
            <p:nvPr/>
          </p:nvSpPr>
          <p:spPr>
            <a:xfrm>
              <a:off x="8967107" y="2007053"/>
              <a:ext cx="1123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SPRING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7C11404-3089-4B69-ABFF-A445971B5536}"/>
              </a:ext>
            </a:extLst>
          </p:cNvPr>
          <p:cNvGrpSpPr/>
          <p:nvPr/>
        </p:nvGrpSpPr>
        <p:grpSpPr>
          <a:xfrm>
            <a:off x="8890907" y="2939597"/>
            <a:ext cx="3224893" cy="830516"/>
            <a:chOff x="8967107" y="3188153"/>
            <a:chExt cx="3224893" cy="83051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64F8382-412B-4D56-8B7D-C6D1D9F5642F}"/>
                </a:ext>
              </a:extLst>
            </p:cNvPr>
            <p:cNvSpPr txBox="1"/>
            <p:nvPr/>
          </p:nvSpPr>
          <p:spPr>
            <a:xfrm>
              <a:off x="8994096" y="3495449"/>
              <a:ext cx="3197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tx1">
                      <a:alpha val="80000"/>
                    </a:schemeClr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5BC2675-2EB7-4A82-855D-06A6A99801AE}"/>
                </a:ext>
              </a:extLst>
            </p:cNvPr>
            <p:cNvSpPr txBox="1"/>
            <p:nvPr/>
          </p:nvSpPr>
          <p:spPr>
            <a:xfrm>
              <a:off x="8967107" y="3188153"/>
              <a:ext cx="1123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SPRING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F475D97-ADF9-4A7C-92A8-5959E25ED6EC}"/>
              </a:ext>
            </a:extLst>
          </p:cNvPr>
          <p:cNvGrpSpPr/>
          <p:nvPr/>
        </p:nvGrpSpPr>
        <p:grpSpPr>
          <a:xfrm>
            <a:off x="11128375" y="5940425"/>
            <a:ext cx="374650" cy="374650"/>
            <a:chOff x="4111626" y="5875045"/>
            <a:chExt cx="374650" cy="37465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4C57BD0-1A82-4F47-86F0-85CA15073815}"/>
                </a:ext>
              </a:extLst>
            </p:cNvPr>
            <p:cNvSpPr/>
            <p:nvPr/>
          </p:nvSpPr>
          <p:spPr>
            <a:xfrm>
              <a:off x="4111626" y="5875045"/>
              <a:ext cx="374650" cy="374650"/>
            </a:xfrm>
            <a:prstGeom prst="ellipse">
              <a:avLst/>
            </a:prstGeom>
            <a:solidFill>
              <a:srgbClr val="E1A68F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6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07A62EE-2D73-42C5-9CAB-8EF2EEC0C2A6}"/>
                </a:ext>
              </a:extLst>
            </p:cNvPr>
            <p:cNvSpPr txBox="1"/>
            <p:nvPr/>
          </p:nvSpPr>
          <p:spPr>
            <a:xfrm>
              <a:off x="4177984" y="5893093"/>
              <a:ext cx="2419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&gt;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D5576923-08EB-4BDD-97AC-E3C153C53A9B}"/>
              </a:ext>
            </a:extLst>
          </p:cNvPr>
          <p:cNvSpPr txBox="1"/>
          <p:nvPr/>
        </p:nvSpPr>
        <p:spPr>
          <a:xfrm>
            <a:off x="4478341" y="6095226"/>
            <a:ext cx="54022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SPRING 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CECA122-03A9-477C-8358-FC038961408F}"/>
              </a:ext>
            </a:extLst>
          </p:cNvPr>
          <p:cNvSpPr txBox="1"/>
          <p:nvPr/>
        </p:nvSpPr>
        <p:spPr>
          <a:xfrm>
            <a:off x="4481427" y="2953537"/>
            <a:ext cx="32414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916538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黑白色的花&#10;&#10;中度可信度描述已自动生成">
            <a:extLst>
              <a:ext uri="{FF2B5EF4-FFF2-40B4-BE49-F238E27FC236}">
                <a16:creationId xmlns:a16="http://schemas.microsoft.com/office/drawing/2014/main" id="{0A17A9D1-437B-4547-AABC-B6460B5846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529F033A-863E-4B74-917C-88AB257E03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3127B1F2-D6D0-494C-B99D-40F2FF14A4F6}"/>
              </a:ext>
            </a:extLst>
          </p:cNvPr>
          <p:cNvSpPr/>
          <p:nvPr/>
        </p:nvSpPr>
        <p:spPr>
          <a:xfrm>
            <a:off x="2981887" y="328612"/>
            <a:ext cx="441325" cy="441325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4DF7BB1-0924-44B5-B5D7-698C0C146FD5}"/>
              </a:ext>
            </a:extLst>
          </p:cNvPr>
          <p:cNvSpPr txBox="1"/>
          <p:nvPr/>
        </p:nvSpPr>
        <p:spPr>
          <a:xfrm>
            <a:off x="581025" y="346075"/>
            <a:ext cx="33162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SPRING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8498747-E367-4978-8D78-6F1B6E8FCD31}"/>
              </a:ext>
            </a:extLst>
          </p:cNvPr>
          <p:cNvGrpSpPr/>
          <p:nvPr/>
        </p:nvGrpSpPr>
        <p:grpSpPr>
          <a:xfrm>
            <a:off x="910999" y="2130172"/>
            <a:ext cx="2078944" cy="3288769"/>
            <a:chOff x="910999" y="2130172"/>
            <a:chExt cx="2078944" cy="3288769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13916F19-67BC-4268-964A-7BBB56467BA7}"/>
                </a:ext>
              </a:extLst>
            </p:cNvPr>
            <p:cNvSpPr/>
            <p:nvPr/>
          </p:nvSpPr>
          <p:spPr>
            <a:xfrm>
              <a:off x="1228952" y="2671762"/>
              <a:ext cx="1443038" cy="1443038"/>
            </a:xfrm>
            <a:prstGeom prst="ellipse">
              <a:avLst/>
            </a:prstGeom>
            <a:solidFill>
              <a:srgbClr val="E1A68F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6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26F69CA-5C1B-46D8-93DC-6B7A6E83AE12}"/>
                </a:ext>
              </a:extLst>
            </p:cNvPr>
            <p:cNvSpPr txBox="1"/>
            <p:nvPr/>
          </p:nvSpPr>
          <p:spPr>
            <a:xfrm>
              <a:off x="910999" y="4464834"/>
              <a:ext cx="20789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Nunc viverra imperdiet enim. Fusce est. Vivamus a </a:t>
              </a:r>
              <a:r>
                <a:rPr lang="en-US" altLang="zh-CN" sz="1400" dirty="0" err="1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tellus</a:t>
              </a:r>
              <a:r>
                <a:rPr lang="en-US" altLang="zh-CN" sz="14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56E30D1-FBCB-48A4-A71F-8633D64BAEDA}"/>
                </a:ext>
              </a:extLst>
            </p:cNvPr>
            <p:cNvSpPr txBox="1"/>
            <p:nvPr/>
          </p:nvSpPr>
          <p:spPr>
            <a:xfrm>
              <a:off x="1394838" y="2130172"/>
              <a:ext cx="11235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SPRING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D3B1DAD-0239-4655-8A3A-3A3732FCD3C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50647" y="3087334"/>
              <a:ext cx="611894" cy="611894"/>
              <a:chOff x="-1600200" y="6213475"/>
              <a:chExt cx="190500" cy="190500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C13E657-C6C1-414F-B8E5-5752E3ECF3C9}"/>
                  </a:ext>
                </a:extLst>
              </p:cNvPr>
              <p:cNvSpPr/>
              <p:nvPr/>
            </p:nvSpPr>
            <p:spPr>
              <a:xfrm>
                <a:off x="-1592274" y="6213475"/>
                <a:ext cx="174648" cy="57150"/>
              </a:xfrm>
              <a:custGeom>
                <a:avLst/>
                <a:gdLst>
                  <a:gd name="connsiteX0" fmla="*/ 174649 w 174648"/>
                  <a:gd name="connsiteY0" fmla="*/ 57150 h 57150"/>
                  <a:gd name="connsiteX1" fmla="*/ 87324 w 174648"/>
                  <a:gd name="connsiteY1" fmla="*/ 0 h 57150"/>
                  <a:gd name="connsiteX2" fmla="*/ 0 w 174648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4648" h="57150">
                    <a:moveTo>
                      <a:pt x="174649" y="57150"/>
                    </a:moveTo>
                    <a:cubicBezTo>
                      <a:pt x="159951" y="23510"/>
                      <a:pt x="126383" y="0"/>
                      <a:pt x="87324" y="0"/>
                    </a:cubicBezTo>
                    <a:cubicBezTo>
                      <a:pt x="48266" y="0"/>
                      <a:pt x="14698" y="23510"/>
                      <a:pt x="0" y="57150"/>
                    </a:cubicBezTo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C31DC70-4138-41A5-804C-4EC48A79E0DE}"/>
                  </a:ext>
                </a:extLst>
              </p:cNvPr>
              <p:cNvSpPr/>
              <p:nvPr/>
            </p:nvSpPr>
            <p:spPr>
              <a:xfrm>
                <a:off x="-1533525" y="6261100"/>
                <a:ext cx="57150" cy="142875"/>
              </a:xfrm>
              <a:custGeom>
                <a:avLst/>
                <a:gdLst>
                  <a:gd name="connsiteX0" fmla="*/ 28575 w 57150"/>
                  <a:gd name="connsiteY0" fmla="*/ 0 h 142875"/>
                  <a:gd name="connsiteX1" fmla="*/ 0 w 57150"/>
                  <a:gd name="connsiteY1" fmla="*/ 68022 h 142875"/>
                  <a:gd name="connsiteX2" fmla="*/ 260 w 57150"/>
                  <a:gd name="connsiteY2" fmla="*/ 75108 h 142875"/>
                  <a:gd name="connsiteX3" fmla="*/ 28575 w 57150"/>
                  <a:gd name="connsiteY3" fmla="*/ 142875 h 142875"/>
                  <a:gd name="connsiteX4" fmla="*/ 56890 w 57150"/>
                  <a:gd name="connsiteY4" fmla="*/ 75108 h 142875"/>
                  <a:gd name="connsiteX5" fmla="*/ 57150 w 57150"/>
                  <a:gd name="connsiteY5" fmla="*/ 68022 h 142875"/>
                  <a:gd name="connsiteX6" fmla="*/ 28575 w 57150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142875">
                    <a:moveTo>
                      <a:pt x="28575" y="0"/>
                    </a:moveTo>
                    <a:cubicBezTo>
                      <a:pt x="10941" y="17287"/>
                      <a:pt x="0" y="41377"/>
                      <a:pt x="0" y="68022"/>
                    </a:cubicBezTo>
                    <a:cubicBezTo>
                      <a:pt x="0" y="70405"/>
                      <a:pt x="88" y="72769"/>
                      <a:pt x="260" y="75108"/>
                    </a:cubicBezTo>
                    <a:cubicBezTo>
                      <a:pt x="17742" y="92377"/>
                      <a:pt x="28575" y="116361"/>
                      <a:pt x="28575" y="142875"/>
                    </a:cubicBezTo>
                    <a:cubicBezTo>
                      <a:pt x="28575" y="116361"/>
                      <a:pt x="39408" y="92377"/>
                      <a:pt x="56890" y="75108"/>
                    </a:cubicBezTo>
                    <a:cubicBezTo>
                      <a:pt x="57062" y="72769"/>
                      <a:pt x="57150" y="70405"/>
                      <a:pt x="57150" y="68022"/>
                    </a:cubicBezTo>
                    <a:cubicBezTo>
                      <a:pt x="57150" y="41377"/>
                      <a:pt x="46209" y="17287"/>
                      <a:pt x="28575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209025D-389C-46FA-BFBD-4CC13F88E983}"/>
                  </a:ext>
                </a:extLst>
              </p:cNvPr>
              <p:cNvSpPr/>
              <p:nvPr/>
            </p:nvSpPr>
            <p:spPr>
              <a:xfrm>
                <a:off x="-1600200" y="6308725"/>
                <a:ext cx="95250" cy="95250"/>
              </a:xfrm>
              <a:custGeom>
                <a:avLst/>
                <a:gdLst>
                  <a:gd name="connsiteX0" fmla="*/ 0 w 95250"/>
                  <a:gd name="connsiteY0" fmla="*/ 0 h 95250"/>
                  <a:gd name="connsiteX1" fmla="*/ 95250 w 95250"/>
                  <a:gd name="connsiteY1" fmla="*/ 95250 h 95250"/>
                  <a:gd name="connsiteX2" fmla="*/ 66935 w 95250"/>
                  <a:gd name="connsiteY2" fmla="*/ 27483 h 95250"/>
                  <a:gd name="connsiteX3" fmla="*/ 0 w 952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95250">
                    <a:moveTo>
                      <a:pt x="0" y="0"/>
                    </a:moveTo>
                    <a:cubicBezTo>
                      <a:pt x="0" y="52605"/>
                      <a:pt x="42645" y="95250"/>
                      <a:pt x="95250" y="95250"/>
                    </a:cubicBezTo>
                    <a:cubicBezTo>
                      <a:pt x="95250" y="68736"/>
                      <a:pt x="84417" y="44752"/>
                      <a:pt x="66935" y="27483"/>
                    </a:cubicBezTo>
                    <a:cubicBezTo>
                      <a:pt x="49732" y="10490"/>
                      <a:pt x="26091" y="0"/>
                      <a:pt x="0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346AECF-B19A-4369-AC9E-3DB9F19E9590}"/>
                  </a:ext>
                </a:extLst>
              </p:cNvPr>
              <p:cNvSpPr/>
              <p:nvPr/>
            </p:nvSpPr>
            <p:spPr>
              <a:xfrm>
                <a:off x="-1504950" y="6308725"/>
                <a:ext cx="95250" cy="95250"/>
              </a:xfrm>
              <a:custGeom>
                <a:avLst/>
                <a:gdLst>
                  <a:gd name="connsiteX0" fmla="*/ 95250 w 95250"/>
                  <a:gd name="connsiteY0" fmla="*/ 0 h 95250"/>
                  <a:gd name="connsiteX1" fmla="*/ 0 w 95250"/>
                  <a:gd name="connsiteY1" fmla="*/ 95250 h 95250"/>
                  <a:gd name="connsiteX2" fmla="*/ 28315 w 95250"/>
                  <a:gd name="connsiteY2" fmla="*/ 27483 h 95250"/>
                  <a:gd name="connsiteX3" fmla="*/ 95250 w 952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95250">
                    <a:moveTo>
                      <a:pt x="95250" y="0"/>
                    </a:moveTo>
                    <a:cubicBezTo>
                      <a:pt x="95250" y="52605"/>
                      <a:pt x="52605" y="95250"/>
                      <a:pt x="0" y="95250"/>
                    </a:cubicBezTo>
                    <a:cubicBezTo>
                      <a:pt x="0" y="68736"/>
                      <a:pt x="10833" y="44752"/>
                      <a:pt x="28315" y="27483"/>
                    </a:cubicBezTo>
                    <a:cubicBezTo>
                      <a:pt x="45518" y="10490"/>
                      <a:pt x="69159" y="0"/>
                      <a:pt x="95250" y="0"/>
                    </a:cubicBezTo>
                    <a:close/>
                  </a:path>
                </a:pathLst>
              </a:custGeom>
              <a:noFill/>
              <a:ln w="317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思源宋体 CN" panose="02020400000000000000" pitchFamily="18" charset="-122"/>
                </a:endParaRPr>
              </a:p>
            </p:txBody>
          </p:sp>
        </p:grp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6B65AC5B-B46F-46C5-BAA5-76254B83EDA3}"/>
              </a:ext>
            </a:extLst>
          </p:cNvPr>
          <p:cNvSpPr/>
          <p:nvPr/>
        </p:nvSpPr>
        <p:spPr>
          <a:xfrm>
            <a:off x="3991816" y="2671762"/>
            <a:ext cx="1443038" cy="1443038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5510D4BC-5CC0-452D-A53F-1A7062DBB211}"/>
              </a:ext>
            </a:extLst>
          </p:cNvPr>
          <p:cNvSpPr txBox="1"/>
          <p:nvPr/>
        </p:nvSpPr>
        <p:spPr>
          <a:xfrm>
            <a:off x="3673863" y="4464834"/>
            <a:ext cx="207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tellus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0B5202A4-918C-44B3-9F11-FCF542FEE5FB}"/>
              </a:ext>
            </a:extLst>
          </p:cNvPr>
          <p:cNvSpPr txBox="1"/>
          <p:nvPr/>
        </p:nvSpPr>
        <p:spPr>
          <a:xfrm>
            <a:off x="4157702" y="2130172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SPRING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4847939A-0783-4DB1-B815-013891FCCE05}"/>
              </a:ext>
            </a:extLst>
          </p:cNvPr>
          <p:cNvSpPr/>
          <p:nvPr/>
        </p:nvSpPr>
        <p:spPr>
          <a:xfrm>
            <a:off x="6754680" y="2671762"/>
            <a:ext cx="1443038" cy="1443038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797B039F-C3FE-4F8E-83BA-2421FF623596}"/>
              </a:ext>
            </a:extLst>
          </p:cNvPr>
          <p:cNvSpPr txBox="1"/>
          <p:nvPr/>
        </p:nvSpPr>
        <p:spPr>
          <a:xfrm>
            <a:off x="6436727" y="4464834"/>
            <a:ext cx="207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tellus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7D849A2-300A-4D15-A21E-000E2A9BF59B}"/>
              </a:ext>
            </a:extLst>
          </p:cNvPr>
          <p:cNvSpPr txBox="1"/>
          <p:nvPr/>
        </p:nvSpPr>
        <p:spPr>
          <a:xfrm>
            <a:off x="6920566" y="2130172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SPRING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2F2EC845-7E22-4CAB-B9DE-83D124AC2065}"/>
              </a:ext>
            </a:extLst>
          </p:cNvPr>
          <p:cNvSpPr/>
          <p:nvPr/>
        </p:nvSpPr>
        <p:spPr>
          <a:xfrm>
            <a:off x="9517544" y="2671762"/>
            <a:ext cx="1443038" cy="1443038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BA151B6-A26A-469C-93E8-BA5786EC8A30}"/>
              </a:ext>
            </a:extLst>
          </p:cNvPr>
          <p:cNvSpPr txBox="1"/>
          <p:nvPr/>
        </p:nvSpPr>
        <p:spPr>
          <a:xfrm>
            <a:off x="9199591" y="4464834"/>
            <a:ext cx="2078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Nunc viverra imperdiet enim. Fusce est. Vivamus a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tellus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D77AA8EE-4376-4595-9F68-AAD0C9754AD5}"/>
              </a:ext>
            </a:extLst>
          </p:cNvPr>
          <p:cNvSpPr txBox="1"/>
          <p:nvPr/>
        </p:nvSpPr>
        <p:spPr>
          <a:xfrm>
            <a:off x="9683430" y="2130172"/>
            <a:ext cx="1123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SPRING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018710B-A19A-4591-AAC9-B151D05B361F}"/>
              </a:ext>
            </a:extLst>
          </p:cNvPr>
          <p:cNvGrpSpPr>
            <a:grpSpLocks noChangeAspect="1"/>
          </p:cNvGrpSpPr>
          <p:nvPr/>
        </p:nvGrpSpPr>
        <p:grpSpPr>
          <a:xfrm>
            <a:off x="4407335" y="3087281"/>
            <a:ext cx="612000" cy="612000"/>
            <a:chOff x="-1581150" y="6517217"/>
            <a:chExt cx="190500" cy="19050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11DF80B-5219-4CF3-8858-9B3BF43EE3B4}"/>
                </a:ext>
              </a:extLst>
            </p:cNvPr>
            <p:cNvSpPr/>
            <p:nvPr/>
          </p:nvSpPr>
          <p:spPr>
            <a:xfrm>
              <a:off x="-1581150" y="6517217"/>
              <a:ext cx="190500" cy="190500"/>
            </a:xfrm>
            <a:custGeom>
              <a:avLst/>
              <a:gdLst>
                <a:gd name="connsiteX0" fmla="*/ 95250 w 190500"/>
                <a:gd name="connsiteY0" fmla="*/ 190500 h 190500"/>
                <a:gd name="connsiteX1" fmla="*/ 190500 w 190500"/>
                <a:gd name="connsiteY1" fmla="*/ 95250 h 190500"/>
                <a:gd name="connsiteX2" fmla="*/ 95250 w 190500"/>
                <a:gd name="connsiteY2" fmla="*/ 0 h 190500"/>
                <a:gd name="connsiteX3" fmla="*/ 0 w 190500"/>
                <a:gd name="connsiteY3" fmla="*/ 95250 h 190500"/>
                <a:gd name="connsiteX4" fmla="*/ 95250 w 190500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95250" y="190500"/>
                  </a:moveTo>
                  <a:cubicBezTo>
                    <a:pt x="147855" y="190500"/>
                    <a:pt x="190500" y="147855"/>
                    <a:pt x="190500" y="95250"/>
                  </a:cubicBezTo>
                  <a:cubicBezTo>
                    <a:pt x="190500" y="42645"/>
                    <a:pt x="147855" y="0"/>
                    <a:pt x="95250" y="0"/>
                  </a:cubicBezTo>
                  <a:cubicBezTo>
                    <a:pt x="42645" y="0"/>
                    <a:pt x="0" y="42645"/>
                    <a:pt x="0" y="95250"/>
                  </a:cubicBezTo>
                  <a:cubicBezTo>
                    <a:pt x="0" y="147855"/>
                    <a:pt x="42645" y="190500"/>
                    <a:pt x="95250" y="190500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BD62E43-F82E-44E9-9846-928BC6847A62}"/>
                </a:ext>
              </a:extLst>
            </p:cNvPr>
            <p:cNvSpPr/>
            <p:nvPr/>
          </p:nvSpPr>
          <p:spPr>
            <a:xfrm>
              <a:off x="-1581150" y="6612467"/>
              <a:ext cx="190500" cy="4762"/>
            </a:xfrm>
            <a:custGeom>
              <a:avLst/>
              <a:gdLst>
                <a:gd name="connsiteX0" fmla="*/ 0 w 190500"/>
                <a:gd name="connsiteY0" fmla="*/ 0 h 4762"/>
                <a:gd name="connsiteX1" fmla="*/ 190500 w 1905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0" h="4762">
                  <a:moveTo>
                    <a:pt x="0" y="0"/>
                  </a:moveTo>
                  <a:lnTo>
                    <a:pt x="19050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1F3CFEF-7FD3-417B-B764-BECFFE7925A2}"/>
                </a:ext>
              </a:extLst>
            </p:cNvPr>
            <p:cNvSpPr/>
            <p:nvPr/>
          </p:nvSpPr>
          <p:spPr>
            <a:xfrm>
              <a:off x="-1524000" y="6517217"/>
              <a:ext cx="76200" cy="190500"/>
            </a:xfrm>
            <a:custGeom>
              <a:avLst/>
              <a:gdLst>
                <a:gd name="connsiteX0" fmla="*/ 38100 w 76200"/>
                <a:gd name="connsiteY0" fmla="*/ 190500 h 190500"/>
                <a:gd name="connsiteX1" fmla="*/ 76200 w 76200"/>
                <a:gd name="connsiteY1" fmla="*/ 95250 h 190500"/>
                <a:gd name="connsiteX2" fmla="*/ 38100 w 76200"/>
                <a:gd name="connsiteY2" fmla="*/ 0 h 190500"/>
                <a:gd name="connsiteX3" fmla="*/ 0 w 76200"/>
                <a:gd name="connsiteY3" fmla="*/ 95250 h 190500"/>
                <a:gd name="connsiteX4" fmla="*/ 38100 w 76200"/>
                <a:gd name="connsiteY4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190500">
                  <a:moveTo>
                    <a:pt x="38100" y="190500"/>
                  </a:moveTo>
                  <a:cubicBezTo>
                    <a:pt x="59142" y="190500"/>
                    <a:pt x="76200" y="147855"/>
                    <a:pt x="76200" y="95250"/>
                  </a:cubicBezTo>
                  <a:cubicBezTo>
                    <a:pt x="76200" y="42645"/>
                    <a:pt x="59142" y="0"/>
                    <a:pt x="38100" y="0"/>
                  </a:cubicBezTo>
                  <a:cubicBezTo>
                    <a:pt x="17058" y="0"/>
                    <a:pt x="0" y="42645"/>
                    <a:pt x="0" y="95250"/>
                  </a:cubicBezTo>
                  <a:cubicBezTo>
                    <a:pt x="0" y="147855"/>
                    <a:pt x="17058" y="190500"/>
                    <a:pt x="38100" y="190500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F7A32D2-73C1-40B3-9DDA-9050022833E8}"/>
                </a:ext>
              </a:extLst>
            </p:cNvPr>
            <p:cNvSpPr/>
            <p:nvPr/>
          </p:nvSpPr>
          <p:spPr>
            <a:xfrm>
              <a:off x="-1553251" y="6546468"/>
              <a:ext cx="134703" cy="27898"/>
            </a:xfrm>
            <a:custGeom>
              <a:avLst/>
              <a:gdLst>
                <a:gd name="connsiteX0" fmla="*/ 0 w 134703"/>
                <a:gd name="connsiteY0" fmla="*/ 0 h 27898"/>
                <a:gd name="connsiteX1" fmla="*/ 67352 w 134703"/>
                <a:gd name="connsiteY1" fmla="*/ 27898 h 27898"/>
                <a:gd name="connsiteX2" fmla="*/ 67352 w 134703"/>
                <a:gd name="connsiteY2" fmla="*/ 27898 h 27898"/>
                <a:gd name="connsiteX3" fmla="*/ 134704 w 134703"/>
                <a:gd name="connsiteY3" fmla="*/ 0 h 2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703" h="27898">
                  <a:moveTo>
                    <a:pt x="0" y="0"/>
                  </a:moveTo>
                  <a:cubicBezTo>
                    <a:pt x="17237" y="17237"/>
                    <a:pt x="41049" y="27898"/>
                    <a:pt x="67352" y="27898"/>
                  </a:cubicBezTo>
                  <a:lnTo>
                    <a:pt x="67352" y="27898"/>
                  </a:lnTo>
                  <a:cubicBezTo>
                    <a:pt x="93655" y="27898"/>
                    <a:pt x="117467" y="17237"/>
                    <a:pt x="134704" y="0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458B420-D514-4F5C-9A7C-3F786AA83E02}"/>
                </a:ext>
              </a:extLst>
            </p:cNvPr>
            <p:cNvSpPr/>
            <p:nvPr/>
          </p:nvSpPr>
          <p:spPr>
            <a:xfrm>
              <a:off x="-1553251" y="6650567"/>
              <a:ext cx="134703" cy="27898"/>
            </a:xfrm>
            <a:custGeom>
              <a:avLst/>
              <a:gdLst>
                <a:gd name="connsiteX0" fmla="*/ 134704 w 134703"/>
                <a:gd name="connsiteY0" fmla="*/ 27898 h 27898"/>
                <a:gd name="connsiteX1" fmla="*/ 67352 w 134703"/>
                <a:gd name="connsiteY1" fmla="*/ 0 h 27898"/>
                <a:gd name="connsiteX2" fmla="*/ 0 w 134703"/>
                <a:gd name="connsiteY2" fmla="*/ 27898 h 2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703" h="27898">
                  <a:moveTo>
                    <a:pt x="134704" y="27898"/>
                  </a:moveTo>
                  <a:cubicBezTo>
                    <a:pt x="117467" y="10661"/>
                    <a:pt x="93655" y="0"/>
                    <a:pt x="67352" y="0"/>
                  </a:cubicBezTo>
                  <a:cubicBezTo>
                    <a:pt x="41049" y="0"/>
                    <a:pt x="17237" y="10661"/>
                    <a:pt x="0" y="27898"/>
                  </a:cubicBez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62" name="图形 29">
            <a:extLst>
              <a:ext uri="{FF2B5EF4-FFF2-40B4-BE49-F238E27FC236}">
                <a16:creationId xmlns:a16="http://schemas.microsoft.com/office/drawing/2014/main" id="{A519A124-3335-4617-B17C-07FD25DED167}"/>
              </a:ext>
            </a:extLst>
          </p:cNvPr>
          <p:cNvGrpSpPr>
            <a:grpSpLocks noChangeAspect="1"/>
          </p:cNvGrpSpPr>
          <p:nvPr/>
        </p:nvGrpSpPr>
        <p:grpSpPr>
          <a:xfrm>
            <a:off x="7154094" y="3087281"/>
            <a:ext cx="644211" cy="612000"/>
            <a:chOff x="-1581150" y="7124700"/>
            <a:chExt cx="190500" cy="180975"/>
          </a:xfrm>
          <a:noFill/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D2682EF-A35D-4735-8892-49A5E2499F46}"/>
                </a:ext>
              </a:extLst>
            </p:cNvPr>
            <p:cNvSpPr/>
            <p:nvPr/>
          </p:nvSpPr>
          <p:spPr>
            <a:xfrm>
              <a:off x="-1581150" y="7153275"/>
              <a:ext cx="190500" cy="152400"/>
            </a:xfrm>
            <a:custGeom>
              <a:avLst/>
              <a:gdLst>
                <a:gd name="connsiteX0" fmla="*/ 4 w 190500"/>
                <a:gd name="connsiteY0" fmla="*/ 152404 h 152400"/>
                <a:gd name="connsiteX1" fmla="*/ 66679 w 190500"/>
                <a:gd name="connsiteY1" fmla="*/ 4 h 152400"/>
                <a:gd name="connsiteX2" fmla="*/ 114304 w 190500"/>
                <a:gd name="connsiteY2" fmla="*/ 114304 h 152400"/>
                <a:gd name="connsiteX3" fmla="*/ 133354 w 190500"/>
                <a:gd name="connsiteY3" fmla="*/ 57154 h 152400"/>
                <a:gd name="connsiteX4" fmla="*/ 190504 w 190500"/>
                <a:gd name="connsiteY4" fmla="*/ 152404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52400">
                  <a:moveTo>
                    <a:pt x="4" y="152404"/>
                  </a:moveTo>
                  <a:lnTo>
                    <a:pt x="66679" y="4"/>
                  </a:lnTo>
                  <a:lnTo>
                    <a:pt x="114304" y="114304"/>
                  </a:lnTo>
                  <a:lnTo>
                    <a:pt x="133354" y="57154"/>
                  </a:lnTo>
                  <a:lnTo>
                    <a:pt x="190504" y="152404"/>
                  </a:lnTo>
                  <a:close/>
                </a:path>
              </a:pathLst>
            </a:custGeom>
            <a:noFill/>
            <a:ln w="3175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F39EC11-132A-4A90-8138-F771370677CB}"/>
                </a:ext>
              </a:extLst>
            </p:cNvPr>
            <p:cNvSpPr/>
            <p:nvPr/>
          </p:nvSpPr>
          <p:spPr>
            <a:xfrm>
              <a:off x="-1447800" y="7124700"/>
              <a:ext cx="47625" cy="47625"/>
            </a:xfrm>
            <a:custGeom>
              <a:avLst/>
              <a:gdLst>
                <a:gd name="connsiteX0" fmla="*/ 47629 w 47625"/>
                <a:gd name="connsiteY0" fmla="*/ 23817 h 47625"/>
                <a:gd name="connsiteX1" fmla="*/ 23817 w 47625"/>
                <a:gd name="connsiteY1" fmla="*/ 47629 h 47625"/>
                <a:gd name="connsiteX2" fmla="*/ 4 w 47625"/>
                <a:gd name="connsiteY2" fmla="*/ 23817 h 47625"/>
                <a:gd name="connsiteX3" fmla="*/ 23817 w 47625"/>
                <a:gd name="connsiteY3" fmla="*/ 4 h 47625"/>
                <a:gd name="connsiteX4" fmla="*/ 47629 w 47625"/>
                <a:gd name="connsiteY4" fmla="*/ 2381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47625">
                  <a:moveTo>
                    <a:pt x="47629" y="23817"/>
                  </a:moveTo>
                  <a:cubicBezTo>
                    <a:pt x="47629" y="36968"/>
                    <a:pt x="36968" y="47629"/>
                    <a:pt x="23817" y="47629"/>
                  </a:cubicBezTo>
                  <a:cubicBezTo>
                    <a:pt x="10665" y="47629"/>
                    <a:pt x="4" y="36968"/>
                    <a:pt x="4" y="23817"/>
                  </a:cubicBezTo>
                  <a:cubicBezTo>
                    <a:pt x="4" y="10665"/>
                    <a:pt x="10665" y="4"/>
                    <a:pt x="23817" y="4"/>
                  </a:cubicBezTo>
                  <a:cubicBezTo>
                    <a:pt x="36968" y="4"/>
                    <a:pt x="47629" y="10665"/>
                    <a:pt x="47629" y="23817"/>
                  </a:cubicBezTo>
                  <a:close/>
                </a:path>
              </a:pathLst>
            </a:custGeom>
            <a:noFill/>
            <a:ln w="3175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BE78FF3-5EFB-4ABC-AF71-B4601346286C}"/>
              </a:ext>
            </a:extLst>
          </p:cNvPr>
          <p:cNvGrpSpPr>
            <a:grpSpLocks noChangeAspect="1"/>
          </p:cNvGrpSpPr>
          <p:nvPr/>
        </p:nvGrpSpPr>
        <p:grpSpPr>
          <a:xfrm>
            <a:off x="9933063" y="3087281"/>
            <a:ext cx="612000" cy="612000"/>
            <a:chOff x="-1581150" y="6820959"/>
            <a:chExt cx="190500" cy="190500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905AACC-E970-4DBF-80F9-200528D3FC62}"/>
                </a:ext>
              </a:extLst>
            </p:cNvPr>
            <p:cNvSpPr/>
            <p:nvPr/>
          </p:nvSpPr>
          <p:spPr>
            <a:xfrm>
              <a:off x="-1581150" y="6820959"/>
              <a:ext cx="190500" cy="190500"/>
            </a:xfrm>
            <a:custGeom>
              <a:avLst/>
              <a:gdLst>
                <a:gd name="connsiteX0" fmla="*/ 180975 w 190500"/>
                <a:gd name="connsiteY0" fmla="*/ 0 h 190500"/>
                <a:gd name="connsiteX1" fmla="*/ 190500 w 190500"/>
                <a:gd name="connsiteY1" fmla="*/ 0 h 190500"/>
                <a:gd name="connsiteX2" fmla="*/ 190500 w 190500"/>
                <a:gd name="connsiteY2" fmla="*/ 190500 h 190500"/>
                <a:gd name="connsiteX3" fmla="*/ 180975 w 190500"/>
                <a:gd name="connsiteY3" fmla="*/ 190500 h 190500"/>
                <a:gd name="connsiteX4" fmla="*/ 9525 w 190500"/>
                <a:gd name="connsiteY4" fmla="*/ 190500 h 190500"/>
                <a:gd name="connsiteX5" fmla="*/ 0 w 190500"/>
                <a:gd name="connsiteY5" fmla="*/ 190500 h 190500"/>
                <a:gd name="connsiteX6" fmla="*/ 0 w 190500"/>
                <a:gd name="connsiteY6" fmla="*/ 0 h 190500"/>
                <a:gd name="connsiteX7" fmla="*/ 9525 w 190500"/>
                <a:gd name="connsiteY7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90500">
                  <a:moveTo>
                    <a:pt x="180975" y="0"/>
                  </a:moveTo>
                  <a:cubicBezTo>
                    <a:pt x="186236" y="0"/>
                    <a:pt x="190500" y="0"/>
                    <a:pt x="190500" y="0"/>
                  </a:cubicBezTo>
                  <a:lnTo>
                    <a:pt x="190500" y="190500"/>
                  </a:lnTo>
                  <a:cubicBezTo>
                    <a:pt x="190500" y="190500"/>
                    <a:pt x="186236" y="190500"/>
                    <a:pt x="180975" y="190500"/>
                  </a:cubicBezTo>
                  <a:lnTo>
                    <a:pt x="9525" y="190500"/>
                  </a:lnTo>
                  <a:cubicBezTo>
                    <a:pt x="4264" y="190500"/>
                    <a:pt x="0" y="190500"/>
                    <a:pt x="0" y="190500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215801A-1A33-4CAC-8A86-9D6B928080F1}"/>
                </a:ext>
              </a:extLst>
            </p:cNvPr>
            <p:cNvSpPr/>
            <p:nvPr/>
          </p:nvSpPr>
          <p:spPr>
            <a:xfrm>
              <a:off x="-1552575" y="6859059"/>
              <a:ext cx="133350" cy="47625"/>
            </a:xfrm>
            <a:custGeom>
              <a:avLst/>
              <a:gdLst>
                <a:gd name="connsiteX0" fmla="*/ 0 w 133350"/>
                <a:gd name="connsiteY0" fmla="*/ 47625 h 47625"/>
                <a:gd name="connsiteX1" fmla="*/ 133350 w 133350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47625">
                  <a:moveTo>
                    <a:pt x="0" y="47625"/>
                  </a:moveTo>
                  <a:lnTo>
                    <a:pt x="13335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1C792A3-1F21-48DA-BB99-314A09FF376C}"/>
                </a:ext>
              </a:extLst>
            </p:cNvPr>
            <p:cNvSpPr/>
            <p:nvPr/>
          </p:nvSpPr>
          <p:spPr>
            <a:xfrm>
              <a:off x="-1552575" y="6892396"/>
              <a:ext cx="133350" cy="47625"/>
            </a:xfrm>
            <a:custGeom>
              <a:avLst/>
              <a:gdLst>
                <a:gd name="connsiteX0" fmla="*/ 0 w 133350"/>
                <a:gd name="connsiteY0" fmla="*/ 47625 h 47625"/>
                <a:gd name="connsiteX1" fmla="*/ 133350 w 133350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47625">
                  <a:moveTo>
                    <a:pt x="0" y="47625"/>
                  </a:moveTo>
                  <a:lnTo>
                    <a:pt x="13335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custDash>
                <a:ds d="150000" sp="450000"/>
              </a:custDash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107E7EC-4565-480E-ABD4-516D88155A17}"/>
                </a:ext>
              </a:extLst>
            </p:cNvPr>
            <p:cNvSpPr/>
            <p:nvPr/>
          </p:nvSpPr>
          <p:spPr>
            <a:xfrm>
              <a:off x="-1552575" y="6925734"/>
              <a:ext cx="133350" cy="47625"/>
            </a:xfrm>
            <a:custGeom>
              <a:avLst/>
              <a:gdLst>
                <a:gd name="connsiteX0" fmla="*/ 0 w 133350"/>
                <a:gd name="connsiteY0" fmla="*/ 47625 h 47625"/>
                <a:gd name="connsiteX1" fmla="*/ 133350 w 133350"/>
                <a:gd name="connsiteY1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47625">
                  <a:moveTo>
                    <a:pt x="0" y="47625"/>
                  </a:moveTo>
                  <a:lnTo>
                    <a:pt x="13335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47DCA88-5232-4B67-B309-7D62599309E7}"/>
                </a:ext>
              </a:extLst>
            </p:cNvPr>
            <p:cNvSpPr/>
            <p:nvPr/>
          </p:nvSpPr>
          <p:spPr>
            <a:xfrm>
              <a:off x="-1538287" y="6854296"/>
              <a:ext cx="14287" cy="38100"/>
            </a:xfrm>
            <a:custGeom>
              <a:avLst/>
              <a:gdLst>
                <a:gd name="connsiteX0" fmla="*/ 14288 w 14287"/>
                <a:gd name="connsiteY0" fmla="*/ 38100 h 38100"/>
                <a:gd name="connsiteX1" fmla="*/ 0 w 142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38100">
                  <a:moveTo>
                    <a:pt x="14288" y="38100"/>
                  </a:move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16F2166-246D-4B0B-8E56-F8E71899B2FC}"/>
                </a:ext>
              </a:extLst>
            </p:cNvPr>
            <p:cNvSpPr/>
            <p:nvPr/>
          </p:nvSpPr>
          <p:spPr>
            <a:xfrm>
              <a:off x="-1438275" y="6935259"/>
              <a:ext cx="14287" cy="38100"/>
            </a:xfrm>
            <a:custGeom>
              <a:avLst/>
              <a:gdLst>
                <a:gd name="connsiteX0" fmla="*/ 14288 w 14287"/>
                <a:gd name="connsiteY0" fmla="*/ 38100 h 38100"/>
                <a:gd name="connsiteX1" fmla="*/ 0 w 14287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7" h="38100">
                  <a:moveTo>
                    <a:pt x="14288" y="38100"/>
                  </a:moveTo>
                  <a:lnTo>
                    <a:pt x="0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latin typeface="思源宋体 CN" panose="02020400000000000000" pitchFamily="18" charset="-122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D3F6F874-2E2E-4171-82C1-6907ED8F5FAF}"/>
              </a:ext>
            </a:extLst>
          </p:cNvPr>
          <p:cNvSpPr txBox="1"/>
          <p:nvPr/>
        </p:nvSpPr>
        <p:spPr>
          <a:xfrm>
            <a:off x="5715004" y="6113075"/>
            <a:ext cx="5876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SPRING 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76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女人穿着裙子&#10;&#10;描述已自动生成">
            <a:extLst>
              <a:ext uri="{FF2B5EF4-FFF2-40B4-BE49-F238E27FC236}">
                <a16:creationId xmlns:a16="http://schemas.microsoft.com/office/drawing/2014/main" id="{8E92ADEE-7A5D-432C-9B10-284B5BA372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7592" y="1669718"/>
            <a:ext cx="2883131" cy="4320000"/>
          </a:xfrm>
          <a:prstGeom prst="rect">
            <a:avLst/>
          </a:prstGeom>
        </p:spPr>
      </p:pic>
      <p:pic>
        <p:nvPicPr>
          <p:cNvPr id="23" name="图片 22" descr="人穿着裙子&#10;&#10;描述已自动生成">
            <a:extLst>
              <a:ext uri="{FF2B5EF4-FFF2-40B4-BE49-F238E27FC236}">
                <a16:creationId xmlns:a16="http://schemas.microsoft.com/office/drawing/2014/main" id="{F9593D0B-9FCA-4A6F-BA8A-7C9641457657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8400" y="1669718"/>
            <a:ext cx="2883600" cy="4320000"/>
          </a:xfrm>
          <a:prstGeom prst="rect">
            <a:avLst/>
          </a:prstGeom>
        </p:spPr>
      </p:pic>
      <p:pic>
        <p:nvPicPr>
          <p:cNvPr id="25" name="图片 24" descr="棕榈树下的女人&#10;&#10;描述已自动生成">
            <a:extLst>
              <a:ext uri="{FF2B5EF4-FFF2-40B4-BE49-F238E27FC236}">
                <a16:creationId xmlns:a16="http://schemas.microsoft.com/office/drawing/2014/main" id="{A459EBD7-FDCB-4F04-9097-282269A106BC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03482" y="1669718"/>
            <a:ext cx="2883600" cy="4320000"/>
          </a:xfrm>
          <a:prstGeom prst="rect">
            <a:avLst/>
          </a:prstGeom>
        </p:spPr>
      </p:pic>
      <p:pic>
        <p:nvPicPr>
          <p:cNvPr id="19" name="图片 18" descr="人手里拿着伞&#10;&#10;低可信度描述已自动生成">
            <a:extLst>
              <a:ext uri="{FF2B5EF4-FFF2-40B4-BE49-F238E27FC236}">
                <a16:creationId xmlns:a16="http://schemas.microsoft.com/office/drawing/2014/main" id="{9337C756-0178-42E6-999C-BC34BCE44F5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485" y="1352059"/>
            <a:ext cx="4355555" cy="6526236"/>
          </a:xfrm>
          <a:prstGeom prst="rect">
            <a:avLst/>
          </a:prstGeom>
          <a:effectLst>
            <a:outerShdw blurRad="127000" dist="38100" dir="2700000" sx="104000" sy="104000" algn="tl" rotWithShape="0">
              <a:prstClr val="black">
                <a:alpha val="20000"/>
              </a:prstClr>
            </a:outerShdw>
          </a:effectLst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id="{CE261BBD-A511-4266-AE36-F1DB05116B8B}"/>
              </a:ext>
            </a:extLst>
          </p:cNvPr>
          <p:cNvSpPr/>
          <p:nvPr/>
        </p:nvSpPr>
        <p:spPr>
          <a:xfrm>
            <a:off x="4103234" y="343126"/>
            <a:ext cx="441325" cy="441325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648D4A4-1670-4BB2-A039-BD0CA68E134C}"/>
              </a:ext>
            </a:extLst>
          </p:cNvPr>
          <p:cNvSpPr txBox="1"/>
          <p:nvPr/>
        </p:nvSpPr>
        <p:spPr>
          <a:xfrm>
            <a:off x="581025" y="346075"/>
            <a:ext cx="3940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lumMod val="5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SUMMER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D84C01A-72A9-47E0-941F-E194D5C6D950}"/>
              </a:ext>
            </a:extLst>
          </p:cNvPr>
          <p:cNvSpPr txBox="1"/>
          <p:nvPr/>
        </p:nvSpPr>
        <p:spPr>
          <a:xfrm>
            <a:off x="6899275" y="1075849"/>
            <a:ext cx="497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9096E05-C485-4CCF-B118-BA80529B2A1D}"/>
              </a:ext>
            </a:extLst>
          </p:cNvPr>
          <p:cNvSpPr txBox="1"/>
          <p:nvPr/>
        </p:nvSpPr>
        <p:spPr>
          <a:xfrm>
            <a:off x="2181225" y="6107926"/>
            <a:ext cx="5876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</a:t>
            </a:r>
            <a:r>
              <a:rPr lang="en-US" altLang="zh-CN" sz="1200" dirty="0">
                <a:solidFill>
                  <a:schemeClr val="accent1">
                    <a:lumMod val="50000"/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-SUMMER </a:t>
            </a:r>
            <a:endParaRPr lang="zh-CN" altLang="en-US" sz="1200" dirty="0">
              <a:solidFill>
                <a:schemeClr val="accent1">
                  <a:lumMod val="50000"/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427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手里拿着牙刷的女人&#10;&#10;低可信度描述已自动生成">
            <a:extLst>
              <a:ext uri="{FF2B5EF4-FFF2-40B4-BE49-F238E27FC236}">
                <a16:creationId xmlns:a16="http://schemas.microsoft.com/office/drawing/2014/main" id="{0CD38615-1D25-4735-8F37-52707E283B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 descr="穿着绿色衣服的女人在摆拍&#10;&#10;中度可信度描述已自动生成">
            <a:extLst>
              <a:ext uri="{FF2B5EF4-FFF2-40B4-BE49-F238E27FC236}">
                <a16:creationId xmlns:a16="http://schemas.microsoft.com/office/drawing/2014/main" id="{6426F906-F125-4D01-B852-31EAFEB402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9955" y="1866900"/>
            <a:ext cx="4576970" cy="4441825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C6763139-422C-49F1-ADFF-30AC5E54EF9C}"/>
              </a:ext>
            </a:extLst>
          </p:cNvPr>
          <p:cNvSpPr/>
          <p:nvPr/>
        </p:nvSpPr>
        <p:spPr>
          <a:xfrm>
            <a:off x="6872287" y="2183294"/>
            <a:ext cx="441325" cy="441325"/>
          </a:xfrm>
          <a:prstGeom prst="ellipse">
            <a:avLst/>
          </a:prstGeom>
          <a:solidFill>
            <a:srgbClr val="E1A68F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  <a:latin typeface="思源宋体 CN" panose="02020400000000000000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D6EEDA7-5259-4DE1-A669-57DE9A6B9EFD}"/>
              </a:ext>
            </a:extLst>
          </p:cNvPr>
          <p:cNvSpPr/>
          <p:nvPr/>
        </p:nvSpPr>
        <p:spPr>
          <a:xfrm>
            <a:off x="695325" y="2419350"/>
            <a:ext cx="6505575" cy="3336925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" panose="020204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6FBC88A-0BB2-494C-98C2-E87270B6A2ED}"/>
              </a:ext>
            </a:extLst>
          </p:cNvPr>
          <p:cNvSpPr txBox="1"/>
          <p:nvPr/>
        </p:nvSpPr>
        <p:spPr>
          <a:xfrm>
            <a:off x="3248025" y="1527175"/>
            <a:ext cx="3940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SUMMER</a:t>
            </a:r>
            <a:endParaRPr lang="zh-CN" altLang="en-US" sz="6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EB12642-4CC9-40ED-8216-A8810DEC3BD3}"/>
              </a:ext>
            </a:extLst>
          </p:cNvPr>
          <p:cNvSpPr txBox="1"/>
          <p:nvPr/>
        </p:nvSpPr>
        <p:spPr>
          <a:xfrm>
            <a:off x="1341437" y="3100040"/>
            <a:ext cx="5213350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950A824-D1EC-4D4D-A9D4-C5866BE21461}"/>
              </a:ext>
            </a:extLst>
          </p:cNvPr>
          <p:cNvSpPr txBox="1"/>
          <p:nvPr/>
        </p:nvSpPr>
        <p:spPr>
          <a:xfrm>
            <a:off x="5353050" y="6096000"/>
            <a:ext cx="5603875" cy="27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GREEN PLANT DESIGN - SUMMER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D4B7E1-A512-4F86-88AA-5453032EECCB}"/>
              </a:ext>
            </a:extLst>
          </p:cNvPr>
          <p:cNvSpPr txBox="1"/>
          <p:nvPr/>
        </p:nvSpPr>
        <p:spPr>
          <a:xfrm>
            <a:off x="1341437" y="4001740"/>
            <a:ext cx="5213350" cy="1023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magna sed pulvinar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magna eros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747514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设计营16">
      <a:dk1>
        <a:srgbClr val="080F07"/>
      </a:dk1>
      <a:lt1>
        <a:sysClr val="window" lastClr="FFFFFF"/>
      </a:lt1>
      <a:dk2>
        <a:srgbClr val="44546A"/>
      </a:dk2>
      <a:lt2>
        <a:srgbClr val="E7E6E6"/>
      </a:lt2>
      <a:accent1>
        <a:srgbClr val="7A8C7C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E1A68F"/>
      </a:accent6>
      <a:hlink>
        <a:srgbClr val="0563C1"/>
      </a:hlink>
      <a:folHlink>
        <a:srgbClr val="954F72"/>
      </a:folHlink>
    </a:clrScheme>
    <a:fontScheme name="设计营16">
      <a:majorFont>
        <a:latin typeface="等线 Light"/>
        <a:ea typeface="思源宋体 CN Heavy"/>
        <a:cs typeface=""/>
      </a:majorFont>
      <a:minorFont>
        <a:latin typeface="等线"/>
        <a:ea typeface="思源宋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1076</Words>
  <Application>Microsoft Office PowerPoint</Application>
  <PresentationFormat>宽屏</PresentationFormat>
  <Paragraphs>200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OPPOSans H</vt:lpstr>
      <vt:lpstr>阿里巴巴普惠体 B</vt:lpstr>
      <vt:lpstr>等线</vt:lpstr>
      <vt:lpstr>汉仪雅酷黑 45W</vt:lpstr>
      <vt:lpstr>思源黑体</vt:lpstr>
      <vt:lpstr>思源黑体 CN Bold</vt:lpstr>
      <vt:lpstr>思源黑体 CN Light</vt:lpstr>
      <vt:lpstr>思源宋体 CN</vt:lpstr>
      <vt:lpstr>思源宋体 CN ExtraLight</vt:lpstr>
      <vt:lpstr>思源宋体 CN Heavy</vt:lpstr>
      <vt:lpstr>思源宋体 CN Light</vt:lpstr>
      <vt:lpstr>思源宋体 CN Medium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绿色植物简约清新欧美风画册ppt模板</dc:title>
  <dc:creator>打包一份鱼滑</dc:creator>
  <cp:keywords>P界达人</cp:keywords>
  <dc:description>www.51pptmoban.com</dc:description>
  <cp:lastModifiedBy>Win user</cp:lastModifiedBy>
  <cp:revision>24</cp:revision>
  <dcterms:created xsi:type="dcterms:W3CDTF">2022-01-02T08:58:48Z</dcterms:created>
  <dcterms:modified xsi:type="dcterms:W3CDTF">2022-09-15T08:13:56Z</dcterms:modified>
</cp:coreProperties>
</file>