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heme/themeOverride2.xml" ContentType="application/vnd.openxmlformats-officedocument.themeOverr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3.xml" ContentType="application/vnd.openxmlformats-officedocument.themeOverr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4.xml" ContentType="application/vnd.openxmlformats-officedocument.presentationml.notesSlide+xml"/>
  <Override PartName="/ppt/tags/tag6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9"/>
  </p:notesMasterIdLst>
  <p:sldIdLst>
    <p:sldId id="376" r:id="rId3"/>
    <p:sldId id="382" r:id="rId4"/>
    <p:sldId id="384" r:id="rId5"/>
    <p:sldId id="385" r:id="rId6"/>
    <p:sldId id="375" r:id="rId7"/>
    <p:sldId id="448"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642F701F-C50D-42B5-8703-894FF7EA132E}">
          <p14:sldIdLst>
            <p14:sldId id="376"/>
            <p14:sldId id="382"/>
            <p14:sldId id="384"/>
            <p14:sldId id="385"/>
            <p14:sldId id="375"/>
            <p14:sldId id="448"/>
          </p14:sldIdLst>
        </p14:section>
      </p14:sectionLst>
    </p:ext>
    <p:ext uri="{EFAFB233-063F-42B5-8137-9DF3F51BA10A}">
      <p15:sldGuideLst xmlns:p15="http://schemas.microsoft.com/office/powerpoint/2012/main">
        <p15:guide id="1" orient="horz" pos="4320"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C9FF"/>
    <a:srgbClr val="001746"/>
    <a:srgbClr val="36F8E6"/>
    <a:srgbClr val="065BDA"/>
    <a:srgbClr val="0657CA"/>
    <a:srgbClr val="1890D6"/>
    <a:srgbClr val="012351"/>
    <a:srgbClr val="33CAFF"/>
    <a:srgbClr val="001642"/>
    <a:srgbClr val="060D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showGuides="1">
      <p:cViewPr varScale="1">
        <p:scale>
          <a:sx n="76" d="100"/>
          <a:sy n="76" d="100"/>
        </p:scale>
        <p:origin x="108" y="156"/>
      </p:cViewPr>
      <p:guideLst>
        <p:guide orient="horz" pos="432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1"/>
          <c:order val="1"/>
          <c:tx>
            <c:strRef>
              <c:f>Sheet1!$C$1</c:f>
              <c:strCache>
                <c:ptCount val="1"/>
                <c:pt idx="0">
                  <c:v>系列 2</c:v>
                </c:pt>
              </c:strCache>
            </c:strRef>
          </c:tx>
          <c:spPr>
            <a:gradFill flip="none" rotWithShape="1">
              <a:gsLst>
                <a:gs pos="0">
                  <a:srgbClr val="36F8E6">
                    <a:alpha val="25000"/>
                  </a:srgbClr>
                </a:gs>
                <a:gs pos="100000">
                  <a:srgbClr val="2FC9FF">
                    <a:alpha val="0"/>
                  </a:srgbClr>
                </a:gs>
              </a:gsLst>
              <a:lin ang="5400000" scaled="1"/>
              <a:tileRect/>
            </a:gradFill>
            <a:ln>
              <a:noFill/>
            </a:ln>
            <a:effectLst/>
          </c:spPr>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Sheet1!$C$2:$C$9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extLst>
            <c:ext xmlns:c16="http://schemas.microsoft.com/office/drawing/2014/chart" uri="{C3380CC4-5D6E-409C-BE32-E72D297353CC}">
              <c16:uniqueId val="{00000000-75D6-400E-839F-1FC5AF71D681}"/>
            </c:ext>
          </c:extLst>
        </c:ser>
        <c:dLbls>
          <c:showLegendKey val="0"/>
          <c:showVal val="0"/>
          <c:showCatName val="0"/>
          <c:showSerName val="0"/>
          <c:showPercent val="0"/>
          <c:showBubbleSize val="0"/>
        </c:dLbls>
        <c:axId val="865475624"/>
        <c:axId val="865475952"/>
      </c:areaChart>
      <c:lineChart>
        <c:grouping val="standard"/>
        <c:varyColors val="0"/>
        <c:ser>
          <c:idx val="0"/>
          <c:order val="0"/>
          <c:tx>
            <c:strRef>
              <c:f>Sheet1!$B$1</c:f>
              <c:strCache>
                <c:ptCount val="1"/>
                <c:pt idx="0">
                  <c:v>系列 1</c:v>
                </c:pt>
              </c:strCache>
            </c:strRef>
          </c:tx>
          <c:spPr>
            <a:ln w="28575" cap="rnd">
              <a:solidFill>
                <a:srgbClr val="36F8E6"/>
              </a:solidFill>
              <a:round/>
            </a:ln>
            <a:effectLst/>
          </c:spPr>
          <c:marker>
            <c:symbol val="circle"/>
            <c:size val="5"/>
            <c:spPr>
              <a:solidFill>
                <a:schemeClr val="accent1"/>
              </a:solidFill>
              <a:ln w="9525">
                <a:solidFill>
                  <a:srgbClr val="36F8E6"/>
                </a:solidFill>
              </a:ln>
              <a:effectLst/>
            </c:spPr>
          </c:marker>
          <c:dPt>
            <c:idx val="2"/>
            <c:marker>
              <c:symbol val="circle"/>
              <c:size val="5"/>
              <c:spPr>
                <a:solidFill>
                  <a:schemeClr val="accent1"/>
                </a:solidFill>
                <a:ln w="25400">
                  <a:solidFill>
                    <a:srgbClr val="36F8E6"/>
                  </a:solidFill>
                </a:ln>
                <a:effectLst/>
              </c:spPr>
            </c:marker>
            <c:bubble3D val="0"/>
            <c:extLst>
              <c:ext xmlns:c16="http://schemas.microsoft.com/office/drawing/2014/chart" uri="{C3380CC4-5D6E-409C-BE32-E72D297353CC}">
                <c16:uniqueId val="{00000001-75D6-400E-839F-1FC5AF71D681}"/>
              </c:ext>
            </c:extLst>
          </c:dPt>
          <c:dPt>
            <c:idx val="4"/>
            <c:marker>
              <c:symbol val="circle"/>
              <c:size val="5"/>
              <c:spPr>
                <a:solidFill>
                  <a:schemeClr val="accent1"/>
                </a:solidFill>
                <a:ln w="25400">
                  <a:solidFill>
                    <a:srgbClr val="36F8E6"/>
                  </a:solidFill>
                </a:ln>
                <a:effectLst/>
              </c:spPr>
            </c:marker>
            <c:bubble3D val="0"/>
            <c:extLst>
              <c:ext xmlns:c16="http://schemas.microsoft.com/office/drawing/2014/chart" uri="{C3380CC4-5D6E-409C-BE32-E72D297353CC}">
                <c16:uniqueId val="{00000002-75D6-400E-839F-1FC5AF71D681}"/>
              </c:ext>
            </c:extLst>
          </c:dPt>
          <c:dLbls>
            <c:dLbl>
              <c:idx val="2"/>
              <c:layout>
                <c:manualLayout>
                  <c:x val="-3.0120319386281052E-2"/>
                  <c:y val="-8.8910671413425818E-2"/>
                </c:manualLayout>
              </c:layout>
              <c:tx>
                <c:rich>
                  <a:bodyPr rot="0" spcFirstLastPara="1" vertOverflow="ellipsis" vert="horz" wrap="square" lIns="38100" tIns="19050" rIns="38100" bIns="19050" anchor="ctr" anchorCtr="0">
                    <a:spAutoFit/>
                  </a:bodyPr>
                  <a:lstStyle/>
                  <a:p>
                    <a:pPr algn="ctr" rtl="0">
                      <a:defRPr lang="en-US" altLang="zh-CN" sz="1800" b="1" i="0" u="none" strike="noStrike" kern="1200" baseline="0">
                        <a:solidFill>
                          <a:srgbClr val="36F8E6"/>
                        </a:solidFill>
                        <a:latin typeface="+mn-lt"/>
                        <a:ea typeface="+mj-ea"/>
                        <a:cs typeface="+mn-cs"/>
                      </a:defRPr>
                    </a:pPr>
                    <a:fld id="{B0DC33FE-73B0-4971-A212-02F4684A3E3A}" type="VALUE">
                      <a:rPr lang="en-US" altLang="zh-CN" sz="1800" b="1" i="0" u="none" strike="noStrike" kern="1200" baseline="0">
                        <a:solidFill>
                          <a:srgbClr val="36F8E6"/>
                        </a:solidFill>
                        <a:latin typeface="+mn-lt"/>
                        <a:ea typeface="+mj-ea"/>
                        <a:cs typeface="+mn-cs"/>
                      </a:rPr>
                      <a:pPr algn="ctr" rtl="0">
                        <a:defRPr lang="en-US" altLang="zh-CN" sz="1800" b="1">
                          <a:solidFill>
                            <a:srgbClr val="36F8E6"/>
                          </a:solidFill>
                          <a:ea typeface="+mj-ea"/>
                        </a:defRPr>
                      </a:pPr>
                      <a:t>[值]</a:t>
                    </a:fld>
                    <a:endParaRPr lang="zh-CN" altLang="en-US"/>
                  </a:p>
                </c:rich>
              </c:tx>
              <c:spPr>
                <a:noFill/>
                <a:ln>
                  <a:noFill/>
                </a:ln>
                <a:effectLst/>
              </c:spPr>
              <c:txPr>
                <a:bodyPr rot="0" spcFirstLastPara="1" vertOverflow="ellipsis" vert="horz" wrap="square" lIns="38100" tIns="19050" rIns="38100" bIns="19050" anchor="ctr" anchorCtr="0">
                  <a:spAutoFit/>
                </a:bodyPr>
                <a:lstStyle/>
                <a:p>
                  <a:pPr algn="ctr" rtl="0">
                    <a:defRPr lang="en-US" altLang="zh-CN" sz="1800" b="1" i="0" u="none" strike="noStrike" kern="1200" baseline="0">
                      <a:solidFill>
                        <a:srgbClr val="36F8E6"/>
                      </a:solidFill>
                      <a:latin typeface="+mn-lt"/>
                      <a:ea typeface="+mj-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5D6-400E-839F-1FC5AF71D681}"/>
                </c:ext>
              </c:extLst>
            </c:dLbl>
            <c:dLbl>
              <c:idx val="3"/>
              <c:layout>
                <c:manualLayout>
                  <c:x val="-2.7225163946383774E-2"/>
                  <c:y val="-7.60401309352090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5D6-400E-839F-1FC5AF71D681}"/>
                </c:ext>
              </c:extLst>
            </c:dLbl>
            <c:dLbl>
              <c:idx val="4"/>
              <c:layout>
                <c:manualLayout>
                  <c:x val="-2.5140993800104223E-2"/>
                  <c:y val="-8.7401052439869731E-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36F8E6"/>
                      </a:solidFill>
                      <a:latin typeface="+mn-lt"/>
                      <a:ea typeface="+mj-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5D6-400E-839F-1FC5AF71D68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36F8E6"/>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Sheet1!$A$2:$A$9</c:f>
              <c:numCache>
                <c:formatCode>General</c:formatCode>
                <c:ptCount val="8"/>
                <c:pt idx="0">
                  <c:v>2018</c:v>
                </c:pt>
                <c:pt idx="1">
                  <c:v>2019</c:v>
                </c:pt>
                <c:pt idx="2">
                  <c:v>2020</c:v>
                </c:pt>
                <c:pt idx="3">
                  <c:v>2021</c:v>
                </c:pt>
                <c:pt idx="4">
                  <c:v>2022</c:v>
                </c:pt>
                <c:pt idx="5">
                  <c:v>2023</c:v>
                </c:pt>
                <c:pt idx="6">
                  <c:v>2024</c:v>
                </c:pt>
                <c:pt idx="7">
                  <c:v>2025</c:v>
                </c:pt>
              </c:numCache>
            </c:numRef>
          </c:cat>
          <c:val>
            <c:numRef>
              <c:f>Sheet1!$B$2:$B$9</c:f>
              <c:numCache>
                <c:formatCode>0.00%</c:formatCode>
                <c:ptCount val="8"/>
                <c:pt idx="0">
                  <c:v>0.10050000000000001</c:v>
                </c:pt>
                <c:pt idx="1">
                  <c:v>8.43E-2</c:v>
                </c:pt>
                <c:pt idx="2">
                  <c:v>5.8900000000000001E-2</c:v>
                </c:pt>
                <c:pt idx="3">
                  <c:v>4.2200000000000001E-2</c:v>
                </c:pt>
                <c:pt idx="4">
                  <c:v>3.1199999999999999E-2</c:v>
                </c:pt>
                <c:pt idx="5">
                  <c:v>1.89E-2</c:v>
                </c:pt>
                <c:pt idx="6">
                  <c:v>1.03E-2</c:v>
                </c:pt>
                <c:pt idx="7">
                  <c:v>4.4999999999999997E-3</c:v>
                </c:pt>
              </c:numCache>
            </c:numRef>
          </c:val>
          <c:smooth val="0"/>
          <c:extLst>
            <c:ext xmlns:c16="http://schemas.microsoft.com/office/drawing/2014/chart" uri="{C3380CC4-5D6E-409C-BE32-E72D297353CC}">
              <c16:uniqueId val="{00000003-75D6-400E-839F-1FC5AF71D681}"/>
            </c:ext>
          </c:extLst>
        </c:ser>
        <c:dLbls>
          <c:showLegendKey val="0"/>
          <c:showVal val="0"/>
          <c:showCatName val="0"/>
          <c:showSerName val="0"/>
          <c:showPercent val="0"/>
          <c:showBubbleSize val="0"/>
        </c:dLbls>
        <c:marker val="1"/>
        <c:smooth val="0"/>
        <c:axId val="865475624"/>
        <c:axId val="865475952"/>
      </c:lineChart>
      <c:catAx>
        <c:axId val="865475624"/>
        <c:scaling>
          <c:orientation val="minMax"/>
        </c:scaling>
        <c:delete val="0"/>
        <c:axPos val="b"/>
        <c:numFmt formatCode="General" sourceLinked="1"/>
        <c:majorTickMark val="in"/>
        <c:minorTickMark val="none"/>
        <c:tickLblPos val="nextTo"/>
        <c:spPr>
          <a:noFill/>
          <a:ln w="6350" cap="flat" cmpd="sng" algn="ctr">
            <a:solidFill>
              <a:srgbClr val="36F8E6">
                <a:alpha val="49000"/>
              </a:srgb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mn-ea"/>
                <a:ea typeface="+mn-ea"/>
                <a:cs typeface="+mn-cs"/>
              </a:defRPr>
            </a:pPr>
            <a:endParaRPr lang="zh-CN"/>
          </a:p>
        </c:txPr>
        <c:crossAx val="865475952"/>
        <c:crosses val="autoZero"/>
        <c:auto val="1"/>
        <c:lblAlgn val="ctr"/>
        <c:lblOffset val="100"/>
        <c:noMultiLvlLbl val="0"/>
      </c:catAx>
      <c:valAx>
        <c:axId val="865475952"/>
        <c:scaling>
          <c:orientation val="minMax"/>
          <c:max val="0.1"/>
        </c:scaling>
        <c:delete val="0"/>
        <c:axPos val="l"/>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500" b="0" i="0" u="none" strike="noStrike" kern="1200" baseline="0">
                <a:solidFill>
                  <a:schemeClr val="bg1"/>
                </a:solidFill>
                <a:latin typeface="+mn-lt"/>
                <a:ea typeface="+mn-ea"/>
                <a:cs typeface="+mn-cs"/>
              </a:defRPr>
            </a:pPr>
            <a:endParaRPr lang="zh-CN"/>
          </a:p>
        </c:txPr>
        <c:crossAx val="865475624"/>
        <c:crosses val="autoZero"/>
        <c:crossBetween val="midCat"/>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0FF25-8EB6-4AD7-B167-B0D916376432}" type="datetimeFigureOut">
              <a:rPr lang="zh-CN" altLang="en-US" smtClean="0"/>
              <a:t>2022/9/15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F4AC90-2EDD-40B5-B2A5-51744875FF99}" type="slidenum">
              <a:rPr lang="zh-CN" altLang="en-US" smtClean="0"/>
              <a:t>‹#›</a:t>
            </a:fld>
            <a:endParaRPr lang="zh-CN" altLang="en-US"/>
          </a:p>
        </p:txBody>
      </p:sp>
    </p:spTree>
    <p:extLst>
      <p:ext uri="{BB962C8B-B14F-4D97-AF65-F5344CB8AC3E}">
        <p14:creationId xmlns:p14="http://schemas.microsoft.com/office/powerpoint/2010/main" val="7678469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F4AC90-2EDD-40B5-B2A5-51744875FF99}" type="slidenum">
              <a:rPr lang="zh-CN" altLang="en-US" smtClean="0"/>
              <a:t>1</a:t>
            </a:fld>
            <a:endParaRPr lang="zh-CN" altLang="en-US"/>
          </a:p>
        </p:txBody>
      </p:sp>
    </p:spTree>
    <p:extLst>
      <p:ext uri="{BB962C8B-B14F-4D97-AF65-F5344CB8AC3E}">
        <p14:creationId xmlns:p14="http://schemas.microsoft.com/office/powerpoint/2010/main" val="2338033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F4AC90-2EDD-40B5-B2A5-51744875FF99}" type="slidenum">
              <a:rPr lang="zh-CN" altLang="en-US" smtClean="0"/>
              <a:t>2</a:t>
            </a:fld>
            <a:endParaRPr lang="zh-CN" altLang="en-US"/>
          </a:p>
        </p:txBody>
      </p:sp>
    </p:spTree>
    <p:extLst>
      <p:ext uri="{BB962C8B-B14F-4D97-AF65-F5344CB8AC3E}">
        <p14:creationId xmlns:p14="http://schemas.microsoft.com/office/powerpoint/2010/main" val="3991147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F4AC90-2EDD-40B5-B2A5-51744875FF99}" type="slidenum">
              <a:rPr lang="zh-CN" altLang="en-US" smtClean="0"/>
              <a:t>3</a:t>
            </a:fld>
            <a:endParaRPr lang="zh-CN" altLang="en-US"/>
          </a:p>
        </p:txBody>
      </p:sp>
    </p:spTree>
    <p:extLst>
      <p:ext uri="{BB962C8B-B14F-4D97-AF65-F5344CB8AC3E}">
        <p14:creationId xmlns:p14="http://schemas.microsoft.com/office/powerpoint/2010/main" val="4029193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F4AC90-2EDD-40B5-B2A5-51744875FF99}" type="slidenum">
              <a:rPr lang="zh-CN" altLang="en-US" smtClean="0"/>
              <a:t>4</a:t>
            </a:fld>
            <a:endParaRPr lang="zh-CN" altLang="en-US"/>
          </a:p>
        </p:txBody>
      </p:sp>
    </p:spTree>
    <p:extLst>
      <p:ext uri="{BB962C8B-B14F-4D97-AF65-F5344CB8AC3E}">
        <p14:creationId xmlns:p14="http://schemas.microsoft.com/office/powerpoint/2010/main" val="2218743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0F4AC90-2EDD-40B5-B2A5-51744875FF99}" type="slidenum">
              <a:rPr lang="zh-CN" altLang="en-US" smtClean="0"/>
              <a:t>5</a:t>
            </a:fld>
            <a:endParaRPr lang="zh-CN" altLang="en-US"/>
          </a:p>
        </p:txBody>
      </p:sp>
    </p:spTree>
    <p:extLst>
      <p:ext uri="{BB962C8B-B14F-4D97-AF65-F5344CB8AC3E}">
        <p14:creationId xmlns:p14="http://schemas.microsoft.com/office/powerpoint/2010/main" val="1499914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2D6BB8-EAC4-4C13-9224-63CA98E0A926}" type="slidenum">
              <a:rPr lang="zh-CN" altLang="en-US" smtClean="0"/>
              <a:t>6</a:t>
            </a:fld>
            <a:endParaRPr lang="zh-CN" altLang="en-US"/>
          </a:p>
        </p:txBody>
      </p:sp>
    </p:spTree>
    <p:extLst>
      <p:ext uri="{BB962C8B-B14F-4D97-AF65-F5344CB8AC3E}">
        <p14:creationId xmlns:p14="http://schemas.microsoft.com/office/powerpoint/2010/main" val="384849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42261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3345643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6B813851-ABF1-1C71-D53C-69D25DA3A31D}"/>
              </a:ext>
            </a:extLst>
          </p:cNvPr>
          <p:cNvPicPr>
            <a:picLocks noChangeAspect="1"/>
          </p:cNvPicPr>
          <p:nvPr userDrawn="1"/>
        </p:nvPicPr>
        <p:blipFill>
          <a:blip r:embed="rId2"/>
          <a:stretch>
            <a:fillRect/>
          </a:stretch>
        </p:blipFill>
        <p:spPr>
          <a:xfrm>
            <a:off x="0" y="-7977"/>
            <a:ext cx="12192000" cy="6873954"/>
          </a:xfrm>
          <a:prstGeom prst="rect">
            <a:avLst/>
          </a:prstGeom>
        </p:spPr>
      </p:pic>
      <p:pic>
        <p:nvPicPr>
          <p:cNvPr id="4" name="图片 3">
            <a:extLst>
              <a:ext uri="{FF2B5EF4-FFF2-40B4-BE49-F238E27FC236}">
                <a16:creationId xmlns:a16="http://schemas.microsoft.com/office/drawing/2014/main" id="{D2BED431-65FE-F6A6-6C70-FEFA893926F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136205" y="2747300"/>
            <a:ext cx="1969773" cy="1969770"/>
          </a:xfrm>
          <a:prstGeom prst="roundRect">
            <a:avLst>
              <a:gd name="adj" fmla="val 4419"/>
            </a:avLst>
          </a:prstGeom>
          <a:ln w="38100">
            <a:solidFill>
              <a:schemeClr val="tx1"/>
            </a:solidFill>
          </a:ln>
        </p:spPr>
      </p:pic>
    </p:spTree>
    <p:extLst>
      <p:ext uri="{BB962C8B-B14F-4D97-AF65-F5344CB8AC3E}">
        <p14:creationId xmlns:p14="http://schemas.microsoft.com/office/powerpoint/2010/main" val="387754692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07502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7010"/>
      </p:ext>
    </p:extLst>
  </p:cSld>
  <p:clrMap bg1="lt1" tx1="dk1" bg2="lt2" tx2="dk2" accent1="accent1" accent2="accent2" accent3="accent3" accent4="accent4" accent5="accent5" accent6="accent6" hlink="hlink" folHlink="folHlink"/>
  <p:sldLayoutIdLst>
    <p:sldLayoutId id="2147483663" r:id="rId1"/>
    <p:sldLayoutId id="214748366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png"/><Relationship Id="rId18" Type="http://schemas.openxmlformats.org/officeDocument/2006/relationships/image" Target="../media/image13.png"/><Relationship Id="rId3" Type="http://schemas.openxmlformats.org/officeDocument/2006/relationships/notesSlide" Target="../notesSlides/notesSlide1.xml"/><Relationship Id="rId21" Type="http://schemas.openxmlformats.org/officeDocument/2006/relationships/image" Target="../media/image16.png"/><Relationship Id="rId7" Type="http://schemas.openxmlformats.org/officeDocument/2006/relationships/image" Target="../media/image6.svg"/><Relationship Id="rId12" Type="http://schemas.microsoft.com/office/2007/relationships/hdphoto" Target="../media/hdphoto2.wdp"/><Relationship Id="rId17" Type="http://schemas.openxmlformats.org/officeDocument/2006/relationships/image" Target="../media/image12.png"/><Relationship Id="rId2" Type="http://schemas.openxmlformats.org/officeDocument/2006/relationships/slideLayout" Target="../slideLayouts/slideLayout1.xml"/><Relationship Id="rId16" Type="http://schemas.microsoft.com/office/2007/relationships/hdphoto" Target="../media/hdphoto4.wdp"/><Relationship Id="rId20" Type="http://schemas.openxmlformats.org/officeDocument/2006/relationships/image" Target="../media/image15.svg"/><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svg"/><Relationship Id="rId15" Type="http://schemas.openxmlformats.org/officeDocument/2006/relationships/image" Target="../media/image11.png"/><Relationship Id="rId10" Type="http://schemas.microsoft.com/office/2007/relationships/hdphoto" Target="../media/hdphoto1.wdp"/><Relationship Id="rId19" Type="http://schemas.openxmlformats.org/officeDocument/2006/relationships/image" Target="../media/image14.png"/><Relationship Id="rId4" Type="http://schemas.openxmlformats.org/officeDocument/2006/relationships/image" Target="../media/image3.png"/><Relationship Id="rId9" Type="http://schemas.openxmlformats.org/officeDocument/2006/relationships/image" Target="../media/image8.png"/><Relationship Id="rId14" Type="http://schemas.microsoft.com/office/2007/relationships/hdphoto" Target="../media/hdphoto3.wdp"/><Relationship Id="rId22" Type="http://schemas.openxmlformats.org/officeDocument/2006/relationships/image" Target="../media/image17.svg"/></Relationships>
</file>

<file path=ppt/slides/_rels/slide2.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18" Type="http://schemas.openxmlformats.org/officeDocument/2006/relationships/image" Target="../media/image30.svg"/><Relationship Id="rId26" Type="http://schemas.openxmlformats.org/officeDocument/2006/relationships/image" Target="../media/image38.svg"/><Relationship Id="rId3" Type="http://schemas.openxmlformats.org/officeDocument/2006/relationships/tags" Target="../tags/tag3.xml"/><Relationship Id="rId21" Type="http://schemas.openxmlformats.org/officeDocument/2006/relationships/image" Target="../media/image33.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29.png"/><Relationship Id="rId25" Type="http://schemas.openxmlformats.org/officeDocument/2006/relationships/image" Target="../media/image37.png"/><Relationship Id="rId2" Type="http://schemas.openxmlformats.org/officeDocument/2006/relationships/tags" Target="../tags/tag2.xml"/><Relationship Id="rId16" Type="http://schemas.openxmlformats.org/officeDocument/2006/relationships/image" Target="../media/image28.svg"/><Relationship Id="rId20" Type="http://schemas.openxmlformats.org/officeDocument/2006/relationships/image" Target="../media/image32.svg"/><Relationship Id="rId1" Type="http://schemas.openxmlformats.org/officeDocument/2006/relationships/themeOverride" Target="../theme/themeOverride1.xml"/><Relationship Id="rId6" Type="http://schemas.openxmlformats.org/officeDocument/2006/relationships/image" Target="../media/image18.jpeg"/><Relationship Id="rId11" Type="http://schemas.openxmlformats.org/officeDocument/2006/relationships/image" Target="../media/image23.png"/><Relationship Id="rId24" Type="http://schemas.openxmlformats.org/officeDocument/2006/relationships/image" Target="../media/image36.svg"/><Relationship Id="rId5" Type="http://schemas.openxmlformats.org/officeDocument/2006/relationships/notesSlide" Target="../notesSlides/notesSlide2.xml"/><Relationship Id="rId15" Type="http://schemas.openxmlformats.org/officeDocument/2006/relationships/image" Target="../media/image27.png"/><Relationship Id="rId23" Type="http://schemas.openxmlformats.org/officeDocument/2006/relationships/image" Target="../media/image35.png"/><Relationship Id="rId28" Type="http://schemas.openxmlformats.org/officeDocument/2006/relationships/image" Target="../media/image40.svg"/><Relationship Id="rId10" Type="http://schemas.openxmlformats.org/officeDocument/2006/relationships/image" Target="../media/image22.svg"/><Relationship Id="rId19" Type="http://schemas.openxmlformats.org/officeDocument/2006/relationships/image" Target="../media/image31.png"/><Relationship Id="rId4" Type="http://schemas.openxmlformats.org/officeDocument/2006/relationships/slideLayout" Target="../slideLayouts/slideLayout1.xml"/><Relationship Id="rId9" Type="http://schemas.openxmlformats.org/officeDocument/2006/relationships/image" Target="../media/image21.png"/><Relationship Id="rId14" Type="http://schemas.openxmlformats.org/officeDocument/2006/relationships/image" Target="../media/image26.svg"/><Relationship Id="rId22" Type="http://schemas.openxmlformats.org/officeDocument/2006/relationships/image" Target="../media/image34.png"/><Relationship Id="rId27" Type="http://schemas.openxmlformats.org/officeDocument/2006/relationships/image" Target="../media/image39.png"/></Relationships>
</file>

<file path=ppt/slides/_rels/slide3.xml.rels><?xml version="1.0" encoding="UTF-8" standalone="yes"?>
<Relationships xmlns="http://schemas.openxmlformats.org/package/2006/relationships"><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9" Type="http://schemas.openxmlformats.org/officeDocument/2006/relationships/tags" Target="../tags/tag41.xml"/><Relationship Id="rId21" Type="http://schemas.openxmlformats.org/officeDocument/2006/relationships/tags" Target="../tags/tag23.xml"/><Relationship Id="rId34" Type="http://schemas.openxmlformats.org/officeDocument/2006/relationships/tags" Target="../tags/tag36.xml"/><Relationship Id="rId42" Type="http://schemas.openxmlformats.org/officeDocument/2006/relationships/tags" Target="../tags/tag44.xml"/><Relationship Id="rId47" Type="http://schemas.openxmlformats.org/officeDocument/2006/relationships/slideLayout" Target="../slideLayouts/slideLayout1.xml"/><Relationship Id="rId50" Type="http://schemas.openxmlformats.org/officeDocument/2006/relationships/chart" Target="../charts/chart1.xml"/><Relationship Id="rId7" Type="http://schemas.openxmlformats.org/officeDocument/2006/relationships/tags" Target="../tags/tag9.xml"/><Relationship Id="rId2" Type="http://schemas.openxmlformats.org/officeDocument/2006/relationships/tags" Target="../tags/tag4.xml"/><Relationship Id="rId16" Type="http://schemas.openxmlformats.org/officeDocument/2006/relationships/tags" Target="../tags/tag18.xml"/><Relationship Id="rId29" Type="http://schemas.openxmlformats.org/officeDocument/2006/relationships/tags" Target="../tags/tag31.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tags" Target="../tags/tag34.xml"/><Relationship Id="rId37" Type="http://schemas.openxmlformats.org/officeDocument/2006/relationships/tags" Target="../tags/tag39.xml"/><Relationship Id="rId40" Type="http://schemas.openxmlformats.org/officeDocument/2006/relationships/tags" Target="../tags/tag42.xml"/><Relationship Id="rId45" Type="http://schemas.openxmlformats.org/officeDocument/2006/relationships/tags" Target="../tags/tag47.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36" Type="http://schemas.openxmlformats.org/officeDocument/2006/relationships/tags" Target="../tags/tag38.xml"/><Relationship Id="rId49" Type="http://schemas.openxmlformats.org/officeDocument/2006/relationships/image" Target="../media/image18.jpeg"/><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tags" Target="../tags/tag33.xml"/><Relationship Id="rId44" Type="http://schemas.openxmlformats.org/officeDocument/2006/relationships/tags" Target="../tags/tag46.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 Id="rId35" Type="http://schemas.openxmlformats.org/officeDocument/2006/relationships/tags" Target="../tags/tag37.xml"/><Relationship Id="rId43" Type="http://schemas.openxmlformats.org/officeDocument/2006/relationships/tags" Target="../tags/tag45.xml"/><Relationship Id="rId48" Type="http://schemas.openxmlformats.org/officeDocument/2006/relationships/notesSlide" Target="../notesSlides/notesSlide3.xml"/><Relationship Id="rId8" Type="http://schemas.openxmlformats.org/officeDocument/2006/relationships/tags" Target="../tags/tag10.xml"/><Relationship Id="rId51" Type="http://schemas.openxmlformats.org/officeDocument/2006/relationships/image" Target="../media/image41.jpeg"/><Relationship Id="rId3" Type="http://schemas.openxmlformats.org/officeDocument/2006/relationships/tags" Target="../tags/tag5.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tags" Target="../tags/tag35.xml"/><Relationship Id="rId38" Type="http://schemas.openxmlformats.org/officeDocument/2006/relationships/tags" Target="../tags/tag40.xml"/><Relationship Id="rId46" Type="http://schemas.openxmlformats.org/officeDocument/2006/relationships/tags" Target="../tags/tag48.xml"/><Relationship Id="rId20" Type="http://schemas.openxmlformats.org/officeDocument/2006/relationships/tags" Target="../tags/tag22.xml"/><Relationship Id="rId41" Type="http://schemas.openxmlformats.org/officeDocument/2006/relationships/tags" Target="../tags/tag43.xml"/><Relationship Id="rId1" Type="http://schemas.openxmlformats.org/officeDocument/2006/relationships/themeOverride" Target="../theme/themeOverride2.xml"/><Relationship Id="rId6" Type="http://schemas.openxmlformats.org/officeDocument/2006/relationships/tags" Target="../tags/tag8.xml"/></Relationships>
</file>

<file path=ppt/slides/_rels/slide4.xml.rels><?xml version="1.0" encoding="UTF-8" standalone="yes"?>
<Relationships xmlns="http://schemas.openxmlformats.org/package/2006/relationships"><Relationship Id="rId13" Type="http://schemas.openxmlformats.org/officeDocument/2006/relationships/tags" Target="../tags/tag60.xml"/><Relationship Id="rId18" Type="http://schemas.openxmlformats.org/officeDocument/2006/relationships/tags" Target="../tags/tag65.xml"/><Relationship Id="rId26" Type="http://schemas.openxmlformats.org/officeDocument/2006/relationships/image" Target="../media/image46.png"/><Relationship Id="rId39" Type="http://schemas.openxmlformats.org/officeDocument/2006/relationships/image" Target="../media/image59.svg"/><Relationship Id="rId21" Type="http://schemas.openxmlformats.org/officeDocument/2006/relationships/image" Target="../media/image18.jpeg"/><Relationship Id="rId34" Type="http://schemas.openxmlformats.org/officeDocument/2006/relationships/image" Target="../media/image54.png"/><Relationship Id="rId42" Type="http://schemas.openxmlformats.org/officeDocument/2006/relationships/image" Target="../media/image62.png"/><Relationship Id="rId7" Type="http://schemas.openxmlformats.org/officeDocument/2006/relationships/tags" Target="../tags/tag54.xml"/><Relationship Id="rId2" Type="http://schemas.openxmlformats.org/officeDocument/2006/relationships/tags" Target="../tags/tag49.xml"/><Relationship Id="rId16" Type="http://schemas.openxmlformats.org/officeDocument/2006/relationships/tags" Target="../tags/tag63.xml"/><Relationship Id="rId29" Type="http://schemas.openxmlformats.org/officeDocument/2006/relationships/image" Target="../media/image49.svg"/><Relationship Id="rId1" Type="http://schemas.openxmlformats.org/officeDocument/2006/relationships/themeOverride" Target="../theme/themeOverride3.x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image" Target="../media/image44.png"/><Relationship Id="rId32" Type="http://schemas.openxmlformats.org/officeDocument/2006/relationships/image" Target="../media/image52.png"/><Relationship Id="rId37" Type="http://schemas.openxmlformats.org/officeDocument/2006/relationships/image" Target="../media/image57.svg"/><Relationship Id="rId40" Type="http://schemas.openxmlformats.org/officeDocument/2006/relationships/image" Target="../media/image60.png"/><Relationship Id="rId45" Type="http://schemas.microsoft.com/office/2007/relationships/hdphoto" Target="../media/hdphoto5.wdp"/><Relationship Id="rId5" Type="http://schemas.openxmlformats.org/officeDocument/2006/relationships/tags" Target="../tags/tag52.xml"/><Relationship Id="rId15" Type="http://schemas.openxmlformats.org/officeDocument/2006/relationships/tags" Target="../tags/tag62.xml"/><Relationship Id="rId23" Type="http://schemas.openxmlformats.org/officeDocument/2006/relationships/image" Target="../media/image43.svg"/><Relationship Id="rId28" Type="http://schemas.openxmlformats.org/officeDocument/2006/relationships/image" Target="../media/image48.png"/><Relationship Id="rId36" Type="http://schemas.openxmlformats.org/officeDocument/2006/relationships/image" Target="../media/image56.png"/><Relationship Id="rId10" Type="http://schemas.openxmlformats.org/officeDocument/2006/relationships/tags" Target="../tags/tag57.xml"/><Relationship Id="rId19" Type="http://schemas.openxmlformats.org/officeDocument/2006/relationships/slideLayout" Target="../slideLayouts/slideLayout1.xml"/><Relationship Id="rId31" Type="http://schemas.openxmlformats.org/officeDocument/2006/relationships/image" Target="../media/image51.svg"/><Relationship Id="rId44" Type="http://schemas.openxmlformats.org/officeDocument/2006/relationships/image" Target="../media/image64.png"/><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tags" Target="../tags/tag61.xml"/><Relationship Id="rId22" Type="http://schemas.openxmlformats.org/officeDocument/2006/relationships/image" Target="../media/image42.png"/><Relationship Id="rId27" Type="http://schemas.openxmlformats.org/officeDocument/2006/relationships/image" Target="../media/image47.svg"/><Relationship Id="rId30" Type="http://schemas.openxmlformats.org/officeDocument/2006/relationships/image" Target="../media/image50.png"/><Relationship Id="rId35" Type="http://schemas.openxmlformats.org/officeDocument/2006/relationships/image" Target="../media/image55.svg"/><Relationship Id="rId43" Type="http://schemas.openxmlformats.org/officeDocument/2006/relationships/image" Target="../media/image63.svg"/><Relationship Id="rId8" Type="http://schemas.openxmlformats.org/officeDocument/2006/relationships/tags" Target="../tags/tag55.xml"/><Relationship Id="rId3" Type="http://schemas.openxmlformats.org/officeDocument/2006/relationships/tags" Target="../tags/tag50.xml"/><Relationship Id="rId12" Type="http://schemas.openxmlformats.org/officeDocument/2006/relationships/tags" Target="../tags/tag59.xml"/><Relationship Id="rId17" Type="http://schemas.openxmlformats.org/officeDocument/2006/relationships/tags" Target="../tags/tag64.xml"/><Relationship Id="rId25" Type="http://schemas.openxmlformats.org/officeDocument/2006/relationships/image" Target="../media/image45.svg"/><Relationship Id="rId33" Type="http://schemas.openxmlformats.org/officeDocument/2006/relationships/image" Target="../media/image53.svg"/><Relationship Id="rId38" Type="http://schemas.openxmlformats.org/officeDocument/2006/relationships/image" Target="../media/image58.png"/><Relationship Id="rId20" Type="http://schemas.openxmlformats.org/officeDocument/2006/relationships/notesSlide" Target="../notesSlides/notesSlide4.xml"/><Relationship Id="rId41" Type="http://schemas.openxmlformats.org/officeDocument/2006/relationships/image" Target="../media/image61.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66.xml"/><Relationship Id="rId5" Type="http://schemas.openxmlformats.org/officeDocument/2006/relationships/image" Target="../media/image66.jpeg"/><Relationship Id="rId4" Type="http://schemas.openxmlformats.org/officeDocument/2006/relationships/image" Target="../media/image65.png"/></Relationships>
</file>

<file path=ppt/slides/_rels/slide6.xml.rels><?xml version="1.0" encoding="UTF-8" standalone="yes"?>
<Relationships xmlns="http://schemas.openxmlformats.org/package/2006/relationships"><Relationship Id="rId3" Type="http://schemas.openxmlformats.org/officeDocument/2006/relationships/hyperlink" Target="https://www.51pptmoban.com/zt/jingjichang/"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1642"/>
        </a:solidFill>
        <a:effectLst/>
      </p:bgPr>
    </p:bg>
    <p:spTree>
      <p:nvGrpSpPr>
        <p:cNvPr id="1" name=""/>
        <p:cNvGrpSpPr/>
        <p:nvPr/>
      </p:nvGrpSpPr>
      <p:grpSpPr>
        <a:xfrm>
          <a:off x="0" y="0"/>
          <a:ext cx="0" cy="0"/>
          <a:chOff x="0" y="0"/>
          <a:chExt cx="0" cy="0"/>
        </a:xfrm>
      </p:grpSpPr>
      <p:sp>
        <p:nvSpPr>
          <p:cNvPr id="21" name="菱形 20">
            <a:extLst>
              <a:ext uri="{FF2B5EF4-FFF2-40B4-BE49-F238E27FC236}">
                <a16:creationId xmlns:a16="http://schemas.microsoft.com/office/drawing/2014/main" id="{261B62F7-7B42-F7D1-EA3F-40CF4788B744}"/>
              </a:ext>
            </a:extLst>
          </p:cNvPr>
          <p:cNvSpPr/>
          <p:nvPr/>
        </p:nvSpPr>
        <p:spPr>
          <a:xfrm>
            <a:off x="-8126976" y="2699811"/>
            <a:ext cx="28407852" cy="5168338"/>
          </a:xfrm>
          <a:prstGeom prst="diamond">
            <a:avLst/>
          </a:prstGeom>
          <a:solidFill>
            <a:srgbClr val="00B0F0">
              <a:alpha val="33000"/>
            </a:srgb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a:extLst>
              <a:ext uri="{FF2B5EF4-FFF2-40B4-BE49-F238E27FC236}">
                <a16:creationId xmlns:a16="http://schemas.microsoft.com/office/drawing/2014/main" id="{8DB64F9A-61BC-FA78-F189-2ABD41DA3B63}"/>
              </a:ext>
            </a:extLst>
          </p:cNvPr>
          <p:cNvSpPr/>
          <p:nvPr/>
        </p:nvSpPr>
        <p:spPr>
          <a:xfrm>
            <a:off x="-1238250" y="3682081"/>
            <a:ext cx="14668500" cy="2668690"/>
          </a:xfrm>
          <a:prstGeom prst="diamond">
            <a:avLst/>
          </a:prstGeom>
          <a:solidFill>
            <a:srgbClr val="00B0F0"/>
          </a:solidFill>
          <a:ln>
            <a:noFill/>
          </a:ln>
          <a:effectLst>
            <a:softEdge rad="774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FD026072-B5BF-5685-F182-1FFB112D7AA1}"/>
              </a:ext>
            </a:extLst>
          </p:cNvPr>
          <p:cNvSpPr/>
          <p:nvPr/>
        </p:nvSpPr>
        <p:spPr>
          <a:xfrm>
            <a:off x="-3028950" y="1811032"/>
            <a:ext cx="18249900" cy="8339386"/>
          </a:xfrm>
          <a:prstGeom prst="rect">
            <a:avLst/>
          </a:prstGeom>
          <a:gradFill>
            <a:gsLst>
              <a:gs pos="3000">
                <a:srgbClr val="002164"/>
              </a:gs>
              <a:gs pos="33000">
                <a:srgbClr val="001642"/>
              </a:gs>
            </a:gsLst>
            <a:lin ang="5400000" scaled="1"/>
          </a:gradFill>
          <a:ln>
            <a:noFill/>
          </a:ln>
          <a:effectLst>
            <a:outerShdw blurRad="63500" sx="102000" sy="102000" algn="ctr" rotWithShape="0">
              <a:srgbClr val="36F8E6">
                <a:alpha val="18000"/>
              </a:srgbClr>
            </a:outerShdw>
          </a:effectLst>
          <a:scene3d>
            <a:camera prst="perspectiveRelaxedModerately">
              <a:rot lat="17690631" lon="0" rev="0"/>
            </a:camera>
            <a:lightRig rig="two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0" name="组合 69">
            <a:extLst>
              <a:ext uri="{FF2B5EF4-FFF2-40B4-BE49-F238E27FC236}">
                <a16:creationId xmlns:a16="http://schemas.microsoft.com/office/drawing/2014/main" id="{C9E9B810-55F8-6D88-C7B5-A784886809A0}"/>
              </a:ext>
            </a:extLst>
          </p:cNvPr>
          <p:cNvGrpSpPr/>
          <p:nvPr/>
        </p:nvGrpSpPr>
        <p:grpSpPr>
          <a:xfrm>
            <a:off x="4358299" y="1493665"/>
            <a:ext cx="3475402" cy="7285264"/>
            <a:chOff x="3724422" y="4057650"/>
            <a:chExt cx="9425306" cy="5600700"/>
          </a:xfrm>
          <a:scene3d>
            <a:camera prst="perspectiveRelaxedModerately" fov="6600000">
              <a:rot lat="17690631" lon="0" rev="0"/>
            </a:camera>
            <a:lightRig rig="threePt" dir="t"/>
          </a:scene3d>
        </p:grpSpPr>
        <p:cxnSp>
          <p:nvCxnSpPr>
            <p:cNvPr id="29" name="直接连接符 28">
              <a:extLst>
                <a:ext uri="{FF2B5EF4-FFF2-40B4-BE49-F238E27FC236}">
                  <a16:creationId xmlns:a16="http://schemas.microsoft.com/office/drawing/2014/main" id="{1E6501D8-6086-5AE1-5F88-AD977AB0A4F8}"/>
                </a:ext>
              </a:extLst>
            </p:cNvPr>
            <p:cNvCxnSpPr>
              <a:cxnSpLocks/>
            </p:cNvCxnSpPr>
            <p:nvPr/>
          </p:nvCxnSpPr>
          <p:spPr>
            <a:xfrm>
              <a:off x="372442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216FEAB6-3DBA-81DF-A59B-E76FE33A57D8}"/>
                </a:ext>
              </a:extLst>
            </p:cNvPr>
            <p:cNvCxnSpPr>
              <a:cxnSpLocks/>
            </p:cNvCxnSpPr>
            <p:nvPr/>
          </p:nvCxnSpPr>
          <p:spPr>
            <a:xfrm>
              <a:off x="397916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014D344B-265A-D364-CB44-1B39AA4FF3F1}"/>
                </a:ext>
              </a:extLst>
            </p:cNvPr>
            <p:cNvCxnSpPr>
              <a:cxnSpLocks/>
            </p:cNvCxnSpPr>
            <p:nvPr/>
          </p:nvCxnSpPr>
          <p:spPr>
            <a:xfrm>
              <a:off x="423389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6F8F91B-36A9-C50F-C6D2-106655DE0BAC}"/>
                </a:ext>
              </a:extLst>
            </p:cNvPr>
            <p:cNvCxnSpPr>
              <a:cxnSpLocks/>
            </p:cNvCxnSpPr>
            <p:nvPr/>
          </p:nvCxnSpPr>
          <p:spPr>
            <a:xfrm>
              <a:off x="448863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4EE6CC94-9543-084D-8139-8E60B5F8235B}"/>
                </a:ext>
              </a:extLst>
            </p:cNvPr>
            <p:cNvCxnSpPr>
              <a:cxnSpLocks/>
            </p:cNvCxnSpPr>
            <p:nvPr/>
          </p:nvCxnSpPr>
          <p:spPr>
            <a:xfrm>
              <a:off x="474337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69DB0A1-32BA-F3BF-B8C3-E122A26566AB}"/>
                </a:ext>
              </a:extLst>
            </p:cNvPr>
            <p:cNvCxnSpPr>
              <a:cxnSpLocks/>
            </p:cNvCxnSpPr>
            <p:nvPr/>
          </p:nvCxnSpPr>
          <p:spPr>
            <a:xfrm>
              <a:off x="499811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1BA639D-F6EF-00A7-1479-54795503CEE2}"/>
                </a:ext>
              </a:extLst>
            </p:cNvPr>
            <p:cNvCxnSpPr>
              <a:cxnSpLocks/>
            </p:cNvCxnSpPr>
            <p:nvPr/>
          </p:nvCxnSpPr>
          <p:spPr>
            <a:xfrm>
              <a:off x="525285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BBAD9EF7-C931-A4A0-393A-6E7F82990709}"/>
                </a:ext>
              </a:extLst>
            </p:cNvPr>
            <p:cNvCxnSpPr>
              <a:cxnSpLocks/>
            </p:cNvCxnSpPr>
            <p:nvPr/>
          </p:nvCxnSpPr>
          <p:spPr>
            <a:xfrm>
              <a:off x="550758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D3B8D615-258D-79C6-51F6-D697D1FC3206}"/>
                </a:ext>
              </a:extLst>
            </p:cNvPr>
            <p:cNvCxnSpPr>
              <a:cxnSpLocks/>
            </p:cNvCxnSpPr>
            <p:nvPr/>
          </p:nvCxnSpPr>
          <p:spPr>
            <a:xfrm>
              <a:off x="576232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8941CF1-E27D-FBA4-AC3A-BB8A892D1A04}"/>
                </a:ext>
              </a:extLst>
            </p:cNvPr>
            <p:cNvCxnSpPr>
              <a:cxnSpLocks/>
            </p:cNvCxnSpPr>
            <p:nvPr/>
          </p:nvCxnSpPr>
          <p:spPr>
            <a:xfrm>
              <a:off x="601706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D4077281-36AD-CF8A-E0A5-82B2AA467D96}"/>
                </a:ext>
              </a:extLst>
            </p:cNvPr>
            <p:cNvCxnSpPr>
              <a:cxnSpLocks/>
            </p:cNvCxnSpPr>
            <p:nvPr/>
          </p:nvCxnSpPr>
          <p:spPr>
            <a:xfrm>
              <a:off x="627180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9800A75-6BE0-B2B4-0C91-367851BFB4AA}"/>
                </a:ext>
              </a:extLst>
            </p:cNvPr>
            <p:cNvCxnSpPr>
              <a:cxnSpLocks/>
            </p:cNvCxnSpPr>
            <p:nvPr/>
          </p:nvCxnSpPr>
          <p:spPr>
            <a:xfrm>
              <a:off x="652654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57827F62-49BC-355E-B9FC-2BAAC65C7C55}"/>
                </a:ext>
              </a:extLst>
            </p:cNvPr>
            <p:cNvCxnSpPr>
              <a:cxnSpLocks/>
            </p:cNvCxnSpPr>
            <p:nvPr/>
          </p:nvCxnSpPr>
          <p:spPr>
            <a:xfrm>
              <a:off x="678127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F71BA63-9EC2-1CA6-367E-C5CB5D92459A}"/>
                </a:ext>
              </a:extLst>
            </p:cNvPr>
            <p:cNvCxnSpPr>
              <a:cxnSpLocks/>
            </p:cNvCxnSpPr>
            <p:nvPr/>
          </p:nvCxnSpPr>
          <p:spPr>
            <a:xfrm>
              <a:off x="703601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7F2E366-E82B-116C-7367-A3F8B25192DB}"/>
                </a:ext>
              </a:extLst>
            </p:cNvPr>
            <p:cNvCxnSpPr>
              <a:cxnSpLocks/>
            </p:cNvCxnSpPr>
            <p:nvPr/>
          </p:nvCxnSpPr>
          <p:spPr>
            <a:xfrm>
              <a:off x="729075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E3EA7F8-D7A2-7AD3-4106-1BB5072E73E8}"/>
                </a:ext>
              </a:extLst>
            </p:cNvPr>
            <p:cNvCxnSpPr>
              <a:cxnSpLocks/>
            </p:cNvCxnSpPr>
            <p:nvPr/>
          </p:nvCxnSpPr>
          <p:spPr>
            <a:xfrm>
              <a:off x="754549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9254515D-CBF4-7D96-B495-BA456BB423D2}"/>
                </a:ext>
              </a:extLst>
            </p:cNvPr>
            <p:cNvCxnSpPr>
              <a:cxnSpLocks/>
            </p:cNvCxnSpPr>
            <p:nvPr/>
          </p:nvCxnSpPr>
          <p:spPr>
            <a:xfrm>
              <a:off x="780023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7D7F45E4-A898-FD05-6A90-F3E0243D92AB}"/>
                </a:ext>
              </a:extLst>
            </p:cNvPr>
            <p:cNvCxnSpPr>
              <a:cxnSpLocks/>
            </p:cNvCxnSpPr>
            <p:nvPr/>
          </p:nvCxnSpPr>
          <p:spPr>
            <a:xfrm>
              <a:off x="805496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B3B8D5D8-8C57-9AED-4AC7-F72C1A2642F5}"/>
                </a:ext>
              </a:extLst>
            </p:cNvPr>
            <p:cNvCxnSpPr>
              <a:cxnSpLocks/>
            </p:cNvCxnSpPr>
            <p:nvPr/>
          </p:nvCxnSpPr>
          <p:spPr>
            <a:xfrm>
              <a:off x="830970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87EFB703-AE22-2D72-C10F-F656B458EC5B}"/>
                </a:ext>
              </a:extLst>
            </p:cNvPr>
            <p:cNvCxnSpPr>
              <a:cxnSpLocks/>
            </p:cNvCxnSpPr>
            <p:nvPr/>
          </p:nvCxnSpPr>
          <p:spPr>
            <a:xfrm>
              <a:off x="856444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53AC7C17-5DA9-C329-2C40-26D23D3177B8}"/>
                </a:ext>
              </a:extLst>
            </p:cNvPr>
            <p:cNvCxnSpPr>
              <a:cxnSpLocks/>
            </p:cNvCxnSpPr>
            <p:nvPr/>
          </p:nvCxnSpPr>
          <p:spPr>
            <a:xfrm>
              <a:off x="881918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95631D54-99E1-06DE-40B5-3D2A1B66EDD5}"/>
                </a:ext>
              </a:extLst>
            </p:cNvPr>
            <p:cNvCxnSpPr>
              <a:cxnSpLocks/>
            </p:cNvCxnSpPr>
            <p:nvPr/>
          </p:nvCxnSpPr>
          <p:spPr>
            <a:xfrm>
              <a:off x="907392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D8176CCC-5316-3938-C774-5E381EF50E95}"/>
                </a:ext>
              </a:extLst>
            </p:cNvPr>
            <p:cNvCxnSpPr>
              <a:cxnSpLocks/>
            </p:cNvCxnSpPr>
            <p:nvPr/>
          </p:nvCxnSpPr>
          <p:spPr>
            <a:xfrm>
              <a:off x="932865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5E29EF75-5CF4-7A22-07F9-9FF7F4A93618}"/>
                </a:ext>
              </a:extLst>
            </p:cNvPr>
            <p:cNvCxnSpPr>
              <a:cxnSpLocks/>
            </p:cNvCxnSpPr>
            <p:nvPr/>
          </p:nvCxnSpPr>
          <p:spPr>
            <a:xfrm>
              <a:off x="958339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88E157EE-BA70-2D6C-2838-A1642B31A25F}"/>
                </a:ext>
              </a:extLst>
            </p:cNvPr>
            <p:cNvCxnSpPr>
              <a:cxnSpLocks/>
            </p:cNvCxnSpPr>
            <p:nvPr/>
          </p:nvCxnSpPr>
          <p:spPr>
            <a:xfrm>
              <a:off x="983813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ECFCBEC2-FB7D-FA9C-4ADE-C29937AE5434}"/>
                </a:ext>
              </a:extLst>
            </p:cNvPr>
            <p:cNvCxnSpPr>
              <a:cxnSpLocks/>
            </p:cNvCxnSpPr>
            <p:nvPr/>
          </p:nvCxnSpPr>
          <p:spPr>
            <a:xfrm>
              <a:off x="1009287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621F67E5-8C8A-0727-2EC1-6B24046BE9B0}"/>
                </a:ext>
              </a:extLst>
            </p:cNvPr>
            <p:cNvCxnSpPr>
              <a:cxnSpLocks/>
            </p:cNvCxnSpPr>
            <p:nvPr/>
          </p:nvCxnSpPr>
          <p:spPr>
            <a:xfrm>
              <a:off x="1034761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01E36D16-B9B2-FDA1-F6BC-530DAEDD750E}"/>
                </a:ext>
              </a:extLst>
            </p:cNvPr>
            <p:cNvCxnSpPr>
              <a:cxnSpLocks/>
            </p:cNvCxnSpPr>
            <p:nvPr/>
          </p:nvCxnSpPr>
          <p:spPr>
            <a:xfrm>
              <a:off x="1060234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435E6069-3720-1D24-AEDB-2160A8EA9231}"/>
                </a:ext>
              </a:extLst>
            </p:cNvPr>
            <p:cNvCxnSpPr>
              <a:cxnSpLocks/>
            </p:cNvCxnSpPr>
            <p:nvPr/>
          </p:nvCxnSpPr>
          <p:spPr>
            <a:xfrm>
              <a:off x="1085708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3747663-86FB-1D0F-4BDC-F309F68D2C0E}"/>
                </a:ext>
              </a:extLst>
            </p:cNvPr>
            <p:cNvCxnSpPr>
              <a:cxnSpLocks/>
            </p:cNvCxnSpPr>
            <p:nvPr/>
          </p:nvCxnSpPr>
          <p:spPr>
            <a:xfrm>
              <a:off x="1111182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DE57E8F7-30A2-FA19-F7B9-26396A527DBA}"/>
                </a:ext>
              </a:extLst>
            </p:cNvPr>
            <p:cNvCxnSpPr>
              <a:cxnSpLocks/>
            </p:cNvCxnSpPr>
            <p:nvPr/>
          </p:nvCxnSpPr>
          <p:spPr>
            <a:xfrm>
              <a:off x="1136656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671814A2-544D-58CD-BBE9-DF0ED1BD686C}"/>
                </a:ext>
              </a:extLst>
            </p:cNvPr>
            <p:cNvCxnSpPr>
              <a:cxnSpLocks/>
            </p:cNvCxnSpPr>
            <p:nvPr/>
          </p:nvCxnSpPr>
          <p:spPr>
            <a:xfrm>
              <a:off x="1162130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4AC7FB31-672A-6FD2-9F54-46B85FE9A42A}"/>
                </a:ext>
              </a:extLst>
            </p:cNvPr>
            <p:cNvCxnSpPr>
              <a:cxnSpLocks/>
            </p:cNvCxnSpPr>
            <p:nvPr/>
          </p:nvCxnSpPr>
          <p:spPr>
            <a:xfrm>
              <a:off x="1187603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670ECDA3-D42C-21F3-5B37-F34496C5A8D7}"/>
                </a:ext>
              </a:extLst>
            </p:cNvPr>
            <p:cNvCxnSpPr>
              <a:cxnSpLocks/>
            </p:cNvCxnSpPr>
            <p:nvPr/>
          </p:nvCxnSpPr>
          <p:spPr>
            <a:xfrm>
              <a:off x="1213077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BDC26134-3FA9-C4EF-A79C-4265C5542BB2}"/>
                </a:ext>
              </a:extLst>
            </p:cNvPr>
            <p:cNvCxnSpPr>
              <a:cxnSpLocks/>
            </p:cNvCxnSpPr>
            <p:nvPr/>
          </p:nvCxnSpPr>
          <p:spPr>
            <a:xfrm>
              <a:off x="1238551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9913038D-8FB9-7E10-0FA2-D4FB3A0AA69C}"/>
                </a:ext>
              </a:extLst>
            </p:cNvPr>
            <p:cNvCxnSpPr>
              <a:cxnSpLocks/>
            </p:cNvCxnSpPr>
            <p:nvPr/>
          </p:nvCxnSpPr>
          <p:spPr>
            <a:xfrm>
              <a:off x="1264025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F1152018-275A-BBA3-86C3-DE881D92E95F}"/>
                </a:ext>
              </a:extLst>
            </p:cNvPr>
            <p:cNvCxnSpPr>
              <a:cxnSpLocks/>
            </p:cNvCxnSpPr>
            <p:nvPr/>
          </p:nvCxnSpPr>
          <p:spPr>
            <a:xfrm>
              <a:off x="1289499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BED28C85-3886-BE58-26E4-FA21F0670761}"/>
                </a:ext>
              </a:extLst>
            </p:cNvPr>
            <p:cNvCxnSpPr>
              <a:cxnSpLocks/>
            </p:cNvCxnSpPr>
            <p:nvPr/>
          </p:nvCxnSpPr>
          <p:spPr>
            <a:xfrm>
              <a:off x="1314972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grpSp>
      <p:grpSp>
        <p:nvGrpSpPr>
          <p:cNvPr id="232" name="组合 231">
            <a:extLst>
              <a:ext uri="{FF2B5EF4-FFF2-40B4-BE49-F238E27FC236}">
                <a16:creationId xmlns:a16="http://schemas.microsoft.com/office/drawing/2014/main" id="{2463A287-F1A6-8F38-AA43-07C34E682CD4}"/>
              </a:ext>
            </a:extLst>
          </p:cNvPr>
          <p:cNvGrpSpPr/>
          <p:nvPr/>
        </p:nvGrpSpPr>
        <p:grpSpPr>
          <a:xfrm>
            <a:off x="300718" y="584300"/>
            <a:ext cx="11590565" cy="3422829"/>
            <a:chOff x="300718" y="584300"/>
            <a:chExt cx="11590565" cy="3422829"/>
          </a:xfrm>
        </p:grpSpPr>
        <p:sp>
          <p:nvSpPr>
            <p:cNvPr id="26" name="任意多边形: 形状 25">
              <a:extLst>
                <a:ext uri="{FF2B5EF4-FFF2-40B4-BE49-F238E27FC236}">
                  <a16:creationId xmlns:a16="http://schemas.microsoft.com/office/drawing/2014/main" id="{6748A66C-436D-5763-34B4-E12BED263133}"/>
                </a:ext>
              </a:extLst>
            </p:cNvPr>
            <p:cNvSpPr/>
            <p:nvPr/>
          </p:nvSpPr>
          <p:spPr>
            <a:xfrm>
              <a:off x="300718" y="584300"/>
              <a:ext cx="3467101" cy="3422829"/>
            </a:xfrm>
            <a:custGeom>
              <a:avLst/>
              <a:gdLst>
                <a:gd name="connsiteX0" fmla="*/ 3209666 w 3467101"/>
                <a:gd name="connsiteY0" fmla="*/ 3120108 h 3422829"/>
                <a:gd name="connsiteX1" fmla="*/ 3244513 w 3467101"/>
                <a:gd name="connsiteY1" fmla="*/ 3140306 h 3422829"/>
                <a:gd name="connsiteX2" fmla="*/ 3259478 w 3467101"/>
                <a:gd name="connsiteY2" fmla="*/ 3152398 h 3422829"/>
                <a:gd name="connsiteX3" fmla="*/ 3240844 w 3467101"/>
                <a:gd name="connsiteY3" fmla="*/ 3141689 h 3422829"/>
                <a:gd name="connsiteX4" fmla="*/ 3205882 w 3467101"/>
                <a:gd name="connsiteY4" fmla="*/ 3128595 h 3422829"/>
                <a:gd name="connsiteX5" fmla="*/ 3247588 w 3467101"/>
                <a:gd name="connsiteY5" fmla="*/ 2696851 h 3422829"/>
                <a:gd name="connsiteX6" fmla="*/ 3467101 w 3467101"/>
                <a:gd name="connsiteY6" fmla="*/ 3422829 h 3422829"/>
                <a:gd name="connsiteX7" fmla="*/ 3413723 w 3467101"/>
                <a:gd name="connsiteY7" fmla="*/ 3302434 h 3422829"/>
                <a:gd name="connsiteX8" fmla="*/ 3376951 w 3467101"/>
                <a:gd name="connsiteY8" fmla="*/ 3257007 h 3422829"/>
                <a:gd name="connsiteX9" fmla="*/ 3268990 w 3467101"/>
                <a:gd name="connsiteY9" fmla="*/ 2896902 h 3422829"/>
                <a:gd name="connsiteX10" fmla="*/ 3270376 w 3467101"/>
                <a:gd name="connsiteY10" fmla="*/ 2816115 h 3422829"/>
                <a:gd name="connsiteX11" fmla="*/ 3247588 w 3467101"/>
                <a:gd name="connsiteY11" fmla="*/ 2696851 h 3422829"/>
                <a:gd name="connsiteX12" fmla="*/ 2899795 w 3467101"/>
                <a:gd name="connsiteY12" fmla="*/ 430702 h 3422829"/>
                <a:gd name="connsiteX13" fmla="*/ 2880482 w 3467101"/>
                <a:gd name="connsiteY13" fmla="*/ 443379 h 3422829"/>
                <a:gd name="connsiteX14" fmla="*/ 2756569 w 3467101"/>
                <a:gd name="connsiteY14" fmla="*/ 480226 h 3422829"/>
                <a:gd name="connsiteX15" fmla="*/ 2743281 w 3467101"/>
                <a:gd name="connsiteY15" fmla="*/ 480000 h 3422829"/>
                <a:gd name="connsiteX16" fmla="*/ 2743700 w 3467101"/>
                <a:gd name="connsiteY16" fmla="*/ 477152 h 3422829"/>
                <a:gd name="connsiteX17" fmla="*/ 2742816 w 3467101"/>
                <a:gd name="connsiteY17" fmla="*/ 460571 h 3422829"/>
                <a:gd name="connsiteX18" fmla="*/ 2789498 w 3467101"/>
                <a:gd name="connsiteY18" fmla="*/ 461357 h 3422829"/>
                <a:gd name="connsiteX19" fmla="*/ 2854097 w 3467101"/>
                <a:gd name="connsiteY19" fmla="*/ 449198 h 3422829"/>
                <a:gd name="connsiteX20" fmla="*/ 3030147 w 3467101"/>
                <a:gd name="connsiteY20" fmla="*/ 333663 h 3422829"/>
                <a:gd name="connsiteX21" fmla="*/ 2618911 w 3467101"/>
                <a:gd name="connsiteY21" fmla="*/ 801405 h 3422829"/>
                <a:gd name="connsiteX22" fmla="*/ 2679303 w 3467101"/>
                <a:gd name="connsiteY22" fmla="*/ 712248 h 3422829"/>
                <a:gd name="connsiteX23" fmla="*/ 2949025 w 3467101"/>
                <a:gd name="connsiteY23" fmla="*/ 402839 h 3422829"/>
                <a:gd name="connsiteX24" fmla="*/ 2975967 w 3467101"/>
                <a:gd name="connsiteY24" fmla="*/ 385305 h 3422829"/>
                <a:gd name="connsiteX25" fmla="*/ 3030147 w 3467101"/>
                <a:gd name="connsiteY25" fmla="*/ 333663 h 3422829"/>
                <a:gd name="connsiteX26" fmla="*/ 2496804 w 3467101"/>
                <a:gd name="connsiteY26" fmla="*/ 2088 h 3422829"/>
                <a:gd name="connsiteX27" fmla="*/ 2561696 w 3467101"/>
                <a:gd name="connsiteY27" fmla="*/ 33554 h 3422829"/>
                <a:gd name="connsiteX28" fmla="*/ 2524053 w 3467101"/>
                <a:gd name="connsiteY28" fmla="*/ 20627 h 3422829"/>
                <a:gd name="connsiteX29" fmla="*/ 2403319 w 3467101"/>
                <a:gd name="connsiteY29" fmla="*/ 345 h 3422829"/>
                <a:gd name="connsiteX30" fmla="*/ 2483912 w 3467101"/>
                <a:gd name="connsiteY30" fmla="*/ 6842 h 3422829"/>
                <a:gd name="connsiteX31" fmla="*/ 2524053 w 3467101"/>
                <a:gd name="connsiteY31" fmla="*/ 20627 h 3422829"/>
                <a:gd name="connsiteX32" fmla="*/ 2587591 w 3467101"/>
                <a:gd name="connsiteY32" fmla="*/ 63856 h 3422829"/>
                <a:gd name="connsiteX33" fmla="*/ 2737477 w 3467101"/>
                <a:gd name="connsiteY33" fmla="*/ 360341 h 3422829"/>
                <a:gd name="connsiteX34" fmla="*/ 2742816 w 3467101"/>
                <a:gd name="connsiteY34" fmla="*/ 460571 h 3422829"/>
                <a:gd name="connsiteX35" fmla="*/ 2724517 w 3467101"/>
                <a:gd name="connsiteY35" fmla="*/ 460263 h 3422829"/>
                <a:gd name="connsiteX36" fmla="*/ 2709931 w 3467101"/>
                <a:gd name="connsiteY36" fmla="*/ 456973 h 3422829"/>
                <a:gd name="connsiteX37" fmla="*/ 2705920 w 3467101"/>
                <a:gd name="connsiteY37" fmla="*/ 381033 h 3422829"/>
                <a:gd name="connsiteX38" fmla="*/ 2559987 w 3467101"/>
                <a:gd name="connsiteY38" fmla="*/ 89898 h 3422829"/>
                <a:gd name="connsiteX39" fmla="*/ 2498124 w 3467101"/>
                <a:gd name="connsiteY39" fmla="*/ 47448 h 3422829"/>
                <a:gd name="connsiteX40" fmla="*/ 2534775 w 3467101"/>
                <a:gd name="connsiteY40" fmla="*/ 60142 h 3422829"/>
                <a:gd name="connsiteX41" fmla="*/ 2471594 w 3467101"/>
                <a:gd name="connsiteY41" fmla="*/ 29244 h 3422829"/>
                <a:gd name="connsiteX42" fmla="*/ 2498124 w 3467101"/>
                <a:gd name="connsiteY42" fmla="*/ 47448 h 3422829"/>
                <a:gd name="connsiteX43" fmla="*/ 2459043 w 3467101"/>
                <a:gd name="connsiteY43" fmla="*/ 33913 h 3422829"/>
                <a:gd name="connsiteX44" fmla="*/ 2380575 w 3467101"/>
                <a:gd name="connsiteY44" fmla="*/ 27532 h 3422829"/>
                <a:gd name="connsiteX45" fmla="*/ 407189 w 3467101"/>
                <a:gd name="connsiteY45" fmla="*/ 120067 h 3422829"/>
                <a:gd name="connsiteX46" fmla="*/ 53500 w 3467101"/>
                <a:gd name="connsiteY46" fmla="*/ 712077 h 3422829"/>
                <a:gd name="connsiteX47" fmla="*/ 523300 w 3467101"/>
                <a:gd name="connsiteY47" fmla="*/ 2912360 h 3422829"/>
                <a:gd name="connsiteX48" fmla="*/ 883860 w 3467101"/>
                <a:gd name="connsiteY48" fmla="*/ 3263350 h 3422829"/>
                <a:gd name="connsiteX49" fmla="*/ 2838120 w 3467101"/>
                <a:gd name="connsiteY49" fmla="*/ 3311250 h 3422829"/>
                <a:gd name="connsiteX50" fmla="*/ 3096041 w 3467101"/>
                <a:gd name="connsiteY50" fmla="*/ 3195161 h 3422829"/>
                <a:gd name="connsiteX51" fmla="*/ 3154071 w 3467101"/>
                <a:gd name="connsiteY51" fmla="*/ 3115438 h 3422829"/>
                <a:gd name="connsiteX52" fmla="*/ 3187742 w 3467101"/>
                <a:gd name="connsiteY52" fmla="*/ 3121800 h 3422829"/>
                <a:gd name="connsiteX53" fmla="*/ 3205882 w 3467101"/>
                <a:gd name="connsiteY53" fmla="*/ 3128595 h 3422829"/>
                <a:gd name="connsiteX54" fmla="*/ 3199810 w 3467101"/>
                <a:gd name="connsiteY54" fmla="*/ 3142212 h 3422829"/>
                <a:gd name="connsiteX55" fmla="*/ 2873258 w 3467101"/>
                <a:gd name="connsiteY55" fmla="*/ 3344404 h 3422829"/>
                <a:gd name="connsiteX56" fmla="*/ 866061 w 3467101"/>
                <a:gd name="connsiteY56" fmla="*/ 3295624 h 3422829"/>
                <a:gd name="connsiteX57" fmla="*/ 495734 w 3467101"/>
                <a:gd name="connsiteY57" fmla="*/ 2938184 h 3422829"/>
                <a:gd name="connsiteX58" fmla="*/ 13208 w 3467101"/>
                <a:gd name="connsiteY58" fmla="*/ 697469 h 3422829"/>
                <a:gd name="connsiteX59" fmla="*/ 376478 w 3467101"/>
                <a:gd name="connsiteY59" fmla="*/ 94580 h 342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467101" h="3422829">
                  <a:moveTo>
                    <a:pt x="3209666" y="3120108"/>
                  </a:moveTo>
                  <a:lnTo>
                    <a:pt x="3244513" y="3140306"/>
                  </a:lnTo>
                  <a:lnTo>
                    <a:pt x="3259478" y="3152398"/>
                  </a:lnTo>
                  <a:lnTo>
                    <a:pt x="3240844" y="3141689"/>
                  </a:lnTo>
                  <a:lnTo>
                    <a:pt x="3205882" y="3128595"/>
                  </a:lnTo>
                  <a:close/>
                  <a:moveTo>
                    <a:pt x="3247588" y="2696851"/>
                  </a:moveTo>
                  <a:lnTo>
                    <a:pt x="3467101" y="3422829"/>
                  </a:lnTo>
                  <a:cubicBezTo>
                    <a:pt x="3453872" y="3379078"/>
                    <a:pt x="3435783" y="3338670"/>
                    <a:pt x="3413723" y="3302434"/>
                  </a:cubicBezTo>
                  <a:lnTo>
                    <a:pt x="3376951" y="3257007"/>
                  </a:lnTo>
                  <a:lnTo>
                    <a:pt x="3268990" y="2896902"/>
                  </a:lnTo>
                  <a:lnTo>
                    <a:pt x="3270376" y="2816115"/>
                  </a:lnTo>
                  <a:cubicBezTo>
                    <a:pt x="3267049" y="2776533"/>
                    <a:pt x="3259589" y="2736542"/>
                    <a:pt x="3247588" y="2696851"/>
                  </a:cubicBezTo>
                  <a:close/>
                  <a:moveTo>
                    <a:pt x="2899795" y="430702"/>
                  </a:moveTo>
                  <a:lnTo>
                    <a:pt x="2880482" y="443379"/>
                  </a:lnTo>
                  <a:cubicBezTo>
                    <a:pt x="2840763" y="464297"/>
                    <a:pt x="2798790" y="476599"/>
                    <a:pt x="2756569" y="480226"/>
                  </a:cubicBezTo>
                  <a:lnTo>
                    <a:pt x="2743281" y="480000"/>
                  </a:lnTo>
                  <a:lnTo>
                    <a:pt x="2743700" y="477152"/>
                  </a:lnTo>
                  <a:lnTo>
                    <a:pt x="2742816" y="460571"/>
                  </a:lnTo>
                  <a:lnTo>
                    <a:pt x="2789498" y="461357"/>
                  </a:lnTo>
                  <a:cubicBezTo>
                    <a:pt x="2811180" y="459510"/>
                    <a:pt x="2832799" y="455455"/>
                    <a:pt x="2854097" y="449198"/>
                  </a:cubicBezTo>
                  <a:close/>
                  <a:moveTo>
                    <a:pt x="3030147" y="333663"/>
                  </a:moveTo>
                  <a:lnTo>
                    <a:pt x="2618911" y="801405"/>
                  </a:lnTo>
                  <a:lnTo>
                    <a:pt x="2679303" y="712248"/>
                  </a:lnTo>
                  <a:lnTo>
                    <a:pt x="2949025" y="402839"/>
                  </a:lnTo>
                  <a:lnTo>
                    <a:pt x="2975967" y="385305"/>
                  </a:lnTo>
                  <a:cubicBezTo>
                    <a:pt x="2994949" y="370275"/>
                    <a:pt x="3013095" y="353058"/>
                    <a:pt x="3030147" y="333663"/>
                  </a:cubicBezTo>
                  <a:close/>
                  <a:moveTo>
                    <a:pt x="2496804" y="2088"/>
                  </a:moveTo>
                  <a:lnTo>
                    <a:pt x="2561696" y="33554"/>
                  </a:lnTo>
                  <a:lnTo>
                    <a:pt x="2524053" y="20627"/>
                  </a:lnTo>
                  <a:close/>
                  <a:moveTo>
                    <a:pt x="2403319" y="345"/>
                  </a:moveTo>
                  <a:cubicBezTo>
                    <a:pt x="2430388" y="-914"/>
                    <a:pt x="2457384" y="1280"/>
                    <a:pt x="2483912" y="6842"/>
                  </a:cubicBezTo>
                  <a:lnTo>
                    <a:pt x="2524053" y="20627"/>
                  </a:lnTo>
                  <a:lnTo>
                    <a:pt x="2587591" y="63856"/>
                  </a:lnTo>
                  <a:cubicBezTo>
                    <a:pt x="2668609" y="137751"/>
                    <a:pt x="2719882" y="245165"/>
                    <a:pt x="2737477" y="360341"/>
                  </a:cubicBezTo>
                  <a:lnTo>
                    <a:pt x="2742816" y="460571"/>
                  </a:lnTo>
                  <a:lnTo>
                    <a:pt x="2724517" y="460263"/>
                  </a:lnTo>
                  <a:lnTo>
                    <a:pt x="2709931" y="456973"/>
                  </a:lnTo>
                  <a:lnTo>
                    <a:pt x="2705920" y="381033"/>
                  </a:lnTo>
                  <a:cubicBezTo>
                    <a:pt x="2688789" y="267935"/>
                    <a:pt x="2638868" y="162460"/>
                    <a:pt x="2559987" y="89898"/>
                  </a:cubicBezTo>
                  <a:lnTo>
                    <a:pt x="2498124" y="47448"/>
                  </a:lnTo>
                  <a:lnTo>
                    <a:pt x="2534775" y="60142"/>
                  </a:lnTo>
                  <a:lnTo>
                    <a:pt x="2471594" y="29244"/>
                  </a:lnTo>
                  <a:lnTo>
                    <a:pt x="2498124" y="47448"/>
                  </a:lnTo>
                  <a:lnTo>
                    <a:pt x="2459043" y="33913"/>
                  </a:lnTo>
                  <a:cubicBezTo>
                    <a:pt x="2433214" y="28451"/>
                    <a:pt x="2406930" y="26297"/>
                    <a:pt x="2380575" y="27532"/>
                  </a:cubicBezTo>
                  <a:lnTo>
                    <a:pt x="407189" y="120067"/>
                  </a:lnTo>
                  <a:cubicBezTo>
                    <a:pt x="163342" y="131501"/>
                    <a:pt x="-8904" y="419811"/>
                    <a:pt x="53500" y="712077"/>
                  </a:cubicBezTo>
                  <a:lnTo>
                    <a:pt x="523300" y="2912360"/>
                  </a:lnTo>
                  <a:cubicBezTo>
                    <a:pt x="566777" y="3115980"/>
                    <a:pt x="713885" y="3259183"/>
                    <a:pt x="883860" y="3263350"/>
                  </a:cubicBezTo>
                  <a:lnTo>
                    <a:pt x="2838120" y="3311250"/>
                  </a:lnTo>
                  <a:cubicBezTo>
                    <a:pt x="2938777" y="3313717"/>
                    <a:pt x="3028338" y="3268761"/>
                    <a:pt x="3096041" y="3195161"/>
                  </a:cubicBezTo>
                  <a:lnTo>
                    <a:pt x="3154071" y="3115438"/>
                  </a:lnTo>
                  <a:lnTo>
                    <a:pt x="3187742" y="3121800"/>
                  </a:lnTo>
                  <a:lnTo>
                    <a:pt x="3205882" y="3128595"/>
                  </a:lnTo>
                  <a:lnTo>
                    <a:pt x="3199810" y="3142212"/>
                  </a:lnTo>
                  <a:cubicBezTo>
                    <a:pt x="3128687" y="3265247"/>
                    <a:pt x="3011102" y="3347754"/>
                    <a:pt x="2873258" y="3344404"/>
                  </a:cubicBezTo>
                  <a:lnTo>
                    <a:pt x="866061" y="3295624"/>
                  </a:lnTo>
                  <a:cubicBezTo>
                    <a:pt x="691482" y="3291380"/>
                    <a:pt x="540389" y="3145545"/>
                    <a:pt x="495734" y="2938184"/>
                  </a:cubicBezTo>
                  <a:lnTo>
                    <a:pt x="13208" y="697469"/>
                  </a:lnTo>
                  <a:cubicBezTo>
                    <a:pt x="-50886" y="399831"/>
                    <a:pt x="126026" y="106224"/>
                    <a:pt x="376478" y="94580"/>
                  </a:cubicBezTo>
                  <a:close/>
                </a:path>
              </a:pathLst>
            </a:custGeom>
            <a:gradFill flip="none" rotWithShape="1">
              <a:gsLst>
                <a:gs pos="0">
                  <a:srgbClr val="36F8E6">
                    <a:alpha val="34000"/>
                  </a:srgbClr>
                </a:gs>
                <a:gs pos="69000">
                  <a:srgbClr val="2FC9F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1" name="组合 230">
              <a:extLst>
                <a:ext uri="{FF2B5EF4-FFF2-40B4-BE49-F238E27FC236}">
                  <a16:creationId xmlns:a16="http://schemas.microsoft.com/office/drawing/2014/main" id="{0B2C12D4-60B1-67AC-D91B-681472D45930}"/>
                </a:ext>
              </a:extLst>
            </p:cNvPr>
            <p:cNvGrpSpPr/>
            <p:nvPr/>
          </p:nvGrpSpPr>
          <p:grpSpPr>
            <a:xfrm>
              <a:off x="352063" y="584300"/>
              <a:ext cx="11539220" cy="3422829"/>
              <a:chOff x="352063" y="584300"/>
              <a:chExt cx="11539220" cy="3422829"/>
            </a:xfrm>
          </p:grpSpPr>
          <p:sp>
            <p:nvSpPr>
              <p:cNvPr id="12" name="Freeform 4">
                <a:extLst>
                  <a:ext uri="{FF2B5EF4-FFF2-40B4-BE49-F238E27FC236}">
                    <a16:creationId xmlns:a16="http://schemas.microsoft.com/office/drawing/2014/main" id="{E28D0675-CDB6-84FD-74D0-8B2156E4EB23}"/>
                  </a:ext>
                </a:extLst>
              </p:cNvPr>
              <p:cNvSpPr/>
              <p:nvPr/>
            </p:nvSpPr>
            <p:spPr>
              <a:xfrm>
                <a:off x="389680" y="658236"/>
                <a:ext cx="3191687" cy="3234314"/>
              </a:xfrm>
              <a:custGeom>
                <a:avLst/>
                <a:gdLst>
                  <a:gd name="connsiteX0" fmla="*/ 2883226 w 3191687"/>
                  <a:gd name="connsiteY0" fmla="*/ 2331593 h 2565075"/>
                  <a:gd name="connsiteX1" fmla="*/ 1131353 w 3191687"/>
                  <a:gd name="connsiteY1" fmla="*/ 2189952 h 2565075"/>
                  <a:gd name="connsiteX2" fmla="*/ 811007 w 3191687"/>
                  <a:gd name="connsiteY2" fmla="*/ 1918010 h 2565075"/>
                  <a:gd name="connsiteX3" fmla="*/ 519936 w 3191687"/>
                  <a:gd name="connsiteY3" fmla="*/ 747661 h 2565075"/>
                  <a:gd name="connsiteX4" fmla="*/ 844848 w 3191687"/>
                  <a:gd name="connsiteY4" fmla="*/ 301605 h 2565075"/>
                  <a:gd name="connsiteX5" fmla="*/ 2106279 w 3191687"/>
                  <a:gd name="connsiteY5" fmla="*/ 215748 h 2565075"/>
                  <a:gd name="connsiteX6" fmla="*/ 2340749 w 3191687"/>
                  <a:gd name="connsiteY6" fmla="*/ 282531 h 2565075"/>
                  <a:gd name="connsiteX7" fmla="*/ 2789443 w 3191687"/>
                  <a:gd name="connsiteY7" fmla="*/ 250048 h 2565075"/>
                  <a:gd name="connsiteX8" fmla="*/ 2410874 w 3191687"/>
                  <a:gd name="connsiteY8" fmla="*/ 600575 h 2565075"/>
                  <a:gd name="connsiteX9" fmla="*/ 2298467 w 3191687"/>
                  <a:gd name="connsiteY9" fmla="*/ 1565 h 2565075"/>
                  <a:gd name="connsiteX10" fmla="*/ 2358204 w 3191687"/>
                  <a:gd name="connsiteY10" fmla="*/ 25146 h 2565075"/>
                  <a:gd name="connsiteX11" fmla="*/ 2212408 w 3191687"/>
                  <a:gd name="connsiteY11" fmla="*/ 259 h 2565075"/>
                  <a:gd name="connsiteX12" fmla="*/ 346572 w 3191687"/>
                  <a:gd name="connsiteY12" fmla="*/ 70879 h 2565075"/>
                  <a:gd name="connsiteX13" fmla="*/ 12159 w 3191687"/>
                  <a:gd name="connsiteY13" fmla="*/ 522685 h 2565075"/>
                  <a:gd name="connsiteX14" fmla="*/ 456355 w 3191687"/>
                  <a:gd name="connsiteY14" fmla="*/ 2201881 h 2565075"/>
                  <a:gd name="connsiteX15" fmla="*/ 797264 w 3191687"/>
                  <a:gd name="connsiteY15" fmla="*/ 2469747 h 2565075"/>
                  <a:gd name="connsiteX16" fmla="*/ 2645017 w 3191687"/>
                  <a:gd name="connsiteY16" fmla="*/ 2506303 h 2565075"/>
                  <a:gd name="connsiteX17" fmla="*/ 2989611 w 3191687"/>
                  <a:gd name="connsiteY17" fmla="*/ 2021026 h 2565075"/>
                  <a:gd name="connsiteX18" fmla="*/ 3191687 w 3191687"/>
                  <a:gd name="connsiteY18" fmla="*/ 2565075 h 2565075"/>
                  <a:gd name="connsiteX19" fmla="*/ 2883226 w 3191687"/>
                  <a:gd name="connsiteY19" fmla="*/ 2331593 h 256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91687" h="2565075">
                    <a:moveTo>
                      <a:pt x="2883226" y="2331593"/>
                    </a:moveTo>
                    <a:lnTo>
                      <a:pt x="1131353" y="2189952"/>
                    </a:lnTo>
                    <a:cubicBezTo>
                      <a:pt x="977130" y="2177483"/>
                      <a:pt x="848351" y="2068163"/>
                      <a:pt x="811007" y="1918010"/>
                    </a:cubicBezTo>
                    <a:lnTo>
                      <a:pt x="519936" y="747661"/>
                    </a:lnTo>
                    <a:cubicBezTo>
                      <a:pt x="465918" y="530464"/>
                      <a:pt x="621551" y="316803"/>
                      <a:pt x="844848" y="301605"/>
                    </a:cubicBezTo>
                    <a:lnTo>
                      <a:pt x="2106279" y="215748"/>
                    </a:lnTo>
                    <a:cubicBezTo>
                      <a:pt x="2189775" y="210065"/>
                      <a:pt x="2272777" y="233706"/>
                      <a:pt x="2340749" y="282531"/>
                    </a:cubicBezTo>
                    <a:cubicBezTo>
                      <a:pt x="2473834" y="378127"/>
                      <a:pt x="2663862" y="366326"/>
                      <a:pt x="2789443" y="250048"/>
                    </a:cubicBezTo>
                    <a:lnTo>
                      <a:pt x="2410874" y="600575"/>
                    </a:lnTo>
                    <a:cubicBezTo>
                      <a:pt x="2605319" y="420532"/>
                      <a:pt x="2544957" y="98864"/>
                      <a:pt x="2298467" y="1565"/>
                    </a:cubicBezTo>
                    <a:lnTo>
                      <a:pt x="2358204" y="25146"/>
                    </a:lnTo>
                    <a:cubicBezTo>
                      <a:pt x="2311815" y="6834"/>
                      <a:pt x="2262245" y="-1627"/>
                      <a:pt x="2212408" y="259"/>
                    </a:cubicBezTo>
                    <a:lnTo>
                      <a:pt x="346572" y="70879"/>
                    </a:lnTo>
                    <a:cubicBezTo>
                      <a:pt x="116015" y="79605"/>
                      <a:pt x="-46844" y="299635"/>
                      <a:pt x="12159" y="522685"/>
                    </a:cubicBezTo>
                    <a:lnTo>
                      <a:pt x="456355" y="2201881"/>
                    </a:lnTo>
                    <a:cubicBezTo>
                      <a:pt x="497462" y="2357278"/>
                      <a:pt x="636553" y="2466567"/>
                      <a:pt x="797264" y="2469747"/>
                    </a:cubicBezTo>
                    <a:lnTo>
                      <a:pt x="2645017" y="2506303"/>
                    </a:lnTo>
                    <a:cubicBezTo>
                      <a:pt x="2898805" y="2511324"/>
                      <a:pt x="3077994" y="2258980"/>
                      <a:pt x="2989611" y="2021026"/>
                    </a:cubicBezTo>
                    <a:lnTo>
                      <a:pt x="3191687" y="2565075"/>
                    </a:lnTo>
                    <a:cubicBezTo>
                      <a:pt x="3142974" y="2433926"/>
                      <a:pt x="3022674" y="2342868"/>
                      <a:pt x="2883226" y="2331593"/>
                    </a:cubicBezTo>
                  </a:path>
                </a:pathLst>
              </a:custGeom>
              <a:gradFill flip="none" rotWithShape="1">
                <a:gsLst>
                  <a:gs pos="0">
                    <a:srgbClr val="2FC9FF">
                      <a:alpha val="22000"/>
                    </a:srgbClr>
                  </a:gs>
                  <a:gs pos="79000">
                    <a:srgbClr val="2FC9F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0" name="组合 229">
                <a:extLst>
                  <a:ext uri="{FF2B5EF4-FFF2-40B4-BE49-F238E27FC236}">
                    <a16:creationId xmlns:a16="http://schemas.microsoft.com/office/drawing/2014/main" id="{9C3ABE6C-254A-077B-5F4B-51340E5F8245}"/>
                  </a:ext>
                </a:extLst>
              </p:cNvPr>
              <p:cNvGrpSpPr/>
              <p:nvPr/>
            </p:nvGrpSpPr>
            <p:grpSpPr>
              <a:xfrm>
                <a:off x="352063" y="650240"/>
                <a:ext cx="2420672" cy="3201660"/>
                <a:chOff x="352063" y="650240"/>
                <a:chExt cx="2420672" cy="3201660"/>
              </a:xfrm>
            </p:grpSpPr>
            <p:sp>
              <p:nvSpPr>
                <p:cNvPr id="30" name="文本框 29">
                  <a:extLst>
                    <a:ext uri="{FF2B5EF4-FFF2-40B4-BE49-F238E27FC236}">
                      <a16:creationId xmlns:a16="http://schemas.microsoft.com/office/drawing/2014/main" id="{1ABE373B-30B6-9BB4-0D29-FA41AA334362}"/>
                    </a:ext>
                  </a:extLst>
                </p:cNvPr>
                <p:cNvSpPr txBox="1"/>
                <p:nvPr/>
              </p:nvSpPr>
              <p:spPr>
                <a:xfrm>
                  <a:off x="2504713" y="3590290"/>
                  <a:ext cx="268022"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1" name="文本框 30">
                  <a:extLst>
                    <a:ext uri="{FF2B5EF4-FFF2-40B4-BE49-F238E27FC236}">
                      <a16:creationId xmlns:a16="http://schemas.microsoft.com/office/drawing/2014/main" id="{E49F8480-334E-0E55-29E9-620FE1EB4352}"/>
                    </a:ext>
                  </a:extLst>
                </p:cNvPr>
                <p:cNvSpPr txBox="1"/>
                <p:nvPr/>
              </p:nvSpPr>
              <p:spPr>
                <a:xfrm>
                  <a:off x="1728743" y="3572510"/>
                  <a:ext cx="268022"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9" name="文本框 68">
                  <a:extLst>
                    <a:ext uri="{FF2B5EF4-FFF2-40B4-BE49-F238E27FC236}">
                      <a16:creationId xmlns:a16="http://schemas.microsoft.com/office/drawing/2014/main" id="{DA11B7A6-8D0E-9858-BE78-7F67B52CEAB3}"/>
                    </a:ext>
                  </a:extLst>
                </p:cNvPr>
                <p:cNvSpPr txBox="1"/>
                <p:nvPr/>
              </p:nvSpPr>
              <p:spPr>
                <a:xfrm>
                  <a:off x="948963" y="3491230"/>
                  <a:ext cx="268022"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2</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4" name="文本框 73">
                  <a:extLst>
                    <a:ext uri="{FF2B5EF4-FFF2-40B4-BE49-F238E27FC236}">
                      <a16:creationId xmlns:a16="http://schemas.microsoft.com/office/drawing/2014/main" id="{3E9C823C-D708-CC65-D8AA-844CF1F303E0}"/>
                    </a:ext>
                  </a:extLst>
                </p:cNvPr>
                <p:cNvSpPr txBox="1"/>
                <p:nvPr/>
              </p:nvSpPr>
              <p:spPr>
                <a:xfrm>
                  <a:off x="731793" y="288544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3</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5" name="文本框 74">
                  <a:extLst>
                    <a:ext uri="{FF2B5EF4-FFF2-40B4-BE49-F238E27FC236}">
                      <a16:creationId xmlns:a16="http://schemas.microsoft.com/office/drawing/2014/main" id="{B049BEB9-FECD-119C-8D98-14AFF8686EAA}"/>
                    </a:ext>
                  </a:extLst>
                </p:cNvPr>
                <p:cNvSpPr txBox="1"/>
                <p:nvPr/>
              </p:nvSpPr>
              <p:spPr>
                <a:xfrm>
                  <a:off x="593363" y="227076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4</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6" name="文本框 75">
                  <a:extLst>
                    <a:ext uri="{FF2B5EF4-FFF2-40B4-BE49-F238E27FC236}">
                      <a16:creationId xmlns:a16="http://schemas.microsoft.com/office/drawing/2014/main" id="{D6C13B1D-A116-BEDC-CEEE-E8F46D4F6B2C}"/>
                    </a:ext>
                  </a:extLst>
                </p:cNvPr>
                <p:cNvSpPr txBox="1"/>
                <p:nvPr/>
              </p:nvSpPr>
              <p:spPr>
                <a:xfrm>
                  <a:off x="440963" y="156464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5</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8" name="文本框 77">
                  <a:extLst>
                    <a:ext uri="{FF2B5EF4-FFF2-40B4-BE49-F238E27FC236}">
                      <a16:creationId xmlns:a16="http://schemas.microsoft.com/office/drawing/2014/main" id="{1DB59B3B-32AF-7573-467D-3CCB9EEB70C9}"/>
                    </a:ext>
                  </a:extLst>
                </p:cNvPr>
                <p:cNvSpPr txBox="1"/>
                <p:nvPr/>
              </p:nvSpPr>
              <p:spPr>
                <a:xfrm>
                  <a:off x="352063" y="97282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6</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0" name="文本框 79">
                  <a:extLst>
                    <a:ext uri="{FF2B5EF4-FFF2-40B4-BE49-F238E27FC236}">
                      <a16:creationId xmlns:a16="http://schemas.microsoft.com/office/drawing/2014/main" id="{7A1433C0-80E5-8197-9DB3-9DE6836D5944}"/>
                    </a:ext>
                  </a:extLst>
                </p:cNvPr>
                <p:cNvSpPr txBox="1"/>
                <p:nvPr/>
              </p:nvSpPr>
              <p:spPr>
                <a:xfrm>
                  <a:off x="970553" y="69469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7</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1" name="文本框 80">
                  <a:extLst>
                    <a:ext uri="{FF2B5EF4-FFF2-40B4-BE49-F238E27FC236}">
                      <a16:creationId xmlns:a16="http://schemas.microsoft.com/office/drawing/2014/main" id="{81BA8A57-FA64-ADEF-BCD6-91CBE14205ED}"/>
                    </a:ext>
                  </a:extLst>
                </p:cNvPr>
                <p:cNvSpPr txBox="1"/>
                <p:nvPr/>
              </p:nvSpPr>
              <p:spPr>
                <a:xfrm>
                  <a:off x="1724933" y="650240"/>
                  <a:ext cx="268022" cy="261610"/>
                </a:xfrm>
                <a:prstGeom prst="rect">
                  <a:avLst/>
                </a:prstGeom>
                <a:noFill/>
              </p:spPr>
              <p:txBody>
                <a:bodyPr wrap="squar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8</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sp>
            <p:nvSpPr>
              <p:cNvPr id="13" name="Freeform 4">
                <a:extLst>
                  <a:ext uri="{FF2B5EF4-FFF2-40B4-BE49-F238E27FC236}">
                    <a16:creationId xmlns:a16="http://schemas.microsoft.com/office/drawing/2014/main" id="{D4B3B061-9A1F-B41D-BDB6-6FCCCC844217}"/>
                  </a:ext>
                </a:extLst>
              </p:cNvPr>
              <p:cNvSpPr/>
              <p:nvPr/>
            </p:nvSpPr>
            <p:spPr>
              <a:xfrm flipH="1">
                <a:off x="8610634" y="658236"/>
                <a:ext cx="3191687" cy="3234314"/>
              </a:xfrm>
              <a:custGeom>
                <a:avLst/>
                <a:gdLst>
                  <a:gd name="connsiteX0" fmla="*/ 2883226 w 3191687"/>
                  <a:gd name="connsiteY0" fmla="*/ 2331593 h 2565075"/>
                  <a:gd name="connsiteX1" fmla="*/ 1131353 w 3191687"/>
                  <a:gd name="connsiteY1" fmla="*/ 2189952 h 2565075"/>
                  <a:gd name="connsiteX2" fmla="*/ 811007 w 3191687"/>
                  <a:gd name="connsiteY2" fmla="*/ 1918010 h 2565075"/>
                  <a:gd name="connsiteX3" fmla="*/ 519936 w 3191687"/>
                  <a:gd name="connsiteY3" fmla="*/ 747661 h 2565075"/>
                  <a:gd name="connsiteX4" fmla="*/ 844848 w 3191687"/>
                  <a:gd name="connsiteY4" fmla="*/ 301605 h 2565075"/>
                  <a:gd name="connsiteX5" fmla="*/ 2106279 w 3191687"/>
                  <a:gd name="connsiteY5" fmla="*/ 215748 h 2565075"/>
                  <a:gd name="connsiteX6" fmla="*/ 2340749 w 3191687"/>
                  <a:gd name="connsiteY6" fmla="*/ 282531 h 2565075"/>
                  <a:gd name="connsiteX7" fmla="*/ 2789443 w 3191687"/>
                  <a:gd name="connsiteY7" fmla="*/ 250048 h 2565075"/>
                  <a:gd name="connsiteX8" fmla="*/ 2410874 w 3191687"/>
                  <a:gd name="connsiteY8" fmla="*/ 600575 h 2565075"/>
                  <a:gd name="connsiteX9" fmla="*/ 2298467 w 3191687"/>
                  <a:gd name="connsiteY9" fmla="*/ 1565 h 2565075"/>
                  <a:gd name="connsiteX10" fmla="*/ 2358204 w 3191687"/>
                  <a:gd name="connsiteY10" fmla="*/ 25146 h 2565075"/>
                  <a:gd name="connsiteX11" fmla="*/ 2212408 w 3191687"/>
                  <a:gd name="connsiteY11" fmla="*/ 259 h 2565075"/>
                  <a:gd name="connsiteX12" fmla="*/ 346572 w 3191687"/>
                  <a:gd name="connsiteY12" fmla="*/ 70879 h 2565075"/>
                  <a:gd name="connsiteX13" fmla="*/ 12159 w 3191687"/>
                  <a:gd name="connsiteY13" fmla="*/ 522685 h 2565075"/>
                  <a:gd name="connsiteX14" fmla="*/ 456355 w 3191687"/>
                  <a:gd name="connsiteY14" fmla="*/ 2201881 h 2565075"/>
                  <a:gd name="connsiteX15" fmla="*/ 797264 w 3191687"/>
                  <a:gd name="connsiteY15" fmla="*/ 2469747 h 2565075"/>
                  <a:gd name="connsiteX16" fmla="*/ 2645017 w 3191687"/>
                  <a:gd name="connsiteY16" fmla="*/ 2506303 h 2565075"/>
                  <a:gd name="connsiteX17" fmla="*/ 2989611 w 3191687"/>
                  <a:gd name="connsiteY17" fmla="*/ 2021026 h 2565075"/>
                  <a:gd name="connsiteX18" fmla="*/ 3191687 w 3191687"/>
                  <a:gd name="connsiteY18" fmla="*/ 2565075 h 2565075"/>
                  <a:gd name="connsiteX19" fmla="*/ 2883226 w 3191687"/>
                  <a:gd name="connsiteY19" fmla="*/ 2331593 h 256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91687" h="2565075">
                    <a:moveTo>
                      <a:pt x="2883226" y="2331593"/>
                    </a:moveTo>
                    <a:lnTo>
                      <a:pt x="1131353" y="2189952"/>
                    </a:lnTo>
                    <a:cubicBezTo>
                      <a:pt x="977130" y="2177483"/>
                      <a:pt x="848351" y="2068163"/>
                      <a:pt x="811007" y="1918010"/>
                    </a:cubicBezTo>
                    <a:lnTo>
                      <a:pt x="519936" y="747661"/>
                    </a:lnTo>
                    <a:cubicBezTo>
                      <a:pt x="465918" y="530464"/>
                      <a:pt x="621551" y="316803"/>
                      <a:pt x="844848" y="301605"/>
                    </a:cubicBezTo>
                    <a:lnTo>
                      <a:pt x="2106279" y="215748"/>
                    </a:lnTo>
                    <a:cubicBezTo>
                      <a:pt x="2189775" y="210065"/>
                      <a:pt x="2272777" y="233706"/>
                      <a:pt x="2340749" y="282531"/>
                    </a:cubicBezTo>
                    <a:cubicBezTo>
                      <a:pt x="2473834" y="378127"/>
                      <a:pt x="2663862" y="366326"/>
                      <a:pt x="2789443" y="250048"/>
                    </a:cubicBezTo>
                    <a:lnTo>
                      <a:pt x="2410874" y="600575"/>
                    </a:lnTo>
                    <a:cubicBezTo>
                      <a:pt x="2605319" y="420532"/>
                      <a:pt x="2544957" y="98864"/>
                      <a:pt x="2298467" y="1565"/>
                    </a:cubicBezTo>
                    <a:lnTo>
                      <a:pt x="2358204" y="25146"/>
                    </a:lnTo>
                    <a:cubicBezTo>
                      <a:pt x="2311815" y="6834"/>
                      <a:pt x="2262245" y="-1627"/>
                      <a:pt x="2212408" y="259"/>
                    </a:cubicBezTo>
                    <a:lnTo>
                      <a:pt x="346572" y="70879"/>
                    </a:lnTo>
                    <a:cubicBezTo>
                      <a:pt x="116015" y="79605"/>
                      <a:pt x="-46844" y="299635"/>
                      <a:pt x="12159" y="522685"/>
                    </a:cubicBezTo>
                    <a:lnTo>
                      <a:pt x="456355" y="2201881"/>
                    </a:lnTo>
                    <a:cubicBezTo>
                      <a:pt x="497462" y="2357278"/>
                      <a:pt x="636553" y="2466567"/>
                      <a:pt x="797264" y="2469747"/>
                    </a:cubicBezTo>
                    <a:lnTo>
                      <a:pt x="2645017" y="2506303"/>
                    </a:lnTo>
                    <a:cubicBezTo>
                      <a:pt x="2898805" y="2511324"/>
                      <a:pt x="3077994" y="2258980"/>
                      <a:pt x="2989611" y="2021026"/>
                    </a:cubicBezTo>
                    <a:lnTo>
                      <a:pt x="3191687" y="2565075"/>
                    </a:lnTo>
                    <a:cubicBezTo>
                      <a:pt x="3142974" y="2433926"/>
                      <a:pt x="3022674" y="2342868"/>
                      <a:pt x="2883226" y="2331593"/>
                    </a:cubicBezTo>
                  </a:path>
                </a:pathLst>
              </a:custGeom>
              <a:gradFill flip="none" rotWithShape="1">
                <a:gsLst>
                  <a:gs pos="0">
                    <a:srgbClr val="2FC9FF">
                      <a:alpha val="22000"/>
                    </a:srgbClr>
                  </a:gs>
                  <a:gs pos="79000">
                    <a:srgbClr val="2FC9F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任意多边形: 形状 26">
                <a:extLst>
                  <a:ext uri="{FF2B5EF4-FFF2-40B4-BE49-F238E27FC236}">
                    <a16:creationId xmlns:a16="http://schemas.microsoft.com/office/drawing/2014/main" id="{927191F2-A9AF-F11F-6723-7199E03F83EE}"/>
                  </a:ext>
                </a:extLst>
              </p:cNvPr>
              <p:cNvSpPr/>
              <p:nvPr/>
            </p:nvSpPr>
            <p:spPr>
              <a:xfrm flipH="1">
                <a:off x="8424182" y="584300"/>
                <a:ext cx="3467101" cy="3422829"/>
              </a:xfrm>
              <a:custGeom>
                <a:avLst/>
                <a:gdLst>
                  <a:gd name="connsiteX0" fmla="*/ 3209666 w 3467101"/>
                  <a:gd name="connsiteY0" fmla="*/ 3120108 h 3422829"/>
                  <a:gd name="connsiteX1" fmla="*/ 3244513 w 3467101"/>
                  <a:gd name="connsiteY1" fmla="*/ 3140306 h 3422829"/>
                  <a:gd name="connsiteX2" fmla="*/ 3259478 w 3467101"/>
                  <a:gd name="connsiteY2" fmla="*/ 3152398 h 3422829"/>
                  <a:gd name="connsiteX3" fmla="*/ 3240844 w 3467101"/>
                  <a:gd name="connsiteY3" fmla="*/ 3141689 h 3422829"/>
                  <a:gd name="connsiteX4" fmla="*/ 3205882 w 3467101"/>
                  <a:gd name="connsiteY4" fmla="*/ 3128595 h 3422829"/>
                  <a:gd name="connsiteX5" fmla="*/ 3247588 w 3467101"/>
                  <a:gd name="connsiteY5" fmla="*/ 2696851 h 3422829"/>
                  <a:gd name="connsiteX6" fmla="*/ 3467101 w 3467101"/>
                  <a:gd name="connsiteY6" fmla="*/ 3422829 h 3422829"/>
                  <a:gd name="connsiteX7" fmla="*/ 3413723 w 3467101"/>
                  <a:gd name="connsiteY7" fmla="*/ 3302434 h 3422829"/>
                  <a:gd name="connsiteX8" fmla="*/ 3376951 w 3467101"/>
                  <a:gd name="connsiteY8" fmla="*/ 3257007 h 3422829"/>
                  <a:gd name="connsiteX9" fmla="*/ 3268990 w 3467101"/>
                  <a:gd name="connsiteY9" fmla="*/ 2896902 h 3422829"/>
                  <a:gd name="connsiteX10" fmla="*/ 3270376 w 3467101"/>
                  <a:gd name="connsiteY10" fmla="*/ 2816115 h 3422829"/>
                  <a:gd name="connsiteX11" fmla="*/ 3247588 w 3467101"/>
                  <a:gd name="connsiteY11" fmla="*/ 2696851 h 3422829"/>
                  <a:gd name="connsiteX12" fmla="*/ 2899795 w 3467101"/>
                  <a:gd name="connsiteY12" fmla="*/ 430702 h 3422829"/>
                  <a:gd name="connsiteX13" fmla="*/ 2880482 w 3467101"/>
                  <a:gd name="connsiteY13" fmla="*/ 443379 h 3422829"/>
                  <a:gd name="connsiteX14" fmla="*/ 2756569 w 3467101"/>
                  <a:gd name="connsiteY14" fmla="*/ 480226 h 3422829"/>
                  <a:gd name="connsiteX15" fmla="*/ 2743281 w 3467101"/>
                  <a:gd name="connsiteY15" fmla="*/ 480000 h 3422829"/>
                  <a:gd name="connsiteX16" fmla="*/ 2743700 w 3467101"/>
                  <a:gd name="connsiteY16" fmla="*/ 477152 h 3422829"/>
                  <a:gd name="connsiteX17" fmla="*/ 2742816 w 3467101"/>
                  <a:gd name="connsiteY17" fmla="*/ 460571 h 3422829"/>
                  <a:gd name="connsiteX18" fmla="*/ 2789498 w 3467101"/>
                  <a:gd name="connsiteY18" fmla="*/ 461357 h 3422829"/>
                  <a:gd name="connsiteX19" fmla="*/ 2854097 w 3467101"/>
                  <a:gd name="connsiteY19" fmla="*/ 449198 h 3422829"/>
                  <a:gd name="connsiteX20" fmla="*/ 3030147 w 3467101"/>
                  <a:gd name="connsiteY20" fmla="*/ 333663 h 3422829"/>
                  <a:gd name="connsiteX21" fmla="*/ 2618911 w 3467101"/>
                  <a:gd name="connsiteY21" fmla="*/ 801405 h 3422829"/>
                  <a:gd name="connsiteX22" fmla="*/ 2679303 w 3467101"/>
                  <a:gd name="connsiteY22" fmla="*/ 712248 h 3422829"/>
                  <a:gd name="connsiteX23" fmla="*/ 2949025 w 3467101"/>
                  <a:gd name="connsiteY23" fmla="*/ 402839 h 3422829"/>
                  <a:gd name="connsiteX24" fmla="*/ 2975967 w 3467101"/>
                  <a:gd name="connsiteY24" fmla="*/ 385305 h 3422829"/>
                  <a:gd name="connsiteX25" fmla="*/ 3030147 w 3467101"/>
                  <a:gd name="connsiteY25" fmla="*/ 333663 h 3422829"/>
                  <a:gd name="connsiteX26" fmla="*/ 2496804 w 3467101"/>
                  <a:gd name="connsiteY26" fmla="*/ 2088 h 3422829"/>
                  <a:gd name="connsiteX27" fmla="*/ 2561696 w 3467101"/>
                  <a:gd name="connsiteY27" fmla="*/ 33554 h 3422829"/>
                  <a:gd name="connsiteX28" fmla="*/ 2524053 w 3467101"/>
                  <a:gd name="connsiteY28" fmla="*/ 20627 h 3422829"/>
                  <a:gd name="connsiteX29" fmla="*/ 2403319 w 3467101"/>
                  <a:gd name="connsiteY29" fmla="*/ 345 h 3422829"/>
                  <a:gd name="connsiteX30" fmla="*/ 2483912 w 3467101"/>
                  <a:gd name="connsiteY30" fmla="*/ 6842 h 3422829"/>
                  <a:gd name="connsiteX31" fmla="*/ 2524053 w 3467101"/>
                  <a:gd name="connsiteY31" fmla="*/ 20627 h 3422829"/>
                  <a:gd name="connsiteX32" fmla="*/ 2587591 w 3467101"/>
                  <a:gd name="connsiteY32" fmla="*/ 63856 h 3422829"/>
                  <a:gd name="connsiteX33" fmla="*/ 2737477 w 3467101"/>
                  <a:gd name="connsiteY33" fmla="*/ 360341 h 3422829"/>
                  <a:gd name="connsiteX34" fmla="*/ 2742816 w 3467101"/>
                  <a:gd name="connsiteY34" fmla="*/ 460571 h 3422829"/>
                  <a:gd name="connsiteX35" fmla="*/ 2724517 w 3467101"/>
                  <a:gd name="connsiteY35" fmla="*/ 460263 h 3422829"/>
                  <a:gd name="connsiteX36" fmla="*/ 2709931 w 3467101"/>
                  <a:gd name="connsiteY36" fmla="*/ 456973 h 3422829"/>
                  <a:gd name="connsiteX37" fmla="*/ 2705920 w 3467101"/>
                  <a:gd name="connsiteY37" fmla="*/ 381033 h 3422829"/>
                  <a:gd name="connsiteX38" fmla="*/ 2559987 w 3467101"/>
                  <a:gd name="connsiteY38" fmla="*/ 89898 h 3422829"/>
                  <a:gd name="connsiteX39" fmla="*/ 2498124 w 3467101"/>
                  <a:gd name="connsiteY39" fmla="*/ 47448 h 3422829"/>
                  <a:gd name="connsiteX40" fmla="*/ 2534775 w 3467101"/>
                  <a:gd name="connsiteY40" fmla="*/ 60142 h 3422829"/>
                  <a:gd name="connsiteX41" fmla="*/ 2471594 w 3467101"/>
                  <a:gd name="connsiteY41" fmla="*/ 29244 h 3422829"/>
                  <a:gd name="connsiteX42" fmla="*/ 2498124 w 3467101"/>
                  <a:gd name="connsiteY42" fmla="*/ 47448 h 3422829"/>
                  <a:gd name="connsiteX43" fmla="*/ 2459043 w 3467101"/>
                  <a:gd name="connsiteY43" fmla="*/ 33913 h 3422829"/>
                  <a:gd name="connsiteX44" fmla="*/ 2380575 w 3467101"/>
                  <a:gd name="connsiteY44" fmla="*/ 27532 h 3422829"/>
                  <a:gd name="connsiteX45" fmla="*/ 407189 w 3467101"/>
                  <a:gd name="connsiteY45" fmla="*/ 120067 h 3422829"/>
                  <a:gd name="connsiteX46" fmla="*/ 53500 w 3467101"/>
                  <a:gd name="connsiteY46" fmla="*/ 712077 h 3422829"/>
                  <a:gd name="connsiteX47" fmla="*/ 523300 w 3467101"/>
                  <a:gd name="connsiteY47" fmla="*/ 2912360 h 3422829"/>
                  <a:gd name="connsiteX48" fmla="*/ 883860 w 3467101"/>
                  <a:gd name="connsiteY48" fmla="*/ 3263350 h 3422829"/>
                  <a:gd name="connsiteX49" fmla="*/ 2838120 w 3467101"/>
                  <a:gd name="connsiteY49" fmla="*/ 3311250 h 3422829"/>
                  <a:gd name="connsiteX50" fmla="*/ 3096041 w 3467101"/>
                  <a:gd name="connsiteY50" fmla="*/ 3195161 h 3422829"/>
                  <a:gd name="connsiteX51" fmla="*/ 3154071 w 3467101"/>
                  <a:gd name="connsiteY51" fmla="*/ 3115438 h 3422829"/>
                  <a:gd name="connsiteX52" fmla="*/ 3187742 w 3467101"/>
                  <a:gd name="connsiteY52" fmla="*/ 3121800 h 3422829"/>
                  <a:gd name="connsiteX53" fmla="*/ 3205882 w 3467101"/>
                  <a:gd name="connsiteY53" fmla="*/ 3128595 h 3422829"/>
                  <a:gd name="connsiteX54" fmla="*/ 3199810 w 3467101"/>
                  <a:gd name="connsiteY54" fmla="*/ 3142212 h 3422829"/>
                  <a:gd name="connsiteX55" fmla="*/ 2873258 w 3467101"/>
                  <a:gd name="connsiteY55" fmla="*/ 3344404 h 3422829"/>
                  <a:gd name="connsiteX56" fmla="*/ 866061 w 3467101"/>
                  <a:gd name="connsiteY56" fmla="*/ 3295624 h 3422829"/>
                  <a:gd name="connsiteX57" fmla="*/ 495734 w 3467101"/>
                  <a:gd name="connsiteY57" fmla="*/ 2938184 h 3422829"/>
                  <a:gd name="connsiteX58" fmla="*/ 13208 w 3467101"/>
                  <a:gd name="connsiteY58" fmla="*/ 697469 h 3422829"/>
                  <a:gd name="connsiteX59" fmla="*/ 376478 w 3467101"/>
                  <a:gd name="connsiteY59" fmla="*/ 94580 h 342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467101" h="3422829">
                    <a:moveTo>
                      <a:pt x="3209666" y="3120108"/>
                    </a:moveTo>
                    <a:lnTo>
                      <a:pt x="3244513" y="3140306"/>
                    </a:lnTo>
                    <a:lnTo>
                      <a:pt x="3259478" y="3152398"/>
                    </a:lnTo>
                    <a:lnTo>
                      <a:pt x="3240844" y="3141689"/>
                    </a:lnTo>
                    <a:lnTo>
                      <a:pt x="3205882" y="3128595"/>
                    </a:lnTo>
                    <a:close/>
                    <a:moveTo>
                      <a:pt x="3247588" y="2696851"/>
                    </a:moveTo>
                    <a:lnTo>
                      <a:pt x="3467101" y="3422829"/>
                    </a:lnTo>
                    <a:cubicBezTo>
                      <a:pt x="3453872" y="3379078"/>
                      <a:pt x="3435783" y="3338670"/>
                      <a:pt x="3413723" y="3302434"/>
                    </a:cubicBezTo>
                    <a:lnTo>
                      <a:pt x="3376951" y="3257007"/>
                    </a:lnTo>
                    <a:lnTo>
                      <a:pt x="3268990" y="2896902"/>
                    </a:lnTo>
                    <a:lnTo>
                      <a:pt x="3270376" y="2816115"/>
                    </a:lnTo>
                    <a:cubicBezTo>
                      <a:pt x="3267049" y="2776533"/>
                      <a:pt x="3259589" y="2736542"/>
                      <a:pt x="3247588" y="2696851"/>
                    </a:cubicBezTo>
                    <a:close/>
                    <a:moveTo>
                      <a:pt x="2899795" y="430702"/>
                    </a:moveTo>
                    <a:lnTo>
                      <a:pt x="2880482" y="443379"/>
                    </a:lnTo>
                    <a:cubicBezTo>
                      <a:pt x="2840763" y="464297"/>
                      <a:pt x="2798790" y="476599"/>
                      <a:pt x="2756569" y="480226"/>
                    </a:cubicBezTo>
                    <a:lnTo>
                      <a:pt x="2743281" y="480000"/>
                    </a:lnTo>
                    <a:lnTo>
                      <a:pt x="2743700" y="477152"/>
                    </a:lnTo>
                    <a:lnTo>
                      <a:pt x="2742816" y="460571"/>
                    </a:lnTo>
                    <a:lnTo>
                      <a:pt x="2789498" y="461357"/>
                    </a:lnTo>
                    <a:cubicBezTo>
                      <a:pt x="2811180" y="459510"/>
                      <a:pt x="2832799" y="455455"/>
                      <a:pt x="2854097" y="449198"/>
                    </a:cubicBezTo>
                    <a:close/>
                    <a:moveTo>
                      <a:pt x="3030147" y="333663"/>
                    </a:moveTo>
                    <a:lnTo>
                      <a:pt x="2618911" y="801405"/>
                    </a:lnTo>
                    <a:lnTo>
                      <a:pt x="2679303" y="712248"/>
                    </a:lnTo>
                    <a:lnTo>
                      <a:pt x="2949025" y="402839"/>
                    </a:lnTo>
                    <a:lnTo>
                      <a:pt x="2975967" y="385305"/>
                    </a:lnTo>
                    <a:cubicBezTo>
                      <a:pt x="2994949" y="370275"/>
                      <a:pt x="3013095" y="353058"/>
                      <a:pt x="3030147" y="333663"/>
                    </a:cubicBezTo>
                    <a:close/>
                    <a:moveTo>
                      <a:pt x="2496804" y="2088"/>
                    </a:moveTo>
                    <a:lnTo>
                      <a:pt x="2561696" y="33554"/>
                    </a:lnTo>
                    <a:lnTo>
                      <a:pt x="2524053" y="20627"/>
                    </a:lnTo>
                    <a:close/>
                    <a:moveTo>
                      <a:pt x="2403319" y="345"/>
                    </a:moveTo>
                    <a:cubicBezTo>
                      <a:pt x="2430388" y="-914"/>
                      <a:pt x="2457384" y="1280"/>
                      <a:pt x="2483912" y="6842"/>
                    </a:cubicBezTo>
                    <a:lnTo>
                      <a:pt x="2524053" y="20627"/>
                    </a:lnTo>
                    <a:lnTo>
                      <a:pt x="2587591" y="63856"/>
                    </a:lnTo>
                    <a:cubicBezTo>
                      <a:pt x="2668609" y="137751"/>
                      <a:pt x="2719882" y="245165"/>
                      <a:pt x="2737477" y="360341"/>
                    </a:cubicBezTo>
                    <a:lnTo>
                      <a:pt x="2742816" y="460571"/>
                    </a:lnTo>
                    <a:lnTo>
                      <a:pt x="2724517" y="460263"/>
                    </a:lnTo>
                    <a:lnTo>
                      <a:pt x="2709931" y="456973"/>
                    </a:lnTo>
                    <a:lnTo>
                      <a:pt x="2705920" y="381033"/>
                    </a:lnTo>
                    <a:cubicBezTo>
                      <a:pt x="2688789" y="267935"/>
                      <a:pt x="2638868" y="162460"/>
                      <a:pt x="2559987" y="89898"/>
                    </a:cubicBezTo>
                    <a:lnTo>
                      <a:pt x="2498124" y="47448"/>
                    </a:lnTo>
                    <a:lnTo>
                      <a:pt x="2534775" y="60142"/>
                    </a:lnTo>
                    <a:lnTo>
                      <a:pt x="2471594" y="29244"/>
                    </a:lnTo>
                    <a:lnTo>
                      <a:pt x="2498124" y="47448"/>
                    </a:lnTo>
                    <a:lnTo>
                      <a:pt x="2459043" y="33913"/>
                    </a:lnTo>
                    <a:cubicBezTo>
                      <a:pt x="2433214" y="28451"/>
                      <a:pt x="2406930" y="26297"/>
                      <a:pt x="2380575" y="27532"/>
                    </a:cubicBezTo>
                    <a:lnTo>
                      <a:pt x="407189" y="120067"/>
                    </a:lnTo>
                    <a:cubicBezTo>
                      <a:pt x="163342" y="131501"/>
                      <a:pt x="-8904" y="419811"/>
                      <a:pt x="53500" y="712077"/>
                    </a:cubicBezTo>
                    <a:lnTo>
                      <a:pt x="523300" y="2912360"/>
                    </a:lnTo>
                    <a:cubicBezTo>
                      <a:pt x="566777" y="3115980"/>
                      <a:pt x="713885" y="3259183"/>
                      <a:pt x="883860" y="3263350"/>
                    </a:cubicBezTo>
                    <a:lnTo>
                      <a:pt x="2838120" y="3311250"/>
                    </a:lnTo>
                    <a:cubicBezTo>
                      <a:pt x="2938777" y="3313717"/>
                      <a:pt x="3028338" y="3268761"/>
                      <a:pt x="3096041" y="3195161"/>
                    </a:cubicBezTo>
                    <a:lnTo>
                      <a:pt x="3154071" y="3115438"/>
                    </a:lnTo>
                    <a:lnTo>
                      <a:pt x="3187742" y="3121800"/>
                    </a:lnTo>
                    <a:lnTo>
                      <a:pt x="3205882" y="3128595"/>
                    </a:lnTo>
                    <a:lnTo>
                      <a:pt x="3199810" y="3142212"/>
                    </a:lnTo>
                    <a:cubicBezTo>
                      <a:pt x="3128687" y="3265247"/>
                      <a:pt x="3011102" y="3347754"/>
                      <a:pt x="2873258" y="3344404"/>
                    </a:cubicBezTo>
                    <a:lnTo>
                      <a:pt x="866061" y="3295624"/>
                    </a:lnTo>
                    <a:cubicBezTo>
                      <a:pt x="691482" y="3291380"/>
                      <a:pt x="540389" y="3145545"/>
                      <a:pt x="495734" y="2938184"/>
                    </a:cubicBezTo>
                    <a:lnTo>
                      <a:pt x="13208" y="697469"/>
                    </a:lnTo>
                    <a:cubicBezTo>
                      <a:pt x="-50886" y="399831"/>
                      <a:pt x="126026" y="106224"/>
                      <a:pt x="376478" y="94580"/>
                    </a:cubicBezTo>
                    <a:close/>
                  </a:path>
                </a:pathLst>
              </a:custGeom>
              <a:gradFill flip="none" rotWithShape="1">
                <a:gsLst>
                  <a:gs pos="0">
                    <a:srgbClr val="36F8E6">
                      <a:alpha val="34000"/>
                    </a:srgbClr>
                  </a:gs>
                  <a:gs pos="69000">
                    <a:srgbClr val="2FC9F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29" name="组合 228">
                <a:extLst>
                  <a:ext uri="{FF2B5EF4-FFF2-40B4-BE49-F238E27FC236}">
                    <a16:creationId xmlns:a16="http://schemas.microsoft.com/office/drawing/2014/main" id="{11434BA6-1746-F9D4-46B6-FFB11E383343}"/>
                  </a:ext>
                </a:extLst>
              </p:cNvPr>
              <p:cNvGrpSpPr/>
              <p:nvPr/>
            </p:nvGrpSpPr>
            <p:grpSpPr>
              <a:xfrm>
                <a:off x="9468848" y="675005"/>
                <a:ext cx="2335289" cy="3176895"/>
                <a:chOff x="9468848" y="675005"/>
                <a:chExt cx="2335289" cy="3176895"/>
              </a:xfrm>
            </p:grpSpPr>
            <p:sp>
              <p:nvSpPr>
                <p:cNvPr id="83" name="文本框 82">
                  <a:extLst>
                    <a:ext uri="{FF2B5EF4-FFF2-40B4-BE49-F238E27FC236}">
                      <a16:creationId xmlns:a16="http://schemas.microsoft.com/office/drawing/2014/main" id="{19E79BAF-F3AD-669E-2C66-2B5A9B407FD9}"/>
                    </a:ext>
                  </a:extLst>
                </p:cNvPr>
                <p:cNvSpPr txBox="1"/>
                <p:nvPr/>
              </p:nvSpPr>
              <p:spPr>
                <a:xfrm>
                  <a:off x="9468848" y="3590290"/>
                  <a:ext cx="268022"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5" name="文本框 84">
                  <a:extLst>
                    <a:ext uri="{FF2B5EF4-FFF2-40B4-BE49-F238E27FC236}">
                      <a16:creationId xmlns:a16="http://schemas.microsoft.com/office/drawing/2014/main" id="{01A5DB01-F02D-A8FE-D4F5-126098E71002}"/>
                    </a:ext>
                  </a:extLst>
                </p:cNvPr>
                <p:cNvSpPr txBox="1"/>
                <p:nvPr/>
              </p:nvSpPr>
              <p:spPr>
                <a:xfrm>
                  <a:off x="9810478" y="3578860"/>
                  <a:ext cx="351378"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20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89" name="文本框 88">
                  <a:extLst>
                    <a:ext uri="{FF2B5EF4-FFF2-40B4-BE49-F238E27FC236}">
                      <a16:creationId xmlns:a16="http://schemas.microsoft.com/office/drawing/2014/main" id="{3591344E-F5DE-F095-6102-731582556A9B}"/>
                    </a:ext>
                  </a:extLst>
                </p:cNvPr>
                <p:cNvSpPr txBox="1"/>
                <p:nvPr/>
              </p:nvSpPr>
              <p:spPr>
                <a:xfrm>
                  <a:off x="10218148" y="3553460"/>
                  <a:ext cx="351378"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40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0" name="文本框 89">
                  <a:extLst>
                    <a:ext uri="{FF2B5EF4-FFF2-40B4-BE49-F238E27FC236}">
                      <a16:creationId xmlns:a16="http://schemas.microsoft.com/office/drawing/2014/main" id="{05EA6C04-4E24-1D60-1249-0931C14B3AAA}"/>
                    </a:ext>
                  </a:extLst>
                </p:cNvPr>
                <p:cNvSpPr txBox="1"/>
                <p:nvPr/>
              </p:nvSpPr>
              <p:spPr>
                <a:xfrm>
                  <a:off x="10619468" y="3533775"/>
                  <a:ext cx="351378"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60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1" name="文本框 90">
                  <a:extLst>
                    <a:ext uri="{FF2B5EF4-FFF2-40B4-BE49-F238E27FC236}">
                      <a16:creationId xmlns:a16="http://schemas.microsoft.com/office/drawing/2014/main" id="{C945E016-640C-6D96-44F8-2B8203D49FF2}"/>
                    </a:ext>
                  </a:extLst>
                </p:cNvPr>
                <p:cNvSpPr txBox="1"/>
                <p:nvPr/>
              </p:nvSpPr>
              <p:spPr>
                <a:xfrm>
                  <a:off x="11003008" y="3343910"/>
                  <a:ext cx="351378"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80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2" name="文本框 91">
                  <a:extLst>
                    <a:ext uri="{FF2B5EF4-FFF2-40B4-BE49-F238E27FC236}">
                      <a16:creationId xmlns:a16="http://schemas.microsoft.com/office/drawing/2014/main" id="{551BD244-4264-8001-6F37-D7D26E78BCAA}"/>
                    </a:ext>
                  </a:extLst>
                </p:cNvPr>
                <p:cNvSpPr txBox="1"/>
                <p:nvPr/>
              </p:nvSpPr>
              <p:spPr>
                <a:xfrm>
                  <a:off x="11034758" y="2953385"/>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100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3" name="文本框 92">
                  <a:extLst>
                    <a:ext uri="{FF2B5EF4-FFF2-40B4-BE49-F238E27FC236}">
                      <a16:creationId xmlns:a16="http://schemas.microsoft.com/office/drawing/2014/main" id="{F2449888-8C14-1DE6-715C-9C07536CFDED}"/>
                    </a:ext>
                  </a:extLst>
                </p:cNvPr>
                <p:cNvSpPr txBox="1"/>
                <p:nvPr/>
              </p:nvSpPr>
              <p:spPr>
                <a:xfrm>
                  <a:off x="11143978" y="2477928"/>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120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4" name="文本框 93">
                  <a:extLst>
                    <a:ext uri="{FF2B5EF4-FFF2-40B4-BE49-F238E27FC236}">
                      <a16:creationId xmlns:a16="http://schemas.microsoft.com/office/drawing/2014/main" id="{F17D1C47-4750-4BBE-396B-1FCA395BE832}"/>
                    </a:ext>
                  </a:extLst>
                </p:cNvPr>
                <p:cNvSpPr txBox="1"/>
                <p:nvPr/>
              </p:nvSpPr>
              <p:spPr>
                <a:xfrm>
                  <a:off x="11239228" y="2002472"/>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140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5" name="文本框 94">
                  <a:extLst>
                    <a:ext uri="{FF2B5EF4-FFF2-40B4-BE49-F238E27FC236}">
                      <a16:creationId xmlns:a16="http://schemas.microsoft.com/office/drawing/2014/main" id="{A62C0753-6CA9-1672-D001-651B626D048E}"/>
                    </a:ext>
                  </a:extLst>
                </p:cNvPr>
                <p:cNvSpPr txBox="1"/>
                <p:nvPr/>
              </p:nvSpPr>
              <p:spPr>
                <a:xfrm>
                  <a:off x="11315428" y="1527016"/>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160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96" name="文本框 95">
                  <a:extLst>
                    <a:ext uri="{FF2B5EF4-FFF2-40B4-BE49-F238E27FC236}">
                      <a16:creationId xmlns:a16="http://schemas.microsoft.com/office/drawing/2014/main" id="{D3001A36-A26D-C298-A988-4423800AAB60}"/>
                    </a:ext>
                  </a:extLst>
                </p:cNvPr>
                <p:cNvSpPr txBox="1"/>
                <p:nvPr/>
              </p:nvSpPr>
              <p:spPr>
                <a:xfrm>
                  <a:off x="11369403" y="1051560"/>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180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0" name="文本框 99">
                  <a:extLst>
                    <a:ext uri="{FF2B5EF4-FFF2-40B4-BE49-F238E27FC236}">
                      <a16:creationId xmlns:a16="http://schemas.microsoft.com/office/drawing/2014/main" id="{2E31E4B5-1C04-0810-1006-4696F25014B6}"/>
                    </a:ext>
                  </a:extLst>
                </p:cNvPr>
                <p:cNvSpPr txBox="1"/>
                <p:nvPr/>
              </p:nvSpPr>
              <p:spPr>
                <a:xfrm>
                  <a:off x="10961733" y="759460"/>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200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1" name="文本框 100">
                  <a:extLst>
                    <a:ext uri="{FF2B5EF4-FFF2-40B4-BE49-F238E27FC236}">
                      <a16:creationId xmlns:a16="http://schemas.microsoft.com/office/drawing/2014/main" id="{3E029845-A4EF-0248-0AFE-F0CA8FE5B118}"/>
                    </a:ext>
                  </a:extLst>
                </p:cNvPr>
                <p:cNvSpPr txBox="1"/>
                <p:nvPr/>
              </p:nvSpPr>
              <p:spPr>
                <a:xfrm>
                  <a:off x="10315938" y="705485"/>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220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2" name="文本框 101">
                  <a:extLst>
                    <a:ext uri="{FF2B5EF4-FFF2-40B4-BE49-F238E27FC236}">
                      <a16:creationId xmlns:a16="http://schemas.microsoft.com/office/drawing/2014/main" id="{6A19A1C4-1BAF-9B6E-7693-40EBB3632373}"/>
                    </a:ext>
                  </a:extLst>
                </p:cNvPr>
                <p:cNvSpPr txBox="1"/>
                <p:nvPr/>
              </p:nvSpPr>
              <p:spPr>
                <a:xfrm>
                  <a:off x="9670143" y="675005"/>
                  <a:ext cx="434734" cy="261610"/>
                </a:xfrm>
                <a:prstGeom prst="rect">
                  <a:avLst/>
                </a:prstGeom>
                <a:noFill/>
              </p:spPr>
              <p:txBody>
                <a:bodyPr wrap="none" rtlCol="0">
                  <a:spAutoFit/>
                </a:bodyPr>
                <a:lstStyle/>
                <a:p>
                  <a:r>
                    <a:rPr lang="en-US" altLang="zh-CN"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240</a:t>
                  </a:r>
                  <a:endParaRPr lang="zh-CN" altLang="en-US" sz="1100" b="1" i="1" dirty="0">
                    <a:solidFill>
                      <a:schemeClr val="bg1">
                        <a:alpha val="7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grpSp>
      <p:grpSp>
        <p:nvGrpSpPr>
          <p:cNvPr id="7" name="组合 6">
            <a:extLst>
              <a:ext uri="{FF2B5EF4-FFF2-40B4-BE49-F238E27FC236}">
                <a16:creationId xmlns:a16="http://schemas.microsoft.com/office/drawing/2014/main" id="{18E8BC2F-720B-F38D-152D-594766CFCD15}"/>
              </a:ext>
            </a:extLst>
          </p:cNvPr>
          <p:cNvGrpSpPr/>
          <p:nvPr/>
        </p:nvGrpSpPr>
        <p:grpSpPr>
          <a:xfrm>
            <a:off x="5443768" y="436880"/>
            <a:ext cx="1304464" cy="298374"/>
            <a:chOff x="2781300" y="571500"/>
            <a:chExt cx="3914376" cy="895350"/>
          </a:xfrm>
          <a:solidFill>
            <a:srgbClr val="33CAFF"/>
          </a:solidFill>
        </p:grpSpPr>
        <p:sp>
          <p:nvSpPr>
            <p:cNvPr id="8" name="任意多边形: 形状 7">
              <a:extLst>
                <a:ext uri="{FF2B5EF4-FFF2-40B4-BE49-F238E27FC236}">
                  <a16:creationId xmlns:a16="http://schemas.microsoft.com/office/drawing/2014/main" id="{1917DE9E-6E98-D80F-13C9-6B45C15E9FBB}"/>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任意多边形: 形状 8">
              <a:extLst>
                <a:ext uri="{FF2B5EF4-FFF2-40B4-BE49-F238E27FC236}">
                  <a16:creationId xmlns:a16="http://schemas.microsoft.com/office/drawing/2014/main" id="{75613D26-D800-BDB5-3848-86103C0FFACC}"/>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文本框 9">
              <a:extLst>
                <a:ext uri="{FF2B5EF4-FFF2-40B4-BE49-F238E27FC236}">
                  <a16:creationId xmlns:a16="http://schemas.microsoft.com/office/drawing/2014/main" id="{AE0D4AAD-09D7-81C6-F978-D32D7B696FDB}"/>
                </a:ext>
              </a:extLst>
            </p:cNvPr>
            <p:cNvSpPr txBox="1"/>
            <p:nvPr>
              <p:custDataLst>
                <p:tags r:id="rId1"/>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184" name="组合 183">
            <a:extLst>
              <a:ext uri="{FF2B5EF4-FFF2-40B4-BE49-F238E27FC236}">
                <a16:creationId xmlns:a16="http://schemas.microsoft.com/office/drawing/2014/main" id="{873A4348-B27B-2436-6FE5-61F55D8516D6}"/>
              </a:ext>
            </a:extLst>
          </p:cNvPr>
          <p:cNvGrpSpPr/>
          <p:nvPr/>
        </p:nvGrpSpPr>
        <p:grpSpPr>
          <a:xfrm>
            <a:off x="3763192" y="504137"/>
            <a:ext cx="4665617" cy="209550"/>
            <a:chOff x="3629025" y="466725"/>
            <a:chExt cx="4665617" cy="209550"/>
          </a:xfrm>
          <a:solidFill>
            <a:srgbClr val="2FC9FF">
              <a:alpha val="16000"/>
            </a:srgbClr>
          </a:solidFill>
        </p:grpSpPr>
        <p:sp>
          <p:nvSpPr>
            <p:cNvPr id="180" name="箭头: 左 179">
              <a:extLst>
                <a:ext uri="{FF2B5EF4-FFF2-40B4-BE49-F238E27FC236}">
                  <a16:creationId xmlns:a16="http://schemas.microsoft.com/office/drawing/2014/main" id="{25AF3872-0997-08E2-143F-F313C7BF1D59}"/>
                </a:ext>
              </a:extLst>
            </p:cNvPr>
            <p:cNvSpPr/>
            <p:nvPr/>
          </p:nvSpPr>
          <p:spPr>
            <a:xfrm>
              <a:off x="3629025" y="466725"/>
              <a:ext cx="341267" cy="209550"/>
            </a:xfrm>
            <a:prstGeom prst="leftArrow">
              <a:avLst>
                <a:gd name="adj1" fmla="val 50000"/>
                <a:gd name="adj2" fmla="val 842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箭头: 左 180">
              <a:extLst>
                <a:ext uri="{FF2B5EF4-FFF2-40B4-BE49-F238E27FC236}">
                  <a16:creationId xmlns:a16="http://schemas.microsoft.com/office/drawing/2014/main" id="{5BF50807-03DD-49B3-5245-57A15736329A}"/>
                </a:ext>
              </a:extLst>
            </p:cNvPr>
            <p:cNvSpPr/>
            <p:nvPr/>
          </p:nvSpPr>
          <p:spPr>
            <a:xfrm flipH="1">
              <a:off x="7953375" y="466725"/>
              <a:ext cx="341267" cy="209550"/>
            </a:xfrm>
            <a:prstGeom prst="leftArrow">
              <a:avLst>
                <a:gd name="adj1" fmla="val 50000"/>
                <a:gd name="adj2" fmla="val 8428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9" name="图形 188">
            <a:extLst>
              <a:ext uri="{FF2B5EF4-FFF2-40B4-BE49-F238E27FC236}">
                <a16:creationId xmlns:a16="http://schemas.microsoft.com/office/drawing/2014/main" id="{B52364BC-080F-CFDF-3958-D0B465825DB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489110" y="501650"/>
            <a:ext cx="186690" cy="186690"/>
          </a:xfrm>
          <a:prstGeom prst="rect">
            <a:avLst/>
          </a:prstGeom>
        </p:spPr>
      </p:pic>
      <p:grpSp>
        <p:nvGrpSpPr>
          <p:cNvPr id="197" name="组合 196">
            <a:extLst>
              <a:ext uri="{FF2B5EF4-FFF2-40B4-BE49-F238E27FC236}">
                <a16:creationId xmlns:a16="http://schemas.microsoft.com/office/drawing/2014/main" id="{378C0458-1F9E-0F32-65AD-B699301A28EF}"/>
              </a:ext>
            </a:extLst>
          </p:cNvPr>
          <p:cNvGrpSpPr/>
          <p:nvPr/>
        </p:nvGrpSpPr>
        <p:grpSpPr>
          <a:xfrm>
            <a:off x="4192825" y="483988"/>
            <a:ext cx="689133" cy="261610"/>
            <a:chOff x="4249579" y="534788"/>
            <a:chExt cx="689133" cy="261610"/>
          </a:xfrm>
        </p:grpSpPr>
        <p:pic>
          <p:nvPicPr>
            <p:cNvPr id="187" name="图形 186">
              <a:extLst>
                <a:ext uri="{FF2B5EF4-FFF2-40B4-BE49-F238E27FC236}">
                  <a16:creationId xmlns:a16="http://schemas.microsoft.com/office/drawing/2014/main" id="{B568D91E-124C-5C5E-EA15-3F47624BDD3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4249579" y="571499"/>
              <a:ext cx="169545" cy="169545"/>
            </a:xfrm>
            <a:prstGeom prst="rect">
              <a:avLst/>
            </a:prstGeom>
          </p:spPr>
        </p:pic>
        <p:sp>
          <p:nvSpPr>
            <p:cNvPr id="192" name="文本框 191">
              <a:extLst>
                <a:ext uri="{FF2B5EF4-FFF2-40B4-BE49-F238E27FC236}">
                  <a16:creationId xmlns:a16="http://schemas.microsoft.com/office/drawing/2014/main" id="{BA52045B-FC91-5C40-4F42-E38686D67F41}"/>
                </a:ext>
              </a:extLst>
            </p:cNvPr>
            <p:cNvSpPr txBox="1"/>
            <p:nvPr/>
          </p:nvSpPr>
          <p:spPr>
            <a:xfrm>
              <a:off x="4363401" y="534788"/>
              <a:ext cx="575311" cy="261610"/>
            </a:xfrm>
            <a:prstGeom prst="rect">
              <a:avLst/>
            </a:prstGeom>
            <a:noFill/>
          </p:spPr>
          <p:txBody>
            <a:bodyPr wrap="square">
              <a:spAutoFit/>
            </a:bodyPr>
            <a:lstStyle/>
            <a:p>
              <a:r>
                <a:rPr lang="en-US" altLang="zh-CN" sz="1100" dirty="0">
                  <a:solidFill>
                    <a:schemeClr val="bg1">
                      <a:alpha val="2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14:00</a:t>
              </a:r>
              <a:endParaRPr lang="zh-CN" altLang="en-US" sz="1100" dirty="0">
                <a:solidFill>
                  <a:schemeClr val="bg1">
                    <a:alpha val="2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endParaRPr>
            </a:p>
          </p:txBody>
        </p:sp>
      </p:grpSp>
      <p:sp>
        <p:nvSpPr>
          <p:cNvPr id="193" name="文本框 192">
            <a:extLst>
              <a:ext uri="{FF2B5EF4-FFF2-40B4-BE49-F238E27FC236}">
                <a16:creationId xmlns:a16="http://schemas.microsoft.com/office/drawing/2014/main" id="{F8F1ACBC-9A5B-1580-FAD2-011F93A2BC5E}"/>
              </a:ext>
            </a:extLst>
          </p:cNvPr>
          <p:cNvSpPr txBox="1"/>
          <p:nvPr/>
        </p:nvSpPr>
        <p:spPr>
          <a:xfrm>
            <a:off x="7534195" y="483988"/>
            <a:ext cx="515780" cy="261610"/>
          </a:xfrm>
          <a:prstGeom prst="rect">
            <a:avLst/>
          </a:prstGeom>
          <a:noFill/>
        </p:spPr>
        <p:txBody>
          <a:bodyPr wrap="square">
            <a:spAutoFit/>
          </a:bodyPr>
          <a:lstStyle/>
          <a:p>
            <a:pPr algn="r"/>
            <a:r>
              <a:rPr lang="en-US" altLang="zh-CN" sz="1100" dirty="0">
                <a:solidFill>
                  <a:schemeClr val="bg1">
                    <a:alpha val="2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25</a:t>
            </a:r>
            <a:r>
              <a:rPr lang="zh-CN" altLang="en-US" sz="1100" dirty="0">
                <a:solidFill>
                  <a:schemeClr val="bg1">
                    <a:alpha val="20000"/>
                  </a:schemeClr>
                </a:solidFill>
                <a:latin typeface="阿里巴巴普惠体 L" panose="00020600040101010101" pitchFamily="18" charset="-122"/>
                <a:ea typeface="阿里巴巴普惠体 L" panose="00020600040101010101" pitchFamily="18" charset="-122"/>
                <a:cs typeface="阿里巴巴普惠体 L" panose="00020600040101010101" pitchFamily="18" charset="-122"/>
              </a:rPr>
              <a:t>℃</a:t>
            </a:r>
          </a:p>
        </p:txBody>
      </p:sp>
      <p:pic>
        <p:nvPicPr>
          <p:cNvPr id="237" name="Picture 243">
            <a:extLst>
              <a:ext uri="{FF2B5EF4-FFF2-40B4-BE49-F238E27FC236}">
                <a16:creationId xmlns:a16="http://schemas.microsoft.com/office/drawing/2014/main" id="{F6B4C086-7CE2-CEAD-B557-4B7C8EDBBA46}"/>
              </a:ext>
            </a:extLst>
          </p:cNvPr>
          <p:cNvPicPr>
            <a:picLocks noChangeAspect="1"/>
          </p:cNvPicPr>
          <p:nvPr/>
        </p:nvPicPr>
        <p:blipFill>
          <a:blip r:embed="rId8" cstate="screen">
            <a:alphaModFix amt="70000"/>
            <a:extLst>
              <a:ext uri="{28A0092B-C50C-407E-A947-70E740481C1C}">
                <a14:useLocalDpi xmlns:a14="http://schemas.microsoft.com/office/drawing/2010/main"/>
              </a:ext>
            </a:extLst>
          </a:blip>
          <a:stretch>
            <a:fillRect/>
          </a:stretch>
        </p:blipFill>
        <p:spPr>
          <a:xfrm flipV="1">
            <a:off x="3959225" y="3105469"/>
            <a:ext cx="4273550" cy="1617540"/>
          </a:xfrm>
          <a:prstGeom prst="rect">
            <a:avLst/>
          </a:prstGeom>
        </p:spPr>
      </p:pic>
      <p:grpSp>
        <p:nvGrpSpPr>
          <p:cNvPr id="238" name="组合 237">
            <a:extLst>
              <a:ext uri="{FF2B5EF4-FFF2-40B4-BE49-F238E27FC236}">
                <a16:creationId xmlns:a16="http://schemas.microsoft.com/office/drawing/2014/main" id="{7CF78E2D-13BF-5BD3-F380-642DEBBC4BB5}"/>
              </a:ext>
            </a:extLst>
          </p:cNvPr>
          <p:cNvGrpSpPr/>
          <p:nvPr/>
        </p:nvGrpSpPr>
        <p:grpSpPr>
          <a:xfrm>
            <a:off x="1252539" y="3567974"/>
            <a:ext cx="9686923" cy="510541"/>
            <a:chOff x="1276352" y="3618774"/>
            <a:chExt cx="9686923" cy="510541"/>
          </a:xfrm>
        </p:grpSpPr>
        <p:sp>
          <p:nvSpPr>
            <p:cNvPr id="239" name="Freeform 207">
              <a:extLst>
                <a:ext uri="{FF2B5EF4-FFF2-40B4-BE49-F238E27FC236}">
                  <a16:creationId xmlns:a16="http://schemas.microsoft.com/office/drawing/2014/main" id="{B18858F3-653F-6C5E-753C-5C16FDD615BA}"/>
                </a:ext>
              </a:extLst>
            </p:cNvPr>
            <p:cNvSpPr/>
            <p:nvPr/>
          </p:nvSpPr>
          <p:spPr>
            <a:xfrm>
              <a:off x="1489166" y="3733074"/>
              <a:ext cx="4628878"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0" name="Freeform 207">
              <a:extLst>
                <a:ext uri="{FF2B5EF4-FFF2-40B4-BE49-F238E27FC236}">
                  <a16:creationId xmlns:a16="http://schemas.microsoft.com/office/drawing/2014/main" id="{9C20E07C-068E-ACC8-55FE-D2880A340402}"/>
                </a:ext>
              </a:extLst>
            </p:cNvPr>
            <p:cNvSpPr/>
            <p:nvPr/>
          </p:nvSpPr>
          <p:spPr>
            <a:xfrm>
              <a:off x="1409701" y="3694974"/>
              <a:ext cx="4708723"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1" name="Freeform 207">
              <a:extLst>
                <a:ext uri="{FF2B5EF4-FFF2-40B4-BE49-F238E27FC236}">
                  <a16:creationId xmlns:a16="http://schemas.microsoft.com/office/drawing/2014/main" id="{98F2CE9C-4C81-198F-C5DA-7646ECAAE717}"/>
                </a:ext>
              </a:extLst>
            </p:cNvPr>
            <p:cNvSpPr/>
            <p:nvPr/>
          </p:nvSpPr>
          <p:spPr>
            <a:xfrm>
              <a:off x="1333502" y="3656874"/>
              <a:ext cx="4785287"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2" name="Freeform 207">
              <a:extLst>
                <a:ext uri="{FF2B5EF4-FFF2-40B4-BE49-F238E27FC236}">
                  <a16:creationId xmlns:a16="http://schemas.microsoft.com/office/drawing/2014/main" id="{BF32C4D5-2087-CE27-6B36-E82369D13B94}"/>
                </a:ext>
              </a:extLst>
            </p:cNvPr>
            <p:cNvSpPr/>
            <p:nvPr/>
          </p:nvSpPr>
          <p:spPr>
            <a:xfrm>
              <a:off x="1276352" y="3618774"/>
              <a:ext cx="4842710"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43" name="组合 242">
              <a:extLst>
                <a:ext uri="{FF2B5EF4-FFF2-40B4-BE49-F238E27FC236}">
                  <a16:creationId xmlns:a16="http://schemas.microsoft.com/office/drawing/2014/main" id="{A4D90AF1-E457-74E5-B229-2D23DA0C4210}"/>
                </a:ext>
              </a:extLst>
            </p:cNvPr>
            <p:cNvGrpSpPr/>
            <p:nvPr/>
          </p:nvGrpSpPr>
          <p:grpSpPr>
            <a:xfrm>
              <a:off x="6120565" y="3618774"/>
              <a:ext cx="4842710" cy="510541"/>
              <a:chOff x="6072940" y="3618774"/>
              <a:chExt cx="4842710" cy="510541"/>
            </a:xfrm>
          </p:grpSpPr>
          <p:sp>
            <p:nvSpPr>
              <p:cNvPr id="244" name="Freeform 207">
                <a:extLst>
                  <a:ext uri="{FF2B5EF4-FFF2-40B4-BE49-F238E27FC236}">
                    <a16:creationId xmlns:a16="http://schemas.microsoft.com/office/drawing/2014/main" id="{C8242548-6483-1501-390A-F878E210A57C}"/>
                  </a:ext>
                </a:extLst>
              </p:cNvPr>
              <p:cNvSpPr/>
              <p:nvPr/>
            </p:nvSpPr>
            <p:spPr>
              <a:xfrm flipH="1">
                <a:off x="6073957" y="3733074"/>
                <a:ext cx="4628878"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5" name="Freeform 207">
                <a:extLst>
                  <a:ext uri="{FF2B5EF4-FFF2-40B4-BE49-F238E27FC236}">
                    <a16:creationId xmlns:a16="http://schemas.microsoft.com/office/drawing/2014/main" id="{DB9CAC51-9629-0003-DD34-852DB0F78BE5}"/>
                  </a:ext>
                </a:extLst>
              </p:cNvPr>
              <p:cNvSpPr/>
              <p:nvPr/>
            </p:nvSpPr>
            <p:spPr>
              <a:xfrm flipH="1">
                <a:off x="6073578" y="3694974"/>
                <a:ext cx="4708723"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6" name="Freeform 207">
                <a:extLst>
                  <a:ext uri="{FF2B5EF4-FFF2-40B4-BE49-F238E27FC236}">
                    <a16:creationId xmlns:a16="http://schemas.microsoft.com/office/drawing/2014/main" id="{2CA771E5-3FD9-1CAB-E64A-C9E0BEF1336E}"/>
                  </a:ext>
                </a:extLst>
              </p:cNvPr>
              <p:cNvSpPr/>
              <p:nvPr/>
            </p:nvSpPr>
            <p:spPr>
              <a:xfrm flipH="1">
                <a:off x="6073213" y="3656874"/>
                <a:ext cx="4785287"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7" name="Freeform 207">
                <a:extLst>
                  <a:ext uri="{FF2B5EF4-FFF2-40B4-BE49-F238E27FC236}">
                    <a16:creationId xmlns:a16="http://schemas.microsoft.com/office/drawing/2014/main" id="{093CC7DA-7317-1B9A-9786-4C6C195C1E5F}"/>
                  </a:ext>
                </a:extLst>
              </p:cNvPr>
              <p:cNvSpPr/>
              <p:nvPr/>
            </p:nvSpPr>
            <p:spPr>
              <a:xfrm flipH="1">
                <a:off x="6072940" y="3618774"/>
                <a:ext cx="4842710" cy="396241"/>
              </a:xfrm>
              <a:custGeom>
                <a:avLst/>
                <a:gdLst/>
                <a:ahLst/>
                <a:cxnLst/>
                <a:rect l="0" t="0" r="0" b="0"/>
                <a:pathLst>
                  <a:path w="3810001" h="396241">
                    <a:moveTo>
                      <a:pt x="0" y="396240"/>
                    </a:moveTo>
                    <a:lnTo>
                      <a:pt x="2290024" y="396240"/>
                    </a:lnTo>
                    <a:cubicBezTo>
                      <a:pt x="2361587" y="396240"/>
                      <a:pt x="2426434" y="353766"/>
                      <a:pt x="2455029" y="288165"/>
                    </a:cubicBezTo>
                    <a:lnTo>
                      <a:pt x="2533530" y="108075"/>
                    </a:lnTo>
                    <a:cubicBezTo>
                      <a:pt x="2562126" y="42473"/>
                      <a:pt x="2626973" y="0"/>
                      <a:pt x="2698536" y="0"/>
                    </a:cubicBezTo>
                    <a:lnTo>
                      <a:pt x="3810000" y="0"/>
                    </a:lnTo>
                  </a:path>
                </a:pathLst>
              </a:custGeom>
              <a:noFill/>
              <a:ln w="6350">
                <a:gradFill flip="none" rotWithShape="1">
                  <a:gsLst>
                    <a:gs pos="23000">
                      <a:srgbClr val="2FC9FF">
                        <a:alpha val="0"/>
                      </a:srgbClr>
                    </a:gs>
                    <a:gs pos="100000">
                      <a:srgbClr val="2FC9FF">
                        <a:alpha val="55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63" name="组合 262">
            <a:extLst>
              <a:ext uri="{FF2B5EF4-FFF2-40B4-BE49-F238E27FC236}">
                <a16:creationId xmlns:a16="http://schemas.microsoft.com/office/drawing/2014/main" id="{AF7B6692-FD12-0115-3301-65E3634CC0F7}"/>
              </a:ext>
            </a:extLst>
          </p:cNvPr>
          <p:cNvGrpSpPr/>
          <p:nvPr/>
        </p:nvGrpSpPr>
        <p:grpSpPr>
          <a:xfrm>
            <a:off x="-3011714" y="1642894"/>
            <a:ext cx="18215428" cy="8287657"/>
            <a:chOff x="-2866118" y="972457"/>
            <a:chExt cx="18215428" cy="8287657"/>
          </a:xfrm>
          <a:scene3d>
            <a:camera prst="perspectiveRelaxedModerately" fov="6600000">
              <a:rot lat="18290635" lon="0" rev="0"/>
            </a:camera>
            <a:lightRig rig="threePt" dir="t"/>
          </a:scene3d>
        </p:grpSpPr>
        <p:cxnSp>
          <p:nvCxnSpPr>
            <p:cNvPr id="264" name="直接连接符 263">
              <a:extLst>
                <a:ext uri="{FF2B5EF4-FFF2-40B4-BE49-F238E27FC236}">
                  <a16:creationId xmlns:a16="http://schemas.microsoft.com/office/drawing/2014/main" id="{B07B9E6E-5130-1796-956B-3BA935E68E1D}"/>
                </a:ext>
              </a:extLst>
            </p:cNvPr>
            <p:cNvCxnSpPr>
              <a:cxnSpLocks/>
            </p:cNvCxnSpPr>
            <p:nvPr/>
          </p:nvCxnSpPr>
          <p:spPr>
            <a:xfrm>
              <a:off x="-2866118" y="117565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id="{57D34F61-BFCE-FC19-5311-F0DF176DEC11}"/>
                </a:ext>
              </a:extLst>
            </p:cNvPr>
            <p:cNvCxnSpPr>
              <a:cxnSpLocks/>
            </p:cNvCxnSpPr>
            <p:nvPr/>
          </p:nvCxnSpPr>
          <p:spPr>
            <a:xfrm>
              <a:off x="-2866118" y="146594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id="{EDF80B0D-98FC-10BC-EFCE-60931FEB282D}"/>
                </a:ext>
              </a:extLst>
            </p:cNvPr>
            <p:cNvCxnSpPr>
              <a:cxnSpLocks/>
            </p:cNvCxnSpPr>
            <p:nvPr/>
          </p:nvCxnSpPr>
          <p:spPr>
            <a:xfrm>
              <a:off x="-2866118" y="175622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id="{EBB56E8F-5A8B-91AC-6F24-87CC367E2033}"/>
                </a:ext>
              </a:extLst>
            </p:cNvPr>
            <p:cNvCxnSpPr>
              <a:cxnSpLocks/>
            </p:cNvCxnSpPr>
            <p:nvPr/>
          </p:nvCxnSpPr>
          <p:spPr>
            <a:xfrm>
              <a:off x="-2866118" y="204651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id="{0D12B98C-3211-834A-6C27-BB22C435A77B}"/>
                </a:ext>
              </a:extLst>
            </p:cNvPr>
            <p:cNvCxnSpPr>
              <a:cxnSpLocks/>
            </p:cNvCxnSpPr>
            <p:nvPr/>
          </p:nvCxnSpPr>
          <p:spPr>
            <a:xfrm>
              <a:off x="-2866118" y="233679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id="{2EDA9272-0633-4494-69B7-23EB1851D2CA}"/>
                </a:ext>
              </a:extLst>
            </p:cNvPr>
            <p:cNvCxnSpPr>
              <a:cxnSpLocks/>
            </p:cNvCxnSpPr>
            <p:nvPr/>
          </p:nvCxnSpPr>
          <p:spPr>
            <a:xfrm>
              <a:off x="-2866118" y="262708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id="{8E1F51B8-9C97-F042-175F-FBDBC09D80F7}"/>
                </a:ext>
              </a:extLst>
            </p:cNvPr>
            <p:cNvCxnSpPr>
              <a:cxnSpLocks/>
            </p:cNvCxnSpPr>
            <p:nvPr/>
          </p:nvCxnSpPr>
          <p:spPr>
            <a:xfrm>
              <a:off x="-2866118" y="291736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id="{17003F23-B00A-0FBF-E6E0-E702D1FC6537}"/>
                </a:ext>
              </a:extLst>
            </p:cNvPr>
            <p:cNvCxnSpPr>
              <a:cxnSpLocks/>
            </p:cNvCxnSpPr>
            <p:nvPr/>
          </p:nvCxnSpPr>
          <p:spPr>
            <a:xfrm>
              <a:off x="-2866118" y="320765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id="{6EACA991-27C5-A3E7-F3D1-B986CF545C00}"/>
                </a:ext>
              </a:extLst>
            </p:cNvPr>
            <p:cNvCxnSpPr>
              <a:cxnSpLocks/>
            </p:cNvCxnSpPr>
            <p:nvPr/>
          </p:nvCxnSpPr>
          <p:spPr>
            <a:xfrm>
              <a:off x="-2866118" y="349793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id="{754202A1-2696-2633-9AFF-BB97A0769D7B}"/>
                </a:ext>
              </a:extLst>
            </p:cNvPr>
            <p:cNvCxnSpPr>
              <a:cxnSpLocks/>
            </p:cNvCxnSpPr>
            <p:nvPr/>
          </p:nvCxnSpPr>
          <p:spPr>
            <a:xfrm>
              <a:off x="-2866118" y="378822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id="{CB60A67B-8D99-37EE-905C-58ACB0C4A58F}"/>
                </a:ext>
              </a:extLst>
            </p:cNvPr>
            <p:cNvCxnSpPr>
              <a:cxnSpLocks/>
            </p:cNvCxnSpPr>
            <p:nvPr/>
          </p:nvCxnSpPr>
          <p:spPr>
            <a:xfrm>
              <a:off x="-2866118" y="407850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id="{1E5F34F9-7346-2525-4DD1-6589779367DF}"/>
                </a:ext>
              </a:extLst>
            </p:cNvPr>
            <p:cNvCxnSpPr>
              <a:cxnSpLocks/>
            </p:cNvCxnSpPr>
            <p:nvPr/>
          </p:nvCxnSpPr>
          <p:spPr>
            <a:xfrm>
              <a:off x="-2866118" y="436879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id="{1DF794DE-3C33-CB80-412D-74379D77E48E}"/>
                </a:ext>
              </a:extLst>
            </p:cNvPr>
            <p:cNvCxnSpPr>
              <a:cxnSpLocks/>
            </p:cNvCxnSpPr>
            <p:nvPr/>
          </p:nvCxnSpPr>
          <p:spPr>
            <a:xfrm>
              <a:off x="-2866118" y="465907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id="{AB6FE4F9-C581-0D19-7CD5-01F99076C899}"/>
                </a:ext>
              </a:extLst>
            </p:cNvPr>
            <p:cNvCxnSpPr>
              <a:cxnSpLocks/>
            </p:cNvCxnSpPr>
            <p:nvPr/>
          </p:nvCxnSpPr>
          <p:spPr>
            <a:xfrm>
              <a:off x="-2866118" y="494936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8" name="直接连接符 277">
              <a:extLst>
                <a:ext uri="{FF2B5EF4-FFF2-40B4-BE49-F238E27FC236}">
                  <a16:creationId xmlns:a16="http://schemas.microsoft.com/office/drawing/2014/main" id="{A9EB7F74-1C33-3F9F-5296-3976C83D9256}"/>
                </a:ext>
              </a:extLst>
            </p:cNvPr>
            <p:cNvCxnSpPr>
              <a:cxnSpLocks/>
            </p:cNvCxnSpPr>
            <p:nvPr/>
          </p:nvCxnSpPr>
          <p:spPr>
            <a:xfrm>
              <a:off x="-2866118" y="523964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79" name="直接连接符 278">
              <a:extLst>
                <a:ext uri="{FF2B5EF4-FFF2-40B4-BE49-F238E27FC236}">
                  <a16:creationId xmlns:a16="http://schemas.microsoft.com/office/drawing/2014/main" id="{6AF2F4F2-A286-D484-A710-5D251809983C}"/>
                </a:ext>
              </a:extLst>
            </p:cNvPr>
            <p:cNvCxnSpPr>
              <a:cxnSpLocks/>
            </p:cNvCxnSpPr>
            <p:nvPr/>
          </p:nvCxnSpPr>
          <p:spPr>
            <a:xfrm>
              <a:off x="-2866118" y="552993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0" name="直接连接符 279">
              <a:extLst>
                <a:ext uri="{FF2B5EF4-FFF2-40B4-BE49-F238E27FC236}">
                  <a16:creationId xmlns:a16="http://schemas.microsoft.com/office/drawing/2014/main" id="{15ABEA11-EE9B-00B1-9B99-E6536EBA84AA}"/>
                </a:ext>
              </a:extLst>
            </p:cNvPr>
            <p:cNvCxnSpPr>
              <a:cxnSpLocks/>
            </p:cNvCxnSpPr>
            <p:nvPr/>
          </p:nvCxnSpPr>
          <p:spPr>
            <a:xfrm>
              <a:off x="-2866118" y="582021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1" name="直接连接符 280">
              <a:extLst>
                <a:ext uri="{FF2B5EF4-FFF2-40B4-BE49-F238E27FC236}">
                  <a16:creationId xmlns:a16="http://schemas.microsoft.com/office/drawing/2014/main" id="{859682E4-15CC-7C63-9E12-CB5B0250296C}"/>
                </a:ext>
              </a:extLst>
            </p:cNvPr>
            <p:cNvCxnSpPr>
              <a:cxnSpLocks/>
            </p:cNvCxnSpPr>
            <p:nvPr/>
          </p:nvCxnSpPr>
          <p:spPr>
            <a:xfrm>
              <a:off x="-2866118" y="611050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2" name="直接连接符 281">
              <a:extLst>
                <a:ext uri="{FF2B5EF4-FFF2-40B4-BE49-F238E27FC236}">
                  <a16:creationId xmlns:a16="http://schemas.microsoft.com/office/drawing/2014/main" id="{411970D0-2D5B-196B-73E1-7A2DE04870C1}"/>
                </a:ext>
              </a:extLst>
            </p:cNvPr>
            <p:cNvCxnSpPr>
              <a:cxnSpLocks/>
            </p:cNvCxnSpPr>
            <p:nvPr/>
          </p:nvCxnSpPr>
          <p:spPr>
            <a:xfrm>
              <a:off x="-2866118" y="640078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66730E28-C53F-1F6E-DD34-7A05B2A6AEE0}"/>
                </a:ext>
              </a:extLst>
            </p:cNvPr>
            <p:cNvCxnSpPr>
              <a:cxnSpLocks/>
            </p:cNvCxnSpPr>
            <p:nvPr/>
          </p:nvCxnSpPr>
          <p:spPr>
            <a:xfrm>
              <a:off x="-2866118" y="669107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59A0BA10-8143-8A61-A646-751ACAC60A0D}"/>
                </a:ext>
              </a:extLst>
            </p:cNvPr>
            <p:cNvCxnSpPr>
              <a:cxnSpLocks/>
            </p:cNvCxnSpPr>
            <p:nvPr/>
          </p:nvCxnSpPr>
          <p:spPr>
            <a:xfrm>
              <a:off x="-2866118" y="698135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30EC4CEB-938A-8541-19B5-5D8E1077930A}"/>
                </a:ext>
              </a:extLst>
            </p:cNvPr>
            <p:cNvCxnSpPr>
              <a:cxnSpLocks/>
            </p:cNvCxnSpPr>
            <p:nvPr/>
          </p:nvCxnSpPr>
          <p:spPr>
            <a:xfrm>
              <a:off x="-2866118" y="727164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87" name="直接连接符 286">
              <a:extLst>
                <a:ext uri="{FF2B5EF4-FFF2-40B4-BE49-F238E27FC236}">
                  <a16:creationId xmlns:a16="http://schemas.microsoft.com/office/drawing/2014/main" id="{31790D06-B344-D0C1-5892-D3A6D30C9B29}"/>
                </a:ext>
              </a:extLst>
            </p:cNvPr>
            <p:cNvCxnSpPr>
              <a:cxnSpLocks/>
            </p:cNvCxnSpPr>
            <p:nvPr/>
          </p:nvCxnSpPr>
          <p:spPr>
            <a:xfrm>
              <a:off x="-2866118" y="756192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1B869E9D-4749-CA14-06EC-5405D6B2ECD9}"/>
                </a:ext>
              </a:extLst>
            </p:cNvPr>
            <p:cNvCxnSpPr>
              <a:cxnSpLocks/>
            </p:cNvCxnSpPr>
            <p:nvPr/>
          </p:nvCxnSpPr>
          <p:spPr>
            <a:xfrm>
              <a:off x="-2866118" y="785221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782177B8-A12F-8D12-AD18-B25F78D5A505}"/>
                </a:ext>
              </a:extLst>
            </p:cNvPr>
            <p:cNvCxnSpPr>
              <a:cxnSpLocks/>
            </p:cNvCxnSpPr>
            <p:nvPr/>
          </p:nvCxnSpPr>
          <p:spPr>
            <a:xfrm>
              <a:off x="-2866118" y="814249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1505B1DA-32FE-C639-B9E6-E6AF6F748F06}"/>
                </a:ext>
              </a:extLst>
            </p:cNvPr>
            <p:cNvCxnSpPr>
              <a:cxnSpLocks/>
            </p:cNvCxnSpPr>
            <p:nvPr/>
          </p:nvCxnSpPr>
          <p:spPr>
            <a:xfrm>
              <a:off x="-2866118" y="843278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33805CCC-572F-708A-54E6-58573AA99C07}"/>
                </a:ext>
              </a:extLst>
            </p:cNvPr>
            <p:cNvCxnSpPr>
              <a:cxnSpLocks/>
            </p:cNvCxnSpPr>
            <p:nvPr/>
          </p:nvCxnSpPr>
          <p:spPr>
            <a:xfrm>
              <a:off x="-2866118" y="8723067"/>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BE5662CE-ED2C-A4B6-66AD-E29F38CCA003}"/>
                </a:ext>
              </a:extLst>
            </p:cNvPr>
            <p:cNvCxnSpPr>
              <a:cxnSpLocks/>
            </p:cNvCxnSpPr>
            <p:nvPr/>
          </p:nvCxnSpPr>
          <p:spPr>
            <a:xfrm>
              <a:off x="-2866118" y="9013352"/>
              <a:ext cx="18215428" cy="0"/>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7" name="直接连接符 296">
              <a:extLst>
                <a:ext uri="{FF2B5EF4-FFF2-40B4-BE49-F238E27FC236}">
                  <a16:creationId xmlns:a16="http://schemas.microsoft.com/office/drawing/2014/main" id="{801F42B7-EB8D-6A8E-5A6E-A6F7EE1DDA16}"/>
                </a:ext>
              </a:extLst>
            </p:cNvPr>
            <p:cNvCxnSpPr/>
            <p:nvPr/>
          </p:nvCxnSpPr>
          <p:spPr>
            <a:xfrm>
              <a:off x="-284480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AD5C6D89-468F-D895-635F-EB189986256A}"/>
                </a:ext>
              </a:extLst>
            </p:cNvPr>
            <p:cNvCxnSpPr/>
            <p:nvPr/>
          </p:nvCxnSpPr>
          <p:spPr>
            <a:xfrm>
              <a:off x="-258354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A3F6A1CD-723A-D812-C090-14B8B677AA76}"/>
                </a:ext>
              </a:extLst>
            </p:cNvPr>
            <p:cNvCxnSpPr/>
            <p:nvPr/>
          </p:nvCxnSpPr>
          <p:spPr>
            <a:xfrm>
              <a:off x="-232228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08554D7C-3041-51F5-3C29-7FCE0DDBB977}"/>
                </a:ext>
              </a:extLst>
            </p:cNvPr>
            <p:cNvCxnSpPr/>
            <p:nvPr/>
          </p:nvCxnSpPr>
          <p:spPr>
            <a:xfrm>
              <a:off x="-206102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11480EBA-A7F7-E8FB-B649-46C76F48C4AA}"/>
                </a:ext>
              </a:extLst>
            </p:cNvPr>
            <p:cNvCxnSpPr/>
            <p:nvPr/>
          </p:nvCxnSpPr>
          <p:spPr>
            <a:xfrm>
              <a:off x="-179977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2" name="直接连接符 301">
              <a:extLst>
                <a:ext uri="{FF2B5EF4-FFF2-40B4-BE49-F238E27FC236}">
                  <a16:creationId xmlns:a16="http://schemas.microsoft.com/office/drawing/2014/main" id="{AAA4D29E-6AE8-4190-109C-15C389C2C256}"/>
                </a:ext>
              </a:extLst>
            </p:cNvPr>
            <p:cNvCxnSpPr/>
            <p:nvPr/>
          </p:nvCxnSpPr>
          <p:spPr>
            <a:xfrm>
              <a:off x="-153851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CFE186BE-70A8-5EA5-B149-6A93D267688C}"/>
                </a:ext>
              </a:extLst>
            </p:cNvPr>
            <p:cNvCxnSpPr/>
            <p:nvPr/>
          </p:nvCxnSpPr>
          <p:spPr>
            <a:xfrm>
              <a:off x="-127725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B44F5CCE-F2AC-F796-29CC-6C17F53A3CD2}"/>
                </a:ext>
              </a:extLst>
            </p:cNvPr>
            <p:cNvCxnSpPr/>
            <p:nvPr/>
          </p:nvCxnSpPr>
          <p:spPr>
            <a:xfrm>
              <a:off x="-101600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0B0560E7-C8C4-389E-F47F-B5D96FFDEE3A}"/>
                </a:ext>
              </a:extLst>
            </p:cNvPr>
            <p:cNvCxnSpPr/>
            <p:nvPr/>
          </p:nvCxnSpPr>
          <p:spPr>
            <a:xfrm>
              <a:off x="-75474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8AC73617-098D-411B-98EC-6F5FBD7FF624}"/>
                </a:ext>
              </a:extLst>
            </p:cNvPr>
            <p:cNvCxnSpPr/>
            <p:nvPr/>
          </p:nvCxnSpPr>
          <p:spPr>
            <a:xfrm>
              <a:off x="-49348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7" name="直接连接符 306">
              <a:extLst>
                <a:ext uri="{FF2B5EF4-FFF2-40B4-BE49-F238E27FC236}">
                  <a16:creationId xmlns:a16="http://schemas.microsoft.com/office/drawing/2014/main" id="{76FEBF76-0372-B0A6-ED4A-6DF3CC292C90}"/>
                </a:ext>
              </a:extLst>
            </p:cNvPr>
            <p:cNvCxnSpPr/>
            <p:nvPr/>
          </p:nvCxnSpPr>
          <p:spPr>
            <a:xfrm>
              <a:off x="-23223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89D73E05-EFDE-EBF9-96B0-C4565B34A363}"/>
                </a:ext>
              </a:extLst>
            </p:cNvPr>
            <p:cNvCxnSpPr/>
            <p:nvPr/>
          </p:nvCxnSpPr>
          <p:spPr>
            <a:xfrm>
              <a:off x="2902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656FB84D-6735-1C92-A461-A4482E5C0B30}"/>
                </a:ext>
              </a:extLst>
            </p:cNvPr>
            <p:cNvCxnSpPr/>
            <p:nvPr/>
          </p:nvCxnSpPr>
          <p:spPr>
            <a:xfrm>
              <a:off x="29028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ED59BB1F-6DF7-8481-341E-CCF393452031}"/>
                </a:ext>
              </a:extLst>
            </p:cNvPr>
            <p:cNvCxnSpPr/>
            <p:nvPr/>
          </p:nvCxnSpPr>
          <p:spPr>
            <a:xfrm>
              <a:off x="55154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5B49980B-AA86-B845-487B-FD1917A04830}"/>
                </a:ext>
              </a:extLst>
            </p:cNvPr>
            <p:cNvCxnSpPr/>
            <p:nvPr/>
          </p:nvCxnSpPr>
          <p:spPr>
            <a:xfrm>
              <a:off x="81279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2" name="直接连接符 311">
              <a:extLst>
                <a:ext uri="{FF2B5EF4-FFF2-40B4-BE49-F238E27FC236}">
                  <a16:creationId xmlns:a16="http://schemas.microsoft.com/office/drawing/2014/main" id="{EBA01204-8294-5E65-0EB9-2C731639B741}"/>
                </a:ext>
              </a:extLst>
            </p:cNvPr>
            <p:cNvCxnSpPr/>
            <p:nvPr/>
          </p:nvCxnSpPr>
          <p:spPr>
            <a:xfrm>
              <a:off x="107405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3" name="直接连接符 312">
              <a:extLst>
                <a:ext uri="{FF2B5EF4-FFF2-40B4-BE49-F238E27FC236}">
                  <a16:creationId xmlns:a16="http://schemas.microsoft.com/office/drawing/2014/main" id="{215D514C-A9B6-2006-AA2B-1668C695CCE3}"/>
                </a:ext>
              </a:extLst>
            </p:cNvPr>
            <p:cNvCxnSpPr/>
            <p:nvPr/>
          </p:nvCxnSpPr>
          <p:spPr>
            <a:xfrm>
              <a:off x="133531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4" name="直接连接符 313">
              <a:extLst>
                <a:ext uri="{FF2B5EF4-FFF2-40B4-BE49-F238E27FC236}">
                  <a16:creationId xmlns:a16="http://schemas.microsoft.com/office/drawing/2014/main" id="{6C428C1A-0AA2-2DA0-D0D3-5B3DE306AE55}"/>
                </a:ext>
              </a:extLst>
            </p:cNvPr>
            <p:cNvCxnSpPr/>
            <p:nvPr/>
          </p:nvCxnSpPr>
          <p:spPr>
            <a:xfrm>
              <a:off x="159656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5" name="直接连接符 314">
              <a:extLst>
                <a:ext uri="{FF2B5EF4-FFF2-40B4-BE49-F238E27FC236}">
                  <a16:creationId xmlns:a16="http://schemas.microsoft.com/office/drawing/2014/main" id="{EAF035D5-260A-5A72-E2E3-963BC722AA13}"/>
                </a:ext>
              </a:extLst>
            </p:cNvPr>
            <p:cNvCxnSpPr/>
            <p:nvPr/>
          </p:nvCxnSpPr>
          <p:spPr>
            <a:xfrm>
              <a:off x="185782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6" name="直接连接符 315">
              <a:extLst>
                <a:ext uri="{FF2B5EF4-FFF2-40B4-BE49-F238E27FC236}">
                  <a16:creationId xmlns:a16="http://schemas.microsoft.com/office/drawing/2014/main" id="{C6DD7731-F07F-D8DB-BB94-A2D65ED188DB}"/>
                </a:ext>
              </a:extLst>
            </p:cNvPr>
            <p:cNvCxnSpPr/>
            <p:nvPr/>
          </p:nvCxnSpPr>
          <p:spPr>
            <a:xfrm>
              <a:off x="211908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C991860B-3458-1B87-F0E6-D4B5D6F26AF4}"/>
                </a:ext>
              </a:extLst>
            </p:cNvPr>
            <p:cNvCxnSpPr/>
            <p:nvPr/>
          </p:nvCxnSpPr>
          <p:spPr>
            <a:xfrm>
              <a:off x="238034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AE809992-776C-7928-70A9-413FDA7A47F4}"/>
                </a:ext>
              </a:extLst>
            </p:cNvPr>
            <p:cNvCxnSpPr/>
            <p:nvPr/>
          </p:nvCxnSpPr>
          <p:spPr>
            <a:xfrm>
              <a:off x="264159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19" name="直接连接符 318">
              <a:extLst>
                <a:ext uri="{FF2B5EF4-FFF2-40B4-BE49-F238E27FC236}">
                  <a16:creationId xmlns:a16="http://schemas.microsoft.com/office/drawing/2014/main" id="{0D7A7D36-F5DD-4023-D2A1-43B92D4C5EC4}"/>
                </a:ext>
              </a:extLst>
            </p:cNvPr>
            <p:cNvCxnSpPr/>
            <p:nvPr/>
          </p:nvCxnSpPr>
          <p:spPr>
            <a:xfrm>
              <a:off x="290285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0" name="直接连接符 319">
              <a:extLst>
                <a:ext uri="{FF2B5EF4-FFF2-40B4-BE49-F238E27FC236}">
                  <a16:creationId xmlns:a16="http://schemas.microsoft.com/office/drawing/2014/main" id="{52A45A7B-601E-1A94-546F-65E75C26E675}"/>
                </a:ext>
              </a:extLst>
            </p:cNvPr>
            <p:cNvCxnSpPr/>
            <p:nvPr/>
          </p:nvCxnSpPr>
          <p:spPr>
            <a:xfrm>
              <a:off x="316411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1" name="直接连接符 320">
              <a:extLst>
                <a:ext uri="{FF2B5EF4-FFF2-40B4-BE49-F238E27FC236}">
                  <a16:creationId xmlns:a16="http://schemas.microsoft.com/office/drawing/2014/main" id="{DBD427FF-C5F0-2706-8349-08BE6CE2A05D}"/>
                </a:ext>
              </a:extLst>
            </p:cNvPr>
            <p:cNvCxnSpPr/>
            <p:nvPr/>
          </p:nvCxnSpPr>
          <p:spPr>
            <a:xfrm>
              <a:off x="342536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2" name="直接连接符 321">
              <a:extLst>
                <a:ext uri="{FF2B5EF4-FFF2-40B4-BE49-F238E27FC236}">
                  <a16:creationId xmlns:a16="http://schemas.microsoft.com/office/drawing/2014/main" id="{AE53466E-D1DF-B482-7215-5B54D12C41CC}"/>
                </a:ext>
              </a:extLst>
            </p:cNvPr>
            <p:cNvCxnSpPr/>
            <p:nvPr/>
          </p:nvCxnSpPr>
          <p:spPr>
            <a:xfrm>
              <a:off x="368662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3" name="直接连接符 322">
              <a:extLst>
                <a:ext uri="{FF2B5EF4-FFF2-40B4-BE49-F238E27FC236}">
                  <a16:creationId xmlns:a16="http://schemas.microsoft.com/office/drawing/2014/main" id="{E10421D8-D5F6-93F7-7CE1-108795371E73}"/>
                </a:ext>
              </a:extLst>
            </p:cNvPr>
            <p:cNvCxnSpPr/>
            <p:nvPr/>
          </p:nvCxnSpPr>
          <p:spPr>
            <a:xfrm>
              <a:off x="394788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4" name="直接连接符 323">
              <a:extLst>
                <a:ext uri="{FF2B5EF4-FFF2-40B4-BE49-F238E27FC236}">
                  <a16:creationId xmlns:a16="http://schemas.microsoft.com/office/drawing/2014/main" id="{DCEFCB79-8D8C-E4E8-D3E4-2EE8207B5B97}"/>
                </a:ext>
              </a:extLst>
            </p:cNvPr>
            <p:cNvCxnSpPr/>
            <p:nvPr/>
          </p:nvCxnSpPr>
          <p:spPr>
            <a:xfrm>
              <a:off x="420913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5" name="直接连接符 324">
              <a:extLst>
                <a:ext uri="{FF2B5EF4-FFF2-40B4-BE49-F238E27FC236}">
                  <a16:creationId xmlns:a16="http://schemas.microsoft.com/office/drawing/2014/main" id="{27A934BA-896B-A674-26A5-9D69A922EAEF}"/>
                </a:ext>
              </a:extLst>
            </p:cNvPr>
            <p:cNvCxnSpPr/>
            <p:nvPr/>
          </p:nvCxnSpPr>
          <p:spPr>
            <a:xfrm>
              <a:off x="447039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6" name="直接连接符 325">
              <a:extLst>
                <a:ext uri="{FF2B5EF4-FFF2-40B4-BE49-F238E27FC236}">
                  <a16:creationId xmlns:a16="http://schemas.microsoft.com/office/drawing/2014/main" id="{64CB08A5-AB04-4F18-8657-8A4A7A43AD04}"/>
                </a:ext>
              </a:extLst>
            </p:cNvPr>
            <p:cNvCxnSpPr/>
            <p:nvPr/>
          </p:nvCxnSpPr>
          <p:spPr>
            <a:xfrm>
              <a:off x="473165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7" name="直接连接符 326">
              <a:extLst>
                <a:ext uri="{FF2B5EF4-FFF2-40B4-BE49-F238E27FC236}">
                  <a16:creationId xmlns:a16="http://schemas.microsoft.com/office/drawing/2014/main" id="{04F2495C-899A-2847-EB02-9BD7A54135AE}"/>
                </a:ext>
              </a:extLst>
            </p:cNvPr>
            <p:cNvCxnSpPr/>
            <p:nvPr/>
          </p:nvCxnSpPr>
          <p:spPr>
            <a:xfrm>
              <a:off x="499291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8" name="直接连接符 327">
              <a:extLst>
                <a:ext uri="{FF2B5EF4-FFF2-40B4-BE49-F238E27FC236}">
                  <a16:creationId xmlns:a16="http://schemas.microsoft.com/office/drawing/2014/main" id="{EE4DBC64-85AE-CF09-6938-3C6E2BBABD33}"/>
                </a:ext>
              </a:extLst>
            </p:cNvPr>
            <p:cNvCxnSpPr/>
            <p:nvPr/>
          </p:nvCxnSpPr>
          <p:spPr>
            <a:xfrm>
              <a:off x="525416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29" name="直接连接符 328">
              <a:extLst>
                <a:ext uri="{FF2B5EF4-FFF2-40B4-BE49-F238E27FC236}">
                  <a16:creationId xmlns:a16="http://schemas.microsoft.com/office/drawing/2014/main" id="{4B96D99C-7AD6-CB45-BAE5-D446E51A91D6}"/>
                </a:ext>
              </a:extLst>
            </p:cNvPr>
            <p:cNvCxnSpPr/>
            <p:nvPr/>
          </p:nvCxnSpPr>
          <p:spPr>
            <a:xfrm>
              <a:off x="551542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0" name="直接连接符 329">
              <a:extLst>
                <a:ext uri="{FF2B5EF4-FFF2-40B4-BE49-F238E27FC236}">
                  <a16:creationId xmlns:a16="http://schemas.microsoft.com/office/drawing/2014/main" id="{292529B6-C343-BE9F-0332-C8CF6EBD7B22}"/>
                </a:ext>
              </a:extLst>
            </p:cNvPr>
            <p:cNvCxnSpPr/>
            <p:nvPr/>
          </p:nvCxnSpPr>
          <p:spPr>
            <a:xfrm>
              <a:off x="577668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1" name="直接连接符 330">
              <a:extLst>
                <a:ext uri="{FF2B5EF4-FFF2-40B4-BE49-F238E27FC236}">
                  <a16:creationId xmlns:a16="http://schemas.microsoft.com/office/drawing/2014/main" id="{56542E68-F78A-C574-CD63-D7F844877F00}"/>
                </a:ext>
              </a:extLst>
            </p:cNvPr>
            <p:cNvCxnSpPr/>
            <p:nvPr/>
          </p:nvCxnSpPr>
          <p:spPr>
            <a:xfrm>
              <a:off x="603793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2" name="直接连接符 331">
              <a:extLst>
                <a:ext uri="{FF2B5EF4-FFF2-40B4-BE49-F238E27FC236}">
                  <a16:creationId xmlns:a16="http://schemas.microsoft.com/office/drawing/2014/main" id="{B5FE704A-DD4D-ACDD-DFF0-128DE1A21B84}"/>
                </a:ext>
              </a:extLst>
            </p:cNvPr>
            <p:cNvCxnSpPr/>
            <p:nvPr/>
          </p:nvCxnSpPr>
          <p:spPr>
            <a:xfrm>
              <a:off x="629919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3" name="直接连接符 332">
              <a:extLst>
                <a:ext uri="{FF2B5EF4-FFF2-40B4-BE49-F238E27FC236}">
                  <a16:creationId xmlns:a16="http://schemas.microsoft.com/office/drawing/2014/main" id="{9AB53AE1-AEC4-249D-F386-523E285C02DB}"/>
                </a:ext>
              </a:extLst>
            </p:cNvPr>
            <p:cNvCxnSpPr/>
            <p:nvPr/>
          </p:nvCxnSpPr>
          <p:spPr>
            <a:xfrm>
              <a:off x="656045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4" name="直接连接符 333">
              <a:extLst>
                <a:ext uri="{FF2B5EF4-FFF2-40B4-BE49-F238E27FC236}">
                  <a16:creationId xmlns:a16="http://schemas.microsoft.com/office/drawing/2014/main" id="{02D5F127-E42E-3547-927F-028F5EC1F96F}"/>
                </a:ext>
              </a:extLst>
            </p:cNvPr>
            <p:cNvCxnSpPr/>
            <p:nvPr/>
          </p:nvCxnSpPr>
          <p:spPr>
            <a:xfrm>
              <a:off x="682170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5" name="直接连接符 334">
              <a:extLst>
                <a:ext uri="{FF2B5EF4-FFF2-40B4-BE49-F238E27FC236}">
                  <a16:creationId xmlns:a16="http://schemas.microsoft.com/office/drawing/2014/main" id="{B687C584-7381-1018-2E84-2ACF75FEBD7D}"/>
                </a:ext>
              </a:extLst>
            </p:cNvPr>
            <p:cNvCxnSpPr/>
            <p:nvPr/>
          </p:nvCxnSpPr>
          <p:spPr>
            <a:xfrm>
              <a:off x="708296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6" name="直接连接符 335">
              <a:extLst>
                <a:ext uri="{FF2B5EF4-FFF2-40B4-BE49-F238E27FC236}">
                  <a16:creationId xmlns:a16="http://schemas.microsoft.com/office/drawing/2014/main" id="{A38FDF75-FCC6-0BC9-1DE0-2680DEB80E3E}"/>
                </a:ext>
              </a:extLst>
            </p:cNvPr>
            <p:cNvCxnSpPr/>
            <p:nvPr/>
          </p:nvCxnSpPr>
          <p:spPr>
            <a:xfrm>
              <a:off x="734422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7" name="直接连接符 336">
              <a:extLst>
                <a:ext uri="{FF2B5EF4-FFF2-40B4-BE49-F238E27FC236}">
                  <a16:creationId xmlns:a16="http://schemas.microsoft.com/office/drawing/2014/main" id="{B541DF9D-7CAC-9E02-33D8-CFCD816B9FBF}"/>
                </a:ext>
              </a:extLst>
            </p:cNvPr>
            <p:cNvCxnSpPr/>
            <p:nvPr/>
          </p:nvCxnSpPr>
          <p:spPr>
            <a:xfrm>
              <a:off x="760548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8" name="直接连接符 337">
              <a:extLst>
                <a:ext uri="{FF2B5EF4-FFF2-40B4-BE49-F238E27FC236}">
                  <a16:creationId xmlns:a16="http://schemas.microsoft.com/office/drawing/2014/main" id="{0F16EF18-179F-8B4F-49CD-DFD975FF9E90}"/>
                </a:ext>
              </a:extLst>
            </p:cNvPr>
            <p:cNvCxnSpPr/>
            <p:nvPr/>
          </p:nvCxnSpPr>
          <p:spPr>
            <a:xfrm>
              <a:off x="786673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39" name="直接连接符 338">
              <a:extLst>
                <a:ext uri="{FF2B5EF4-FFF2-40B4-BE49-F238E27FC236}">
                  <a16:creationId xmlns:a16="http://schemas.microsoft.com/office/drawing/2014/main" id="{FB297202-4DB5-F699-8A6F-1DF8E22359A4}"/>
                </a:ext>
              </a:extLst>
            </p:cNvPr>
            <p:cNvCxnSpPr/>
            <p:nvPr/>
          </p:nvCxnSpPr>
          <p:spPr>
            <a:xfrm>
              <a:off x="812799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0" name="直接连接符 339">
              <a:extLst>
                <a:ext uri="{FF2B5EF4-FFF2-40B4-BE49-F238E27FC236}">
                  <a16:creationId xmlns:a16="http://schemas.microsoft.com/office/drawing/2014/main" id="{6D537C77-9EB6-73BA-D264-09850552C29F}"/>
                </a:ext>
              </a:extLst>
            </p:cNvPr>
            <p:cNvCxnSpPr/>
            <p:nvPr/>
          </p:nvCxnSpPr>
          <p:spPr>
            <a:xfrm>
              <a:off x="838925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1" name="直接连接符 340">
              <a:extLst>
                <a:ext uri="{FF2B5EF4-FFF2-40B4-BE49-F238E27FC236}">
                  <a16:creationId xmlns:a16="http://schemas.microsoft.com/office/drawing/2014/main" id="{4E111407-3BDB-F7EC-E5F1-2EC2C5A916FD}"/>
                </a:ext>
              </a:extLst>
            </p:cNvPr>
            <p:cNvCxnSpPr/>
            <p:nvPr/>
          </p:nvCxnSpPr>
          <p:spPr>
            <a:xfrm>
              <a:off x="865050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2" name="直接连接符 341">
              <a:extLst>
                <a:ext uri="{FF2B5EF4-FFF2-40B4-BE49-F238E27FC236}">
                  <a16:creationId xmlns:a16="http://schemas.microsoft.com/office/drawing/2014/main" id="{AB0BF140-BDD3-8E22-AA73-1C6170164E79}"/>
                </a:ext>
              </a:extLst>
            </p:cNvPr>
            <p:cNvCxnSpPr/>
            <p:nvPr/>
          </p:nvCxnSpPr>
          <p:spPr>
            <a:xfrm>
              <a:off x="891176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741AD0B4-6AA4-3DDC-E8C9-30FB5FAB0B70}"/>
                </a:ext>
              </a:extLst>
            </p:cNvPr>
            <p:cNvCxnSpPr/>
            <p:nvPr/>
          </p:nvCxnSpPr>
          <p:spPr>
            <a:xfrm>
              <a:off x="917302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2A9416FA-EFD0-E725-A72E-E285C902B046}"/>
                </a:ext>
              </a:extLst>
            </p:cNvPr>
            <p:cNvCxnSpPr/>
            <p:nvPr/>
          </p:nvCxnSpPr>
          <p:spPr>
            <a:xfrm>
              <a:off x="943427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FACCF959-D3D4-430B-E6BE-F55DC167FABA}"/>
                </a:ext>
              </a:extLst>
            </p:cNvPr>
            <p:cNvCxnSpPr/>
            <p:nvPr/>
          </p:nvCxnSpPr>
          <p:spPr>
            <a:xfrm>
              <a:off x="969553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B2E09D7A-208D-922D-6FA9-409FF6188362}"/>
                </a:ext>
              </a:extLst>
            </p:cNvPr>
            <p:cNvCxnSpPr/>
            <p:nvPr/>
          </p:nvCxnSpPr>
          <p:spPr>
            <a:xfrm>
              <a:off x="995679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7" name="直接连接符 346">
              <a:extLst>
                <a:ext uri="{FF2B5EF4-FFF2-40B4-BE49-F238E27FC236}">
                  <a16:creationId xmlns:a16="http://schemas.microsoft.com/office/drawing/2014/main" id="{2C969A50-D39E-D0E0-999E-210EB53602FA}"/>
                </a:ext>
              </a:extLst>
            </p:cNvPr>
            <p:cNvCxnSpPr/>
            <p:nvPr/>
          </p:nvCxnSpPr>
          <p:spPr>
            <a:xfrm>
              <a:off x="1021805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D01485BB-7F83-D287-10AB-43B3538B820C}"/>
                </a:ext>
              </a:extLst>
            </p:cNvPr>
            <p:cNvCxnSpPr/>
            <p:nvPr/>
          </p:nvCxnSpPr>
          <p:spPr>
            <a:xfrm>
              <a:off x="1047930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F0DD2C90-37DA-DB3E-35AA-B20F108500F9}"/>
                </a:ext>
              </a:extLst>
            </p:cNvPr>
            <p:cNvCxnSpPr/>
            <p:nvPr/>
          </p:nvCxnSpPr>
          <p:spPr>
            <a:xfrm>
              <a:off x="1074056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0" name="直接连接符 349">
              <a:extLst>
                <a:ext uri="{FF2B5EF4-FFF2-40B4-BE49-F238E27FC236}">
                  <a16:creationId xmlns:a16="http://schemas.microsoft.com/office/drawing/2014/main" id="{D0110F3D-67C2-C8C1-ED3D-3212B74D2280}"/>
                </a:ext>
              </a:extLst>
            </p:cNvPr>
            <p:cNvCxnSpPr/>
            <p:nvPr/>
          </p:nvCxnSpPr>
          <p:spPr>
            <a:xfrm>
              <a:off x="1100182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1" name="直接连接符 350">
              <a:extLst>
                <a:ext uri="{FF2B5EF4-FFF2-40B4-BE49-F238E27FC236}">
                  <a16:creationId xmlns:a16="http://schemas.microsoft.com/office/drawing/2014/main" id="{E24F7368-8FE3-A14F-07D7-8396962B132D}"/>
                </a:ext>
              </a:extLst>
            </p:cNvPr>
            <p:cNvCxnSpPr/>
            <p:nvPr/>
          </p:nvCxnSpPr>
          <p:spPr>
            <a:xfrm>
              <a:off x="1126307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2" name="直接连接符 351">
              <a:extLst>
                <a:ext uri="{FF2B5EF4-FFF2-40B4-BE49-F238E27FC236}">
                  <a16:creationId xmlns:a16="http://schemas.microsoft.com/office/drawing/2014/main" id="{A43EC4FC-2123-6A76-38EE-284FBF98F40F}"/>
                </a:ext>
              </a:extLst>
            </p:cNvPr>
            <p:cNvCxnSpPr/>
            <p:nvPr/>
          </p:nvCxnSpPr>
          <p:spPr>
            <a:xfrm>
              <a:off x="1152433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EAA94704-0375-8B72-A7C4-F21A9BC62403}"/>
                </a:ext>
              </a:extLst>
            </p:cNvPr>
            <p:cNvCxnSpPr/>
            <p:nvPr/>
          </p:nvCxnSpPr>
          <p:spPr>
            <a:xfrm>
              <a:off x="1178559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39AC734E-7588-18AC-7B0B-266E3F8A0967}"/>
                </a:ext>
              </a:extLst>
            </p:cNvPr>
            <p:cNvCxnSpPr/>
            <p:nvPr/>
          </p:nvCxnSpPr>
          <p:spPr>
            <a:xfrm>
              <a:off x="1204684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DA7EBDF4-C715-B3A9-CACE-1F4390264D79}"/>
                </a:ext>
              </a:extLst>
            </p:cNvPr>
            <p:cNvCxnSpPr/>
            <p:nvPr/>
          </p:nvCxnSpPr>
          <p:spPr>
            <a:xfrm>
              <a:off x="1230810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33D05BDD-AB43-8161-008E-46588778F22E}"/>
                </a:ext>
              </a:extLst>
            </p:cNvPr>
            <p:cNvCxnSpPr/>
            <p:nvPr/>
          </p:nvCxnSpPr>
          <p:spPr>
            <a:xfrm>
              <a:off x="1256936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7" name="直接连接符 356">
              <a:extLst>
                <a:ext uri="{FF2B5EF4-FFF2-40B4-BE49-F238E27FC236}">
                  <a16:creationId xmlns:a16="http://schemas.microsoft.com/office/drawing/2014/main" id="{1C2814C3-E5BF-EA45-ED0E-0D366E8A6FD9}"/>
                </a:ext>
              </a:extLst>
            </p:cNvPr>
            <p:cNvCxnSpPr/>
            <p:nvPr/>
          </p:nvCxnSpPr>
          <p:spPr>
            <a:xfrm>
              <a:off x="12830620"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4E4AE24D-9851-5995-A86B-404DDB4A798E}"/>
                </a:ext>
              </a:extLst>
            </p:cNvPr>
            <p:cNvCxnSpPr/>
            <p:nvPr/>
          </p:nvCxnSpPr>
          <p:spPr>
            <a:xfrm>
              <a:off x="13091877"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6FF1E83E-2D68-AA44-1822-10E9F1858193}"/>
                </a:ext>
              </a:extLst>
            </p:cNvPr>
            <p:cNvCxnSpPr/>
            <p:nvPr/>
          </p:nvCxnSpPr>
          <p:spPr>
            <a:xfrm>
              <a:off x="13353134"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B57BFF38-9559-640C-72ED-336EF40AD38B}"/>
                </a:ext>
              </a:extLst>
            </p:cNvPr>
            <p:cNvCxnSpPr/>
            <p:nvPr/>
          </p:nvCxnSpPr>
          <p:spPr>
            <a:xfrm>
              <a:off x="13614391"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85388D5B-220C-00B2-928A-6F30070FCB88}"/>
                </a:ext>
              </a:extLst>
            </p:cNvPr>
            <p:cNvCxnSpPr/>
            <p:nvPr/>
          </p:nvCxnSpPr>
          <p:spPr>
            <a:xfrm>
              <a:off x="13875648"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2" name="直接连接符 361">
              <a:extLst>
                <a:ext uri="{FF2B5EF4-FFF2-40B4-BE49-F238E27FC236}">
                  <a16:creationId xmlns:a16="http://schemas.microsoft.com/office/drawing/2014/main" id="{43069CFA-1ACC-E3E3-B495-9E5082691547}"/>
                </a:ext>
              </a:extLst>
            </p:cNvPr>
            <p:cNvCxnSpPr/>
            <p:nvPr/>
          </p:nvCxnSpPr>
          <p:spPr>
            <a:xfrm>
              <a:off x="14136905"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99F06385-65A8-1A7D-90AA-60E78800C018}"/>
                </a:ext>
              </a:extLst>
            </p:cNvPr>
            <p:cNvCxnSpPr/>
            <p:nvPr/>
          </p:nvCxnSpPr>
          <p:spPr>
            <a:xfrm>
              <a:off x="14398162"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4" name="直接连接符 363">
              <a:extLst>
                <a:ext uri="{FF2B5EF4-FFF2-40B4-BE49-F238E27FC236}">
                  <a16:creationId xmlns:a16="http://schemas.microsoft.com/office/drawing/2014/main" id="{94DF74F7-65D2-C3DA-F9DC-92272DAB57C8}"/>
                </a:ext>
              </a:extLst>
            </p:cNvPr>
            <p:cNvCxnSpPr/>
            <p:nvPr/>
          </p:nvCxnSpPr>
          <p:spPr>
            <a:xfrm>
              <a:off x="14659419"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4DEC571E-959B-BA50-0224-690B461E09D3}"/>
                </a:ext>
              </a:extLst>
            </p:cNvPr>
            <p:cNvCxnSpPr/>
            <p:nvPr/>
          </p:nvCxnSpPr>
          <p:spPr>
            <a:xfrm>
              <a:off x="14920676"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4A2233B4-A73B-7BA0-5FAE-D3E25EA2E390}"/>
                </a:ext>
              </a:extLst>
            </p:cNvPr>
            <p:cNvCxnSpPr/>
            <p:nvPr/>
          </p:nvCxnSpPr>
          <p:spPr>
            <a:xfrm>
              <a:off x="15181933" y="972457"/>
              <a:ext cx="0" cy="8287657"/>
            </a:xfrm>
            <a:prstGeom prst="line">
              <a:avLst/>
            </a:prstGeom>
            <a:ln w="6350">
              <a:gradFill flip="none" rotWithShape="1">
                <a:gsLst>
                  <a:gs pos="0">
                    <a:srgbClr val="2FC9FF">
                      <a:alpha val="0"/>
                    </a:srgbClr>
                  </a:gs>
                  <a:gs pos="100000">
                    <a:srgbClr val="2FC9FF">
                      <a:alpha val="61000"/>
                    </a:srgbClr>
                  </a:gs>
                </a:gsLst>
                <a:lin ang="5400000" scaled="1"/>
                <a:tileRect/>
              </a:gradFill>
            </a:ln>
          </p:spPr>
          <p:style>
            <a:lnRef idx="1">
              <a:schemeClr val="accent1"/>
            </a:lnRef>
            <a:fillRef idx="0">
              <a:schemeClr val="accent1"/>
            </a:fillRef>
            <a:effectRef idx="0">
              <a:schemeClr val="accent1"/>
            </a:effectRef>
            <a:fontRef idx="minor">
              <a:schemeClr val="tx1"/>
            </a:fontRef>
          </p:style>
        </p:cxnSp>
      </p:grpSp>
      <p:sp>
        <p:nvSpPr>
          <p:cNvPr id="368" name="梯形 367">
            <a:extLst>
              <a:ext uri="{FF2B5EF4-FFF2-40B4-BE49-F238E27FC236}">
                <a16:creationId xmlns:a16="http://schemas.microsoft.com/office/drawing/2014/main" id="{F8D833C0-9AFE-EE2F-0039-64B47D3189F8}"/>
              </a:ext>
            </a:extLst>
          </p:cNvPr>
          <p:cNvSpPr/>
          <p:nvPr/>
        </p:nvSpPr>
        <p:spPr>
          <a:xfrm>
            <a:off x="741680" y="4603750"/>
            <a:ext cx="10708640" cy="4362450"/>
          </a:xfrm>
          <a:prstGeom prst="trapezoid">
            <a:avLst>
              <a:gd name="adj" fmla="val 93472"/>
            </a:avLst>
          </a:prstGeom>
          <a:gradFill>
            <a:gsLst>
              <a:gs pos="0">
                <a:srgbClr val="0B2353"/>
              </a:gs>
              <a:gs pos="53000">
                <a:srgbClr val="051B4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9" name="组合 368">
            <a:extLst>
              <a:ext uri="{FF2B5EF4-FFF2-40B4-BE49-F238E27FC236}">
                <a16:creationId xmlns:a16="http://schemas.microsoft.com/office/drawing/2014/main" id="{4C0E3E49-A123-220A-0A4B-414AAFBEE34C}"/>
              </a:ext>
            </a:extLst>
          </p:cNvPr>
          <p:cNvGrpSpPr/>
          <p:nvPr/>
        </p:nvGrpSpPr>
        <p:grpSpPr>
          <a:xfrm>
            <a:off x="4358299" y="1646065"/>
            <a:ext cx="3475402" cy="7285264"/>
            <a:chOff x="3724422" y="4057650"/>
            <a:chExt cx="9425306" cy="5600700"/>
          </a:xfrm>
          <a:scene3d>
            <a:camera prst="perspectiveRelaxedModerately" fov="6600000">
              <a:rot lat="17690631" lon="0" rev="0"/>
            </a:camera>
            <a:lightRig rig="threePt" dir="t"/>
          </a:scene3d>
        </p:grpSpPr>
        <p:cxnSp>
          <p:nvCxnSpPr>
            <p:cNvPr id="370" name="直接连接符 369">
              <a:extLst>
                <a:ext uri="{FF2B5EF4-FFF2-40B4-BE49-F238E27FC236}">
                  <a16:creationId xmlns:a16="http://schemas.microsoft.com/office/drawing/2014/main" id="{F7EE5F5D-2CDF-310A-3D8A-F0FA2D1F6628}"/>
                </a:ext>
              </a:extLst>
            </p:cNvPr>
            <p:cNvCxnSpPr>
              <a:cxnSpLocks/>
            </p:cNvCxnSpPr>
            <p:nvPr/>
          </p:nvCxnSpPr>
          <p:spPr>
            <a:xfrm>
              <a:off x="372442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21D7A0BA-79D5-B19F-DA78-DE76A9DC98A1}"/>
                </a:ext>
              </a:extLst>
            </p:cNvPr>
            <p:cNvCxnSpPr>
              <a:cxnSpLocks/>
            </p:cNvCxnSpPr>
            <p:nvPr/>
          </p:nvCxnSpPr>
          <p:spPr>
            <a:xfrm>
              <a:off x="397916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F257AEBA-C916-B535-F840-8766B8C639BB}"/>
                </a:ext>
              </a:extLst>
            </p:cNvPr>
            <p:cNvCxnSpPr>
              <a:cxnSpLocks/>
            </p:cNvCxnSpPr>
            <p:nvPr/>
          </p:nvCxnSpPr>
          <p:spPr>
            <a:xfrm>
              <a:off x="423389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93A6A3E1-032B-021F-4534-FDEED1D0E1F2}"/>
                </a:ext>
              </a:extLst>
            </p:cNvPr>
            <p:cNvCxnSpPr>
              <a:cxnSpLocks/>
            </p:cNvCxnSpPr>
            <p:nvPr/>
          </p:nvCxnSpPr>
          <p:spPr>
            <a:xfrm>
              <a:off x="448863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4" name="直接连接符 373">
              <a:extLst>
                <a:ext uri="{FF2B5EF4-FFF2-40B4-BE49-F238E27FC236}">
                  <a16:creationId xmlns:a16="http://schemas.microsoft.com/office/drawing/2014/main" id="{3C1ED051-9E1B-69A2-FA48-3D5B0A745B9A}"/>
                </a:ext>
              </a:extLst>
            </p:cNvPr>
            <p:cNvCxnSpPr>
              <a:cxnSpLocks/>
            </p:cNvCxnSpPr>
            <p:nvPr/>
          </p:nvCxnSpPr>
          <p:spPr>
            <a:xfrm>
              <a:off x="474337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FD81FA6E-BC0F-2E50-F2FA-0EE777D87D7B}"/>
                </a:ext>
              </a:extLst>
            </p:cNvPr>
            <p:cNvCxnSpPr>
              <a:cxnSpLocks/>
            </p:cNvCxnSpPr>
            <p:nvPr/>
          </p:nvCxnSpPr>
          <p:spPr>
            <a:xfrm>
              <a:off x="499811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C3D1BA95-80A6-FEE3-1C56-2CADE6E537A8}"/>
                </a:ext>
              </a:extLst>
            </p:cNvPr>
            <p:cNvCxnSpPr>
              <a:cxnSpLocks/>
            </p:cNvCxnSpPr>
            <p:nvPr/>
          </p:nvCxnSpPr>
          <p:spPr>
            <a:xfrm>
              <a:off x="525285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EE4E7E72-FCEC-9F5E-35E1-7A7126378F53}"/>
                </a:ext>
              </a:extLst>
            </p:cNvPr>
            <p:cNvCxnSpPr>
              <a:cxnSpLocks/>
            </p:cNvCxnSpPr>
            <p:nvPr/>
          </p:nvCxnSpPr>
          <p:spPr>
            <a:xfrm>
              <a:off x="550758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F84002E9-9C0C-93B3-1B3B-192ED0A2005C}"/>
                </a:ext>
              </a:extLst>
            </p:cNvPr>
            <p:cNvCxnSpPr>
              <a:cxnSpLocks/>
            </p:cNvCxnSpPr>
            <p:nvPr/>
          </p:nvCxnSpPr>
          <p:spPr>
            <a:xfrm>
              <a:off x="576232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E0FCC7A8-BB16-18D2-F989-EC2C9F4788C4}"/>
                </a:ext>
              </a:extLst>
            </p:cNvPr>
            <p:cNvCxnSpPr>
              <a:cxnSpLocks/>
            </p:cNvCxnSpPr>
            <p:nvPr/>
          </p:nvCxnSpPr>
          <p:spPr>
            <a:xfrm>
              <a:off x="601706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0" name="直接连接符 379">
              <a:extLst>
                <a:ext uri="{FF2B5EF4-FFF2-40B4-BE49-F238E27FC236}">
                  <a16:creationId xmlns:a16="http://schemas.microsoft.com/office/drawing/2014/main" id="{2D6CF5AF-15DA-FE29-7BFB-A691D52CC23D}"/>
                </a:ext>
              </a:extLst>
            </p:cNvPr>
            <p:cNvCxnSpPr>
              <a:cxnSpLocks/>
            </p:cNvCxnSpPr>
            <p:nvPr/>
          </p:nvCxnSpPr>
          <p:spPr>
            <a:xfrm>
              <a:off x="627180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5D8EE2F2-BB1A-F203-6976-DBC1B44342B9}"/>
                </a:ext>
              </a:extLst>
            </p:cNvPr>
            <p:cNvCxnSpPr>
              <a:cxnSpLocks/>
            </p:cNvCxnSpPr>
            <p:nvPr/>
          </p:nvCxnSpPr>
          <p:spPr>
            <a:xfrm>
              <a:off x="652654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F5405BEC-07BF-2558-9396-9CE52C18C76C}"/>
                </a:ext>
              </a:extLst>
            </p:cNvPr>
            <p:cNvCxnSpPr>
              <a:cxnSpLocks/>
            </p:cNvCxnSpPr>
            <p:nvPr/>
          </p:nvCxnSpPr>
          <p:spPr>
            <a:xfrm>
              <a:off x="678127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096D8EFF-6CF0-135B-54CE-B13370747863}"/>
                </a:ext>
              </a:extLst>
            </p:cNvPr>
            <p:cNvCxnSpPr>
              <a:cxnSpLocks/>
            </p:cNvCxnSpPr>
            <p:nvPr/>
          </p:nvCxnSpPr>
          <p:spPr>
            <a:xfrm>
              <a:off x="703601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42A21978-DAF6-3C1F-BE9E-228CE51CBDE7}"/>
                </a:ext>
              </a:extLst>
            </p:cNvPr>
            <p:cNvCxnSpPr>
              <a:cxnSpLocks/>
            </p:cNvCxnSpPr>
            <p:nvPr/>
          </p:nvCxnSpPr>
          <p:spPr>
            <a:xfrm>
              <a:off x="729075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5" name="直接连接符 384">
              <a:extLst>
                <a:ext uri="{FF2B5EF4-FFF2-40B4-BE49-F238E27FC236}">
                  <a16:creationId xmlns:a16="http://schemas.microsoft.com/office/drawing/2014/main" id="{27084610-C502-B209-6C81-151D0672435D}"/>
                </a:ext>
              </a:extLst>
            </p:cNvPr>
            <p:cNvCxnSpPr>
              <a:cxnSpLocks/>
            </p:cNvCxnSpPr>
            <p:nvPr/>
          </p:nvCxnSpPr>
          <p:spPr>
            <a:xfrm>
              <a:off x="754549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2D2BC1F9-FBB6-2203-6D1E-B7D740CAB509}"/>
                </a:ext>
              </a:extLst>
            </p:cNvPr>
            <p:cNvCxnSpPr>
              <a:cxnSpLocks/>
            </p:cNvCxnSpPr>
            <p:nvPr/>
          </p:nvCxnSpPr>
          <p:spPr>
            <a:xfrm>
              <a:off x="780023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23397C87-7EBB-0758-271A-C4E5D9754D52}"/>
                </a:ext>
              </a:extLst>
            </p:cNvPr>
            <p:cNvCxnSpPr>
              <a:cxnSpLocks/>
            </p:cNvCxnSpPr>
            <p:nvPr/>
          </p:nvCxnSpPr>
          <p:spPr>
            <a:xfrm>
              <a:off x="805496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94572725-0CBB-0C2C-A752-F17189872D87}"/>
                </a:ext>
              </a:extLst>
            </p:cNvPr>
            <p:cNvCxnSpPr>
              <a:cxnSpLocks/>
            </p:cNvCxnSpPr>
            <p:nvPr/>
          </p:nvCxnSpPr>
          <p:spPr>
            <a:xfrm>
              <a:off x="830970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2DF17E70-38AA-E07D-5846-3F37B4E793A6}"/>
                </a:ext>
              </a:extLst>
            </p:cNvPr>
            <p:cNvCxnSpPr>
              <a:cxnSpLocks/>
            </p:cNvCxnSpPr>
            <p:nvPr/>
          </p:nvCxnSpPr>
          <p:spPr>
            <a:xfrm>
              <a:off x="856444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0" name="直接连接符 389">
              <a:extLst>
                <a:ext uri="{FF2B5EF4-FFF2-40B4-BE49-F238E27FC236}">
                  <a16:creationId xmlns:a16="http://schemas.microsoft.com/office/drawing/2014/main" id="{69572EE4-717E-BE29-627A-C913DFF13579}"/>
                </a:ext>
              </a:extLst>
            </p:cNvPr>
            <p:cNvCxnSpPr>
              <a:cxnSpLocks/>
            </p:cNvCxnSpPr>
            <p:nvPr/>
          </p:nvCxnSpPr>
          <p:spPr>
            <a:xfrm>
              <a:off x="881918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FF14D329-B0D2-10F7-7494-1BA6B783FB6B}"/>
                </a:ext>
              </a:extLst>
            </p:cNvPr>
            <p:cNvCxnSpPr>
              <a:cxnSpLocks/>
            </p:cNvCxnSpPr>
            <p:nvPr/>
          </p:nvCxnSpPr>
          <p:spPr>
            <a:xfrm>
              <a:off x="907392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4D86E8FF-BC78-0BE2-4B05-D63A1A53BFA7}"/>
                </a:ext>
              </a:extLst>
            </p:cNvPr>
            <p:cNvCxnSpPr>
              <a:cxnSpLocks/>
            </p:cNvCxnSpPr>
            <p:nvPr/>
          </p:nvCxnSpPr>
          <p:spPr>
            <a:xfrm>
              <a:off x="932865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D6D499C3-890C-F0BC-3C0C-55909499A27E}"/>
                </a:ext>
              </a:extLst>
            </p:cNvPr>
            <p:cNvCxnSpPr>
              <a:cxnSpLocks/>
            </p:cNvCxnSpPr>
            <p:nvPr/>
          </p:nvCxnSpPr>
          <p:spPr>
            <a:xfrm>
              <a:off x="958339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38ED1371-B764-A267-A7E3-A0BA214DBBA2}"/>
                </a:ext>
              </a:extLst>
            </p:cNvPr>
            <p:cNvCxnSpPr>
              <a:cxnSpLocks/>
            </p:cNvCxnSpPr>
            <p:nvPr/>
          </p:nvCxnSpPr>
          <p:spPr>
            <a:xfrm>
              <a:off x="983813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5" name="直接连接符 394">
              <a:extLst>
                <a:ext uri="{FF2B5EF4-FFF2-40B4-BE49-F238E27FC236}">
                  <a16:creationId xmlns:a16="http://schemas.microsoft.com/office/drawing/2014/main" id="{811A6670-CF8F-4BD4-E11F-AA12EB21DFFD}"/>
                </a:ext>
              </a:extLst>
            </p:cNvPr>
            <p:cNvCxnSpPr>
              <a:cxnSpLocks/>
            </p:cNvCxnSpPr>
            <p:nvPr/>
          </p:nvCxnSpPr>
          <p:spPr>
            <a:xfrm>
              <a:off x="1009287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a16="http://schemas.microsoft.com/office/drawing/2014/main" id="{A3D0F484-3B40-0A75-3664-F542082FD60B}"/>
                </a:ext>
              </a:extLst>
            </p:cNvPr>
            <p:cNvCxnSpPr>
              <a:cxnSpLocks/>
            </p:cNvCxnSpPr>
            <p:nvPr/>
          </p:nvCxnSpPr>
          <p:spPr>
            <a:xfrm>
              <a:off x="1034761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F7511489-CB84-60BE-7BC5-CA9201B331B7}"/>
                </a:ext>
              </a:extLst>
            </p:cNvPr>
            <p:cNvCxnSpPr>
              <a:cxnSpLocks/>
            </p:cNvCxnSpPr>
            <p:nvPr/>
          </p:nvCxnSpPr>
          <p:spPr>
            <a:xfrm>
              <a:off x="1060234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8" name="直接连接符 397">
              <a:extLst>
                <a:ext uri="{FF2B5EF4-FFF2-40B4-BE49-F238E27FC236}">
                  <a16:creationId xmlns:a16="http://schemas.microsoft.com/office/drawing/2014/main" id="{E5BA2477-33DE-0DDD-E6C6-5C42A80D7A2A}"/>
                </a:ext>
              </a:extLst>
            </p:cNvPr>
            <p:cNvCxnSpPr>
              <a:cxnSpLocks/>
            </p:cNvCxnSpPr>
            <p:nvPr/>
          </p:nvCxnSpPr>
          <p:spPr>
            <a:xfrm>
              <a:off x="1085708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1D8E8AC1-0023-1E8F-B117-D1A3253E81CF}"/>
                </a:ext>
              </a:extLst>
            </p:cNvPr>
            <p:cNvCxnSpPr>
              <a:cxnSpLocks/>
            </p:cNvCxnSpPr>
            <p:nvPr/>
          </p:nvCxnSpPr>
          <p:spPr>
            <a:xfrm>
              <a:off x="1111182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0" name="直接连接符 399">
              <a:extLst>
                <a:ext uri="{FF2B5EF4-FFF2-40B4-BE49-F238E27FC236}">
                  <a16:creationId xmlns:a16="http://schemas.microsoft.com/office/drawing/2014/main" id="{DCE062EE-BF4B-AD4F-1A1A-3A16AC0B492A}"/>
                </a:ext>
              </a:extLst>
            </p:cNvPr>
            <p:cNvCxnSpPr>
              <a:cxnSpLocks/>
            </p:cNvCxnSpPr>
            <p:nvPr/>
          </p:nvCxnSpPr>
          <p:spPr>
            <a:xfrm>
              <a:off x="1136656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8069EAE2-DDD6-3E85-FA20-1C3675BD9F6B}"/>
                </a:ext>
              </a:extLst>
            </p:cNvPr>
            <p:cNvCxnSpPr>
              <a:cxnSpLocks/>
            </p:cNvCxnSpPr>
            <p:nvPr/>
          </p:nvCxnSpPr>
          <p:spPr>
            <a:xfrm>
              <a:off x="1162130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F6BDCAA1-391F-10C8-F358-ADB943048918}"/>
                </a:ext>
              </a:extLst>
            </p:cNvPr>
            <p:cNvCxnSpPr>
              <a:cxnSpLocks/>
            </p:cNvCxnSpPr>
            <p:nvPr/>
          </p:nvCxnSpPr>
          <p:spPr>
            <a:xfrm>
              <a:off x="1187603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EFE70842-E847-E5A2-1287-202692C9D928}"/>
                </a:ext>
              </a:extLst>
            </p:cNvPr>
            <p:cNvCxnSpPr>
              <a:cxnSpLocks/>
            </p:cNvCxnSpPr>
            <p:nvPr/>
          </p:nvCxnSpPr>
          <p:spPr>
            <a:xfrm>
              <a:off x="12130776"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8334CEF8-3DB3-2050-6DF5-C4F816F098D3}"/>
                </a:ext>
              </a:extLst>
            </p:cNvPr>
            <p:cNvCxnSpPr>
              <a:cxnSpLocks/>
            </p:cNvCxnSpPr>
            <p:nvPr/>
          </p:nvCxnSpPr>
          <p:spPr>
            <a:xfrm>
              <a:off x="12385514"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5" name="直接连接符 404">
              <a:extLst>
                <a:ext uri="{FF2B5EF4-FFF2-40B4-BE49-F238E27FC236}">
                  <a16:creationId xmlns:a16="http://schemas.microsoft.com/office/drawing/2014/main" id="{F0DD5118-2A82-DCE4-B661-CCDF7554BB7B}"/>
                </a:ext>
              </a:extLst>
            </p:cNvPr>
            <p:cNvCxnSpPr>
              <a:cxnSpLocks/>
            </p:cNvCxnSpPr>
            <p:nvPr/>
          </p:nvCxnSpPr>
          <p:spPr>
            <a:xfrm>
              <a:off x="12640252"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58D915EE-8E6A-F016-5374-1B70A07A8F19}"/>
                </a:ext>
              </a:extLst>
            </p:cNvPr>
            <p:cNvCxnSpPr>
              <a:cxnSpLocks/>
            </p:cNvCxnSpPr>
            <p:nvPr/>
          </p:nvCxnSpPr>
          <p:spPr>
            <a:xfrm>
              <a:off x="12894990"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CE65B4A9-8214-4C1E-62F0-A2BA991E8BB8}"/>
                </a:ext>
              </a:extLst>
            </p:cNvPr>
            <p:cNvCxnSpPr>
              <a:cxnSpLocks/>
            </p:cNvCxnSpPr>
            <p:nvPr/>
          </p:nvCxnSpPr>
          <p:spPr>
            <a:xfrm>
              <a:off x="13149728" y="4057650"/>
              <a:ext cx="0" cy="5600700"/>
            </a:xfrm>
            <a:prstGeom prst="line">
              <a:avLst/>
            </a:prstGeom>
            <a:ln w="3175">
              <a:gradFill>
                <a:gsLst>
                  <a:gs pos="61000">
                    <a:srgbClr val="00B0F0">
                      <a:alpha val="46000"/>
                    </a:srgbClr>
                  </a:gs>
                  <a:gs pos="27000">
                    <a:schemeClr val="accent1">
                      <a:lumMod val="5000"/>
                      <a:lumOff val="95000"/>
                      <a:alpha val="0"/>
                    </a:schemeClr>
                  </a:gs>
                  <a:gs pos="88000">
                    <a:schemeClr val="bg1">
                      <a:alpha val="0"/>
                    </a:schemeClr>
                  </a:gs>
                </a:gsLst>
                <a:lin ang="5400000" scaled="1"/>
              </a:gradFill>
            </a:ln>
            <a:sp3d prstMaterial="matte"/>
          </p:spPr>
          <p:style>
            <a:lnRef idx="1">
              <a:schemeClr val="accent1"/>
            </a:lnRef>
            <a:fillRef idx="0">
              <a:schemeClr val="accent1"/>
            </a:fillRef>
            <a:effectRef idx="0">
              <a:schemeClr val="accent1"/>
            </a:effectRef>
            <a:fontRef idx="minor">
              <a:schemeClr val="tx1"/>
            </a:fontRef>
          </p:style>
        </p:cxnSp>
      </p:grpSp>
      <p:grpSp>
        <p:nvGrpSpPr>
          <p:cNvPr id="73" name="组合 72">
            <a:extLst>
              <a:ext uri="{FF2B5EF4-FFF2-40B4-BE49-F238E27FC236}">
                <a16:creationId xmlns:a16="http://schemas.microsoft.com/office/drawing/2014/main" id="{F255D42C-518A-FBE4-B431-657B3FAE1742}"/>
              </a:ext>
            </a:extLst>
          </p:cNvPr>
          <p:cNvGrpSpPr/>
          <p:nvPr/>
        </p:nvGrpSpPr>
        <p:grpSpPr>
          <a:xfrm>
            <a:off x="3674032" y="559588"/>
            <a:ext cx="4843936" cy="10201802"/>
            <a:chOff x="2230999" y="3630018"/>
            <a:chExt cx="7887379" cy="5856879"/>
          </a:xfrm>
          <a:gradFill>
            <a:gsLst>
              <a:gs pos="0">
                <a:srgbClr val="084279">
                  <a:alpha val="0"/>
                </a:srgbClr>
              </a:gs>
              <a:gs pos="29000">
                <a:srgbClr val="094685"/>
              </a:gs>
              <a:gs pos="100000">
                <a:srgbClr val="063E6D"/>
              </a:gs>
            </a:gsLst>
            <a:lin ang="5400000" scaled="1"/>
          </a:gradFill>
          <a:scene3d>
            <a:camera prst="perspectiveRelaxedModerately" fov="5700000">
              <a:rot lat="17687996" lon="0" rev="0"/>
            </a:camera>
            <a:lightRig rig="threePt" dir="t"/>
          </a:scene3d>
        </p:grpSpPr>
        <p:sp>
          <p:nvSpPr>
            <p:cNvPr id="71" name="矩形 70">
              <a:extLst>
                <a:ext uri="{FF2B5EF4-FFF2-40B4-BE49-F238E27FC236}">
                  <a16:creationId xmlns:a16="http://schemas.microsoft.com/office/drawing/2014/main" id="{4A75582A-2F1A-D022-9FC6-0D1F7CD8BCA1}"/>
                </a:ext>
              </a:extLst>
            </p:cNvPr>
            <p:cNvSpPr/>
            <p:nvPr/>
          </p:nvSpPr>
          <p:spPr>
            <a:xfrm>
              <a:off x="2230999" y="3630018"/>
              <a:ext cx="265071" cy="5856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a:extLst>
                <a:ext uri="{FF2B5EF4-FFF2-40B4-BE49-F238E27FC236}">
                  <a16:creationId xmlns:a16="http://schemas.microsoft.com/office/drawing/2014/main" id="{305A35EB-5541-45E3-B05B-8BC3833295CD}"/>
                </a:ext>
              </a:extLst>
            </p:cNvPr>
            <p:cNvSpPr/>
            <p:nvPr/>
          </p:nvSpPr>
          <p:spPr>
            <a:xfrm>
              <a:off x="9853307" y="3630018"/>
              <a:ext cx="265071" cy="5856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6" name="图片 285">
            <a:extLst>
              <a:ext uri="{FF2B5EF4-FFF2-40B4-BE49-F238E27FC236}">
                <a16:creationId xmlns:a16="http://schemas.microsoft.com/office/drawing/2014/main" id="{63C63D96-C2C4-4D15-989D-B43077505956}"/>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25000"/>
                    </a14:imgEffect>
                  </a14:imgLayer>
                </a14:imgProps>
              </a:ext>
              <a:ext uri="{28A0092B-C50C-407E-A947-70E740481C1C}">
                <a14:useLocalDpi xmlns:a14="http://schemas.microsoft.com/office/drawing/2010/main"/>
              </a:ext>
            </a:extLst>
          </a:blip>
          <a:stretch>
            <a:fillRect/>
          </a:stretch>
        </p:blipFill>
        <p:spPr>
          <a:xfrm>
            <a:off x="-1295400" y="3720537"/>
            <a:ext cx="14097000" cy="1621430"/>
          </a:xfrm>
          <a:prstGeom prst="rect">
            <a:avLst/>
          </a:prstGeom>
        </p:spPr>
      </p:pic>
      <p:grpSp>
        <p:nvGrpSpPr>
          <p:cNvPr id="442" name="组合 441">
            <a:extLst>
              <a:ext uri="{FF2B5EF4-FFF2-40B4-BE49-F238E27FC236}">
                <a16:creationId xmlns:a16="http://schemas.microsoft.com/office/drawing/2014/main" id="{D3F661C7-66FB-1C1D-AD54-2D366A3EC329}"/>
              </a:ext>
            </a:extLst>
          </p:cNvPr>
          <p:cNvGrpSpPr/>
          <p:nvPr/>
        </p:nvGrpSpPr>
        <p:grpSpPr>
          <a:xfrm>
            <a:off x="3457575" y="2505816"/>
            <a:ext cx="5276850" cy="999552"/>
            <a:chOff x="3457575" y="2362941"/>
            <a:chExt cx="5276850" cy="999552"/>
          </a:xfrm>
        </p:grpSpPr>
        <p:sp>
          <p:nvSpPr>
            <p:cNvPr id="292" name="梯形 291">
              <a:extLst>
                <a:ext uri="{FF2B5EF4-FFF2-40B4-BE49-F238E27FC236}">
                  <a16:creationId xmlns:a16="http://schemas.microsoft.com/office/drawing/2014/main" id="{DF4262D6-27B6-B773-0E98-254FE80BDC6D}"/>
                </a:ext>
              </a:extLst>
            </p:cNvPr>
            <p:cNvSpPr/>
            <p:nvPr/>
          </p:nvSpPr>
          <p:spPr>
            <a:xfrm flipV="1">
              <a:off x="3457575" y="2508418"/>
              <a:ext cx="5276850" cy="412750"/>
            </a:xfrm>
            <a:prstGeom prst="trapezoid">
              <a:avLst>
                <a:gd name="adj" fmla="val 18077"/>
              </a:avLst>
            </a:prstGeom>
            <a:gradFill flip="none" rotWithShape="1">
              <a:gsLst>
                <a:gs pos="8000">
                  <a:srgbClr val="36F8E6">
                    <a:alpha val="0"/>
                  </a:srgbClr>
                </a:gs>
                <a:gs pos="92000">
                  <a:srgbClr val="36F8E6">
                    <a:alpha val="0"/>
                  </a:srgbClr>
                </a:gs>
                <a:gs pos="54000">
                  <a:srgbClr val="2FC9FF">
                    <a:alpha val="28000"/>
                  </a:srgbClr>
                </a:gs>
              </a:gsLst>
              <a:lin ang="0" scaled="1"/>
              <a:tileRect/>
            </a:gradFill>
            <a:ln w="3175">
              <a:gradFill flip="none" rotWithShape="1">
                <a:gsLst>
                  <a:gs pos="0">
                    <a:srgbClr val="36F8E6">
                      <a:alpha val="0"/>
                    </a:srgbClr>
                  </a:gs>
                  <a:gs pos="53000">
                    <a:srgbClr val="36F8E6">
                      <a:alpha val="55000"/>
                    </a:srgbClr>
                  </a:gs>
                  <a:gs pos="100000">
                    <a:srgbClr val="36F8E6">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A0772188-1E97-5B38-3A58-71EBAAC701B4}"/>
                </a:ext>
              </a:extLst>
            </p:cNvPr>
            <p:cNvSpPr txBox="1"/>
            <p:nvPr/>
          </p:nvSpPr>
          <p:spPr>
            <a:xfrm>
              <a:off x="4039756" y="2514738"/>
              <a:ext cx="4112488" cy="400110"/>
            </a:xfrm>
            <a:prstGeom prst="rect">
              <a:avLst/>
            </a:prstGeom>
            <a:noFill/>
          </p:spPr>
          <p:txBody>
            <a:bodyPr wrap="square">
              <a:spAutoFit/>
            </a:bodyPr>
            <a:lstStyle/>
            <a:p>
              <a:pPr algn="dist"/>
              <a:r>
                <a:rPr lang="en-US" altLang="zh-CN" sz="2000" dirty="0">
                  <a:solidFill>
                    <a:srgbClr val="36F8E6"/>
                  </a:solidFill>
                </a:rPr>
                <a:t>-</a:t>
              </a:r>
              <a:r>
                <a:rPr lang="zh-CN" altLang="en-US" sz="2000" dirty="0">
                  <a:solidFill>
                    <a:srgbClr val="36F8E6"/>
                  </a:solidFill>
                </a:rPr>
                <a:t>自动驾驶行业巅峰论坛</a:t>
              </a:r>
              <a:r>
                <a:rPr lang="en-US" altLang="zh-CN" sz="2000" dirty="0">
                  <a:solidFill>
                    <a:srgbClr val="36F8E6"/>
                  </a:solidFill>
                </a:rPr>
                <a:t>-</a:t>
              </a:r>
              <a:endParaRPr lang="zh-CN" altLang="en-US" sz="2000" dirty="0">
                <a:solidFill>
                  <a:srgbClr val="36F8E6"/>
                </a:solidFill>
              </a:endParaRPr>
            </a:p>
          </p:txBody>
        </p:sp>
        <p:pic>
          <p:nvPicPr>
            <p:cNvPr id="418" name="图片 417">
              <a:extLst>
                <a:ext uri="{FF2B5EF4-FFF2-40B4-BE49-F238E27FC236}">
                  <a16:creationId xmlns:a16="http://schemas.microsoft.com/office/drawing/2014/main" id="{7769C6E6-F025-A926-3A7F-F603051AE248}"/>
                </a:ext>
              </a:extLst>
            </p:cNvPr>
            <p:cNvPicPr>
              <a:picLocks noChangeAspect="1"/>
            </p:cNvPicPr>
            <p:nvPr/>
          </p:nvPicPr>
          <p:blipFill>
            <a:blip r:embed="rId11" cstate="screen">
              <a:alphaModFix amt="70000"/>
              <a:extLst>
                <a:ext uri="{BEBA8EAE-BF5A-486C-A8C5-ECC9F3942E4B}">
                  <a14:imgProps xmlns:a14="http://schemas.microsoft.com/office/drawing/2010/main">
                    <a14:imgLayer r:embed="rId12">
                      <a14:imgEffect>
                        <a14:brightnessContrast bright="55000"/>
                      </a14:imgEffect>
                    </a14:imgLayer>
                  </a14:imgProps>
                </a:ext>
                <a:ext uri="{28A0092B-C50C-407E-A947-70E740481C1C}">
                  <a14:useLocalDpi xmlns:a14="http://schemas.microsoft.com/office/drawing/2010/main"/>
                </a:ext>
              </a:extLst>
            </a:blip>
            <a:stretch>
              <a:fillRect/>
            </a:stretch>
          </p:blipFill>
          <p:spPr>
            <a:xfrm>
              <a:off x="5210175" y="2362941"/>
              <a:ext cx="1771650" cy="999552"/>
            </a:xfrm>
            <a:prstGeom prst="rect">
              <a:avLst/>
            </a:prstGeom>
            <a:effectLst>
              <a:softEdge rad="254000"/>
            </a:effectLst>
          </p:spPr>
        </p:pic>
      </p:grpSp>
      <p:pic>
        <p:nvPicPr>
          <p:cNvPr id="420" name="图片 419">
            <a:extLst>
              <a:ext uri="{FF2B5EF4-FFF2-40B4-BE49-F238E27FC236}">
                <a16:creationId xmlns:a16="http://schemas.microsoft.com/office/drawing/2014/main" id="{A93C5D60-B558-9342-3C59-96F089688E4F}"/>
              </a:ext>
            </a:extLst>
          </p:cNvPr>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35000"/>
                    </a14:imgEffect>
                  </a14:imgLayer>
                </a14:imgProps>
              </a:ext>
              <a:ext uri="{28A0092B-C50C-407E-A947-70E740481C1C}">
                <a14:useLocalDpi xmlns:a14="http://schemas.microsoft.com/office/drawing/2010/main"/>
              </a:ext>
            </a:extLst>
          </a:blip>
          <a:stretch>
            <a:fillRect/>
          </a:stretch>
        </p:blipFill>
        <p:spPr>
          <a:xfrm>
            <a:off x="5869760" y="2367530"/>
            <a:ext cx="470080" cy="470080"/>
          </a:xfrm>
          <a:prstGeom prst="rect">
            <a:avLst/>
          </a:prstGeom>
        </p:spPr>
      </p:pic>
      <p:grpSp>
        <p:nvGrpSpPr>
          <p:cNvPr id="291" name="组合 290">
            <a:extLst>
              <a:ext uri="{FF2B5EF4-FFF2-40B4-BE49-F238E27FC236}">
                <a16:creationId xmlns:a16="http://schemas.microsoft.com/office/drawing/2014/main" id="{D10273B8-C947-0420-CD4D-756642604930}"/>
              </a:ext>
            </a:extLst>
          </p:cNvPr>
          <p:cNvGrpSpPr/>
          <p:nvPr/>
        </p:nvGrpSpPr>
        <p:grpSpPr>
          <a:xfrm>
            <a:off x="2571890" y="1319078"/>
            <a:ext cx="7048221" cy="949744"/>
            <a:chOff x="2571890" y="1440363"/>
            <a:chExt cx="7048221" cy="949744"/>
          </a:xfrm>
        </p:grpSpPr>
        <p:grpSp>
          <p:nvGrpSpPr>
            <p:cNvPr id="289" name="组合 288">
              <a:extLst>
                <a:ext uri="{FF2B5EF4-FFF2-40B4-BE49-F238E27FC236}">
                  <a16:creationId xmlns:a16="http://schemas.microsoft.com/office/drawing/2014/main" id="{144BD527-EC87-8502-69FB-AB85070AC819}"/>
                </a:ext>
              </a:extLst>
            </p:cNvPr>
            <p:cNvGrpSpPr/>
            <p:nvPr/>
          </p:nvGrpSpPr>
          <p:grpSpPr>
            <a:xfrm>
              <a:off x="2571890" y="1440363"/>
              <a:ext cx="3269335" cy="949744"/>
              <a:chOff x="2495690" y="1440363"/>
              <a:chExt cx="3269335" cy="949744"/>
            </a:xfrm>
            <a:effectLst>
              <a:outerShdw blurRad="63500" sx="99000" sy="99000" algn="ctr" rotWithShape="0">
                <a:srgbClr val="36F8E6">
                  <a:alpha val="38000"/>
                </a:srgbClr>
              </a:outerShdw>
            </a:effectLst>
          </p:grpSpPr>
          <p:sp>
            <p:nvSpPr>
              <p:cNvPr id="174" name="文本框 173">
                <a:extLst>
                  <a:ext uri="{FF2B5EF4-FFF2-40B4-BE49-F238E27FC236}">
                    <a16:creationId xmlns:a16="http://schemas.microsoft.com/office/drawing/2014/main" id="{6DBF95D0-1BDC-7FC2-E434-A50E21193565}"/>
                  </a:ext>
                </a:extLst>
              </p:cNvPr>
              <p:cNvSpPr txBox="1"/>
              <p:nvPr/>
            </p:nvSpPr>
            <p:spPr>
              <a:xfrm>
                <a:off x="2495690" y="1440363"/>
                <a:ext cx="811126" cy="935913"/>
              </a:xfrm>
              <a:custGeom>
                <a:avLst/>
                <a:gdLst/>
                <a:ahLst/>
                <a:cxnLst/>
                <a:rect l="l" t="t" r="r" b="b"/>
                <a:pathLst>
                  <a:path w="610210" h="704088">
                    <a:moveTo>
                      <a:pt x="91364" y="581711"/>
                    </a:moveTo>
                    <a:lnTo>
                      <a:pt x="91364" y="644576"/>
                    </a:lnTo>
                    <a:lnTo>
                      <a:pt x="521361" y="644576"/>
                    </a:lnTo>
                    <a:lnTo>
                      <a:pt x="521361" y="581711"/>
                    </a:lnTo>
                    <a:close/>
                    <a:moveTo>
                      <a:pt x="91364" y="455981"/>
                    </a:moveTo>
                    <a:lnTo>
                      <a:pt x="91364" y="518846"/>
                    </a:lnTo>
                    <a:lnTo>
                      <a:pt x="521361" y="518846"/>
                    </a:lnTo>
                    <a:lnTo>
                      <a:pt x="521361" y="455981"/>
                    </a:lnTo>
                    <a:close/>
                    <a:moveTo>
                      <a:pt x="85497" y="393116"/>
                    </a:moveTo>
                    <a:lnTo>
                      <a:pt x="524713" y="393116"/>
                    </a:lnTo>
                    <a:lnTo>
                      <a:pt x="587579" y="455981"/>
                    </a:lnTo>
                    <a:lnTo>
                      <a:pt x="587579" y="652958"/>
                    </a:lnTo>
                    <a:lnTo>
                      <a:pt x="524713" y="704088"/>
                    </a:lnTo>
                    <a:lnTo>
                      <a:pt x="82982" y="704088"/>
                    </a:lnTo>
                    <a:lnTo>
                      <a:pt x="25984" y="649605"/>
                    </a:lnTo>
                    <a:lnTo>
                      <a:pt x="25984" y="459334"/>
                    </a:lnTo>
                    <a:close/>
                    <a:moveTo>
                      <a:pt x="398983" y="88849"/>
                    </a:moveTo>
                    <a:lnTo>
                      <a:pt x="398983" y="302590"/>
                    </a:lnTo>
                    <a:lnTo>
                      <a:pt x="544830" y="302590"/>
                    </a:lnTo>
                    <a:lnTo>
                      <a:pt x="544830" y="88849"/>
                    </a:lnTo>
                    <a:close/>
                    <a:moveTo>
                      <a:pt x="396469" y="28499"/>
                    </a:moveTo>
                    <a:lnTo>
                      <a:pt x="549860" y="28499"/>
                    </a:lnTo>
                    <a:lnTo>
                      <a:pt x="610210" y="88849"/>
                    </a:lnTo>
                    <a:lnTo>
                      <a:pt x="610210" y="302590"/>
                    </a:lnTo>
                    <a:lnTo>
                      <a:pt x="549860" y="364617"/>
                    </a:lnTo>
                    <a:lnTo>
                      <a:pt x="396469" y="364617"/>
                    </a:lnTo>
                    <a:lnTo>
                      <a:pt x="333604" y="307619"/>
                    </a:lnTo>
                    <a:lnTo>
                      <a:pt x="333604" y="85496"/>
                    </a:lnTo>
                    <a:close/>
                    <a:moveTo>
                      <a:pt x="34366" y="0"/>
                    </a:moveTo>
                    <a:lnTo>
                      <a:pt x="105613" y="0"/>
                    </a:lnTo>
                    <a:lnTo>
                      <a:pt x="77115" y="42748"/>
                    </a:lnTo>
                    <a:lnTo>
                      <a:pt x="299238" y="42748"/>
                    </a:lnTo>
                    <a:lnTo>
                      <a:pt x="299238" y="108128"/>
                    </a:lnTo>
                    <a:lnTo>
                      <a:pt x="196977" y="108128"/>
                    </a:lnTo>
                    <a:lnTo>
                      <a:pt x="196977" y="182728"/>
                    </a:lnTo>
                    <a:lnTo>
                      <a:pt x="299238" y="182728"/>
                    </a:lnTo>
                    <a:lnTo>
                      <a:pt x="299238" y="242240"/>
                    </a:lnTo>
                    <a:lnTo>
                      <a:pt x="227991" y="242240"/>
                    </a:lnTo>
                    <a:lnTo>
                      <a:pt x="313487" y="364617"/>
                    </a:lnTo>
                    <a:lnTo>
                      <a:pt x="239725" y="364617"/>
                    </a:lnTo>
                    <a:lnTo>
                      <a:pt x="165126" y="256489"/>
                    </a:lnTo>
                    <a:lnTo>
                      <a:pt x="85497" y="364617"/>
                    </a:lnTo>
                    <a:lnTo>
                      <a:pt x="8382" y="364617"/>
                    </a:lnTo>
                    <a:lnTo>
                      <a:pt x="97231" y="242240"/>
                    </a:lnTo>
                    <a:lnTo>
                      <a:pt x="3353" y="242240"/>
                    </a:lnTo>
                    <a:lnTo>
                      <a:pt x="3353" y="182728"/>
                    </a:lnTo>
                    <a:lnTo>
                      <a:pt x="131598" y="182728"/>
                    </a:lnTo>
                    <a:lnTo>
                      <a:pt x="131598" y="108128"/>
                    </a:lnTo>
                    <a:lnTo>
                      <a:pt x="54483" y="108128"/>
                    </a:lnTo>
                    <a:lnTo>
                      <a:pt x="0" y="51130"/>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72" name="文本框 171">
                <a:extLst>
                  <a:ext uri="{FF2B5EF4-FFF2-40B4-BE49-F238E27FC236}">
                    <a16:creationId xmlns:a16="http://schemas.microsoft.com/office/drawing/2014/main" id="{7C631ADE-B14C-56A0-E184-112DF0C58F51}"/>
                  </a:ext>
                </a:extLst>
              </p:cNvPr>
              <p:cNvSpPr txBox="1"/>
              <p:nvPr/>
            </p:nvSpPr>
            <p:spPr>
              <a:xfrm>
                <a:off x="3397733" y="1504402"/>
                <a:ext cx="742804" cy="821614"/>
              </a:xfrm>
              <a:custGeom>
                <a:avLst/>
                <a:gdLst/>
                <a:ahLst/>
                <a:cxnLst/>
                <a:rect l="l" t="t" r="r" b="b"/>
                <a:pathLst>
                  <a:path w="632003" h="699059">
                    <a:moveTo>
                      <a:pt x="173508" y="461848"/>
                    </a:moveTo>
                    <a:lnTo>
                      <a:pt x="173508" y="530580"/>
                    </a:lnTo>
                    <a:lnTo>
                      <a:pt x="0" y="613562"/>
                    </a:lnTo>
                    <a:lnTo>
                      <a:pt x="0" y="542315"/>
                    </a:lnTo>
                    <a:close/>
                    <a:moveTo>
                      <a:pt x="304267" y="838"/>
                    </a:moveTo>
                    <a:lnTo>
                      <a:pt x="541477" y="838"/>
                    </a:lnTo>
                    <a:lnTo>
                      <a:pt x="609372" y="62865"/>
                    </a:lnTo>
                    <a:lnTo>
                      <a:pt x="609372" y="219608"/>
                    </a:lnTo>
                    <a:lnTo>
                      <a:pt x="489509" y="439216"/>
                    </a:lnTo>
                    <a:lnTo>
                      <a:pt x="632003" y="699059"/>
                    </a:lnTo>
                    <a:lnTo>
                      <a:pt x="560756" y="699059"/>
                    </a:lnTo>
                    <a:lnTo>
                      <a:pt x="455981" y="504596"/>
                    </a:lnTo>
                    <a:lnTo>
                      <a:pt x="347015" y="699059"/>
                    </a:lnTo>
                    <a:lnTo>
                      <a:pt x="273253" y="699059"/>
                    </a:lnTo>
                    <a:lnTo>
                      <a:pt x="418262" y="439216"/>
                    </a:lnTo>
                    <a:lnTo>
                      <a:pt x="287503" y="196977"/>
                    </a:lnTo>
                    <a:lnTo>
                      <a:pt x="361264" y="196977"/>
                    </a:lnTo>
                    <a:lnTo>
                      <a:pt x="455981" y="371322"/>
                    </a:lnTo>
                    <a:lnTo>
                      <a:pt x="541477" y="205359"/>
                    </a:lnTo>
                    <a:lnTo>
                      <a:pt x="541477" y="62865"/>
                    </a:lnTo>
                    <a:lnTo>
                      <a:pt x="304267" y="62865"/>
                    </a:lnTo>
                    <a:close/>
                    <a:moveTo>
                      <a:pt x="33528" y="0"/>
                    </a:moveTo>
                    <a:lnTo>
                      <a:pt x="170993" y="0"/>
                    </a:lnTo>
                    <a:lnTo>
                      <a:pt x="233020" y="60350"/>
                    </a:lnTo>
                    <a:lnTo>
                      <a:pt x="233020" y="308457"/>
                    </a:lnTo>
                    <a:lnTo>
                      <a:pt x="259004" y="359587"/>
                    </a:lnTo>
                    <a:lnTo>
                      <a:pt x="259004" y="630326"/>
                    </a:lnTo>
                    <a:lnTo>
                      <a:pt x="199492" y="699059"/>
                    </a:lnTo>
                    <a:lnTo>
                      <a:pt x="82144" y="699059"/>
                    </a:lnTo>
                    <a:lnTo>
                      <a:pt x="82144" y="642061"/>
                    </a:lnTo>
                    <a:lnTo>
                      <a:pt x="190272" y="642061"/>
                    </a:lnTo>
                    <a:lnTo>
                      <a:pt x="190272" y="365455"/>
                    </a:lnTo>
                    <a:lnTo>
                      <a:pt x="56998" y="365455"/>
                    </a:lnTo>
                    <a:lnTo>
                      <a:pt x="14250" y="316839"/>
                    </a:lnTo>
                    <a:lnTo>
                      <a:pt x="53645" y="111480"/>
                    </a:lnTo>
                    <a:lnTo>
                      <a:pt x="113995" y="111480"/>
                    </a:lnTo>
                    <a:lnTo>
                      <a:pt x="82144" y="308457"/>
                    </a:lnTo>
                    <a:lnTo>
                      <a:pt x="170993" y="308457"/>
                    </a:lnTo>
                    <a:lnTo>
                      <a:pt x="170993" y="56997"/>
                    </a:lnTo>
                    <a:lnTo>
                      <a:pt x="33528" y="56997"/>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70" name="文本框 169">
                <a:extLst>
                  <a:ext uri="{FF2B5EF4-FFF2-40B4-BE49-F238E27FC236}">
                    <a16:creationId xmlns:a16="http://schemas.microsoft.com/office/drawing/2014/main" id="{7DD8D971-9A07-B488-6693-680EFB2CA0C0}"/>
                  </a:ext>
                </a:extLst>
              </p:cNvPr>
              <p:cNvSpPr txBox="1"/>
              <p:nvPr/>
            </p:nvSpPr>
            <p:spPr>
              <a:xfrm>
                <a:off x="4231454" y="1556441"/>
                <a:ext cx="693547" cy="831465"/>
              </a:xfrm>
              <a:custGeom>
                <a:avLst/>
                <a:gdLst/>
                <a:ahLst/>
                <a:cxnLst/>
                <a:rect l="l" t="t" r="r" b="b"/>
                <a:pathLst>
                  <a:path w="590093" h="707441">
                    <a:moveTo>
                      <a:pt x="262357" y="0"/>
                    </a:moveTo>
                    <a:lnTo>
                      <a:pt x="327736" y="0"/>
                    </a:lnTo>
                    <a:lnTo>
                      <a:pt x="327736" y="274091"/>
                    </a:lnTo>
                    <a:lnTo>
                      <a:pt x="518846" y="274091"/>
                    </a:lnTo>
                    <a:lnTo>
                      <a:pt x="518846" y="48615"/>
                    </a:lnTo>
                    <a:lnTo>
                      <a:pt x="581711" y="48615"/>
                    </a:lnTo>
                    <a:lnTo>
                      <a:pt x="581711" y="270738"/>
                    </a:lnTo>
                    <a:lnTo>
                      <a:pt x="518846" y="336956"/>
                    </a:lnTo>
                    <a:lnTo>
                      <a:pt x="327736" y="336956"/>
                    </a:lnTo>
                    <a:lnTo>
                      <a:pt x="327736" y="644576"/>
                    </a:lnTo>
                    <a:lnTo>
                      <a:pt x="524713" y="644576"/>
                    </a:lnTo>
                    <a:lnTo>
                      <a:pt x="524713" y="396468"/>
                    </a:lnTo>
                    <a:lnTo>
                      <a:pt x="590093" y="396468"/>
                    </a:lnTo>
                    <a:lnTo>
                      <a:pt x="590093" y="644576"/>
                    </a:lnTo>
                    <a:lnTo>
                      <a:pt x="527228" y="707441"/>
                    </a:lnTo>
                    <a:lnTo>
                      <a:pt x="62865" y="707441"/>
                    </a:lnTo>
                    <a:lnTo>
                      <a:pt x="0" y="644576"/>
                    </a:lnTo>
                    <a:lnTo>
                      <a:pt x="0" y="396468"/>
                    </a:lnTo>
                    <a:lnTo>
                      <a:pt x="65380" y="396468"/>
                    </a:lnTo>
                    <a:lnTo>
                      <a:pt x="65380" y="644576"/>
                    </a:lnTo>
                    <a:lnTo>
                      <a:pt x="262357" y="644576"/>
                    </a:lnTo>
                    <a:lnTo>
                      <a:pt x="262357" y="336956"/>
                    </a:lnTo>
                    <a:lnTo>
                      <a:pt x="68733" y="336956"/>
                    </a:lnTo>
                    <a:lnTo>
                      <a:pt x="8382" y="270738"/>
                    </a:lnTo>
                    <a:lnTo>
                      <a:pt x="8382" y="48615"/>
                    </a:lnTo>
                    <a:lnTo>
                      <a:pt x="73762" y="48615"/>
                    </a:lnTo>
                    <a:lnTo>
                      <a:pt x="73762" y="274091"/>
                    </a:lnTo>
                    <a:lnTo>
                      <a:pt x="262357" y="274091"/>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39" name="文本框 138">
                <a:extLst>
                  <a:ext uri="{FF2B5EF4-FFF2-40B4-BE49-F238E27FC236}">
                    <a16:creationId xmlns:a16="http://schemas.microsoft.com/office/drawing/2014/main" id="{A45E09C2-4155-FD98-D2F2-B9095221D300}"/>
                  </a:ext>
                </a:extLst>
              </p:cNvPr>
              <p:cNvSpPr txBox="1"/>
              <p:nvPr/>
            </p:nvSpPr>
            <p:spPr>
              <a:xfrm>
                <a:off x="5015919" y="1490757"/>
                <a:ext cx="749106" cy="899350"/>
              </a:xfrm>
              <a:custGeom>
                <a:avLst/>
                <a:gdLst/>
                <a:ahLst/>
                <a:cxnLst/>
                <a:rect l="l" t="t" r="r" b="b"/>
                <a:pathLst>
                  <a:path w="593445" h="712470">
                    <a:moveTo>
                      <a:pt x="211226" y="253975"/>
                    </a:moveTo>
                    <a:lnTo>
                      <a:pt x="593445" y="253975"/>
                    </a:lnTo>
                    <a:lnTo>
                      <a:pt x="593445" y="310972"/>
                    </a:lnTo>
                    <a:lnTo>
                      <a:pt x="527228" y="310972"/>
                    </a:lnTo>
                    <a:lnTo>
                      <a:pt x="527228" y="649605"/>
                    </a:lnTo>
                    <a:lnTo>
                      <a:pt x="461848" y="712470"/>
                    </a:lnTo>
                    <a:lnTo>
                      <a:pt x="322707" y="712470"/>
                    </a:lnTo>
                    <a:lnTo>
                      <a:pt x="322707" y="649605"/>
                    </a:lnTo>
                    <a:lnTo>
                      <a:pt x="455981" y="649605"/>
                    </a:lnTo>
                    <a:lnTo>
                      <a:pt x="455981" y="310972"/>
                    </a:lnTo>
                    <a:lnTo>
                      <a:pt x="211226" y="310972"/>
                    </a:lnTo>
                    <a:close/>
                    <a:moveTo>
                      <a:pt x="105613" y="227990"/>
                    </a:moveTo>
                    <a:lnTo>
                      <a:pt x="176860" y="227990"/>
                    </a:lnTo>
                    <a:lnTo>
                      <a:pt x="99746" y="393116"/>
                    </a:lnTo>
                    <a:lnTo>
                      <a:pt x="160096" y="453466"/>
                    </a:lnTo>
                    <a:lnTo>
                      <a:pt x="160096" y="712470"/>
                    </a:lnTo>
                    <a:lnTo>
                      <a:pt x="97231" y="712470"/>
                    </a:lnTo>
                    <a:lnTo>
                      <a:pt x="97231" y="453466"/>
                    </a:lnTo>
                    <a:lnTo>
                      <a:pt x="0" y="453466"/>
                    </a:lnTo>
                    <a:close/>
                    <a:moveTo>
                      <a:pt x="233858" y="8382"/>
                    </a:moveTo>
                    <a:lnTo>
                      <a:pt x="579196" y="8382"/>
                    </a:lnTo>
                    <a:lnTo>
                      <a:pt x="579196" y="71247"/>
                    </a:lnTo>
                    <a:lnTo>
                      <a:pt x="233858" y="71247"/>
                    </a:lnTo>
                    <a:close/>
                    <a:moveTo>
                      <a:pt x="113995" y="0"/>
                    </a:moveTo>
                    <a:lnTo>
                      <a:pt x="182727" y="0"/>
                    </a:lnTo>
                    <a:lnTo>
                      <a:pt x="77114" y="227990"/>
                    </a:lnTo>
                    <a:lnTo>
                      <a:pt x="5867" y="227990"/>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grpSp>
        <p:grpSp>
          <p:nvGrpSpPr>
            <p:cNvPr id="288" name="组合 287">
              <a:extLst>
                <a:ext uri="{FF2B5EF4-FFF2-40B4-BE49-F238E27FC236}">
                  <a16:creationId xmlns:a16="http://schemas.microsoft.com/office/drawing/2014/main" id="{D296FEE3-9DFF-5AC6-F4FF-6F34EAEA3747}"/>
                </a:ext>
              </a:extLst>
            </p:cNvPr>
            <p:cNvGrpSpPr/>
            <p:nvPr/>
          </p:nvGrpSpPr>
          <p:grpSpPr>
            <a:xfrm>
              <a:off x="6387927" y="1480182"/>
              <a:ext cx="3232184" cy="907724"/>
              <a:chOff x="6464127" y="1480182"/>
              <a:chExt cx="3232184" cy="907724"/>
            </a:xfrm>
            <a:effectLst>
              <a:outerShdw blurRad="63500" sx="99000" sy="99000" algn="ctr" rotWithShape="0">
                <a:srgbClr val="36F8E6">
                  <a:alpha val="38000"/>
                </a:srgbClr>
              </a:outerShdw>
            </a:effectLst>
          </p:grpSpPr>
          <p:sp>
            <p:nvSpPr>
              <p:cNvPr id="137" name="文本框 136">
                <a:extLst>
                  <a:ext uri="{FF2B5EF4-FFF2-40B4-BE49-F238E27FC236}">
                    <a16:creationId xmlns:a16="http://schemas.microsoft.com/office/drawing/2014/main" id="{4148FF39-759E-66FE-AA31-E22BCEF44B4F}"/>
                  </a:ext>
                </a:extLst>
              </p:cNvPr>
              <p:cNvSpPr txBox="1"/>
              <p:nvPr/>
            </p:nvSpPr>
            <p:spPr>
              <a:xfrm>
                <a:off x="6464127" y="1480182"/>
                <a:ext cx="739314" cy="872798"/>
              </a:xfrm>
              <a:custGeom>
                <a:avLst/>
                <a:gdLst/>
                <a:ahLst/>
                <a:cxnLst/>
                <a:rect l="l" t="t" r="r" b="b"/>
                <a:pathLst>
                  <a:path w="603504" h="712470">
                    <a:moveTo>
                      <a:pt x="275767" y="0"/>
                    </a:moveTo>
                    <a:lnTo>
                      <a:pt x="347014" y="0"/>
                    </a:lnTo>
                    <a:lnTo>
                      <a:pt x="347014" y="62865"/>
                    </a:lnTo>
                    <a:lnTo>
                      <a:pt x="580872" y="62865"/>
                    </a:lnTo>
                    <a:lnTo>
                      <a:pt x="580872" y="122377"/>
                    </a:lnTo>
                    <a:lnTo>
                      <a:pt x="347014" y="122377"/>
                    </a:lnTo>
                    <a:lnTo>
                      <a:pt x="347014" y="290855"/>
                    </a:lnTo>
                    <a:lnTo>
                      <a:pt x="598474" y="290855"/>
                    </a:lnTo>
                    <a:lnTo>
                      <a:pt x="598474" y="356235"/>
                    </a:lnTo>
                    <a:lnTo>
                      <a:pt x="347014" y="356235"/>
                    </a:lnTo>
                    <a:lnTo>
                      <a:pt x="347014" y="404851"/>
                    </a:lnTo>
                    <a:lnTo>
                      <a:pt x="413232" y="404851"/>
                    </a:lnTo>
                    <a:lnTo>
                      <a:pt x="509625" y="464363"/>
                    </a:lnTo>
                    <a:lnTo>
                      <a:pt x="603504" y="712470"/>
                    </a:lnTo>
                    <a:lnTo>
                      <a:pt x="523875" y="712470"/>
                    </a:lnTo>
                    <a:lnTo>
                      <a:pt x="435864" y="476098"/>
                    </a:lnTo>
                    <a:lnTo>
                      <a:pt x="347014" y="476098"/>
                    </a:lnTo>
                    <a:lnTo>
                      <a:pt x="347014" y="712470"/>
                    </a:lnTo>
                    <a:lnTo>
                      <a:pt x="275767" y="712470"/>
                    </a:lnTo>
                    <a:lnTo>
                      <a:pt x="275767" y="356235"/>
                    </a:lnTo>
                    <a:lnTo>
                      <a:pt x="213741" y="356235"/>
                    </a:lnTo>
                    <a:lnTo>
                      <a:pt x="76276" y="712470"/>
                    </a:lnTo>
                    <a:lnTo>
                      <a:pt x="0" y="712470"/>
                    </a:lnTo>
                    <a:lnTo>
                      <a:pt x="139141" y="356235"/>
                    </a:lnTo>
                    <a:lnTo>
                      <a:pt x="14249" y="356235"/>
                    </a:lnTo>
                    <a:lnTo>
                      <a:pt x="14249" y="290855"/>
                    </a:lnTo>
                    <a:lnTo>
                      <a:pt x="275767" y="290855"/>
                    </a:lnTo>
                    <a:lnTo>
                      <a:pt x="275767" y="122377"/>
                    </a:lnTo>
                    <a:lnTo>
                      <a:pt x="39395" y="122377"/>
                    </a:lnTo>
                    <a:lnTo>
                      <a:pt x="39395" y="62865"/>
                    </a:lnTo>
                    <a:lnTo>
                      <a:pt x="275767" y="62865"/>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35" name="文本框 134">
                <a:extLst>
                  <a:ext uri="{FF2B5EF4-FFF2-40B4-BE49-F238E27FC236}">
                    <a16:creationId xmlns:a16="http://schemas.microsoft.com/office/drawing/2014/main" id="{091F3DF4-FBA2-3611-D79A-262CCED371F9}"/>
                  </a:ext>
                </a:extLst>
              </p:cNvPr>
              <p:cNvSpPr txBox="1"/>
              <p:nvPr/>
            </p:nvSpPr>
            <p:spPr>
              <a:xfrm>
                <a:off x="7294844" y="1554470"/>
                <a:ext cx="740834" cy="833436"/>
              </a:xfrm>
              <a:custGeom>
                <a:avLst/>
                <a:gdLst/>
                <a:ahLst/>
                <a:cxnLst/>
                <a:rect l="l" t="t" r="r" b="b"/>
                <a:pathLst>
                  <a:path w="630327" h="709118">
                    <a:moveTo>
                      <a:pt x="430835" y="438379"/>
                    </a:moveTo>
                    <a:lnTo>
                      <a:pt x="502082" y="438379"/>
                    </a:lnTo>
                    <a:lnTo>
                      <a:pt x="630327" y="709118"/>
                    </a:lnTo>
                    <a:lnTo>
                      <a:pt x="559080" y="709118"/>
                    </a:lnTo>
                    <a:close/>
                    <a:moveTo>
                      <a:pt x="490347" y="145009"/>
                    </a:moveTo>
                    <a:lnTo>
                      <a:pt x="559080" y="145009"/>
                    </a:lnTo>
                    <a:lnTo>
                      <a:pt x="490347" y="310134"/>
                    </a:lnTo>
                    <a:lnTo>
                      <a:pt x="422453" y="310134"/>
                    </a:lnTo>
                    <a:close/>
                    <a:moveTo>
                      <a:pt x="42749" y="145009"/>
                    </a:moveTo>
                    <a:lnTo>
                      <a:pt x="111481" y="145009"/>
                    </a:lnTo>
                    <a:lnTo>
                      <a:pt x="165126" y="310134"/>
                    </a:lnTo>
                    <a:lnTo>
                      <a:pt x="97232" y="310134"/>
                    </a:lnTo>
                    <a:close/>
                    <a:moveTo>
                      <a:pt x="270739" y="0"/>
                    </a:moveTo>
                    <a:lnTo>
                      <a:pt x="339471" y="0"/>
                    </a:lnTo>
                    <a:lnTo>
                      <a:pt x="339471" y="45263"/>
                    </a:lnTo>
                    <a:lnTo>
                      <a:pt x="598475" y="45263"/>
                    </a:lnTo>
                    <a:lnTo>
                      <a:pt x="598475" y="110643"/>
                    </a:lnTo>
                    <a:lnTo>
                      <a:pt x="339471" y="110643"/>
                    </a:lnTo>
                    <a:lnTo>
                      <a:pt x="339471" y="333604"/>
                    </a:lnTo>
                    <a:lnTo>
                      <a:pt x="612724" y="333604"/>
                    </a:lnTo>
                    <a:lnTo>
                      <a:pt x="612724" y="401498"/>
                    </a:lnTo>
                    <a:lnTo>
                      <a:pt x="339471" y="401498"/>
                    </a:lnTo>
                    <a:lnTo>
                      <a:pt x="339471" y="709118"/>
                    </a:lnTo>
                    <a:lnTo>
                      <a:pt x="270739" y="709118"/>
                    </a:lnTo>
                    <a:lnTo>
                      <a:pt x="270739" y="401498"/>
                    </a:lnTo>
                    <a:lnTo>
                      <a:pt x="211227" y="401498"/>
                    </a:lnTo>
                    <a:lnTo>
                      <a:pt x="71247" y="709118"/>
                    </a:lnTo>
                    <a:lnTo>
                      <a:pt x="0" y="709118"/>
                    </a:lnTo>
                    <a:lnTo>
                      <a:pt x="137465" y="401498"/>
                    </a:lnTo>
                    <a:lnTo>
                      <a:pt x="0" y="401498"/>
                    </a:lnTo>
                    <a:lnTo>
                      <a:pt x="0" y="333604"/>
                    </a:lnTo>
                    <a:lnTo>
                      <a:pt x="270739" y="333604"/>
                    </a:lnTo>
                    <a:lnTo>
                      <a:pt x="270739" y="110643"/>
                    </a:lnTo>
                    <a:lnTo>
                      <a:pt x="23470" y="110643"/>
                    </a:lnTo>
                    <a:lnTo>
                      <a:pt x="23470" y="45263"/>
                    </a:lnTo>
                    <a:lnTo>
                      <a:pt x="270739" y="45263"/>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33" name="文本框 132">
                <a:extLst>
                  <a:ext uri="{FF2B5EF4-FFF2-40B4-BE49-F238E27FC236}">
                    <a16:creationId xmlns:a16="http://schemas.microsoft.com/office/drawing/2014/main" id="{8BF3DDEF-3825-1684-CBBE-7BDF2AE19268}"/>
                  </a:ext>
                </a:extLst>
              </p:cNvPr>
              <p:cNvSpPr txBox="1"/>
              <p:nvPr/>
            </p:nvSpPr>
            <p:spPr>
              <a:xfrm>
                <a:off x="8127081" y="1504402"/>
                <a:ext cx="732953" cy="851169"/>
              </a:xfrm>
              <a:custGeom>
                <a:avLst/>
                <a:gdLst/>
                <a:ahLst/>
                <a:cxnLst/>
                <a:rect l="l" t="t" r="r" b="b"/>
                <a:pathLst>
                  <a:path w="623621" h="724205">
                    <a:moveTo>
                      <a:pt x="227990" y="524713"/>
                    </a:moveTo>
                    <a:lnTo>
                      <a:pt x="293370" y="524713"/>
                    </a:lnTo>
                    <a:lnTo>
                      <a:pt x="344500" y="712470"/>
                    </a:lnTo>
                    <a:lnTo>
                      <a:pt x="279121" y="712470"/>
                    </a:lnTo>
                    <a:close/>
                    <a:moveTo>
                      <a:pt x="501244" y="353720"/>
                    </a:moveTo>
                    <a:lnTo>
                      <a:pt x="566623" y="353720"/>
                    </a:lnTo>
                    <a:lnTo>
                      <a:pt x="566623" y="413232"/>
                    </a:lnTo>
                    <a:lnTo>
                      <a:pt x="623621" y="413232"/>
                    </a:lnTo>
                    <a:lnTo>
                      <a:pt x="623621" y="476097"/>
                    </a:lnTo>
                    <a:lnTo>
                      <a:pt x="566623" y="476097"/>
                    </a:lnTo>
                    <a:lnTo>
                      <a:pt x="566623" y="667207"/>
                    </a:lnTo>
                    <a:lnTo>
                      <a:pt x="509626" y="724205"/>
                    </a:lnTo>
                    <a:lnTo>
                      <a:pt x="375514" y="724205"/>
                    </a:lnTo>
                    <a:lnTo>
                      <a:pt x="375514" y="661340"/>
                    </a:lnTo>
                    <a:lnTo>
                      <a:pt x="501244" y="661340"/>
                    </a:lnTo>
                    <a:lnTo>
                      <a:pt x="501244" y="476097"/>
                    </a:lnTo>
                    <a:lnTo>
                      <a:pt x="481127" y="476097"/>
                    </a:lnTo>
                    <a:lnTo>
                      <a:pt x="475259" y="476097"/>
                    </a:lnTo>
                    <a:lnTo>
                      <a:pt x="470230" y="476097"/>
                    </a:lnTo>
                    <a:lnTo>
                      <a:pt x="204521" y="476097"/>
                    </a:lnTo>
                    <a:lnTo>
                      <a:pt x="204521" y="413232"/>
                    </a:lnTo>
                    <a:lnTo>
                      <a:pt x="470230" y="413232"/>
                    </a:lnTo>
                    <a:lnTo>
                      <a:pt x="475259" y="413232"/>
                    </a:lnTo>
                    <a:lnTo>
                      <a:pt x="481127" y="413232"/>
                    </a:lnTo>
                    <a:lnTo>
                      <a:pt x="501244" y="413232"/>
                    </a:lnTo>
                    <a:close/>
                    <a:moveTo>
                      <a:pt x="88011" y="5867"/>
                    </a:moveTo>
                    <a:lnTo>
                      <a:pt x="153391" y="5867"/>
                    </a:lnTo>
                    <a:lnTo>
                      <a:pt x="153391" y="367969"/>
                    </a:lnTo>
                    <a:lnTo>
                      <a:pt x="153391" y="376351"/>
                    </a:lnTo>
                    <a:lnTo>
                      <a:pt x="153391" y="384733"/>
                    </a:lnTo>
                    <a:lnTo>
                      <a:pt x="153391" y="595960"/>
                    </a:lnTo>
                    <a:lnTo>
                      <a:pt x="153391" y="647090"/>
                    </a:lnTo>
                    <a:lnTo>
                      <a:pt x="153391" y="724205"/>
                    </a:lnTo>
                    <a:lnTo>
                      <a:pt x="88011" y="724205"/>
                    </a:lnTo>
                    <a:lnTo>
                      <a:pt x="88011" y="647090"/>
                    </a:lnTo>
                    <a:lnTo>
                      <a:pt x="88011" y="595960"/>
                    </a:lnTo>
                    <a:lnTo>
                      <a:pt x="88011" y="518846"/>
                    </a:lnTo>
                    <a:lnTo>
                      <a:pt x="0" y="595960"/>
                    </a:lnTo>
                    <a:lnTo>
                      <a:pt x="0" y="510463"/>
                    </a:lnTo>
                    <a:lnTo>
                      <a:pt x="88011" y="433349"/>
                    </a:lnTo>
                    <a:lnTo>
                      <a:pt x="88011" y="384733"/>
                    </a:lnTo>
                    <a:lnTo>
                      <a:pt x="88011" y="248107"/>
                    </a:lnTo>
                    <a:lnTo>
                      <a:pt x="0" y="176860"/>
                    </a:lnTo>
                    <a:lnTo>
                      <a:pt x="0" y="97231"/>
                    </a:lnTo>
                    <a:lnTo>
                      <a:pt x="88011" y="162610"/>
                    </a:lnTo>
                    <a:close/>
                    <a:moveTo>
                      <a:pt x="256489" y="0"/>
                    </a:moveTo>
                    <a:lnTo>
                      <a:pt x="324383" y="0"/>
                    </a:lnTo>
                    <a:lnTo>
                      <a:pt x="290855" y="66217"/>
                    </a:lnTo>
                    <a:lnTo>
                      <a:pt x="370484" y="66217"/>
                    </a:lnTo>
                    <a:lnTo>
                      <a:pt x="393116" y="66217"/>
                    </a:lnTo>
                    <a:lnTo>
                      <a:pt x="441731" y="66217"/>
                    </a:lnTo>
                    <a:lnTo>
                      <a:pt x="452628" y="66217"/>
                    </a:lnTo>
                    <a:lnTo>
                      <a:pt x="466877" y="66217"/>
                    </a:lnTo>
                    <a:lnTo>
                      <a:pt x="470230" y="66217"/>
                    </a:lnTo>
                    <a:lnTo>
                      <a:pt x="549859" y="66217"/>
                    </a:lnTo>
                    <a:lnTo>
                      <a:pt x="609371" y="113995"/>
                    </a:lnTo>
                    <a:lnTo>
                      <a:pt x="609371" y="268224"/>
                    </a:lnTo>
                    <a:lnTo>
                      <a:pt x="205359" y="404850"/>
                    </a:lnTo>
                    <a:lnTo>
                      <a:pt x="205359" y="339471"/>
                    </a:lnTo>
                    <a:lnTo>
                      <a:pt x="338633" y="293370"/>
                    </a:lnTo>
                    <a:lnTo>
                      <a:pt x="250622" y="160096"/>
                    </a:lnTo>
                    <a:lnTo>
                      <a:pt x="324383" y="160096"/>
                    </a:lnTo>
                    <a:lnTo>
                      <a:pt x="401498" y="270738"/>
                    </a:lnTo>
                    <a:lnTo>
                      <a:pt x="547345" y="225475"/>
                    </a:lnTo>
                    <a:lnTo>
                      <a:pt x="547345" y="128244"/>
                    </a:lnTo>
                    <a:lnTo>
                      <a:pt x="470230" y="128244"/>
                    </a:lnTo>
                    <a:lnTo>
                      <a:pt x="466877" y="128244"/>
                    </a:lnTo>
                    <a:lnTo>
                      <a:pt x="452628" y="128244"/>
                    </a:lnTo>
                    <a:lnTo>
                      <a:pt x="432511" y="128244"/>
                    </a:lnTo>
                    <a:lnTo>
                      <a:pt x="393116" y="128244"/>
                    </a:lnTo>
                    <a:lnTo>
                      <a:pt x="370484" y="128244"/>
                    </a:lnTo>
                    <a:lnTo>
                      <a:pt x="256489" y="128244"/>
                    </a:lnTo>
                    <a:lnTo>
                      <a:pt x="219608" y="62865"/>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sp>
            <p:nvSpPr>
              <p:cNvPr id="131" name="文本框 130">
                <a:extLst>
                  <a:ext uri="{FF2B5EF4-FFF2-40B4-BE49-F238E27FC236}">
                    <a16:creationId xmlns:a16="http://schemas.microsoft.com/office/drawing/2014/main" id="{B5DC4A3D-3546-68DB-EE20-DA6E3E58E6F8}"/>
                  </a:ext>
                </a:extLst>
              </p:cNvPr>
              <p:cNvSpPr txBox="1"/>
              <p:nvPr/>
            </p:nvSpPr>
            <p:spPr>
              <a:xfrm>
                <a:off x="8951437" y="1481158"/>
                <a:ext cx="744874" cy="895118"/>
              </a:xfrm>
              <a:custGeom>
                <a:avLst/>
                <a:gdLst/>
                <a:ahLst/>
                <a:cxnLst/>
                <a:rect l="l" t="t" r="r" b="b"/>
                <a:pathLst>
                  <a:path w="590092" h="709118">
                    <a:moveTo>
                      <a:pt x="2514" y="0"/>
                    </a:moveTo>
                    <a:lnTo>
                      <a:pt x="586739" y="0"/>
                    </a:lnTo>
                    <a:lnTo>
                      <a:pt x="586739" y="65380"/>
                    </a:lnTo>
                    <a:lnTo>
                      <a:pt x="230505" y="65380"/>
                    </a:lnTo>
                    <a:lnTo>
                      <a:pt x="116509" y="262357"/>
                    </a:lnTo>
                    <a:lnTo>
                      <a:pt x="492861" y="262357"/>
                    </a:lnTo>
                    <a:lnTo>
                      <a:pt x="419099" y="113996"/>
                    </a:lnTo>
                    <a:lnTo>
                      <a:pt x="492861" y="113996"/>
                    </a:lnTo>
                    <a:lnTo>
                      <a:pt x="572490" y="270739"/>
                    </a:lnTo>
                    <a:lnTo>
                      <a:pt x="521360" y="327737"/>
                    </a:lnTo>
                    <a:lnTo>
                      <a:pt x="336118" y="327737"/>
                    </a:lnTo>
                    <a:lnTo>
                      <a:pt x="336118" y="438379"/>
                    </a:lnTo>
                    <a:lnTo>
                      <a:pt x="558241" y="438379"/>
                    </a:lnTo>
                    <a:lnTo>
                      <a:pt x="558241" y="501244"/>
                    </a:lnTo>
                    <a:lnTo>
                      <a:pt x="336118" y="501244"/>
                    </a:lnTo>
                    <a:lnTo>
                      <a:pt x="336118" y="643738"/>
                    </a:lnTo>
                    <a:lnTo>
                      <a:pt x="590092" y="643738"/>
                    </a:lnTo>
                    <a:lnTo>
                      <a:pt x="590092" y="709118"/>
                    </a:lnTo>
                    <a:lnTo>
                      <a:pt x="0" y="709118"/>
                    </a:lnTo>
                    <a:lnTo>
                      <a:pt x="0" y="643738"/>
                    </a:lnTo>
                    <a:lnTo>
                      <a:pt x="268223" y="643738"/>
                    </a:lnTo>
                    <a:lnTo>
                      <a:pt x="268223" y="501244"/>
                    </a:lnTo>
                    <a:lnTo>
                      <a:pt x="25984" y="501244"/>
                    </a:lnTo>
                    <a:lnTo>
                      <a:pt x="25984" y="438379"/>
                    </a:lnTo>
                    <a:lnTo>
                      <a:pt x="268223" y="438379"/>
                    </a:lnTo>
                    <a:lnTo>
                      <a:pt x="268223" y="327737"/>
                    </a:lnTo>
                    <a:lnTo>
                      <a:pt x="82981" y="327737"/>
                    </a:lnTo>
                    <a:lnTo>
                      <a:pt x="31013" y="276606"/>
                    </a:lnTo>
                    <a:lnTo>
                      <a:pt x="154228" y="65380"/>
                    </a:lnTo>
                    <a:lnTo>
                      <a:pt x="2514" y="65380"/>
                    </a:lnTo>
                    <a:close/>
                  </a:path>
                </a:pathLst>
              </a:custGeom>
              <a:gradFill flip="none" rotWithShape="1">
                <a:gsLst>
                  <a:gs pos="0">
                    <a:srgbClr val="36F8E6"/>
                  </a:gs>
                  <a:gs pos="100000">
                    <a:srgbClr val="2FC9FF"/>
                  </a:gs>
                </a:gsLst>
                <a:lin ang="162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6600" dirty="0">
                  <a:solidFill>
                    <a:srgbClr val="2FC9FF"/>
                  </a:solidFill>
                  <a:latin typeface="汉仪晓波折纸体简" panose="00020600040101010101" pitchFamily="18" charset="-122"/>
                  <a:ea typeface="汉仪晓波折纸体简" panose="00020600040101010101" pitchFamily="18" charset="-122"/>
                  <a:cs typeface="阿里巴巴普惠体 L" panose="00020600040101010101" pitchFamily="18" charset="-122"/>
                </a:endParaRPr>
              </a:p>
            </p:txBody>
          </p:sp>
        </p:grpSp>
      </p:grpSp>
      <p:grpSp>
        <p:nvGrpSpPr>
          <p:cNvPr id="440" name="组合 439">
            <a:extLst>
              <a:ext uri="{FF2B5EF4-FFF2-40B4-BE49-F238E27FC236}">
                <a16:creationId xmlns:a16="http://schemas.microsoft.com/office/drawing/2014/main" id="{C2C1411B-07A4-FF72-52BA-C12EF219C5D4}"/>
              </a:ext>
            </a:extLst>
          </p:cNvPr>
          <p:cNvGrpSpPr/>
          <p:nvPr/>
        </p:nvGrpSpPr>
        <p:grpSpPr>
          <a:xfrm>
            <a:off x="2355136" y="2177415"/>
            <a:ext cx="7481728" cy="271939"/>
            <a:chOff x="2450307" y="2209800"/>
            <a:chExt cx="7481728" cy="271939"/>
          </a:xfrm>
        </p:grpSpPr>
        <p:grpSp>
          <p:nvGrpSpPr>
            <p:cNvPr id="432" name="组合 431">
              <a:extLst>
                <a:ext uri="{FF2B5EF4-FFF2-40B4-BE49-F238E27FC236}">
                  <a16:creationId xmlns:a16="http://schemas.microsoft.com/office/drawing/2014/main" id="{6330213F-C851-41B4-7A84-66DDB895A87C}"/>
                </a:ext>
              </a:extLst>
            </p:cNvPr>
            <p:cNvGrpSpPr/>
            <p:nvPr/>
          </p:nvGrpSpPr>
          <p:grpSpPr>
            <a:xfrm>
              <a:off x="2450307" y="2209800"/>
              <a:ext cx="1795938" cy="271939"/>
              <a:chOff x="2450307" y="2209800"/>
              <a:chExt cx="1795938" cy="271939"/>
            </a:xfrm>
          </p:grpSpPr>
          <p:sp>
            <p:nvSpPr>
              <p:cNvPr id="426" name="任意多边形: 形状 425">
                <a:extLst>
                  <a:ext uri="{FF2B5EF4-FFF2-40B4-BE49-F238E27FC236}">
                    <a16:creationId xmlns:a16="http://schemas.microsoft.com/office/drawing/2014/main" id="{AE29805D-918D-2753-D088-29788F33493D}"/>
                  </a:ext>
                </a:extLst>
              </p:cNvPr>
              <p:cNvSpPr/>
              <p:nvPr/>
            </p:nvSpPr>
            <p:spPr>
              <a:xfrm>
                <a:off x="2466975" y="2232660"/>
                <a:ext cx="1752600" cy="167640"/>
              </a:xfrm>
              <a:custGeom>
                <a:avLst/>
                <a:gdLst>
                  <a:gd name="connsiteX0" fmla="*/ 0 w 1783080"/>
                  <a:gd name="connsiteY0" fmla="*/ 0 h 167640"/>
                  <a:gd name="connsiteX1" fmla="*/ 182880 w 1783080"/>
                  <a:gd name="connsiteY1" fmla="*/ 167640 h 167640"/>
                  <a:gd name="connsiteX2" fmla="*/ 922020 w 1783080"/>
                  <a:gd name="connsiteY2" fmla="*/ 167640 h 167640"/>
                  <a:gd name="connsiteX3" fmla="*/ 1013460 w 1783080"/>
                  <a:gd name="connsiteY3" fmla="*/ 91440 h 167640"/>
                  <a:gd name="connsiteX4" fmla="*/ 1783080 w 1783080"/>
                  <a:gd name="connsiteY4" fmla="*/ 91440 h 16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3080" h="167640">
                    <a:moveTo>
                      <a:pt x="0" y="0"/>
                    </a:moveTo>
                    <a:lnTo>
                      <a:pt x="182880" y="167640"/>
                    </a:lnTo>
                    <a:lnTo>
                      <a:pt x="922020" y="167640"/>
                    </a:lnTo>
                    <a:lnTo>
                      <a:pt x="1013460" y="91440"/>
                    </a:lnTo>
                    <a:lnTo>
                      <a:pt x="1783080" y="91440"/>
                    </a:lnTo>
                  </a:path>
                </a:pathLst>
              </a:custGeom>
              <a:no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7" name="椭圆 426">
                <a:extLst>
                  <a:ext uri="{FF2B5EF4-FFF2-40B4-BE49-F238E27FC236}">
                    <a16:creationId xmlns:a16="http://schemas.microsoft.com/office/drawing/2014/main" id="{94A2E0CA-7367-4508-454D-0248F5CE1E98}"/>
                  </a:ext>
                </a:extLst>
              </p:cNvPr>
              <p:cNvSpPr/>
              <p:nvPr/>
            </p:nvSpPr>
            <p:spPr>
              <a:xfrm>
                <a:off x="2450307" y="2209800"/>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8" name="椭圆 427">
                <a:extLst>
                  <a:ext uri="{FF2B5EF4-FFF2-40B4-BE49-F238E27FC236}">
                    <a16:creationId xmlns:a16="http://schemas.microsoft.com/office/drawing/2014/main" id="{E7724739-BB14-B9A1-BABC-569FA6A82D4E}"/>
                  </a:ext>
                </a:extLst>
              </p:cNvPr>
              <p:cNvSpPr/>
              <p:nvPr/>
            </p:nvSpPr>
            <p:spPr>
              <a:xfrm>
                <a:off x="4200526" y="2302669"/>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9" name="任意多边形: 形状 428">
                <a:extLst>
                  <a:ext uri="{FF2B5EF4-FFF2-40B4-BE49-F238E27FC236}">
                    <a16:creationId xmlns:a16="http://schemas.microsoft.com/office/drawing/2014/main" id="{43427E21-B413-8289-4688-9D9E4E0081A1}"/>
                  </a:ext>
                </a:extLst>
              </p:cNvPr>
              <p:cNvSpPr/>
              <p:nvPr/>
            </p:nvSpPr>
            <p:spPr>
              <a:xfrm>
                <a:off x="2983706" y="2376488"/>
                <a:ext cx="1095375" cy="80962"/>
              </a:xfrm>
              <a:custGeom>
                <a:avLst/>
                <a:gdLst>
                  <a:gd name="connsiteX0" fmla="*/ 0 w 1128713"/>
                  <a:gd name="connsiteY0" fmla="*/ 80962 h 80962"/>
                  <a:gd name="connsiteX1" fmla="*/ 442913 w 1128713"/>
                  <a:gd name="connsiteY1" fmla="*/ 80962 h 80962"/>
                  <a:gd name="connsiteX2" fmla="*/ 540544 w 1128713"/>
                  <a:gd name="connsiteY2" fmla="*/ 0 h 80962"/>
                  <a:gd name="connsiteX3" fmla="*/ 1128713 w 1128713"/>
                  <a:gd name="connsiteY3" fmla="*/ 0 h 80962"/>
                </a:gdLst>
                <a:ahLst/>
                <a:cxnLst>
                  <a:cxn ang="0">
                    <a:pos x="connsiteX0" y="connsiteY0"/>
                  </a:cxn>
                  <a:cxn ang="0">
                    <a:pos x="connsiteX1" y="connsiteY1"/>
                  </a:cxn>
                  <a:cxn ang="0">
                    <a:pos x="connsiteX2" y="connsiteY2"/>
                  </a:cxn>
                  <a:cxn ang="0">
                    <a:pos x="connsiteX3" y="connsiteY3"/>
                  </a:cxn>
                </a:cxnLst>
                <a:rect l="l" t="t" r="r" b="b"/>
                <a:pathLst>
                  <a:path w="1128713" h="80962">
                    <a:moveTo>
                      <a:pt x="0" y="80962"/>
                    </a:moveTo>
                    <a:lnTo>
                      <a:pt x="442913" y="80962"/>
                    </a:lnTo>
                    <a:lnTo>
                      <a:pt x="540544" y="0"/>
                    </a:lnTo>
                    <a:lnTo>
                      <a:pt x="1128713" y="0"/>
                    </a:lnTo>
                  </a:path>
                </a:pathLst>
              </a:custGeom>
              <a:no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0" name="椭圆 429">
                <a:extLst>
                  <a:ext uri="{FF2B5EF4-FFF2-40B4-BE49-F238E27FC236}">
                    <a16:creationId xmlns:a16="http://schemas.microsoft.com/office/drawing/2014/main" id="{07B3D924-F0B7-625E-D6A7-81B46FB76D69}"/>
                  </a:ext>
                </a:extLst>
              </p:cNvPr>
              <p:cNvSpPr/>
              <p:nvPr/>
            </p:nvSpPr>
            <p:spPr>
              <a:xfrm>
                <a:off x="4057651" y="2357438"/>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1" name="椭圆 430">
                <a:extLst>
                  <a:ext uri="{FF2B5EF4-FFF2-40B4-BE49-F238E27FC236}">
                    <a16:creationId xmlns:a16="http://schemas.microsoft.com/office/drawing/2014/main" id="{4C0EBCFF-CD06-A9EF-3DF0-2123C47F7BFC}"/>
                  </a:ext>
                </a:extLst>
              </p:cNvPr>
              <p:cNvSpPr/>
              <p:nvPr/>
            </p:nvSpPr>
            <p:spPr>
              <a:xfrm>
                <a:off x="2967039" y="2436020"/>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3" name="组合 432">
              <a:extLst>
                <a:ext uri="{FF2B5EF4-FFF2-40B4-BE49-F238E27FC236}">
                  <a16:creationId xmlns:a16="http://schemas.microsoft.com/office/drawing/2014/main" id="{2BE68AA2-6252-265B-FDC0-6D1642030696}"/>
                </a:ext>
              </a:extLst>
            </p:cNvPr>
            <p:cNvGrpSpPr/>
            <p:nvPr/>
          </p:nvGrpSpPr>
          <p:grpSpPr>
            <a:xfrm flipH="1">
              <a:off x="8136097" y="2209800"/>
              <a:ext cx="1795938" cy="271939"/>
              <a:chOff x="2450307" y="2209800"/>
              <a:chExt cx="1795938" cy="271939"/>
            </a:xfrm>
          </p:grpSpPr>
          <p:sp>
            <p:nvSpPr>
              <p:cNvPr id="434" name="任意多边形: 形状 433">
                <a:extLst>
                  <a:ext uri="{FF2B5EF4-FFF2-40B4-BE49-F238E27FC236}">
                    <a16:creationId xmlns:a16="http://schemas.microsoft.com/office/drawing/2014/main" id="{F868F829-B974-233F-C9AD-DB99E6AB6BC4}"/>
                  </a:ext>
                </a:extLst>
              </p:cNvPr>
              <p:cNvSpPr/>
              <p:nvPr/>
            </p:nvSpPr>
            <p:spPr>
              <a:xfrm>
                <a:off x="2466975" y="2232660"/>
                <a:ext cx="1752600" cy="167640"/>
              </a:xfrm>
              <a:custGeom>
                <a:avLst/>
                <a:gdLst>
                  <a:gd name="connsiteX0" fmla="*/ 0 w 1783080"/>
                  <a:gd name="connsiteY0" fmla="*/ 0 h 167640"/>
                  <a:gd name="connsiteX1" fmla="*/ 182880 w 1783080"/>
                  <a:gd name="connsiteY1" fmla="*/ 167640 h 167640"/>
                  <a:gd name="connsiteX2" fmla="*/ 922020 w 1783080"/>
                  <a:gd name="connsiteY2" fmla="*/ 167640 h 167640"/>
                  <a:gd name="connsiteX3" fmla="*/ 1013460 w 1783080"/>
                  <a:gd name="connsiteY3" fmla="*/ 91440 h 167640"/>
                  <a:gd name="connsiteX4" fmla="*/ 1783080 w 1783080"/>
                  <a:gd name="connsiteY4" fmla="*/ 91440 h 167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3080" h="167640">
                    <a:moveTo>
                      <a:pt x="0" y="0"/>
                    </a:moveTo>
                    <a:lnTo>
                      <a:pt x="182880" y="167640"/>
                    </a:lnTo>
                    <a:lnTo>
                      <a:pt x="922020" y="167640"/>
                    </a:lnTo>
                    <a:lnTo>
                      <a:pt x="1013460" y="91440"/>
                    </a:lnTo>
                    <a:lnTo>
                      <a:pt x="1783080" y="91440"/>
                    </a:lnTo>
                  </a:path>
                </a:pathLst>
              </a:custGeom>
              <a:no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椭圆 434">
                <a:extLst>
                  <a:ext uri="{FF2B5EF4-FFF2-40B4-BE49-F238E27FC236}">
                    <a16:creationId xmlns:a16="http://schemas.microsoft.com/office/drawing/2014/main" id="{C8F3C862-95B1-C6A8-E480-433DB3D2E31F}"/>
                  </a:ext>
                </a:extLst>
              </p:cNvPr>
              <p:cNvSpPr/>
              <p:nvPr/>
            </p:nvSpPr>
            <p:spPr>
              <a:xfrm>
                <a:off x="2450307" y="2209800"/>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6" name="椭圆 435">
                <a:extLst>
                  <a:ext uri="{FF2B5EF4-FFF2-40B4-BE49-F238E27FC236}">
                    <a16:creationId xmlns:a16="http://schemas.microsoft.com/office/drawing/2014/main" id="{EAFC1E8F-6272-2FCE-E54A-80AA1853C1C4}"/>
                  </a:ext>
                </a:extLst>
              </p:cNvPr>
              <p:cNvSpPr/>
              <p:nvPr/>
            </p:nvSpPr>
            <p:spPr>
              <a:xfrm>
                <a:off x="4200526" y="2302669"/>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7" name="任意多边形: 形状 436">
                <a:extLst>
                  <a:ext uri="{FF2B5EF4-FFF2-40B4-BE49-F238E27FC236}">
                    <a16:creationId xmlns:a16="http://schemas.microsoft.com/office/drawing/2014/main" id="{637640A5-5914-9D1B-8B21-CD6950600538}"/>
                  </a:ext>
                </a:extLst>
              </p:cNvPr>
              <p:cNvSpPr/>
              <p:nvPr/>
            </p:nvSpPr>
            <p:spPr>
              <a:xfrm>
                <a:off x="2983706" y="2376488"/>
                <a:ext cx="1095375" cy="80962"/>
              </a:xfrm>
              <a:custGeom>
                <a:avLst/>
                <a:gdLst>
                  <a:gd name="connsiteX0" fmla="*/ 0 w 1128713"/>
                  <a:gd name="connsiteY0" fmla="*/ 80962 h 80962"/>
                  <a:gd name="connsiteX1" fmla="*/ 442913 w 1128713"/>
                  <a:gd name="connsiteY1" fmla="*/ 80962 h 80962"/>
                  <a:gd name="connsiteX2" fmla="*/ 540544 w 1128713"/>
                  <a:gd name="connsiteY2" fmla="*/ 0 h 80962"/>
                  <a:gd name="connsiteX3" fmla="*/ 1128713 w 1128713"/>
                  <a:gd name="connsiteY3" fmla="*/ 0 h 80962"/>
                </a:gdLst>
                <a:ahLst/>
                <a:cxnLst>
                  <a:cxn ang="0">
                    <a:pos x="connsiteX0" y="connsiteY0"/>
                  </a:cxn>
                  <a:cxn ang="0">
                    <a:pos x="connsiteX1" y="connsiteY1"/>
                  </a:cxn>
                  <a:cxn ang="0">
                    <a:pos x="connsiteX2" y="connsiteY2"/>
                  </a:cxn>
                  <a:cxn ang="0">
                    <a:pos x="connsiteX3" y="connsiteY3"/>
                  </a:cxn>
                </a:cxnLst>
                <a:rect l="l" t="t" r="r" b="b"/>
                <a:pathLst>
                  <a:path w="1128713" h="80962">
                    <a:moveTo>
                      <a:pt x="0" y="80962"/>
                    </a:moveTo>
                    <a:lnTo>
                      <a:pt x="442913" y="80962"/>
                    </a:lnTo>
                    <a:lnTo>
                      <a:pt x="540544" y="0"/>
                    </a:lnTo>
                    <a:lnTo>
                      <a:pt x="1128713" y="0"/>
                    </a:lnTo>
                  </a:path>
                </a:pathLst>
              </a:custGeom>
              <a:no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8" name="椭圆 437">
                <a:extLst>
                  <a:ext uri="{FF2B5EF4-FFF2-40B4-BE49-F238E27FC236}">
                    <a16:creationId xmlns:a16="http://schemas.microsoft.com/office/drawing/2014/main" id="{BEFAE453-F9A2-F8E0-BF09-2A1B5D4676B8}"/>
                  </a:ext>
                </a:extLst>
              </p:cNvPr>
              <p:cNvSpPr/>
              <p:nvPr/>
            </p:nvSpPr>
            <p:spPr>
              <a:xfrm>
                <a:off x="4057651" y="2357438"/>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9" name="椭圆 438">
                <a:extLst>
                  <a:ext uri="{FF2B5EF4-FFF2-40B4-BE49-F238E27FC236}">
                    <a16:creationId xmlns:a16="http://schemas.microsoft.com/office/drawing/2014/main" id="{F61BCBC2-BB10-4489-93B8-AD32EBBCD390}"/>
                  </a:ext>
                </a:extLst>
              </p:cNvPr>
              <p:cNvSpPr/>
              <p:nvPr/>
            </p:nvSpPr>
            <p:spPr>
              <a:xfrm>
                <a:off x="2967039" y="2436020"/>
                <a:ext cx="45719" cy="45719"/>
              </a:xfrm>
              <a:prstGeom prst="ellipse">
                <a:avLst/>
              </a:prstGeom>
              <a:solidFill>
                <a:srgbClr val="063E6D"/>
              </a:solidFill>
              <a:ln w="3175">
                <a:solidFill>
                  <a:srgbClr val="2FC9FF">
                    <a:alpha val="8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49" name="组合 448">
            <a:extLst>
              <a:ext uri="{FF2B5EF4-FFF2-40B4-BE49-F238E27FC236}">
                <a16:creationId xmlns:a16="http://schemas.microsoft.com/office/drawing/2014/main" id="{9DC1D11D-5EC8-E756-A91E-9C3896739EC9}"/>
              </a:ext>
            </a:extLst>
          </p:cNvPr>
          <p:cNvGrpSpPr/>
          <p:nvPr/>
        </p:nvGrpSpPr>
        <p:grpSpPr>
          <a:xfrm>
            <a:off x="-5493469" y="2881085"/>
            <a:ext cx="23178939" cy="3976915"/>
            <a:chOff x="-5549313" y="3522459"/>
            <a:chExt cx="23178939" cy="3976915"/>
          </a:xfrm>
        </p:grpSpPr>
        <p:sp>
          <p:nvSpPr>
            <p:cNvPr id="444" name="梯形 443">
              <a:extLst>
                <a:ext uri="{FF2B5EF4-FFF2-40B4-BE49-F238E27FC236}">
                  <a16:creationId xmlns:a16="http://schemas.microsoft.com/office/drawing/2014/main" id="{CF417579-416D-406A-A7CD-511F613332C3}"/>
                </a:ext>
              </a:extLst>
            </p:cNvPr>
            <p:cNvSpPr/>
            <p:nvPr/>
          </p:nvSpPr>
          <p:spPr>
            <a:xfrm rot="4360031">
              <a:off x="11337401" y="1207150"/>
              <a:ext cx="3976915" cy="8607534"/>
            </a:xfrm>
            <a:prstGeom prst="trapezoid">
              <a:avLst>
                <a:gd name="adj" fmla="val 34960"/>
              </a:avLst>
            </a:prstGeom>
            <a:gradFill>
              <a:gsLst>
                <a:gs pos="0">
                  <a:srgbClr val="36F8E6">
                    <a:alpha val="0"/>
                  </a:srgbClr>
                </a:gs>
                <a:gs pos="100000">
                  <a:srgbClr val="2FC9FF">
                    <a:alpha val="34000"/>
                  </a:srgbClr>
                </a:gs>
              </a:gsLst>
              <a:lin ang="16200000" scaled="1"/>
            </a:gradFill>
            <a:ln>
              <a:noFill/>
            </a:ln>
            <a:effectLst>
              <a:softEdge rad="901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8" name="梯形 447">
              <a:extLst>
                <a:ext uri="{FF2B5EF4-FFF2-40B4-BE49-F238E27FC236}">
                  <a16:creationId xmlns:a16="http://schemas.microsoft.com/office/drawing/2014/main" id="{6D1E6693-F925-1124-F986-7925AB048FD9}"/>
                </a:ext>
              </a:extLst>
            </p:cNvPr>
            <p:cNvSpPr/>
            <p:nvPr/>
          </p:nvSpPr>
          <p:spPr>
            <a:xfrm rot="17239969" flipH="1">
              <a:off x="-3234004" y="1207150"/>
              <a:ext cx="3976915" cy="8607534"/>
            </a:xfrm>
            <a:prstGeom prst="trapezoid">
              <a:avLst>
                <a:gd name="adj" fmla="val 34960"/>
              </a:avLst>
            </a:prstGeom>
            <a:gradFill>
              <a:gsLst>
                <a:gs pos="0">
                  <a:srgbClr val="36F8E6">
                    <a:alpha val="0"/>
                  </a:srgbClr>
                </a:gs>
                <a:gs pos="100000">
                  <a:srgbClr val="2FC9FF">
                    <a:alpha val="34000"/>
                  </a:srgbClr>
                </a:gs>
              </a:gsLst>
              <a:lin ang="16200000" scaled="1"/>
            </a:gradFill>
            <a:ln>
              <a:noFill/>
            </a:ln>
            <a:effectLst>
              <a:softEdge rad="901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4" name="直接连接符 23">
            <a:extLst>
              <a:ext uri="{FF2B5EF4-FFF2-40B4-BE49-F238E27FC236}">
                <a16:creationId xmlns:a16="http://schemas.microsoft.com/office/drawing/2014/main" id="{20B26202-69DD-0FF4-8C3E-79920E710BED}"/>
              </a:ext>
            </a:extLst>
          </p:cNvPr>
          <p:cNvCxnSpPr>
            <a:cxnSpLocks/>
          </p:cNvCxnSpPr>
          <p:nvPr/>
        </p:nvCxnSpPr>
        <p:spPr>
          <a:xfrm>
            <a:off x="135890" y="4590751"/>
            <a:ext cx="11920220" cy="0"/>
          </a:xfrm>
          <a:prstGeom prst="line">
            <a:avLst/>
          </a:prstGeom>
          <a:ln w="19050">
            <a:gradFill flip="none" rotWithShape="1">
              <a:gsLst>
                <a:gs pos="52000">
                  <a:srgbClr val="00B0F0"/>
                </a:gs>
                <a:gs pos="0">
                  <a:srgbClr val="00B0F0">
                    <a:alpha val="0"/>
                  </a:srgbClr>
                </a:gs>
                <a:gs pos="100000">
                  <a:srgbClr val="00B0F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26" name="组合 125">
            <a:extLst>
              <a:ext uri="{FF2B5EF4-FFF2-40B4-BE49-F238E27FC236}">
                <a16:creationId xmlns:a16="http://schemas.microsoft.com/office/drawing/2014/main" id="{EA3EF11D-52CE-49CF-4FD5-1C2791750A87}"/>
              </a:ext>
            </a:extLst>
          </p:cNvPr>
          <p:cNvGrpSpPr/>
          <p:nvPr/>
        </p:nvGrpSpPr>
        <p:grpSpPr>
          <a:xfrm>
            <a:off x="5221288" y="5205414"/>
            <a:ext cx="1897062" cy="1897062"/>
            <a:chOff x="5398294" y="5153820"/>
            <a:chExt cx="1543050" cy="1543050"/>
          </a:xfrm>
          <a:gradFill flip="none" rotWithShape="1">
            <a:gsLst>
              <a:gs pos="3000">
                <a:srgbClr val="2FC9FF">
                  <a:alpha val="0"/>
                </a:srgbClr>
              </a:gs>
              <a:gs pos="100000">
                <a:srgbClr val="2FC9FF">
                  <a:alpha val="60000"/>
                </a:srgbClr>
              </a:gs>
            </a:gsLst>
            <a:lin ang="5400000" scaled="1"/>
            <a:tileRect/>
          </a:gradFill>
          <a:scene3d>
            <a:camera prst="perspectiveRelaxedModerately" fov="5100000">
              <a:rot lat="18890638" lon="0" rev="0"/>
            </a:camera>
            <a:lightRig rig="flat" dir="t"/>
          </a:scene3d>
        </p:grpSpPr>
        <p:grpSp>
          <p:nvGrpSpPr>
            <p:cNvPr id="113" name="组合 112">
              <a:extLst>
                <a:ext uri="{FF2B5EF4-FFF2-40B4-BE49-F238E27FC236}">
                  <a16:creationId xmlns:a16="http://schemas.microsoft.com/office/drawing/2014/main" id="{425F6487-8B3E-C69F-16D3-8FCAFC5B8F3A}"/>
                </a:ext>
              </a:extLst>
            </p:cNvPr>
            <p:cNvGrpSpPr/>
            <p:nvPr/>
          </p:nvGrpSpPr>
          <p:grpSpPr>
            <a:xfrm>
              <a:off x="5499894" y="5264944"/>
              <a:ext cx="1339850" cy="1339850"/>
              <a:chOff x="5426075" y="5226844"/>
              <a:chExt cx="1339850" cy="1339850"/>
            </a:xfrm>
            <a:grpFill/>
          </p:grpSpPr>
          <p:sp>
            <p:nvSpPr>
              <p:cNvPr id="109" name="空心弧 108">
                <a:extLst>
                  <a:ext uri="{FF2B5EF4-FFF2-40B4-BE49-F238E27FC236}">
                    <a16:creationId xmlns:a16="http://schemas.microsoft.com/office/drawing/2014/main" id="{C72D2470-55AF-066E-9C08-60CDC5F826D8}"/>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空心弧 110">
                <a:extLst>
                  <a:ext uri="{FF2B5EF4-FFF2-40B4-BE49-F238E27FC236}">
                    <a16:creationId xmlns:a16="http://schemas.microsoft.com/office/drawing/2014/main" id="{668B054D-29B8-970F-D767-35BD44C7E120}"/>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2" name="空心弧 111">
                <a:extLst>
                  <a:ext uri="{FF2B5EF4-FFF2-40B4-BE49-F238E27FC236}">
                    <a16:creationId xmlns:a16="http://schemas.microsoft.com/office/drawing/2014/main" id="{11BFBE1F-1D0C-8B15-E876-EF9142504441}"/>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8" name="组合 117">
              <a:extLst>
                <a:ext uri="{FF2B5EF4-FFF2-40B4-BE49-F238E27FC236}">
                  <a16:creationId xmlns:a16="http://schemas.microsoft.com/office/drawing/2014/main" id="{F8333FB4-B2E5-8C52-4FAD-7A720DE54BF8}"/>
                </a:ext>
              </a:extLst>
            </p:cNvPr>
            <p:cNvGrpSpPr/>
            <p:nvPr/>
          </p:nvGrpSpPr>
          <p:grpSpPr>
            <a:xfrm>
              <a:off x="5442743" y="5210175"/>
              <a:ext cx="1454152" cy="1454152"/>
              <a:chOff x="5426075" y="5226844"/>
              <a:chExt cx="1339850" cy="1339850"/>
            </a:xfrm>
            <a:grpFill/>
          </p:grpSpPr>
          <p:sp>
            <p:nvSpPr>
              <p:cNvPr id="119" name="空心弧 118">
                <a:extLst>
                  <a:ext uri="{FF2B5EF4-FFF2-40B4-BE49-F238E27FC236}">
                    <a16:creationId xmlns:a16="http://schemas.microsoft.com/office/drawing/2014/main" id="{26D4ABE6-769F-AF40-2C85-E9DDB4220F38}"/>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空心弧 119">
                <a:extLst>
                  <a:ext uri="{FF2B5EF4-FFF2-40B4-BE49-F238E27FC236}">
                    <a16:creationId xmlns:a16="http://schemas.microsoft.com/office/drawing/2014/main" id="{DE5C112B-8B9E-DDDA-844A-2B118A1B9884}"/>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空心弧 120">
                <a:extLst>
                  <a:ext uri="{FF2B5EF4-FFF2-40B4-BE49-F238E27FC236}">
                    <a16:creationId xmlns:a16="http://schemas.microsoft.com/office/drawing/2014/main" id="{6B58F9E1-3D00-91F7-40E3-3CFBBA90C507}"/>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2" name="组合 121">
              <a:extLst>
                <a:ext uri="{FF2B5EF4-FFF2-40B4-BE49-F238E27FC236}">
                  <a16:creationId xmlns:a16="http://schemas.microsoft.com/office/drawing/2014/main" id="{4BFBFDEA-D468-AAAC-CC1C-3DF286AB818A}"/>
                </a:ext>
              </a:extLst>
            </p:cNvPr>
            <p:cNvGrpSpPr/>
            <p:nvPr/>
          </p:nvGrpSpPr>
          <p:grpSpPr>
            <a:xfrm>
              <a:off x="5398294" y="5153820"/>
              <a:ext cx="1543050" cy="1543050"/>
              <a:chOff x="5426075" y="5226844"/>
              <a:chExt cx="1339850" cy="1339850"/>
            </a:xfrm>
            <a:grpFill/>
          </p:grpSpPr>
          <p:sp>
            <p:nvSpPr>
              <p:cNvPr id="123" name="空心弧 122">
                <a:extLst>
                  <a:ext uri="{FF2B5EF4-FFF2-40B4-BE49-F238E27FC236}">
                    <a16:creationId xmlns:a16="http://schemas.microsoft.com/office/drawing/2014/main" id="{50B59986-C312-3BC4-6993-83AE1456F29A}"/>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4" name="空心弧 123">
                <a:extLst>
                  <a:ext uri="{FF2B5EF4-FFF2-40B4-BE49-F238E27FC236}">
                    <a16:creationId xmlns:a16="http://schemas.microsoft.com/office/drawing/2014/main" id="{5B684C88-D26C-65AF-C758-8A1214BFDF4F}"/>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5" name="空心弧 124">
                <a:extLst>
                  <a:ext uri="{FF2B5EF4-FFF2-40B4-BE49-F238E27FC236}">
                    <a16:creationId xmlns:a16="http://schemas.microsoft.com/office/drawing/2014/main" id="{4631F8F8-57A8-F5F5-B731-F50D5260961E}"/>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
        <p:nvSpPr>
          <p:cNvPr id="88" name="椭圆 87">
            <a:extLst>
              <a:ext uri="{FF2B5EF4-FFF2-40B4-BE49-F238E27FC236}">
                <a16:creationId xmlns:a16="http://schemas.microsoft.com/office/drawing/2014/main" id="{4B1EB5B3-4F99-AA28-D7D1-75255CFA404B}"/>
              </a:ext>
            </a:extLst>
          </p:cNvPr>
          <p:cNvSpPr/>
          <p:nvPr/>
        </p:nvSpPr>
        <p:spPr>
          <a:xfrm>
            <a:off x="5615726" y="5316538"/>
            <a:ext cx="1155700" cy="845344"/>
          </a:xfrm>
          <a:prstGeom prst="ellipse">
            <a:avLst/>
          </a:prstGeom>
          <a:solidFill>
            <a:srgbClr val="2FC9FF">
              <a:alpha val="11000"/>
            </a:srgbClr>
          </a:solidFill>
          <a:ln>
            <a:noFill/>
          </a:ln>
          <a:scene3d>
            <a:camera prst="perspectiveRelaxedModerately" fov="5100000"/>
            <a:lightRig rig="fla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DB54A1F8-B70C-5B07-CB9F-AFAE49B5EC47}"/>
              </a:ext>
            </a:extLst>
          </p:cNvPr>
          <p:cNvSpPr/>
          <p:nvPr/>
        </p:nvSpPr>
        <p:spPr>
          <a:xfrm>
            <a:off x="5701167" y="5379035"/>
            <a:ext cx="984818" cy="720352"/>
          </a:xfrm>
          <a:prstGeom prst="ellipse">
            <a:avLst/>
          </a:prstGeom>
          <a:solidFill>
            <a:srgbClr val="2FC9FF">
              <a:alpha val="20000"/>
            </a:srgbClr>
          </a:solidFill>
          <a:ln>
            <a:noFill/>
          </a:ln>
          <a:scene3d>
            <a:camera prst="perspectiveRelaxedModerately" fov="5100000"/>
            <a:lightRig rig="fla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A3B5D675-6A46-5B94-BEA8-F9A1ED6DE20D}"/>
              </a:ext>
            </a:extLst>
          </p:cNvPr>
          <p:cNvSpPr/>
          <p:nvPr/>
        </p:nvSpPr>
        <p:spPr>
          <a:xfrm>
            <a:off x="5791105" y="5444820"/>
            <a:ext cx="804943" cy="588781"/>
          </a:xfrm>
          <a:prstGeom prst="ellipse">
            <a:avLst/>
          </a:prstGeom>
          <a:solidFill>
            <a:srgbClr val="36F8E6">
              <a:alpha val="46000"/>
            </a:srgbClr>
          </a:solidFill>
          <a:ln>
            <a:noFill/>
          </a:ln>
          <a:scene3d>
            <a:camera prst="perspectiveRelaxedModerately" fov="5100000"/>
            <a:lightRig rig="fla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a:extLst>
              <a:ext uri="{FF2B5EF4-FFF2-40B4-BE49-F238E27FC236}">
                <a16:creationId xmlns:a16="http://schemas.microsoft.com/office/drawing/2014/main" id="{ED502E1D-6F2C-046B-CFE3-33C179D0B180}"/>
              </a:ext>
            </a:extLst>
          </p:cNvPr>
          <p:cNvPicPr>
            <a:picLocks noChangeAspect="1"/>
          </p:cNvPicPr>
          <p:nvPr/>
        </p:nvPicPr>
        <p:blipFill>
          <a:blip r:embed="rId15" cstate="screen">
            <a:extLst>
              <a:ext uri="{BEBA8EAE-BF5A-486C-A8C5-ECC9F3942E4B}">
                <a14:imgProps xmlns:a14="http://schemas.microsoft.com/office/drawing/2010/main">
                  <a14:imgLayer r:embed="rId16">
                    <a14:imgEffect>
                      <a14:colorTemperature colorTemp="4700"/>
                    </a14:imgEffect>
                  </a14:imgLayer>
                </a14:imgProps>
              </a:ext>
              <a:ext uri="{28A0092B-C50C-407E-A947-70E740481C1C}">
                <a14:useLocalDpi xmlns:a14="http://schemas.microsoft.com/office/drawing/2010/main"/>
              </a:ext>
            </a:extLst>
          </a:blip>
          <a:stretch>
            <a:fillRect/>
          </a:stretch>
        </p:blipFill>
        <p:spPr>
          <a:xfrm>
            <a:off x="5907645" y="5393069"/>
            <a:ext cx="551544" cy="569930"/>
          </a:xfrm>
          <a:prstGeom prst="rect">
            <a:avLst/>
          </a:prstGeom>
          <a:effectLst>
            <a:reflection stA="29000" endPos="90000" dir="5400000" sy="-100000" algn="bl" rotWithShape="0"/>
          </a:effectLst>
        </p:spPr>
      </p:pic>
      <p:sp>
        <p:nvSpPr>
          <p:cNvPr id="97" name="椭圆 96">
            <a:extLst>
              <a:ext uri="{FF2B5EF4-FFF2-40B4-BE49-F238E27FC236}">
                <a16:creationId xmlns:a16="http://schemas.microsoft.com/office/drawing/2014/main" id="{7DF2A3D0-3AAA-39A6-C6D2-7E0012C543BF}"/>
              </a:ext>
            </a:extLst>
          </p:cNvPr>
          <p:cNvSpPr/>
          <p:nvPr/>
        </p:nvSpPr>
        <p:spPr>
          <a:xfrm rot="894414">
            <a:off x="4467169" y="5063718"/>
            <a:ext cx="842964" cy="609624"/>
          </a:xfrm>
          <a:prstGeom prst="ellipse">
            <a:avLst/>
          </a:prstGeom>
          <a:solidFill>
            <a:srgbClr val="2FC9FF">
              <a:alpha val="4000"/>
            </a:srgbClr>
          </a:solidFill>
          <a:ln>
            <a:noFill/>
          </a:ln>
          <a:scene3d>
            <a:camera prst="orthographicFront">
              <a:rot lat="19357990" lon="20555826" rev="2383097"/>
            </a:camera>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7C5ACB53-9164-392E-0C9A-C13101F521F4}"/>
              </a:ext>
            </a:extLst>
          </p:cNvPr>
          <p:cNvSpPr/>
          <p:nvPr/>
        </p:nvSpPr>
        <p:spPr>
          <a:xfrm rot="894414">
            <a:off x="4595090" y="5156229"/>
            <a:ext cx="587123" cy="424602"/>
          </a:xfrm>
          <a:prstGeom prst="ellipse">
            <a:avLst/>
          </a:prstGeom>
          <a:solidFill>
            <a:srgbClr val="36F8E6">
              <a:alpha val="27000"/>
            </a:srgbClr>
          </a:solidFill>
          <a:ln>
            <a:noFill/>
          </a:ln>
          <a:scene3d>
            <a:camera prst="orthographicFront">
              <a:rot lat="19357990" lon="20555826" rev="2383097"/>
            </a:camera>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2" name="图片 81">
            <a:extLst>
              <a:ext uri="{FF2B5EF4-FFF2-40B4-BE49-F238E27FC236}">
                <a16:creationId xmlns:a16="http://schemas.microsoft.com/office/drawing/2014/main" id="{B97E2CFD-C75F-8965-59C8-22109FFF5641}"/>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657398" y="5146315"/>
            <a:ext cx="445045" cy="336371"/>
          </a:xfrm>
          <a:prstGeom prst="rect">
            <a:avLst/>
          </a:prstGeom>
          <a:effectLst>
            <a:reflection stA="29000" endPos="90000" dir="5400000" sy="-100000" algn="bl" rotWithShape="0"/>
          </a:effectLst>
        </p:spPr>
      </p:pic>
      <p:sp>
        <p:nvSpPr>
          <p:cNvPr id="105" name="椭圆 104">
            <a:extLst>
              <a:ext uri="{FF2B5EF4-FFF2-40B4-BE49-F238E27FC236}">
                <a16:creationId xmlns:a16="http://schemas.microsoft.com/office/drawing/2014/main" id="{F509838B-23A5-3D54-D865-E8815E391598}"/>
              </a:ext>
            </a:extLst>
          </p:cNvPr>
          <p:cNvSpPr/>
          <p:nvPr/>
        </p:nvSpPr>
        <p:spPr>
          <a:xfrm>
            <a:off x="6574576" y="4870856"/>
            <a:ext cx="685800" cy="501632"/>
          </a:xfrm>
          <a:prstGeom prst="ellipse">
            <a:avLst/>
          </a:prstGeom>
          <a:solidFill>
            <a:srgbClr val="2FC9FF">
              <a:alpha val="4000"/>
            </a:srgbClr>
          </a:solidFill>
          <a:ln>
            <a:noFill/>
          </a:ln>
          <a:scene3d>
            <a:camera prst="orthographicFront">
              <a:rot lat="2400001" lon="0" rev="21599992"/>
            </a:camera>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EA7800C8-C36B-6A44-68FB-5E608B59D3C4}"/>
              </a:ext>
            </a:extLst>
          </p:cNvPr>
          <p:cNvSpPr/>
          <p:nvPr/>
        </p:nvSpPr>
        <p:spPr>
          <a:xfrm>
            <a:off x="6625277" y="4907942"/>
            <a:ext cx="584397" cy="427461"/>
          </a:xfrm>
          <a:prstGeom prst="ellipse">
            <a:avLst/>
          </a:prstGeom>
          <a:solidFill>
            <a:srgbClr val="2FC9FF">
              <a:alpha val="5000"/>
            </a:srgbClr>
          </a:solidFill>
          <a:ln>
            <a:noFill/>
          </a:ln>
          <a:scene3d>
            <a:camera prst="orthographicFront">
              <a:rot lat="2400001" lon="0" rev="21599992"/>
            </a:camera>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CD97AFE3-C27B-4D48-8677-6439B02EF204}"/>
              </a:ext>
            </a:extLst>
          </p:cNvPr>
          <p:cNvSpPr/>
          <p:nvPr/>
        </p:nvSpPr>
        <p:spPr>
          <a:xfrm>
            <a:off x="6678647" y="4946979"/>
            <a:ext cx="477658" cy="349386"/>
          </a:xfrm>
          <a:prstGeom prst="ellipse">
            <a:avLst/>
          </a:prstGeom>
          <a:solidFill>
            <a:srgbClr val="36F8E6">
              <a:alpha val="19000"/>
            </a:srgbClr>
          </a:solidFill>
          <a:ln>
            <a:noFill/>
          </a:ln>
          <a:scene3d>
            <a:camera prst="orthographicFront">
              <a:rot lat="2400001" lon="0" rev="21599992"/>
            </a:camera>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4" name="图片 83">
            <a:extLst>
              <a:ext uri="{FF2B5EF4-FFF2-40B4-BE49-F238E27FC236}">
                <a16:creationId xmlns:a16="http://schemas.microsoft.com/office/drawing/2014/main" id="{1BC6CA34-7C17-548C-95C1-DBD855D4ADA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801462" y="4968939"/>
            <a:ext cx="243287" cy="251396"/>
          </a:xfrm>
          <a:prstGeom prst="rect">
            <a:avLst/>
          </a:prstGeom>
          <a:effectLst>
            <a:reflection stA="29000" endPos="90000" dir="5400000" sy="-100000" algn="bl" rotWithShape="0"/>
          </a:effectLst>
        </p:spPr>
      </p:pic>
      <p:grpSp>
        <p:nvGrpSpPr>
          <p:cNvPr id="140" name="组合 139">
            <a:extLst>
              <a:ext uri="{FF2B5EF4-FFF2-40B4-BE49-F238E27FC236}">
                <a16:creationId xmlns:a16="http://schemas.microsoft.com/office/drawing/2014/main" id="{DAD3CA43-6AA2-F382-1A78-2B2178789C44}"/>
              </a:ext>
            </a:extLst>
          </p:cNvPr>
          <p:cNvGrpSpPr/>
          <p:nvPr/>
        </p:nvGrpSpPr>
        <p:grpSpPr>
          <a:xfrm>
            <a:off x="4105275" y="4965700"/>
            <a:ext cx="1836738" cy="1836738"/>
            <a:chOff x="5398294" y="5153820"/>
            <a:chExt cx="1543050" cy="1543050"/>
          </a:xfrm>
          <a:gradFill flip="none" rotWithShape="1">
            <a:gsLst>
              <a:gs pos="3000">
                <a:srgbClr val="2FC9FF">
                  <a:alpha val="0"/>
                </a:srgbClr>
              </a:gs>
              <a:gs pos="100000">
                <a:srgbClr val="2FC9FF">
                  <a:alpha val="77000"/>
                </a:srgbClr>
              </a:gs>
            </a:gsLst>
            <a:lin ang="5400000" scaled="1"/>
            <a:tileRect/>
          </a:gradFill>
          <a:scene3d>
            <a:camera prst="perspectiveRelaxedModerately" fov="7200000">
              <a:rot lat="19061300" lon="2540570" rev="19581194"/>
            </a:camera>
            <a:lightRig rig="flat" dir="t"/>
          </a:scene3d>
        </p:grpSpPr>
        <p:grpSp>
          <p:nvGrpSpPr>
            <p:cNvPr id="141" name="组合 140">
              <a:extLst>
                <a:ext uri="{FF2B5EF4-FFF2-40B4-BE49-F238E27FC236}">
                  <a16:creationId xmlns:a16="http://schemas.microsoft.com/office/drawing/2014/main" id="{D872C38D-DE7E-5E83-9B75-72EEE0BDAED1}"/>
                </a:ext>
              </a:extLst>
            </p:cNvPr>
            <p:cNvGrpSpPr/>
            <p:nvPr/>
          </p:nvGrpSpPr>
          <p:grpSpPr>
            <a:xfrm>
              <a:off x="5499894" y="5264944"/>
              <a:ext cx="1339850" cy="1339850"/>
              <a:chOff x="5426075" y="5226844"/>
              <a:chExt cx="1339850" cy="1339850"/>
            </a:xfrm>
            <a:grpFill/>
          </p:grpSpPr>
          <p:sp>
            <p:nvSpPr>
              <p:cNvPr id="150" name="空心弧 149">
                <a:extLst>
                  <a:ext uri="{FF2B5EF4-FFF2-40B4-BE49-F238E27FC236}">
                    <a16:creationId xmlns:a16="http://schemas.microsoft.com/office/drawing/2014/main" id="{B8F06302-B205-8846-8396-B7E8F9564D07}"/>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空心弧 150">
                <a:extLst>
                  <a:ext uri="{FF2B5EF4-FFF2-40B4-BE49-F238E27FC236}">
                    <a16:creationId xmlns:a16="http://schemas.microsoft.com/office/drawing/2014/main" id="{DCEDF48B-CE98-2CEA-1918-FAA6E60ACD06}"/>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2" name="空心弧 151">
                <a:extLst>
                  <a:ext uri="{FF2B5EF4-FFF2-40B4-BE49-F238E27FC236}">
                    <a16:creationId xmlns:a16="http://schemas.microsoft.com/office/drawing/2014/main" id="{3318CD65-E5DF-E4C2-2D90-00B564FB16E1}"/>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2" name="组合 141">
              <a:extLst>
                <a:ext uri="{FF2B5EF4-FFF2-40B4-BE49-F238E27FC236}">
                  <a16:creationId xmlns:a16="http://schemas.microsoft.com/office/drawing/2014/main" id="{2B22B324-9921-81B9-1F62-1B33A23B6D1A}"/>
                </a:ext>
              </a:extLst>
            </p:cNvPr>
            <p:cNvGrpSpPr/>
            <p:nvPr/>
          </p:nvGrpSpPr>
          <p:grpSpPr>
            <a:xfrm>
              <a:off x="5442743" y="5210175"/>
              <a:ext cx="1454152" cy="1454152"/>
              <a:chOff x="5426075" y="5226844"/>
              <a:chExt cx="1339850" cy="1339850"/>
            </a:xfrm>
            <a:grpFill/>
          </p:grpSpPr>
          <p:sp>
            <p:nvSpPr>
              <p:cNvPr id="147" name="空心弧 146">
                <a:extLst>
                  <a:ext uri="{FF2B5EF4-FFF2-40B4-BE49-F238E27FC236}">
                    <a16:creationId xmlns:a16="http://schemas.microsoft.com/office/drawing/2014/main" id="{BDF3CE10-DF33-6188-0DA8-41A3CBE6F9F6}"/>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空心弧 147">
                <a:extLst>
                  <a:ext uri="{FF2B5EF4-FFF2-40B4-BE49-F238E27FC236}">
                    <a16:creationId xmlns:a16="http://schemas.microsoft.com/office/drawing/2014/main" id="{53B9D226-4458-23E7-0C15-C8867485DD46}"/>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9" name="空心弧 148">
                <a:extLst>
                  <a:ext uri="{FF2B5EF4-FFF2-40B4-BE49-F238E27FC236}">
                    <a16:creationId xmlns:a16="http://schemas.microsoft.com/office/drawing/2014/main" id="{4ABC6106-3C79-72BB-9350-0F87420BA1AC}"/>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3" name="组合 142">
              <a:extLst>
                <a:ext uri="{FF2B5EF4-FFF2-40B4-BE49-F238E27FC236}">
                  <a16:creationId xmlns:a16="http://schemas.microsoft.com/office/drawing/2014/main" id="{DA500361-EF26-E068-F9DD-1137BE9BDD7A}"/>
                </a:ext>
              </a:extLst>
            </p:cNvPr>
            <p:cNvGrpSpPr/>
            <p:nvPr/>
          </p:nvGrpSpPr>
          <p:grpSpPr>
            <a:xfrm>
              <a:off x="5398294" y="5153820"/>
              <a:ext cx="1543050" cy="1543050"/>
              <a:chOff x="5426075" y="5226844"/>
              <a:chExt cx="1339850" cy="1339850"/>
            </a:xfrm>
            <a:grpFill/>
          </p:grpSpPr>
          <p:sp>
            <p:nvSpPr>
              <p:cNvPr id="144" name="空心弧 143">
                <a:extLst>
                  <a:ext uri="{FF2B5EF4-FFF2-40B4-BE49-F238E27FC236}">
                    <a16:creationId xmlns:a16="http://schemas.microsoft.com/office/drawing/2014/main" id="{7422A3A2-19CC-86E7-427C-D781661B0773}"/>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空心弧 144">
                <a:extLst>
                  <a:ext uri="{FF2B5EF4-FFF2-40B4-BE49-F238E27FC236}">
                    <a16:creationId xmlns:a16="http://schemas.microsoft.com/office/drawing/2014/main" id="{13A9A3E1-9963-FF9C-B375-A2CEB29FBFA0}"/>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6" name="空心弧 145">
                <a:extLst>
                  <a:ext uri="{FF2B5EF4-FFF2-40B4-BE49-F238E27FC236}">
                    <a16:creationId xmlns:a16="http://schemas.microsoft.com/office/drawing/2014/main" id="{0D490E6F-BCC2-109A-DB97-C12EBEB57792}"/>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53" name="组合 152">
            <a:extLst>
              <a:ext uri="{FF2B5EF4-FFF2-40B4-BE49-F238E27FC236}">
                <a16:creationId xmlns:a16="http://schemas.microsoft.com/office/drawing/2014/main" id="{BCFDC7FE-3E90-A16E-52D5-8FA578EB86B5}"/>
              </a:ext>
            </a:extLst>
          </p:cNvPr>
          <p:cNvGrpSpPr/>
          <p:nvPr/>
        </p:nvGrpSpPr>
        <p:grpSpPr>
          <a:xfrm>
            <a:off x="6181724" y="4806950"/>
            <a:ext cx="1487490" cy="1487490"/>
            <a:chOff x="5398294" y="5153820"/>
            <a:chExt cx="1543050" cy="1543050"/>
          </a:xfrm>
          <a:gradFill flip="none" rotWithShape="1">
            <a:gsLst>
              <a:gs pos="3000">
                <a:srgbClr val="2FC9FF">
                  <a:alpha val="0"/>
                </a:srgbClr>
              </a:gs>
              <a:gs pos="100000">
                <a:srgbClr val="2FC9FF">
                  <a:alpha val="60000"/>
                </a:srgbClr>
              </a:gs>
            </a:gsLst>
            <a:lin ang="5400000" scaled="1"/>
            <a:tileRect/>
          </a:gradFill>
          <a:scene3d>
            <a:camera prst="perspectiveRelaxedModerately" fov="5100000">
              <a:rot lat="18890638" lon="0" rev="0"/>
            </a:camera>
            <a:lightRig rig="flat" dir="t"/>
          </a:scene3d>
        </p:grpSpPr>
        <p:grpSp>
          <p:nvGrpSpPr>
            <p:cNvPr id="154" name="组合 153">
              <a:extLst>
                <a:ext uri="{FF2B5EF4-FFF2-40B4-BE49-F238E27FC236}">
                  <a16:creationId xmlns:a16="http://schemas.microsoft.com/office/drawing/2014/main" id="{ECCD8D49-B0D9-0E40-9F8E-634B91E19398}"/>
                </a:ext>
              </a:extLst>
            </p:cNvPr>
            <p:cNvGrpSpPr/>
            <p:nvPr/>
          </p:nvGrpSpPr>
          <p:grpSpPr>
            <a:xfrm>
              <a:off x="5499894" y="5264944"/>
              <a:ext cx="1339850" cy="1339850"/>
              <a:chOff x="5426075" y="5226844"/>
              <a:chExt cx="1339850" cy="1339850"/>
            </a:xfrm>
            <a:grpFill/>
          </p:grpSpPr>
          <p:sp>
            <p:nvSpPr>
              <p:cNvPr id="163" name="空心弧 162">
                <a:extLst>
                  <a:ext uri="{FF2B5EF4-FFF2-40B4-BE49-F238E27FC236}">
                    <a16:creationId xmlns:a16="http://schemas.microsoft.com/office/drawing/2014/main" id="{BA8433B5-18BB-F211-5F6F-22321704F71F}"/>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4" name="空心弧 163">
                <a:extLst>
                  <a:ext uri="{FF2B5EF4-FFF2-40B4-BE49-F238E27FC236}">
                    <a16:creationId xmlns:a16="http://schemas.microsoft.com/office/drawing/2014/main" id="{E8088F81-4DD2-1491-826E-92B837960A10}"/>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5" name="空心弧 164">
                <a:extLst>
                  <a:ext uri="{FF2B5EF4-FFF2-40B4-BE49-F238E27FC236}">
                    <a16:creationId xmlns:a16="http://schemas.microsoft.com/office/drawing/2014/main" id="{FFE31D1D-C6DC-85B9-4CA0-E5B402DA2A34}"/>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5" name="组合 154">
              <a:extLst>
                <a:ext uri="{FF2B5EF4-FFF2-40B4-BE49-F238E27FC236}">
                  <a16:creationId xmlns:a16="http://schemas.microsoft.com/office/drawing/2014/main" id="{251753FE-7942-4970-07AE-EFFD4DC357F7}"/>
                </a:ext>
              </a:extLst>
            </p:cNvPr>
            <p:cNvGrpSpPr/>
            <p:nvPr/>
          </p:nvGrpSpPr>
          <p:grpSpPr>
            <a:xfrm>
              <a:off x="5442743" y="5210175"/>
              <a:ext cx="1454152" cy="1454152"/>
              <a:chOff x="5426075" y="5226844"/>
              <a:chExt cx="1339850" cy="1339850"/>
            </a:xfrm>
            <a:grpFill/>
          </p:grpSpPr>
          <p:sp>
            <p:nvSpPr>
              <p:cNvPr id="160" name="空心弧 159">
                <a:extLst>
                  <a:ext uri="{FF2B5EF4-FFF2-40B4-BE49-F238E27FC236}">
                    <a16:creationId xmlns:a16="http://schemas.microsoft.com/office/drawing/2014/main" id="{A4F75CB4-FE01-2264-74D0-B8EA659CE617}"/>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1" name="空心弧 160">
                <a:extLst>
                  <a:ext uri="{FF2B5EF4-FFF2-40B4-BE49-F238E27FC236}">
                    <a16:creationId xmlns:a16="http://schemas.microsoft.com/office/drawing/2014/main" id="{D9617641-30E1-892C-7D86-E0056511135F}"/>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2" name="空心弧 161">
                <a:extLst>
                  <a:ext uri="{FF2B5EF4-FFF2-40B4-BE49-F238E27FC236}">
                    <a16:creationId xmlns:a16="http://schemas.microsoft.com/office/drawing/2014/main" id="{97F73CFB-24C2-C38E-2EB2-18924B6EC95A}"/>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6" name="组合 155">
              <a:extLst>
                <a:ext uri="{FF2B5EF4-FFF2-40B4-BE49-F238E27FC236}">
                  <a16:creationId xmlns:a16="http://schemas.microsoft.com/office/drawing/2014/main" id="{4ECFFF3A-7C73-744A-581A-654523D2E7FE}"/>
                </a:ext>
              </a:extLst>
            </p:cNvPr>
            <p:cNvGrpSpPr/>
            <p:nvPr/>
          </p:nvGrpSpPr>
          <p:grpSpPr>
            <a:xfrm>
              <a:off x="5398294" y="5153820"/>
              <a:ext cx="1543050" cy="1543050"/>
              <a:chOff x="5426075" y="5226844"/>
              <a:chExt cx="1339850" cy="1339850"/>
            </a:xfrm>
            <a:grpFill/>
          </p:grpSpPr>
          <p:sp>
            <p:nvSpPr>
              <p:cNvPr id="157" name="空心弧 156">
                <a:extLst>
                  <a:ext uri="{FF2B5EF4-FFF2-40B4-BE49-F238E27FC236}">
                    <a16:creationId xmlns:a16="http://schemas.microsoft.com/office/drawing/2014/main" id="{5DBE1291-B87C-951F-7B2C-816783E8CDE5}"/>
                  </a:ext>
                </a:extLst>
              </p:cNvPr>
              <p:cNvSpPr/>
              <p:nvPr/>
            </p:nvSpPr>
            <p:spPr>
              <a:xfrm>
                <a:off x="5426075" y="5226844"/>
                <a:ext cx="1339850" cy="1339850"/>
              </a:xfrm>
              <a:prstGeom prst="blockArc">
                <a:avLst>
                  <a:gd name="adj1" fmla="val 15761956"/>
                  <a:gd name="adj2" fmla="val 16663948"/>
                  <a:gd name="adj3" fmla="val 2352"/>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8" name="空心弧 157">
                <a:extLst>
                  <a:ext uri="{FF2B5EF4-FFF2-40B4-BE49-F238E27FC236}">
                    <a16:creationId xmlns:a16="http://schemas.microsoft.com/office/drawing/2014/main" id="{A2073A35-DA41-1DDF-CF8A-7B6356B9FBFC}"/>
                  </a:ext>
                </a:extLst>
              </p:cNvPr>
              <p:cNvSpPr/>
              <p:nvPr/>
            </p:nvSpPr>
            <p:spPr>
              <a:xfrm>
                <a:off x="5426075" y="5226844"/>
                <a:ext cx="1339850" cy="1339850"/>
              </a:xfrm>
              <a:prstGeom prst="blockArc">
                <a:avLst>
                  <a:gd name="adj1" fmla="val 14848196"/>
                  <a:gd name="adj2" fmla="val 15687161"/>
                  <a:gd name="adj3" fmla="val 225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9" name="空心弧 158">
                <a:extLst>
                  <a:ext uri="{FF2B5EF4-FFF2-40B4-BE49-F238E27FC236}">
                    <a16:creationId xmlns:a16="http://schemas.microsoft.com/office/drawing/2014/main" id="{18C57D15-334B-25C1-5B03-79B6AB9DE0F7}"/>
                  </a:ext>
                </a:extLst>
              </p:cNvPr>
              <p:cNvSpPr/>
              <p:nvPr/>
            </p:nvSpPr>
            <p:spPr>
              <a:xfrm>
                <a:off x="5426075" y="5226844"/>
                <a:ext cx="1339850" cy="1339850"/>
              </a:xfrm>
              <a:prstGeom prst="blockArc">
                <a:avLst>
                  <a:gd name="adj1" fmla="val 16738084"/>
                  <a:gd name="adj2" fmla="val 17527199"/>
                  <a:gd name="adj3" fmla="val 2295"/>
                </a:avLst>
              </a:prstGeom>
              <a:grpFill/>
              <a:ln>
                <a:no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416" name="组合 415">
            <a:extLst>
              <a:ext uri="{FF2B5EF4-FFF2-40B4-BE49-F238E27FC236}">
                <a16:creationId xmlns:a16="http://schemas.microsoft.com/office/drawing/2014/main" id="{45930F9C-CF7B-6FB3-C381-06BC7B013199}"/>
              </a:ext>
            </a:extLst>
          </p:cNvPr>
          <p:cNvGrpSpPr/>
          <p:nvPr/>
        </p:nvGrpSpPr>
        <p:grpSpPr>
          <a:xfrm>
            <a:off x="4104640" y="6286500"/>
            <a:ext cx="3982720" cy="304800"/>
            <a:chOff x="3776980" y="6474460"/>
            <a:chExt cx="3982720" cy="304800"/>
          </a:xfrm>
        </p:grpSpPr>
        <p:grpSp>
          <p:nvGrpSpPr>
            <p:cNvPr id="415" name="组合 414">
              <a:extLst>
                <a:ext uri="{FF2B5EF4-FFF2-40B4-BE49-F238E27FC236}">
                  <a16:creationId xmlns:a16="http://schemas.microsoft.com/office/drawing/2014/main" id="{2778C20C-B57F-A60B-35EC-666491411FCD}"/>
                </a:ext>
              </a:extLst>
            </p:cNvPr>
            <p:cNvGrpSpPr/>
            <p:nvPr/>
          </p:nvGrpSpPr>
          <p:grpSpPr>
            <a:xfrm>
              <a:off x="3776980" y="6474460"/>
              <a:ext cx="1339363" cy="304800"/>
              <a:chOff x="3776980" y="6474460"/>
              <a:chExt cx="1339363" cy="304800"/>
            </a:xfrm>
          </p:grpSpPr>
          <p:sp>
            <p:nvSpPr>
              <p:cNvPr id="408" name="八边形 407">
                <a:extLst>
                  <a:ext uri="{FF2B5EF4-FFF2-40B4-BE49-F238E27FC236}">
                    <a16:creationId xmlns:a16="http://schemas.microsoft.com/office/drawing/2014/main" id="{5B20AD68-59B1-5110-863D-BFFCA1311F38}"/>
                  </a:ext>
                </a:extLst>
              </p:cNvPr>
              <p:cNvSpPr/>
              <p:nvPr/>
            </p:nvSpPr>
            <p:spPr>
              <a:xfrm>
                <a:off x="3776980" y="6474460"/>
                <a:ext cx="1320800" cy="304800"/>
              </a:xfrm>
              <a:prstGeom prst="octagon">
                <a:avLst>
                  <a:gd name="adj" fmla="val 15003"/>
                </a:avLst>
              </a:prstGeom>
              <a:solidFill>
                <a:srgbClr val="002060"/>
              </a:solidFill>
              <a:ln w="3175">
                <a:solidFill>
                  <a:srgbClr val="2FC9FF">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文本框 166">
                <a:extLst>
                  <a:ext uri="{FF2B5EF4-FFF2-40B4-BE49-F238E27FC236}">
                    <a16:creationId xmlns:a16="http://schemas.microsoft.com/office/drawing/2014/main" id="{43B75CDA-5867-6FB9-9DCA-698B171C9DCD}"/>
                  </a:ext>
                </a:extLst>
              </p:cNvPr>
              <p:cNvSpPr txBox="1"/>
              <p:nvPr/>
            </p:nvSpPr>
            <p:spPr>
              <a:xfrm>
                <a:off x="4008347" y="6496055"/>
                <a:ext cx="1107996" cy="261610"/>
              </a:xfrm>
              <a:prstGeom prst="rect">
                <a:avLst/>
              </a:prstGeom>
              <a:noFill/>
            </p:spPr>
            <p:txBody>
              <a:bodyPr wrap="none" rtlCol="0">
                <a:spAutoFit/>
              </a:bodyPr>
              <a:lstStyle/>
              <a:p>
                <a:pPr algn="ctr"/>
                <a:r>
                  <a:rPr lang="en-US" altLang="zh-CN" sz="1100" dirty="0">
                    <a:solidFill>
                      <a:srgbClr val="2FC9FF"/>
                    </a:solidFill>
                    <a:latin typeface="微软雅黑" panose="020B0503020204020204" pitchFamily="34" charset="-122"/>
                    <a:ea typeface="微软雅黑" panose="020B0503020204020204" pitchFamily="34" charset="-122"/>
                  </a:rPr>
                  <a:t>2023</a:t>
                </a:r>
                <a:r>
                  <a:rPr lang="zh-CN" altLang="en-US" sz="1100" dirty="0">
                    <a:solidFill>
                      <a:srgbClr val="2FC9FF"/>
                    </a:solidFill>
                    <a:latin typeface="微软雅黑" panose="020B0503020204020204" pitchFamily="34" charset="-122"/>
                    <a:ea typeface="微软雅黑" panose="020B0503020204020204" pitchFamily="34" charset="-122"/>
                  </a:rPr>
                  <a:t>年</a:t>
                </a:r>
                <a:r>
                  <a:rPr lang="en-US" altLang="zh-CN" sz="1100" dirty="0">
                    <a:solidFill>
                      <a:srgbClr val="2FC9FF"/>
                    </a:solidFill>
                    <a:latin typeface="微软雅黑" panose="020B0503020204020204" pitchFamily="34" charset="-122"/>
                    <a:ea typeface="微软雅黑" panose="020B0503020204020204" pitchFamily="34" charset="-122"/>
                  </a:rPr>
                  <a:t>8</a:t>
                </a:r>
                <a:r>
                  <a:rPr lang="zh-CN" altLang="en-US" sz="1100" dirty="0">
                    <a:solidFill>
                      <a:srgbClr val="2FC9FF"/>
                    </a:solidFill>
                    <a:latin typeface="微软雅黑" panose="020B0503020204020204" pitchFamily="34" charset="-122"/>
                    <a:ea typeface="微软雅黑" panose="020B0503020204020204" pitchFamily="34" charset="-122"/>
                  </a:rPr>
                  <a:t>月</a:t>
                </a:r>
                <a:r>
                  <a:rPr lang="en-US" altLang="zh-CN" sz="1100" dirty="0">
                    <a:solidFill>
                      <a:srgbClr val="2FC9FF"/>
                    </a:solidFill>
                    <a:latin typeface="微软雅黑" panose="020B0503020204020204" pitchFamily="34" charset="-122"/>
                    <a:ea typeface="微软雅黑" panose="020B0503020204020204" pitchFamily="34" charset="-122"/>
                  </a:rPr>
                  <a:t>8</a:t>
                </a:r>
                <a:r>
                  <a:rPr lang="zh-CN" altLang="en-US" sz="1100" dirty="0">
                    <a:solidFill>
                      <a:srgbClr val="2FC9FF"/>
                    </a:solidFill>
                    <a:latin typeface="微软雅黑" panose="020B0503020204020204" pitchFamily="34" charset="-122"/>
                    <a:ea typeface="微软雅黑" panose="020B0503020204020204" pitchFamily="34" charset="-122"/>
                  </a:rPr>
                  <a:t>日</a:t>
                </a:r>
                <a:endParaRPr lang="en-US" sz="1100" dirty="0">
                  <a:solidFill>
                    <a:srgbClr val="2FC9FF"/>
                  </a:solidFill>
                  <a:latin typeface="微软雅黑" panose="020B0503020204020204" pitchFamily="34" charset="-122"/>
                  <a:ea typeface="微软雅黑" panose="020B0503020204020204" pitchFamily="34" charset="-122"/>
                </a:endParaRPr>
              </a:p>
            </p:txBody>
          </p:sp>
          <p:pic>
            <p:nvPicPr>
              <p:cNvPr id="411" name="图形 410">
                <a:extLst>
                  <a:ext uri="{FF2B5EF4-FFF2-40B4-BE49-F238E27FC236}">
                    <a16:creationId xmlns:a16="http://schemas.microsoft.com/office/drawing/2014/main" id="{038409CD-7C08-AB7C-1DC0-1C0FD56E60C7}"/>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3832860" y="6499384"/>
                <a:ext cx="236220" cy="236220"/>
              </a:xfrm>
              <a:prstGeom prst="rect">
                <a:avLst/>
              </a:prstGeom>
            </p:spPr>
          </p:pic>
        </p:grpSp>
        <p:grpSp>
          <p:nvGrpSpPr>
            <p:cNvPr id="414" name="组合 413">
              <a:extLst>
                <a:ext uri="{FF2B5EF4-FFF2-40B4-BE49-F238E27FC236}">
                  <a16:creationId xmlns:a16="http://schemas.microsoft.com/office/drawing/2014/main" id="{34A4FAD9-C2B4-E198-7C23-8AC5D9FA2A95}"/>
                </a:ext>
              </a:extLst>
            </p:cNvPr>
            <p:cNvGrpSpPr/>
            <p:nvPr/>
          </p:nvGrpSpPr>
          <p:grpSpPr>
            <a:xfrm>
              <a:off x="6438900" y="6474460"/>
              <a:ext cx="1320800" cy="304800"/>
              <a:chOff x="7048500" y="6474460"/>
              <a:chExt cx="1320800" cy="304800"/>
            </a:xfrm>
          </p:grpSpPr>
          <p:sp>
            <p:nvSpPr>
              <p:cNvPr id="409" name="八边形 408">
                <a:extLst>
                  <a:ext uri="{FF2B5EF4-FFF2-40B4-BE49-F238E27FC236}">
                    <a16:creationId xmlns:a16="http://schemas.microsoft.com/office/drawing/2014/main" id="{1A05C23E-C86E-DDEE-58D7-4B38D0E10CD9}"/>
                  </a:ext>
                </a:extLst>
              </p:cNvPr>
              <p:cNvSpPr/>
              <p:nvPr/>
            </p:nvSpPr>
            <p:spPr>
              <a:xfrm>
                <a:off x="7048500" y="6474460"/>
                <a:ext cx="1320800" cy="304800"/>
              </a:xfrm>
              <a:prstGeom prst="octagon">
                <a:avLst>
                  <a:gd name="adj" fmla="val 15003"/>
                </a:avLst>
              </a:prstGeom>
              <a:solidFill>
                <a:srgbClr val="002060"/>
              </a:solidFill>
              <a:ln w="3175">
                <a:solidFill>
                  <a:srgbClr val="2FC9FF">
                    <a:alpha val="6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文本框 167">
                <a:extLst>
                  <a:ext uri="{FF2B5EF4-FFF2-40B4-BE49-F238E27FC236}">
                    <a16:creationId xmlns:a16="http://schemas.microsoft.com/office/drawing/2014/main" id="{39B02DD1-47C3-C695-3885-D7F5A84967DF}"/>
                  </a:ext>
                </a:extLst>
              </p:cNvPr>
              <p:cNvSpPr txBox="1"/>
              <p:nvPr/>
            </p:nvSpPr>
            <p:spPr>
              <a:xfrm>
                <a:off x="7473762" y="6496055"/>
                <a:ext cx="748923" cy="261610"/>
              </a:xfrm>
              <a:prstGeom prst="rect">
                <a:avLst/>
              </a:prstGeom>
              <a:noFill/>
            </p:spPr>
            <p:txBody>
              <a:bodyPr wrap="none" rtlCol="0">
                <a:spAutoFit/>
              </a:bodyPr>
              <a:lstStyle/>
              <a:p>
                <a:pPr algn="ctr"/>
                <a:r>
                  <a:rPr lang="en-US" altLang="zh-CN" sz="1100" dirty="0" err="1">
                    <a:solidFill>
                      <a:srgbClr val="2FC9FF"/>
                    </a:solidFill>
                    <a:latin typeface="微软雅黑" panose="020B0503020204020204" pitchFamily="34" charset="-122"/>
                    <a:ea typeface="微软雅黑" panose="020B0503020204020204" pitchFamily="34" charset="-122"/>
                  </a:rPr>
                  <a:t>PPTCool</a:t>
                </a:r>
                <a:endParaRPr lang="en-US" sz="1100" dirty="0">
                  <a:solidFill>
                    <a:srgbClr val="2FC9FF"/>
                  </a:solidFill>
                  <a:latin typeface="微软雅黑" panose="020B0503020204020204" pitchFamily="34" charset="-122"/>
                  <a:ea typeface="微软雅黑" panose="020B0503020204020204" pitchFamily="34" charset="-122"/>
                </a:endParaRPr>
              </a:p>
            </p:txBody>
          </p:sp>
          <p:pic>
            <p:nvPicPr>
              <p:cNvPr id="413" name="图形 412">
                <a:extLst>
                  <a:ext uri="{FF2B5EF4-FFF2-40B4-BE49-F238E27FC236}">
                    <a16:creationId xmlns:a16="http://schemas.microsoft.com/office/drawing/2014/main" id="{3C0CB87C-FE68-DBC1-F94F-84048A4F4531}"/>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7170102" y="6524624"/>
                <a:ext cx="189865" cy="189865"/>
              </a:xfrm>
              <a:prstGeom prst="rect">
                <a:avLst/>
              </a:prstGeom>
            </p:spPr>
          </p:pic>
        </p:grpSp>
      </p:grpSp>
    </p:spTree>
    <p:extLst>
      <p:ext uri="{BB962C8B-B14F-4D97-AF65-F5344CB8AC3E}">
        <p14:creationId xmlns:p14="http://schemas.microsoft.com/office/powerpoint/2010/main" val="37809497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1642"/>
        </a:solidFill>
        <a:effectLst/>
      </p:bgPr>
    </p:bg>
    <p:spTree>
      <p:nvGrpSpPr>
        <p:cNvPr id="1" name=""/>
        <p:cNvGrpSpPr/>
        <p:nvPr/>
      </p:nvGrpSpPr>
      <p:grpSpPr>
        <a:xfrm>
          <a:off x="0" y="0"/>
          <a:ext cx="0" cy="0"/>
          <a:chOff x="0" y="0"/>
          <a:chExt cx="0" cy="0"/>
        </a:xfrm>
      </p:grpSpPr>
      <p:pic>
        <p:nvPicPr>
          <p:cNvPr id="287" name="图片 286">
            <a:extLst>
              <a:ext uri="{FF2B5EF4-FFF2-40B4-BE49-F238E27FC236}">
                <a16:creationId xmlns:a16="http://schemas.microsoft.com/office/drawing/2014/main" id="{C0DECD0D-2285-F7CC-C12A-960E6987AB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252984"/>
            <a:ext cx="12192000" cy="6605016"/>
          </a:xfrm>
          <a:prstGeom prst="rect">
            <a:avLst/>
          </a:prstGeom>
        </p:spPr>
      </p:pic>
      <p:sp>
        <p:nvSpPr>
          <p:cNvPr id="285" name="矩形 284">
            <a:extLst>
              <a:ext uri="{FF2B5EF4-FFF2-40B4-BE49-F238E27FC236}">
                <a16:creationId xmlns:a16="http://schemas.microsoft.com/office/drawing/2014/main" id="{C1D212C2-29F6-77A6-8890-549755DBE7FD}"/>
              </a:ext>
            </a:extLst>
          </p:cNvPr>
          <p:cNvSpPr/>
          <p:nvPr/>
        </p:nvSpPr>
        <p:spPr>
          <a:xfrm>
            <a:off x="-43070" y="0"/>
            <a:ext cx="12192000" cy="6858000"/>
          </a:xfrm>
          <a:prstGeom prst="rect">
            <a:avLst/>
          </a:prstGeom>
          <a:gradFill flip="none" rotWithShape="1">
            <a:gsLst>
              <a:gs pos="9000">
                <a:srgbClr val="001642"/>
              </a:gs>
              <a:gs pos="100000">
                <a:srgbClr val="001642">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a:extLst>
              <a:ext uri="{FF2B5EF4-FFF2-40B4-BE49-F238E27FC236}">
                <a16:creationId xmlns:a16="http://schemas.microsoft.com/office/drawing/2014/main" id="{B41E68FB-F29E-6FC7-1A89-BD83F1E987B7}"/>
              </a:ext>
            </a:extLst>
          </p:cNvPr>
          <p:cNvGrpSpPr/>
          <p:nvPr/>
        </p:nvGrpSpPr>
        <p:grpSpPr>
          <a:xfrm>
            <a:off x="208307" y="1429030"/>
            <a:ext cx="4792210" cy="4702035"/>
            <a:chOff x="387212" y="1438968"/>
            <a:chExt cx="4792210" cy="4702035"/>
          </a:xfrm>
        </p:grpSpPr>
        <p:grpSp>
          <p:nvGrpSpPr>
            <p:cNvPr id="55" name="组合 54">
              <a:extLst>
                <a:ext uri="{FF2B5EF4-FFF2-40B4-BE49-F238E27FC236}">
                  <a16:creationId xmlns:a16="http://schemas.microsoft.com/office/drawing/2014/main" id="{15D8C47F-48AC-6171-20DE-E93D7D5DE888}"/>
                </a:ext>
              </a:extLst>
            </p:cNvPr>
            <p:cNvGrpSpPr/>
            <p:nvPr/>
          </p:nvGrpSpPr>
          <p:grpSpPr>
            <a:xfrm>
              <a:off x="387212" y="5349975"/>
              <a:ext cx="4792210" cy="791028"/>
              <a:chOff x="6638926" y="3411844"/>
              <a:chExt cx="4792210" cy="791028"/>
            </a:xfrm>
          </p:grpSpPr>
          <p:sp>
            <p:nvSpPr>
              <p:cNvPr id="11" name="椭圆 10">
                <a:extLst>
                  <a:ext uri="{FF2B5EF4-FFF2-40B4-BE49-F238E27FC236}">
                    <a16:creationId xmlns:a16="http://schemas.microsoft.com/office/drawing/2014/main" id="{23B92507-3579-67AA-05D1-CFDC98B9DFDC}"/>
                  </a:ext>
                </a:extLst>
              </p:cNvPr>
              <p:cNvSpPr/>
              <p:nvPr/>
            </p:nvSpPr>
            <p:spPr>
              <a:xfrm>
                <a:off x="6798666" y="3474456"/>
                <a:ext cx="4472729" cy="650463"/>
              </a:xfrm>
              <a:prstGeom prst="ellipse">
                <a:avLst/>
              </a:prstGeom>
              <a:noFill/>
              <a:ln w="3175">
                <a:gradFill flip="none" rotWithShape="1">
                  <a:gsLst>
                    <a:gs pos="25000">
                      <a:srgbClr val="2FC9FF">
                        <a:alpha val="0"/>
                      </a:srgbClr>
                    </a:gs>
                    <a:gs pos="100000">
                      <a:srgbClr val="2FC9FF"/>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2" name="椭圆 11">
                <a:extLst>
                  <a:ext uri="{FF2B5EF4-FFF2-40B4-BE49-F238E27FC236}">
                    <a16:creationId xmlns:a16="http://schemas.microsoft.com/office/drawing/2014/main" id="{144C7DCF-B354-ED21-DBEC-8D8E695DE1BC}"/>
                  </a:ext>
                </a:extLst>
              </p:cNvPr>
              <p:cNvSpPr/>
              <p:nvPr/>
            </p:nvSpPr>
            <p:spPr>
              <a:xfrm>
                <a:off x="6638926" y="3411844"/>
                <a:ext cx="4792210" cy="791028"/>
              </a:xfrm>
              <a:prstGeom prst="ellipse">
                <a:avLst/>
              </a:prstGeom>
              <a:noFill/>
              <a:ln w="3175">
                <a:gradFill flip="none" rotWithShape="1">
                  <a:gsLst>
                    <a:gs pos="25000">
                      <a:srgbClr val="2FC9FF">
                        <a:alpha val="0"/>
                      </a:srgbClr>
                    </a:gs>
                    <a:gs pos="100000">
                      <a:srgbClr val="2FC9FF">
                        <a:alpha val="65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grpSp>
        <p:sp>
          <p:nvSpPr>
            <p:cNvPr id="13" name="椭圆 12">
              <a:extLst>
                <a:ext uri="{FF2B5EF4-FFF2-40B4-BE49-F238E27FC236}">
                  <a16:creationId xmlns:a16="http://schemas.microsoft.com/office/drawing/2014/main" id="{3D4AE453-7382-89C8-8FA1-E9FBCDCBF2F1}"/>
                </a:ext>
              </a:extLst>
            </p:cNvPr>
            <p:cNvSpPr/>
            <p:nvPr/>
          </p:nvSpPr>
          <p:spPr>
            <a:xfrm>
              <a:off x="1245906" y="4293726"/>
              <a:ext cx="1412105" cy="134182"/>
            </a:xfrm>
            <a:prstGeom prst="ellipse">
              <a:avLst/>
            </a:prstGeom>
            <a:solidFill>
              <a:srgbClr val="2FC9FF">
                <a:alpha val="51000"/>
              </a:srgb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4" name="椭圆 13">
              <a:extLst>
                <a:ext uri="{FF2B5EF4-FFF2-40B4-BE49-F238E27FC236}">
                  <a16:creationId xmlns:a16="http://schemas.microsoft.com/office/drawing/2014/main" id="{D5681DBB-C841-72BA-56B4-38669DBF537A}"/>
                </a:ext>
              </a:extLst>
            </p:cNvPr>
            <p:cNvSpPr/>
            <p:nvPr/>
          </p:nvSpPr>
          <p:spPr>
            <a:xfrm>
              <a:off x="2888037" y="4293726"/>
              <a:ext cx="1412105" cy="134182"/>
            </a:xfrm>
            <a:prstGeom prst="ellipse">
              <a:avLst/>
            </a:prstGeom>
            <a:solidFill>
              <a:srgbClr val="2FC9FF">
                <a:alpha val="51000"/>
              </a:srgb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7" name="椭圆 16">
              <a:extLst>
                <a:ext uri="{FF2B5EF4-FFF2-40B4-BE49-F238E27FC236}">
                  <a16:creationId xmlns:a16="http://schemas.microsoft.com/office/drawing/2014/main" id="{15C85FB0-434B-A1CB-76F5-BDBEA7DB71BF}"/>
                </a:ext>
              </a:extLst>
            </p:cNvPr>
            <p:cNvSpPr/>
            <p:nvPr/>
          </p:nvSpPr>
          <p:spPr>
            <a:xfrm>
              <a:off x="2282909" y="1687445"/>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A669882-DD59-62F5-355B-4BF990B0CFD1}"/>
                </a:ext>
              </a:extLst>
            </p:cNvPr>
            <p:cNvSpPr/>
            <p:nvPr/>
          </p:nvSpPr>
          <p:spPr>
            <a:xfrm>
              <a:off x="1239300" y="1438968"/>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3FA6AB6D-4549-B2EA-E812-BED51D81511D}"/>
                </a:ext>
              </a:extLst>
            </p:cNvPr>
            <p:cNvSpPr/>
            <p:nvPr/>
          </p:nvSpPr>
          <p:spPr>
            <a:xfrm>
              <a:off x="1577231" y="2552151"/>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BA56AE4D-0247-77E9-B5E6-C7129947F1A4}"/>
                </a:ext>
              </a:extLst>
            </p:cNvPr>
            <p:cNvSpPr/>
            <p:nvPr/>
          </p:nvSpPr>
          <p:spPr>
            <a:xfrm>
              <a:off x="633014" y="2263916"/>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29099E48-8963-4EEF-A282-6EFDFC340E21}"/>
                </a:ext>
              </a:extLst>
            </p:cNvPr>
            <p:cNvSpPr txBox="1"/>
            <p:nvPr/>
          </p:nvSpPr>
          <p:spPr>
            <a:xfrm>
              <a:off x="2330123" y="1862591"/>
              <a:ext cx="489500"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环境</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感知</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文本框 21">
              <a:extLst>
                <a:ext uri="{FF2B5EF4-FFF2-40B4-BE49-F238E27FC236}">
                  <a16:creationId xmlns:a16="http://schemas.microsoft.com/office/drawing/2014/main" id="{91EF2A6A-C3B3-F049-5FF8-B3E29219F783}"/>
                </a:ext>
              </a:extLst>
            </p:cNvPr>
            <p:cNvSpPr txBox="1"/>
            <p:nvPr/>
          </p:nvSpPr>
          <p:spPr>
            <a:xfrm>
              <a:off x="1286514" y="1619010"/>
              <a:ext cx="489500"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信息</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交互</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文本框 22">
              <a:extLst>
                <a:ext uri="{FF2B5EF4-FFF2-40B4-BE49-F238E27FC236}">
                  <a16:creationId xmlns:a16="http://schemas.microsoft.com/office/drawing/2014/main" id="{6FAB4A28-E9F3-AF13-72ED-EE48A4A27F75}"/>
                </a:ext>
              </a:extLst>
            </p:cNvPr>
            <p:cNvSpPr txBox="1"/>
            <p:nvPr/>
          </p:nvSpPr>
          <p:spPr>
            <a:xfrm>
              <a:off x="670288" y="2446026"/>
              <a:ext cx="489500"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智能</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决策</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4" name="文本框 23">
              <a:extLst>
                <a:ext uri="{FF2B5EF4-FFF2-40B4-BE49-F238E27FC236}">
                  <a16:creationId xmlns:a16="http://schemas.microsoft.com/office/drawing/2014/main" id="{FE3C0040-394B-8D19-3EB9-10008FA23CE7}"/>
                </a:ext>
              </a:extLst>
            </p:cNvPr>
            <p:cNvSpPr txBox="1"/>
            <p:nvPr/>
          </p:nvSpPr>
          <p:spPr>
            <a:xfrm>
              <a:off x="1624443" y="2729219"/>
              <a:ext cx="489500" cy="400110"/>
            </a:xfrm>
            <a:prstGeom prst="rect">
              <a:avLst/>
            </a:prstGeom>
            <a:noFill/>
            <a:ln w="3175">
              <a:noFill/>
            </a:ln>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自动</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控制</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25" name="直接连接符 24">
              <a:extLst>
                <a:ext uri="{FF2B5EF4-FFF2-40B4-BE49-F238E27FC236}">
                  <a16:creationId xmlns:a16="http://schemas.microsoft.com/office/drawing/2014/main" id="{944193BF-79C4-428F-4ED2-A0ABE5B4B39D}"/>
                </a:ext>
              </a:extLst>
            </p:cNvPr>
            <p:cNvCxnSpPr>
              <a:cxnSpLocks/>
              <a:endCxn id="17" idx="3"/>
            </p:cNvCxnSpPr>
            <p:nvPr/>
          </p:nvCxnSpPr>
          <p:spPr>
            <a:xfrm flipV="1">
              <a:off x="1197578" y="2179493"/>
              <a:ext cx="1169753" cy="282171"/>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45D58517-7FDC-FC88-4C34-0E926EC9BBFD}"/>
                </a:ext>
              </a:extLst>
            </p:cNvPr>
            <p:cNvCxnSpPr>
              <a:cxnSpLocks/>
            </p:cNvCxnSpPr>
            <p:nvPr/>
          </p:nvCxnSpPr>
          <p:spPr>
            <a:xfrm flipV="1">
              <a:off x="1061846" y="1940788"/>
              <a:ext cx="280470" cy="363714"/>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2F24393-1FDA-42B6-3E16-25FE13F9EE0F}"/>
                </a:ext>
              </a:extLst>
            </p:cNvPr>
            <p:cNvCxnSpPr>
              <a:cxnSpLocks/>
              <a:endCxn id="19" idx="2"/>
            </p:cNvCxnSpPr>
            <p:nvPr/>
          </p:nvCxnSpPr>
          <p:spPr>
            <a:xfrm>
              <a:off x="1188052" y="2671215"/>
              <a:ext cx="389179" cy="169171"/>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63A5B968-1EE0-3867-C92D-7BF4D6CFBB80}"/>
                </a:ext>
              </a:extLst>
            </p:cNvPr>
            <p:cNvCxnSpPr>
              <a:cxnSpLocks/>
              <a:endCxn id="17" idx="2"/>
            </p:cNvCxnSpPr>
            <p:nvPr/>
          </p:nvCxnSpPr>
          <p:spPr>
            <a:xfrm>
              <a:off x="1819083" y="1747290"/>
              <a:ext cx="463826" cy="228390"/>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D0985D4B-7339-BF86-9EE4-2BFEBC44FC49}"/>
                </a:ext>
              </a:extLst>
            </p:cNvPr>
            <p:cNvCxnSpPr>
              <a:cxnSpLocks/>
              <a:endCxn id="17" idx="4"/>
            </p:cNvCxnSpPr>
            <p:nvPr/>
          </p:nvCxnSpPr>
          <p:spPr>
            <a:xfrm flipV="1">
              <a:off x="2133408" y="2263915"/>
              <a:ext cx="437736" cy="462069"/>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pic>
          <p:nvPicPr>
            <p:cNvPr id="30" name="图形 29">
              <a:extLst>
                <a:ext uri="{FF2B5EF4-FFF2-40B4-BE49-F238E27FC236}">
                  <a16:creationId xmlns:a16="http://schemas.microsoft.com/office/drawing/2014/main" id="{4ED96426-7AAA-BC99-4A81-4F959E77FBB7}"/>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455752" y="1507401"/>
              <a:ext cx="147638" cy="147636"/>
            </a:xfrm>
            <a:prstGeom prst="rect">
              <a:avLst/>
            </a:prstGeom>
          </p:spPr>
        </p:pic>
        <p:pic>
          <p:nvPicPr>
            <p:cNvPr id="31" name="图形 30">
              <a:extLst>
                <a:ext uri="{FF2B5EF4-FFF2-40B4-BE49-F238E27FC236}">
                  <a16:creationId xmlns:a16="http://schemas.microsoft.com/office/drawing/2014/main" id="{E294F1C4-56C2-6DF1-7341-7FC524515E1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2503502" y="1755050"/>
              <a:ext cx="147638" cy="147638"/>
            </a:xfrm>
            <a:prstGeom prst="rect">
              <a:avLst/>
            </a:prstGeom>
          </p:spPr>
        </p:pic>
        <p:pic>
          <p:nvPicPr>
            <p:cNvPr id="32" name="图形 31">
              <a:extLst>
                <a:ext uri="{FF2B5EF4-FFF2-40B4-BE49-F238E27FC236}">
                  <a16:creationId xmlns:a16="http://schemas.microsoft.com/office/drawing/2014/main" id="{90EA385B-F9D8-701B-B64B-6E8B9A33210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847432" y="2321790"/>
              <a:ext cx="147634" cy="147634"/>
            </a:xfrm>
            <a:prstGeom prst="rect">
              <a:avLst/>
            </a:prstGeom>
          </p:spPr>
        </p:pic>
        <p:pic>
          <p:nvPicPr>
            <p:cNvPr id="33" name="图形 32">
              <a:extLst>
                <a:ext uri="{FF2B5EF4-FFF2-40B4-BE49-F238E27FC236}">
                  <a16:creationId xmlns:a16="http://schemas.microsoft.com/office/drawing/2014/main" id="{B6E4E47D-90DC-4388-AD73-065CCF8FDB77}"/>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1790288" y="2620061"/>
              <a:ext cx="150356" cy="150356"/>
            </a:xfrm>
            <a:prstGeom prst="rect">
              <a:avLst/>
            </a:prstGeom>
          </p:spPr>
        </p:pic>
        <p:grpSp>
          <p:nvGrpSpPr>
            <p:cNvPr id="45" name="组合 44">
              <a:extLst>
                <a:ext uri="{FF2B5EF4-FFF2-40B4-BE49-F238E27FC236}">
                  <a16:creationId xmlns:a16="http://schemas.microsoft.com/office/drawing/2014/main" id="{C8DD4569-9BBE-44FC-1AE8-DA18225FF543}"/>
                </a:ext>
              </a:extLst>
            </p:cNvPr>
            <p:cNvGrpSpPr/>
            <p:nvPr/>
          </p:nvGrpSpPr>
          <p:grpSpPr>
            <a:xfrm>
              <a:off x="3666104" y="1528420"/>
              <a:ext cx="1272208" cy="1580323"/>
              <a:chOff x="10116931" y="1258406"/>
              <a:chExt cx="1272208" cy="1580323"/>
            </a:xfrm>
          </p:grpSpPr>
          <p:sp>
            <p:nvSpPr>
              <p:cNvPr id="34" name="椭圆 33">
                <a:extLst>
                  <a:ext uri="{FF2B5EF4-FFF2-40B4-BE49-F238E27FC236}">
                    <a16:creationId xmlns:a16="http://schemas.microsoft.com/office/drawing/2014/main" id="{14075B52-7E35-AF14-8AF3-B7513C0600EA}"/>
                  </a:ext>
                </a:extLst>
              </p:cNvPr>
              <p:cNvSpPr/>
              <p:nvPr/>
            </p:nvSpPr>
            <p:spPr>
              <a:xfrm>
                <a:off x="10136809" y="1258406"/>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5F5815AD-DF3E-A507-F28D-2488C462C600}"/>
                  </a:ext>
                </a:extLst>
              </p:cNvPr>
              <p:cNvSpPr/>
              <p:nvPr/>
            </p:nvSpPr>
            <p:spPr>
              <a:xfrm>
                <a:off x="10116931" y="2262259"/>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3183875D-FD16-D008-1492-FDEBEA26B8CF}"/>
                  </a:ext>
                </a:extLst>
              </p:cNvPr>
              <p:cNvSpPr/>
              <p:nvPr/>
            </p:nvSpPr>
            <p:spPr>
              <a:xfrm>
                <a:off x="10812669" y="1765303"/>
                <a:ext cx="576470" cy="576470"/>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id="{0738C4D6-9696-8610-71DE-9B25447851CA}"/>
                  </a:ext>
                </a:extLst>
              </p:cNvPr>
              <p:cNvSpPr txBox="1"/>
              <p:nvPr/>
            </p:nvSpPr>
            <p:spPr>
              <a:xfrm>
                <a:off x="10180294" y="1427548"/>
                <a:ext cx="489500"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载运</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工具</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8" name="文本框 37">
                <a:extLst>
                  <a:ext uri="{FF2B5EF4-FFF2-40B4-BE49-F238E27FC236}">
                    <a16:creationId xmlns:a16="http://schemas.microsoft.com/office/drawing/2014/main" id="{42268A2F-8CE8-5247-7079-E1A2D4ABB4E0}"/>
                  </a:ext>
                </a:extLst>
              </p:cNvPr>
              <p:cNvSpPr txBox="1"/>
              <p:nvPr/>
            </p:nvSpPr>
            <p:spPr>
              <a:xfrm>
                <a:off x="10856154" y="1942964"/>
                <a:ext cx="489500"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基础</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设施</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39" name="文本框 38">
                <a:extLst>
                  <a:ext uri="{FF2B5EF4-FFF2-40B4-BE49-F238E27FC236}">
                    <a16:creationId xmlns:a16="http://schemas.microsoft.com/office/drawing/2014/main" id="{66DF5BB1-28F3-CCF8-949D-6201A9E74A7A}"/>
                  </a:ext>
                </a:extLst>
              </p:cNvPr>
              <p:cNvSpPr txBox="1"/>
              <p:nvPr/>
            </p:nvSpPr>
            <p:spPr>
              <a:xfrm>
                <a:off x="10176082" y="2434152"/>
                <a:ext cx="458168" cy="400110"/>
              </a:xfrm>
              <a:prstGeom prst="rect">
                <a:avLst/>
              </a:prstGeom>
              <a:noFill/>
            </p:spPr>
            <p:txBody>
              <a:bodyPr wrap="square">
                <a:spAutoFit/>
              </a:bodyPr>
              <a:lstStyle/>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运行</a:t>
                </a:r>
                <a:endParaRPr lang="en-US" altLang="zh-CN"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gn="ctr"/>
                <a:r>
                  <a:rPr lang="zh-CN" altLang="en-US" sz="1000" b="0" i="0" dirty="0">
                    <a:gradFill>
                      <a:gsLst>
                        <a:gs pos="0">
                          <a:srgbClr val="2FC9FF"/>
                        </a:gs>
                        <a:gs pos="100000">
                          <a:srgbClr val="36F8E6"/>
                        </a:gs>
                      </a:gsLst>
                      <a:lin ang="5400000" scaled="1"/>
                    </a:gra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管控</a:t>
                </a:r>
                <a:endParaRPr lang="zh-CN" altLang="en-US" sz="1000" dirty="0">
                  <a:gradFill>
                    <a:gsLst>
                      <a:gs pos="0">
                        <a:srgbClr val="2FC9FF"/>
                      </a:gs>
                      <a:gs pos="100000">
                        <a:srgbClr val="36F8E6"/>
                      </a:gs>
                    </a:gsLst>
                    <a:lin ang="5400000" scaled="1"/>
                  </a:gra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cxnSp>
            <p:nvCxnSpPr>
              <p:cNvPr id="40" name="直接连接符 39">
                <a:extLst>
                  <a:ext uri="{FF2B5EF4-FFF2-40B4-BE49-F238E27FC236}">
                    <a16:creationId xmlns:a16="http://schemas.microsoft.com/office/drawing/2014/main" id="{0DF7D4A3-4C43-E8AC-804A-A40BCA795E4F}"/>
                  </a:ext>
                </a:extLst>
              </p:cNvPr>
              <p:cNvCxnSpPr>
                <a:cxnSpLocks/>
                <a:endCxn id="36" idx="1"/>
              </p:cNvCxnSpPr>
              <p:nvPr/>
            </p:nvCxnSpPr>
            <p:spPr>
              <a:xfrm>
                <a:off x="10696298" y="1656733"/>
                <a:ext cx="200793" cy="192992"/>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890C3CF6-1FCD-34C8-AAD7-36AFDE6CB8D2}"/>
                  </a:ext>
                </a:extLst>
              </p:cNvPr>
              <p:cNvCxnSpPr>
                <a:cxnSpLocks/>
              </p:cNvCxnSpPr>
              <p:nvPr/>
            </p:nvCxnSpPr>
            <p:spPr>
              <a:xfrm flipV="1">
                <a:off x="10689154" y="2308225"/>
                <a:ext cx="281265" cy="195439"/>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pic>
            <p:nvPicPr>
              <p:cNvPr id="42" name="图形 41">
                <a:extLst>
                  <a:ext uri="{FF2B5EF4-FFF2-40B4-BE49-F238E27FC236}">
                    <a16:creationId xmlns:a16="http://schemas.microsoft.com/office/drawing/2014/main" id="{BDD96390-3BC2-673B-47FB-732DC0A74FB8}"/>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349638" y="1311917"/>
                <a:ext cx="150812" cy="148583"/>
              </a:xfrm>
              <a:prstGeom prst="rect">
                <a:avLst/>
              </a:prstGeom>
            </p:spPr>
          </p:pic>
          <p:pic>
            <p:nvPicPr>
              <p:cNvPr id="43" name="图形 42">
                <a:extLst>
                  <a:ext uri="{FF2B5EF4-FFF2-40B4-BE49-F238E27FC236}">
                    <a16:creationId xmlns:a16="http://schemas.microsoft.com/office/drawing/2014/main" id="{81C59834-A800-B9F5-842D-B10491F04DC0}"/>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11021609" y="1812925"/>
                <a:ext cx="158590" cy="158590"/>
              </a:xfrm>
              <a:prstGeom prst="rect">
                <a:avLst/>
              </a:prstGeom>
            </p:spPr>
          </p:pic>
          <p:pic>
            <p:nvPicPr>
              <p:cNvPr id="44" name="图形 43">
                <a:extLst>
                  <a:ext uri="{FF2B5EF4-FFF2-40B4-BE49-F238E27FC236}">
                    <a16:creationId xmlns:a16="http://schemas.microsoft.com/office/drawing/2014/main" id="{CC8EA1AB-841D-96CF-EA59-559E800D380C}"/>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0328967" y="2320133"/>
                <a:ext cx="152398" cy="152398"/>
              </a:xfrm>
              <a:prstGeom prst="rect">
                <a:avLst/>
              </a:prstGeom>
            </p:spPr>
          </p:pic>
        </p:grpSp>
        <p:sp>
          <p:nvSpPr>
            <p:cNvPr id="8" name="椭圆 7">
              <a:extLst>
                <a:ext uri="{FF2B5EF4-FFF2-40B4-BE49-F238E27FC236}">
                  <a16:creationId xmlns:a16="http://schemas.microsoft.com/office/drawing/2014/main" id="{E250FC17-7E38-5D73-F2B3-99DC083F356E}"/>
                </a:ext>
              </a:extLst>
            </p:cNvPr>
            <p:cNvSpPr/>
            <p:nvPr/>
          </p:nvSpPr>
          <p:spPr>
            <a:xfrm>
              <a:off x="761360" y="4056033"/>
              <a:ext cx="4004158" cy="467720"/>
            </a:xfrm>
            <a:prstGeom prst="ellipse">
              <a:avLst/>
            </a:prstGeom>
            <a:solidFill>
              <a:srgbClr val="00359E"/>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54" name="任意多边形: 形状 53">
              <a:extLst>
                <a:ext uri="{FF2B5EF4-FFF2-40B4-BE49-F238E27FC236}">
                  <a16:creationId xmlns:a16="http://schemas.microsoft.com/office/drawing/2014/main" id="{C56DAB5E-E8E0-B52A-13AB-4F479D5754F2}"/>
                </a:ext>
              </a:extLst>
            </p:cNvPr>
            <p:cNvSpPr/>
            <p:nvPr/>
          </p:nvSpPr>
          <p:spPr>
            <a:xfrm>
              <a:off x="761360" y="4278391"/>
              <a:ext cx="4004158" cy="1670902"/>
            </a:xfrm>
            <a:custGeom>
              <a:avLst/>
              <a:gdLst>
                <a:gd name="connsiteX0" fmla="*/ 0 w 4004158"/>
                <a:gd name="connsiteY0" fmla="*/ 0 h 1670902"/>
                <a:gd name="connsiteX1" fmla="*/ 1648 w 4004158"/>
                <a:gd name="connsiteY1" fmla="*/ 0 h 1670902"/>
                <a:gd name="connsiteX2" fmla="*/ 10337 w 4004158"/>
                <a:gd name="connsiteY2" fmla="*/ 20099 h 1670902"/>
                <a:gd name="connsiteX3" fmla="*/ 2002079 w 4004158"/>
                <a:gd name="connsiteY3" fmla="*/ 230048 h 1670902"/>
                <a:gd name="connsiteX4" fmla="*/ 3993822 w 4004158"/>
                <a:gd name="connsiteY4" fmla="*/ 20099 h 1670902"/>
                <a:gd name="connsiteX5" fmla="*/ 4002510 w 4004158"/>
                <a:gd name="connsiteY5" fmla="*/ 0 h 1670902"/>
                <a:gd name="connsiteX6" fmla="*/ 4004158 w 4004158"/>
                <a:gd name="connsiteY6" fmla="*/ 0 h 1670902"/>
                <a:gd name="connsiteX7" fmla="*/ 4004158 w 4004158"/>
                <a:gd name="connsiteY7" fmla="*/ 1440854 h 1670902"/>
                <a:gd name="connsiteX8" fmla="*/ 4002510 w 4004158"/>
                <a:gd name="connsiteY8" fmla="*/ 1440854 h 1670902"/>
                <a:gd name="connsiteX9" fmla="*/ 3993822 w 4004158"/>
                <a:gd name="connsiteY9" fmla="*/ 1460953 h 1670902"/>
                <a:gd name="connsiteX10" fmla="*/ 2002079 w 4004158"/>
                <a:gd name="connsiteY10" fmla="*/ 1670902 h 1670902"/>
                <a:gd name="connsiteX11" fmla="*/ 10337 w 4004158"/>
                <a:gd name="connsiteY11" fmla="*/ 1460953 h 1670902"/>
                <a:gd name="connsiteX12" fmla="*/ 1648 w 4004158"/>
                <a:gd name="connsiteY12" fmla="*/ 1440854 h 1670902"/>
                <a:gd name="connsiteX13" fmla="*/ 0 w 4004158"/>
                <a:gd name="connsiteY13" fmla="*/ 1440854 h 167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04158" h="1670902">
                  <a:moveTo>
                    <a:pt x="0" y="0"/>
                  </a:moveTo>
                  <a:lnTo>
                    <a:pt x="1648" y="0"/>
                  </a:lnTo>
                  <a:lnTo>
                    <a:pt x="10337" y="20099"/>
                  </a:lnTo>
                  <a:cubicBezTo>
                    <a:pt x="112863" y="138024"/>
                    <a:pt x="965468" y="230048"/>
                    <a:pt x="2002079" y="230048"/>
                  </a:cubicBezTo>
                  <a:cubicBezTo>
                    <a:pt x="3038690" y="230048"/>
                    <a:pt x="3891295" y="138024"/>
                    <a:pt x="3993822" y="20099"/>
                  </a:cubicBezTo>
                  <a:lnTo>
                    <a:pt x="4002510" y="0"/>
                  </a:lnTo>
                  <a:lnTo>
                    <a:pt x="4004158" y="0"/>
                  </a:lnTo>
                  <a:lnTo>
                    <a:pt x="4004158" y="1440854"/>
                  </a:lnTo>
                  <a:lnTo>
                    <a:pt x="4002510" y="1440854"/>
                  </a:lnTo>
                  <a:lnTo>
                    <a:pt x="3993822" y="1460953"/>
                  </a:lnTo>
                  <a:cubicBezTo>
                    <a:pt x="3891295" y="1578878"/>
                    <a:pt x="3038690" y="1670902"/>
                    <a:pt x="2002079" y="1670902"/>
                  </a:cubicBezTo>
                  <a:cubicBezTo>
                    <a:pt x="965468" y="1670902"/>
                    <a:pt x="112863" y="1578878"/>
                    <a:pt x="10337" y="1460953"/>
                  </a:cubicBezTo>
                  <a:lnTo>
                    <a:pt x="1648" y="1440854"/>
                  </a:lnTo>
                  <a:lnTo>
                    <a:pt x="0" y="1440854"/>
                  </a:lnTo>
                  <a:close/>
                </a:path>
              </a:pathLst>
            </a:custGeom>
            <a:gradFill flip="none" rotWithShape="1">
              <a:gsLst>
                <a:gs pos="0">
                  <a:srgbClr val="02147D"/>
                </a:gs>
                <a:gs pos="27000">
                  <a:srgbClr val="00359E"/>
                </a:gs>
                <a:gs pos="82000">
                  <a:srgbClr val="002060"/>
                </a:gs>
              </a:gsLst>
              <a:lin ang="0" scaled="1"/>
              <a:tileRect/>
            </a:gradFill>
            <a:ln w="3175">
              <a:solidFill>
                <a:srgbClr val="2FC9FF">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spc="300"/>
            </a:p>
          </p:txBody>
        </p:sp>
        <p:sp>
          <p:nvSpPr>
            <p:cNvPr id="46" name="文本框 45">
              <a:extLst>
                <a:ext uri="{FF2B5EF4-FFF2-40B4-BE49-F238E27FC236}">
                  <a16:creationId xmlns:a16="http://schemas.microsoft.com/office/drawing/2014/main" id="{44B94200-F1E5-3ACD-0D34-81AF2BAEEA16}"/>
                </a:ext>
              </a:extLst>
            </p:cNvPr>
            <p:cNvSpPr txBox="1"/>
            <p:nvPr/>
          </p:nvSpPr>
          <p:spPr>
            <a:xfrm>
              <a:off x="1049602" y="4662558"/>
              <a:ext cx="3424833" cy="247265"/>
            </a:xfrm>
            <a:prstGeom prst="rect">
              <a:avLst/>
            </a:prstGeom>
            <a:noFill/>
          </p:spPr>
          <p:txBody>
            <a:bodyPr wrap="square">
              <a:prstTxWarp prst="textArchDown">
                <a:avLst>
                  <a:gd name="adj" fmla="val 19240863"/>
                </a:avLst>
              </a:prstTxWarp>
              <a:spAutoFit/>
            </a:bodyPr>
            <a:lstStyle/>
            <a:p>
              <a:pPr algn="ctr"/>
              <a:r>
                <a:rPr lang="zh-CN" altLang="en-US" sz="1600" b="1" i="0" spc="30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道路 交通部分或完全自动化运行</a:t>
              </a:r>
              <a:endParaRPr lang="zh-CN" altLang="en-US" sz="1600" b="1" spc="300" dirty="0">
                <a:gradFill>
                  <a:gsLst>
                    <a:gs pos="0">
                      <a:srgbClr val="2FC9FF"/>
                    </a:gs>
                    <a:gs pos="100000">
                      <a:srgbClr val="36F8E6"/>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88" name="直接连接符 87">
              <a:extLst>
                <a:ext uri="{FF2B5EF4-FFF2-40B4-BE49-F238E27FC236}">
                  <a16:creationId xmlns:a16="http://schemas.microsoft.com/office/drawing/2014/main" id="{A6A743E6-509C-1CBC-C27B-8D7A16FF1A09}"/>
                </a:ext>
              </a:extLst>
            </p:cNvPr>
            <p:cNvCxnSpPr>
              <a:cxnSpLocks/>
              <a:stCxn id="19" idx="6"/>
            </p:cNvCxnSpPr>
            <p:nvPr/>
          </p:nvCxnSpPr>
          <p:spPr>
            <a:xfrm flipV="1">
              <a:off x="2153701" y="1963878"/>
              <a:ext cx="1565206" cy="876508"/>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CC091611-2570-CF60-E4A8-EBE4382C3981}"/>
                </a:ext>
              </a:extLst>
            </p:cNvPr>
            <p:cNvCxnSpPr>
              <a:cxnSpLocks/>
              <a:stCxn id="17" idx="6"/>
              <a:endCxn id="35" idx="2"/>
            </p:cNvCxnSpPr>
            <p:nvPr/>
          </p:nvCxnSpPr>
          <p:spPr>
            <a:xfrm>
              <a:off x="2859379" y="1975680"/>
              <a:ext cx="806725" cy="844828"/>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B4006266-D239-1EA3-EFD3-492D98046453}"/>
                </a:ext>
              </a:extLst>
            </p:cNvPr>
            <p:cNvCxnSpPr>
              <a:cxnSpLocks/>
            </p:cNvCxnSpPr>
            <p:nvPr/>
          </p:nvCxnSpPr>
          <p:spPr>
            <a:xfrm>
              <a:off x="2131028" y="2937914"/>
              <a:ext cx="1649362" cy="99112"/>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334B40EC-2592-D815-5645-DCCC03F138B0}"/>
                </a:ext>
              </a:extLst>
            </p:cNvPr>
            <p:cNvCxnSpPr>
              <a:cxnSpLocks/>
              <a:stCxn id="17" idx="6"/>
              <a:endCxn id="34" idx="2"/>
            </p:cNvCxnSpPr>
            <p:nvPr/>
          </p:nvCxnSpPr>
          <p:spPr>
            <a:xfrm flipV="1">
              <a:off x="2859379" y="1816655"/>
              <a:ext cx="826603" cy="159025"/>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A5593C3C-9641-DAF8-4DB5-1CE6B29401FB}"/>
                </a:ext>
              </a:extLst>
            </p:cNvPr>
            <p:cNvCxnSpPr>
              <a:stCxn id="23" idx="2"/>
            </p:cNvCxnSpPr>
            <p:nvPr/>
          </p:nvCxnSpPr>
          <p:spPr>
            <a:xfrm>
              <a:off x="915038" y="2846136"/>
              <a:ext cx="926462" cy="892634"/>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D7C65BC9-9421-7780-7A5F-9BC0B87F286C}"/>
                </a:ext>
              </a:extLst>
            </p:cNvPr>
            <p:cNvCxnSpPr>
              <a:cxnSpLocks/>
            </p:cNvCxnSpPr>
            <p:nvPr/>
          </p:nvCxnSpPr>
          <p:spPr>
            <a:xfrm>
              <a:off x="2007238" y="3100136"/>
              <a:ext cx="297812" cy="537034"/>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id="{AB93EDC1-3A0D-912C-E376-A7943F2D6945}"/>
                </a:ext>
              </a:extLst>
            </p:cNvPr>
            <p:cNvCxnSpPr>
              <a:cxnSpLocks/>
            </p:cNvCxnSpPr>
            <p:nvPr/>
          </p:nvCxnSpPr>
          <p:spPr>
            <a:xfrm flipH="1">
              <a:off x="3321050" y="3100136"/>
              <a:ext cx="629288" cy="708484"/>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F4D659EF-1E6C-9FC1-B044-A0DD77BD92B4}"/>
                </a:ext>
              </a:extLst>
            </p:cNvPr>
            <p:cNvCxnSpPr>
              <a:cxnSpLocks/>
              <a:stCxn id="38" idx="2"/>
            </p:cNvCxnSpPr>
            <p:nvPr/>
          </p:nvCxnSpPr>
          <p:spPr>
            <a:xfrm flipH="1">
              <a:off x="3917950" y="2613088"/>
              <a:ext cx="732127" cy="1303482"/>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sp>
          <p:nvSpPr>
            <p:cNvPr id="108" name="椭圆 107">
              <a:extLst>
                <a:ext uri="{FF2B5EF4-FFF2-40B4-BE49-F238E27FC236}">
                  <a16:creationId xmlns:a16="http://schemas.microsoft.com/office/drawing/2014/main" id="{40CF502E-E4EB-CF37-CACB-DEA2A24501A8}"/>
                </a:ext>
              </a:extLst>
            </p:cNvPr>
            <p:cNvSpPr/>
            <p:nvPr/>
          </p:nvSpPr>
          <p:spPr>
            <a:xfrm>
              <a:off x="3054657" y="2172202"/>
              <a:ext cx="193368" cy="193368"/>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0" name="直接连接符 109">
              <a:extLst>
                <a:ext uri="{FF2B5EF4-FFF2-40B4-BE49-F238E27FC236}">
                  <a16:creationId xmlns:a16="http://schemas.microsoft.com/office/drawing/2014/main" id="{99CE45A1-86EE-D6E2-56E9-673D28D38397}"/>
                </a:ext>
              </a:extLst>
            </p:cNvPr>
            <p:cNvCxnSpPr>
              <a:cxnSpLocks/>
            </p:cNvCxnSpPr>
            <p:nvPr/>
          </p:nvCxnSpPr>
          <p:spPr>
            <a:xfrm>
              <a:off x="1687804" y="1932817"/>
              <a:ext cx="1626896" cy="1886708"/>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sp>
          <p:nvSpPr>
            <p:cNvPr id="109" name="椭圆 108">
              <a:extLst>
                <a:ext uri="{FF2B5EF4-FFF2-40B4-BE49-F238E27FC236}">
                  <a16:creationId xmlns:a16="http://schemas.microsoft.com/office/drawing/2014/main" id="{E7E2A9AB-53AD-7442-19D7-149A9461EE12}"/>
                </a:ext>
              </a:extLst>
            </p:cNvPr>
            <p:cNvSpPr/>
            <p:nvPr/>
          </p:nvSpPr>
          <p:spPr>
            <a:xfrm>
              <a:off x="1921182" y="2228849"/>
              <a:ext cx="108145" cy="108145"/>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29BFA231-5135-6C05-465D-CBAC143D37C1}"/>
                </a:ext>
              </a:extLst>
            </p:cNvPr>
            <p:cNvSpPr/>
            <p:nvPr/>
          </p:nvSpPr>
          <p:spPr>
            <a:xfrm>
              <a:off x="2325994" y="2672263"/>
              <a:ext cx="79069" cy="79069"/>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5" name="直接连接符 114">
              <a:extLst>
                <a:ext uri="{FF2B5EF4-FFF2-40B4-BE49-F238E27FC236}">
                  <a16:creationId xmlns:a16="http://schemas.microsoft.com/office/drawing/2014/main" id="{8B50A796-F99A-0998-9CDC-242A9F394A46}"/>
                </a:ext>
              </a:extLst>
            </p:cNvPr>
            <p:cNvCxnSpPr>
              <a:cxnSpLocks/>
            </p:cNvCxnSpPr>
            <p:nvPr/>
          </p:nvCxnSpPr>
          <p:spPr>
            <a:xfrm flipV="1">
              <a:off x="2995613" y="1963878"/>
              <a:ext cx="837594" cy="1712772"/>
            </a:xfrm>
            <a:prstGeom prst="line">
              <a:avLst/>
            </a:prstGeom>
            <a:ln w="3175">
              <a:solidFill>
                <a:srgbClr val="36F8E6">
                  <a:alpha val="45000"/>
                </a:srgbClr>
              </a:solidFill>
            </a:ln>
          </p:spPr>
          <p:style>
            <a:lnRef idx="1">
              <a:schemeClr val="accent1"/>
            </a:lnRef>
            <a:fillRef idx="0">
              <a:schemeClr val="accent1"/>
            </a:fillRef>
            <a:effectRef idx="0">
              <a:schemeClr val="accent1"/>
            </a:effectRef>
            <a:fontRef idx="minor">
              <a:schemeClr val="tx1"/>
            </a:fontRef>
          </p:style>
        </p:cxnSp>
        <p:sp>
          <p:nvSpPr>
            <p:cNvPr id="117" name="椭圆 116">
              <a:extLst>
                <a:ext uri="{FF2B5EF4-FFF2-40B4-BE49-F238E27FC236}">
                  <a16:creationId xmlns:a16="http://schemas.microsoft.com/office/drawing/2014/main" id="{25A7C382-3B2D-CF88-BAE2-0B5AAE9D75B0}"/>
                </a:ext>
              </a:extLst>
            </p:cNvPr>
            <p:cNvSpPr/>
            <p:nvPr/>
          </p:nvSpPr>
          <p:spPr>
            <a:xfrm>
              <a:off x="3473757" y="2605588"/>
              <a:ext cx="79069" cy="79069"/>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059CDCA0-7BEB-996F-DC79-80C02429E680}"/>
                </a:ext>
              </a:extLst>
            </p:cNvPr>
            <p:cNvSpPr/>
            <p:nvPr/>
          </p:nvSpPr>
          <p:spPr>
            <a:xfrm>
              <a:off x="3264207" y="2962274"/>
              <a:ext cx="108145" cy="108145"/>
            </a:xfrm>
            <a:prstGeom prst="ellipse">
              <a:avLst/>
            </a:prstGeom>
            <a:gradFill flip="none" rotWithShape="1">
              <a:gsLst>
                <a:gs pos="49000">
                  <a:srgbClr val="002060"/>
                </a:gs>
                <a:gs pos="100000">
                  <a:srgbClr val="2FC9FF">
                    <a:alpha val="12000"/>
                  </a:srgbClr>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B4ECC78C-EBEA-A4DF-D68B-B62245B7434E}"/>
                </a:ext>
              </a:extLst>
            </p:cNvPr>
            <p:cNvSpPr/>
            <p:nvPr/>
          </p:nvSpPr>
          <p:spPr>
            <a:xfrm>
              <a:off x="962498" y="4073525"/>
              <a:ext cx="3601882" cy="367570"/>
            </a:xfrm>
            <a:prstGeom prst="ellipse">
              <a:avLst/>
            </a:prstGeom>
            <a:solidFill>
              <a:srgbClr val="002060"/>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pic>
          <p:nvPicPr>
            <p:cNvPr id="121" name="图片 120">
              <a:extLst>
                <a:ext uri="{FF2B5EF4-FFF2-40B4-BE49-F238E27FC236}">
                  <a16:creationId xmlns:a16="http://schemas.microsoft.com/office/drawing/2014/main" id="{DC70DE49-4CD1-6D70-2029-FFECF1D1A75C}"/>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1350696" y="3508514"/>
              <a:ext cx="2825485" cy="860468"/>
            </a:xfrm>
            <a:prstGeom prst="rect">
              <a:avLst/>
            </a:prstGeom>
            <a:effectLst>
              <a:reflection blurRad="50800" stA="24000" endPos="38500" dir="5400000" sy="-100000" algn="bl" rotWithShape="0"/>
            </a:effectLst>
          </p:spPr>
        </p:pic>
        <p:pic>
          <p:nvPicPr>
            <p:cNvPr id="119" name="图片 118">
              <a:extLst>
                <a:ext uri="{FF2B5EF4-FFF2-40B4-BE49-F238E27FC236}">
                  <a16:creationId xmlns:a16="http://schemas.microsoft.com/office/drawing/2014/main" id="{5609E4AE-AC06-D272-5E33-480BB0EFA048}"/>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1944840" y="3984625"/>
              <a:ext cx="1618466" cy="899148"/>
            </a:xfrm>
            <a:prstGeom prst="rect">
              <a:avLst/>
            </a:prstGeom>
          </p:spPr>
        </p:pic>
        <p:grpSp>
          <p:nvGrpSpPr>
            <p:cNvPr id="126" name="组合 125">
              <a:extLst>
                <a:ext uri="{FF2B5EF4-FFF2-40B4-BE49-F238E27FC236}">
                  <a16:creationId xmlns:a16="http://schemas.microsoft.com/office/drawing/2014/main" id="{90891FD8-FE78-F105-06AE-20216B84C236}"/>
                </a:ext>
              </a:extLst>
            </p:cNvPr>
            <p:cNvGrpSpPr/>
            <p:nvPr/>
          </p:nvGrpSpPr>
          <p:grpSpPr>
            <a:xfrm>
              <a:off x="387212" y="5083275"/>
              <a:ext cx="4792210" cy="791028"/>
              <a:chOff x="6638926" y="3411844"/>
              <a:chExt cx="4792210" cy="791028"/>
            </a:xfrm>
          </p:grpSpPr>
          <p:sp>
            <p:nvSpPr>
              <p:cNvPr id="127" name="椭圆 126">
                <a:extLst>
                  <a:ext uri="{FF2B5EF4-FFF2-40B4-BE49-F238E27FC236}">
                    <a16:creationId xmlns:a16="http://schemas.microsoft.com/office/drawing/2014/main" id="{83646C56-128F-2B77-2C02-83C8A948F49C}"/>
                  </a:ext>
                </a:extLst>
              </p:cNvPr>
              <p:cNvSpPr/>
              <p:nvPr/>
            </p:nvSpPr>
            <p:spPr>
              <a:xfrm>
                <a:off x="6798666" y="3474456"/>
                <a:ext cx="4472729" cy="650463"/>
              </a:xfrm>
              <a:prstGeom prst="ellipse">
                <a:avLst/>
              </a:prstGeom>
              <a:noFill/>
              <a:ln w="3175">
                <a:gradFill flip="none" rotWithShape="1">
                  <a:gsLst>
                    <a:gs pos="25000">
                      <a:srgbClr val="2FC9FF">
                        <a:alpha val="0"/>
                      </a:srgbClr>
                    </a:gs>
                    <a:gs pos="100000">
                      <a:srgbClr val="2FC9FF"/>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28" name="椭圆 127">
                <a:extLst>
                  <a:ext uri="{FF2B5EF4-FFF2-40B4-BE49-F238E27FC236}">
                    <a16:creationId xmlns:a16="http://schemas.microsoft.com/office/drawing/2014/main" id="{9D673D69-C92C-ABAF-907F-6FA721020ABB}"/>
                  </a:ext>
                </a:extLst>
              </p:cNvPr>
              <p:cNvSpPr/>
              <p:nvPr/>
            </p:nvSpPr>
            <p:spPr>
              <a:xfrm>
                <a:off x="6638926" y="3411844"/>
                <a:ext cx="4792210" cy="791028"/>
              </a:xfrm>
              <a:prstGeom prst="ellipse">
                <a:avLst/>
              </a:prstGeom>
              <a:noFill/>
              <a:ln w="3175">
                <a:gradFill flip="none" rotWithShape="1">
                  <a:gsLst>
                    <a:gs pos="25000">
                      <a:srgbClr val="2FC9FF">
                        <a:alpha val="0"/>
                      </a:srgbClr>
                    </a:gs>
                    <a:gs pos="100000">
                      <a:srgbClr val="2FC9FF">
                        <a:alpha val="65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grpSp>
        <p:grpSp>
          <p:nvGrpSpPr>
            <p:cNvPr id="133" name="组合 132">
              <a:extLst>
                <a:ext uri="{FF2B5EF4-FFF2-40B4-BE49-F238E27FC236}">
                  <a16:creationId xmlns:a16="http://schemas.microsoft.com/office/drawing/2014/main" id="{642F6545-0354-CB4B-3526-0337F08D7A87}"/>
                </a:ext>
              </a:extLst>
            </p:cNvPr>
            <p:cNvGrpSpPr/>
            <p:nvPr/>
          </p:nvGrpSpPr>
          <p:grpSpPr>
            <a:xfrm>
              <a:off x="387212" y="4746725"/>
              <a:ext cx="4792210" cy="791028"/>
              <a:chOff x="6638926" y="3411844"/>
              <a:chExt cx="4792210" cy="791028"/>
            </a:xfrm>
          </p:grpSpPr>
          <p:sp>
            <p:nvSpPr>
              <p:cNvPr id="134" name="椭圆 133">
                <a:extLst>
                  <a:ext uri="{FF2B5EF4-FFF2-40B4-BE49-F238E27FC236}">
                    <a16:creationId xmlns:a16="http://schemas.microsoft.com/office/drawing/2014/main" id="{AD9363B3-F342-42CD-B77C-E292D4B6390A}"/>
                  </a:ext>
                </a:extLst>
              </p:cNvPr>
              <p:cNvSpPr/>
              <p:nvPr/>
            </p:nvSpPr>
            <p:spPr>
              <a:xfrm>
                <a:off x="6798666" y="3474456"/>
                <a:ext cx="4472729" cy="650463"/>
              </a:xfrm>
              <a:prstGeom prst="ellipse">
                <a:avLst/>
              </a:prstGeom>
              <a:noFill/>
              <a:ln w="3175">
                <a:gradFill flip="none" rotWithShape="1">
                  <a:gsLst>
                    <a:gs pos="25000">
                      <a:srgbClr val="2FC9FF">
                        <a:alpha val="0"/>
                      </a:srgbClr>
                    </a:gs>
                    <a:gs pos="100000">
                      <a:srgbClr val="2FC9FF"/>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35" name="椭圆 134">
                <a:extLst>
                  <a:ext uri="{FF2B5EF4-FFF2-40B4-BE49-F238E27FC236}">
                    <a16:creationId xmlns:a16="http://schemas.microsoft.com/office/drawing/2014/main" id="{1297CF5F-8606-9336-4C4A-2ACE52618D61}"/>
                  </a:ext>
                </a:extLst>
              </p:cNvPr>
              <p:cNvSpPr/>
              <p:nvPr/>
            </p:nvSpPr>
            <p:spPr>
              <a:xfrm>
                <a:off x="6638926" y="3411844"/>
                <a:ext cx="4792210" cy="791028"/>
              </a:xfrm>
              <a:prstGeom prst="ellipse">
                <a:avLst/>
              </a:prstGeom>
              <a:noFill/>
              <a:ln w="3175">
                <a:gradFill flip="none" rotWithShape="1">
                  <a:gsLst>
                    <a:gs pos="25000">
                      <a:srgbClr val="2FC9FF">
                        <a:alpha val="0"/>
                      </a:srgbClr>
                    </a:gs>
                    <a:gs pos="100000">
                      <a:srgbClr val="2FC9FF">
                        <a:alpha val="6500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grpSp>
      </p:grpSp>
      <p:grpSp>
        <p:nvGrpSpPr>
          <p:cNvPr id="224" name="组合 223">
            <a:extLst>
              <a:ext uri="{FF2B5EF4-FFF2-40B4-BE49-F238E27FC236}">
                <a16:creationId xmlns:a16="http://schemas.microsoft.com/office/drawing/2014/main" id="{A30E9317-E4B3-83C4-4EC2-32D416F84D2E}"/>
              </a:ext>
            </a:extLst>
          </p:cNvPr>
          <p:cNvGrpSpPr/>
          <p:nvPr/>
        </p:nvGrpSpPr>
        <p:grpSpPr>
          <a:xfrm>
            <a:off x="11028614" y="397440"/>
            <a:ext cx="988762" cy="226162"/>
            <a:chOff x="2781300" y="571500"/>
            <a:chExt cx="3914376" cy="895350"/>
          </a:xfrm>
          <a:solidFill>
            <a:srgbClr val="33CAFF"/>
          </a:solidFill>
        </p:grpSpPr>
        <p:sp>
          <p:nvSpPr>
            <p:cNvPr id="225" name="任意多边形: 形状 224">
              <a:extLst>
                <a:ext uri="{FF2B5EF4-FFF2-40B4-BE49-F238E27FC236}">
                  <a16:creationId xmlns:a16="http://schemas.microsoft.com/office/drawing/2014/main" id="{421FAB89-7D56-5A97-334A-16D7CBC10F86}"/>
                </a:ext>
              </a:extLst>
            </p:cNvPr>
            <p:cNvSpPr/>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6" name="任意多边形: 形状 225">
              <a:extLst>
                <a:ext uri="{FF2B5EF4-FFF2-40B4-BE49-F238E27FC236}">
                  <a16:creationId xmlns:a16="http://schemas.microsoft.com/office/drawing/2014/main" id="{390F2E9E-C3A7-3798-ABFB-DD51E312F29B}"/>
                </a:ext>
              </a:extLst>
            </p:cNvPr>
            <p:cNvSpPr/>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7" name="文本框 226">
              <a:extLst>
                <a:ext uri="{FF2B5EF4-FFF2-40B4-BE49-F238E27FC236}">
                  <a16:creationId xmlns:a16="http://schemas.microsoft.com/office/drawing/2014/main" id="{3AE94736-39B7-79C2-CC7D-D77C81068261}"/>
                </a:ext>
              </a:extLst>
            </p:cNvPr>
            <p:cNvSpPr txBox="1"/>
            <p:nvPr>
              <p:custDataLst>
                <p:tags r:id="rId3"/>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grpSp>
        <p:nvGrpSpPr>
          <p:cNvPr id="296" name="组合 295">
            <a:extLst>
              <a:ext uri="{FF2B5EF4-FFF2-40B4-BE49-F238E27FC236}">
                <a16:creationId xmlns:a16="http://schemas.microsoft.com/office/drawing/2014/main" id="{955882BC-FCB3-E86B-BC9E-0994DF504F8E}"/>
              </a:ext>
            </a:extLst>
          </p:cNvPr>
          <p:cNvGrpSpPr/>
          <p:nvPr/>
        </p:nvGrpSpPr>
        <p:grpSpPr>
          <a:xfrm>
            <a:off x="5287615" y="2126976"/>
            <a:ext cx="6629400" cy="4035286"/>
            <a:chOff x="5416826" y="2136915"/>
            <a:chExt cx="6629400" cy="4035286"/>
          </a:xfrm>
        </p:grpSpPr>
        <p:sp>
          <p:nvSpPr>
            <p:cNvPr id="288" name="矩形 287">
              <a:extLst>
                <a:ext uri="{FF2B5EF4-FFF2-40B4-BE49-F238E27FC236}">
                  <a16:creationId xmlns:a16="http://schemas.microsoft.com/office/drawing/2014/main" id="{B6E435D2-0A2E-3F94-A4E8-BDC4D34DDC1E}"/>
                </a:ext>
              </a:extLst>
            </p:cNvPr>
            <p:cNvSpPr/>
            <p:nvPr/>
          </p:nvSpPr>
          <p:spPr>
            <a:xfrm>
              <a:off x="5420278" y="2136915"/>
              <a:ext cx="6622495" cy="4035286"/>
            </a:xfrm>
            <a:prstGeom prst="rect">
              <a:avLst/>
            </a:prstGeom>
            <a:solidFill>
              <a:srgbClr val="001642"/>
            </a:solidFill>
            <a:ln w="3175">
              <a:solidFill>
                <a:srgbClr val="00B0F0">
                  <a:alpha val="59000"/>
                </a:srgbClr>
              </a:solidFill>
            </a:ln>
            <a:effectLst>
              <a:innerShdw blurRad="114300">
                <a:srgbClr val="1890D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9" name="组合 288">
              <a:extLst>
                <a:ext uri="{FF2B5EF4-FFF2-40B4-BE49-F238E27FC236}">
                  <a16:creationId xmlns:a16="http://schemas.microsoft.com/office/drawing/2014/main" id="{C477700E-9583-F763-02D9-3A5B8119DC84}"/>
                </a:ext>
              </a:extLst>
            </p:cNvPr>
            <p:cNvGrpSpPr/>
            <p:nvPr/>
          </p:nvGrpSpPr>
          <p:grpSpPr>
            <a:xfrm>
              <a:off x="5416826" y="2143424"/>
              <a:ext cx="6629400" cy="232028"/>
              <a:chOff x="613410" y="4250690"/>
              <a:chExt cx="10974070" cy="314960"/>
            </a:xfrm>
          </p:grpSpPr>
          <p:sp>
            <p:nvSpPr>
              <p:cNvPr id="290" name="任意多边形: 形状 289">
                <a:extLst>
                  <a:ext uri="{FF2B5EF4-FFF2-40B4-BE49-F238E27FC236}">
                    <a16:creationId xmlns:a16="http://schemas.microsoft.com/office/drawing/2014/main" id="{8E863417-9A1B-2A24-4362-E2B8A2EB4535}"/>
                  </a:ext>
                </a:extLst>
              </p:cNvPr>
              <p:cNvSpPr/>
              <p:nvPr/>
            </p:nvSpPr>
            <p:spPr>
              <a:xfrm>
                <a:off x="613410" y="4250690"/>
                <a:ext cx="325120" cy="314960"/>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任意多边形: 形状 290">
                <a:extLst>
                  <a:ext uri="{FF2B5EF4-FFF2-40B4-BE49-F238E27FC236}">
                    <a16:creationId xmlns:a16="http://schemas.microsoft.com/office/drawing/2014/main" id="{A16F4883-BA79-3F11-FD05-9F6FA03A0035}"/>
                  </a:ext>
                </a:extLst>
              </p:cNvPr>
              <p:cNvSpPr/>
              <p:nvPr/>
            </p:nvSpPr>
            <p:spPr>
              <a:xfrm flipH="1">
                <a:off x="11262360" y="4250690"/>
                <a:ext cx="325120" cy="314960"/>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3" name="组合 292">
              <a:extLst>
                <a:ext uri="{FF2B5EF4-FFF2-40B4-BE49-F238E27FC236}">
                  <a16:creationId xmlns:a16="http://schemas.microsoft.com/office/drawing/2014/main" id="{0262691C-8D7F-C6F5-9124-929DBE7C1561}"/>
                </a:ext>
              </a:extLst>
            </p:cNvPr>
            <p:cNvGrpSpPr/>
            <p:nvPr/>
          </p:nvGrpSpPr>
          <p:grpSpPr>
            <a:xfrm flipV="1">
              <a:off x="5416826" y="5940173"/>
              <a:ext cx="6629400" cy="232028"/>
              <a:chOff x="613410" y="4250690"/>
              <a:chExt cx="10974070" cy="314960"/>
            </a:xfrm>
          </p:grpSpPr>
          <p:sp>
            <p:nvSpPr>
              <p:cNvPr id="294" name="任意多边形: 形状 293">
                <a:extLst>
                  <a:ext uri="{FF2B5EF4-FFF2-40B4-BE49-F238E27FC236}">
                    <a16:creationId xmlns:a16="http://schemas.microsoft.com/office/drawing/2014/main" id="{1FBA882E-32DC-D1D1-7F6D-32ED343243CD}"/>
                  </a:ext>
                </a:extLst>
              </p:cNvPr>
              <p:cNvSpPr/>
              <p:nvPr/>
            </p:nvSpPr>
            <p:spPr>
              <a:xfrm>
                <a:off x="613410" y="4250690"/>
                <a:ext cx="325120" cy="314960"/>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任意多边形: 形状 294">
                <a:extLst>
                  <a:ext uri="{FF2B5EF4-FFF2-40B4-BE49-F238E27FC236}">
                    <a16:creationId xmlns:a16="http://schemas.microsoft.com/office/drawing/2014/main" id="{BD325685-C0C5-8949-5FA2-C3DA759D5FC9}"/>
                  </a:ext>
                </a:extLst>
              </p:cNvPr>
              <p:cNvSpPr/>
              <p:nvPr/>
            </p:nvSpPr>
            <p:spPr>
              <a:xfrm flipH="1">
                <a:off x="11262360" y="4250690"/>
                <a:ext cx="325120" cy="314960"/>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3" name="组合 192">
            <a:extLst>
              <a:ext uri="{FF2B5EF4-FFF2-40B4-BE49-F238E27FC236}">
                <a16:creationId xmlns:a16="http://schemas.microsoft.com/office/drawing/2014/main" id="{3E8A7E7A-E359-A92B-E158-F31F73A5795D}"/>
              </a:ext>
            </a:extLst>
          </p:cNvPr>
          <p:cNvGrpSpPr/>
          <p:nvPr/>
        </p:nvGrpSpPr>
        <p:grpSpPr>
          <a:xfrm>
            <a:off x="5774424" y="1314451"/>
            <a:ext cx="5655782" cy="693860"/>
            <a:chOff x="6137202" y="1562928"/>
            <a:chExt cx="5655782" cy="693860"/>
          </a:xfrm>
        </p:grpSpPr>
        <p:sp>
          <p:nvSpPr>
            <p:cNvPr id="140" name="文本框 139">
              <a:extLst>
                <a:ext uri="{FF2B5EF4-FFF2-40B4-BE49-F238E27FC236}">
                  <a16:creationId xmlns:a16="http://schemas.microsoft.com/office/drawing/2014/main" id="{B2DA5EA2-3ABC-98F7-07F9-FCACDE660C7E}"/>
                </a:ext>
              </a:extLst>
            </p:cNvPr>
            <p:cNvSpPr txBox="1"/>
            <p:nvPr/>
          </p:nvSpPr>
          <p:spPr>
            <a:xfrm>
              <a:off x="8348411" y="1598448"/>
              <a:ext cx="1233364" cy="430887"/>
            </a:xfrm>
            <a:prstGeom prst="rect">
              <a:avLst/>
            </a:prstGeom>
            <a:noFill/>
          </p:spPr>
          <p:txBody>
            <a:bodyPr wrap="square">
              <a:spAutoFit/>
            </a:bodyPr>
            <a:lstStyle/>
            <a:p>
              <a:pPr algn="ctr"/>
              <a:r>
                <a:rPr lang="zh-CN" altLang="en-US" sz="1100" b="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业界较为常用的</a:t>
              </a:r>
              <a:endParaRPr lang="en-US" altLang="zh-CN" sz="1100" b="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a:p>
              <a:pPr algn="ctr"/>
              <a:r>
                <a:rPr lang="zh-CN" altLang="en-US" sz="1100" dirty="0">
                  <a:gradFill>
                    <a:gsLst>
                      <a:gs pos="0">
                        <a:srgbClr val="2FC9FF"/>
                      </a:gs>
                      <a:gs pos="100000">
                        <a:srgbClr val="36F8E6"/>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两套</a:t>
              </a:r>
              <a:r>
                <a:rPr lang="zh-CN" altLang="en-US" sz="1100" b="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分级标准</a:t>
              </a:r>
              <a:endParaRPr lang="zh-CN" altLang="en-US" sz="1100" dirty="0">
                <a:gradFill>
                  <a:gsLst>
                    <a:gs pos="0">
                      <a:srgbClr val="2FC9FF"/>
                    </a:gs>
                    <a:gs pos="100000">
                      <a:srgbClr val="36F8E6"/>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183" name="组合 182">
              <a:extLst>
                <a:ext uri="{FF2B5EF4-FFF2-40B4-BE49-F238E27FC236}">
                  <a16:creationId xmlns:a16="http://schemas.microsoft.com/office/drawing/2014/main" id="{6F5B475F-4D3C-E2A8-B79A-E84CC234ABAF}"/>
                </a:ext>
              </a:extLst>
            </p:cNvPr>
            <p:cNvGrpSpPr/>
            <p:nvPr/>
          </p:nvGrpSpPr>
          <p:grpSpPr>
            <a:xfrm>
              <a:off x="6137202" y="1562928"/>
              <a:ext cx="2041997" cy="501926"/>
              <a:chOff x="6079018" y="1622563"/>
              <a:chExt cx="2041997" cy="501926"/>
            </a:xfrm>
          </p:grpSpPr>
          <p:grpSp>
            <p:nvGrpSpPr>
              <p:cNvPr id="170" name="组合 169">
                <a:extLst>
                  <a:ext uri="{FF2B5EF4-FFF2-40B4-BE49-F238E27FC236}">
                    <a16:creationId xmlns:a16="http://schemas.microsoft.com/office/drawing/2014/main" id="{FE2BDFCC-4AFF-89F6-BC36-27C21EA19C5D}"/>
                  </a:ext>
                </a:extLst>
              </p:cNvPr>
              <p:cNvGrpSpPr/>
              <p:nvPr/>
            </p:nvGrpSpPr>
            <p:grpSpPr>
              <a:xfrm>
                <a:off x="6166817" y="1622563"/>
                <a:ext cx="1884983" cy="501926"/>
                <a:chOff x="6042992" y="1451113"/>
                <a:chExt cx="2285470" cy="501926"/>
              </a:xfrm>
            </p:grpSpPr>
            <p:sp>
              <p:nvSpPr>
                <p:cNvPr id="157" name="矩形 156">
                  <a:extLst>
                    <a:ext uri="{FF2B5EF4-FFF2-40B4-BE49-F238E27FC236}">
                      <a16:creationId xmlns:a16="http://schemas.microsoft.com/office/drawing/2014/main" id="{AE178096-033C-9DC4-DC3F-0BD8CBD16862}"/>
                    </a:ext>
                  </a:extLst>
                </p:cNvPr>
                <p:cNvSpPr/>
                <p:nvPr/>
              </p:nvSpPr>
              <p:spPr>
                <a:xfrm>
                  <a:off x="6045635" y="1457068"/>
                  <a:ext cx="2280184" cy="490017"/>
                </a:xfrm>
                <a:prstGeom prst="rect">
                  <a:avLst/>
                </a:prstGeom>
                <a:solidFill>
                  <a:srgbClr val="001642"/>
                </a:solidFill>
                <a:ln w="3175">
                  <a:solidFill>
                    <a:srgbClr val="36F8E6">
                      <a:alpha val="58000"/>
                    </a:srgbClr>
                  </a:solidFill>
                </a:ln>
                <a:effectLst>
                  <a:innerShdw blurRad="114300">
                    <a:srgbClr val="2FC9FF">
                      <a:alpha val="2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组合 168">
                  <a:extLst>
                    <a:ext uri="{FF2B5EF4-FFF2-40B4-BE49-F238E27FC236}">
                      <a16:creationId xmlns:a16="http://schemas.microsoft.com/office/drawing/2014/main" id="{FB69F1D2-06BC-3D2F-224A-8649C50768C8}"/>
                    </a:ext>
                  </a:extLst>
                </p:cNvPr>
                <p:cNvGrpSpPr/>
                <p:nvPr/>
              </p:nvGrpSpPr>
              <p:grpSpPr>
                <a:xfrm>
                  <a:off x="6042992" y="1451113"/>
                  <a:ext cx="2285470" cy="501926"/>
                  <a:chOff x="6042992" y="1451113"/>
                  <a:chExt cx="2285470" cy="501926"/>
                </a:xfrm>
              </p:grpSpPr>
              <p:grpSp>
                <p:nvGrpSpPr>
                  <p:cNvPr id="168" name="组合 167">
                    <a:extLst>
                      <a:ext uri="{FF2B5EF4-FFF2-40B4-BE49-F238E27FC236}">
                        <a16:creationId xmlns:a16="http://schemas.microsoft.com/office/drawing/2014/main" id="{478FBF0B-825D-63A4-FFC5-1F956BEC56D6}"/>
                      </a:ext>
                    </a:extLst>
                  </p:cNvPr>
                  <p:cNvGrpSpPr/>
                  <p:nvPr/>
                </p:nvGrpSpPr>
                <p:grpSpPr>
                  <a:xfrm>
                    <a:off x="6042992" y="1451113"/>
                    <a:ext cx="95223" cy="501926"/>
                    <a:chOff x="6042992" y="1451113"/>
                    <a:chExt cx="95223" cy="501926"/>
                  </a:xfrm>
                </p:grpSpPr>
                <p:sp>
                  <p:nvSpPr>
                    <p:cNvPr id="155" name="任意多边形: 形状 154">
                      <a:extLst>
                        <a:ext uri="{FF2B5EF4-FFF2-40B4-BE49-F238E27FC236}">
                          <a16:creationId xmlns:a16="http://schemas.microsoft.com/office/drawing/2014/main" id="{9EC95D1C-BF3E-F8F3-BEA0-432B20EA348D}"/>
                        </a:ext>
                      </a:extLst>
                    </p:cNvPr>
                    <p:cNvSpPr/>
                    <p:nvPr/>
                  </p:nvSpPr>
                  <p:spPr>
                    <a:xfrm>
                      <a:off x="6042992" y="1451113"/>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BF7D1731-60FA-DC10-B99C-3F368617C21F}"/>
                        </a:ext>
                      </a:extLst>
                    </p:cNvPr>
                    <p:cNvSpPr/>
                    <p:nvPr/>
                  </p:nvSpPr>
                  <p:spPr>
                    <a:xfrm flipV="1">
                      <a:off x="6042992" y="1872690"/>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7" name="组合 166">
                    <a:extLst>
                      <a:ext uri="{FF2B5EF4-FFF2-40B4-BE49-F238E27FC236}">
                        <a16:creationId xmlns:a16="http://schemas.microsoft.com/office/drawing/2014/main" id="{8E728036-607C-0635-DBA8-9B2A9BE09E06}"/>
                      </a:ext>
                    </a:extLst>
                  </p:cNvPr>
                  <p:cNvGrpSpPr/>
                  <p:nvPr/>
                </p:nvGrpSpPr>
                <p:grpSpPr>
                  <a:xfrm>
                    <a:off x="8233239" y="1451113"/>
                    <a:ext cx="95223" cy="501926"/>
                    <a:chOff x="9161926" y="1451113"/>
                    <a:chExt cx="95223" cy="501926"/>
                  </a:xfrm>
                </p:grpSpPr>
                <p:sp>
                  <p:nvSpPr>
                    <p:cNvPr id="156" name="任意多边形: 形状 155">
                      <a:extLst>
                        <a:ext uri="{FF2B5EF4-FFF2-40B4-BE49-F238E27FC236}">
                          <a16:creationId xmlns:a16="http://schemas.microsoft.com/office/drawing/2014/main" id="{48F49918-17DB-2016-23FB-C71A0D233032}"/>
                        </a:ext>
                      </a:extLst>
                    </p:cNvPr>
                    <p:cNvSpPr/>
                    <p:nvPr/>
                  </p:nvSpPr>
                  <p:spPr>
                    <a:xfrm flipH="1">
                      <a:off x="9161926" y="1451113"/>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任意多边形: 形状 160">
                      <a:extLst>
                        <a:ext uri="{FF2B5EF4-FFF2-40B4-BE49-F238E27FC236}">
                          <a16:creationId xmlns:a16="http://schemas.microsoft.com/office/drawing/2014/main" id="{793A120F-094D-9C8C-BC50-EED017FB668C}"/>
                        </a:ext>
                      </a:extLst>
                    </p:cNvPr>
                    <p:cNvSpPr/>
                    <p:nvPr/>
                  </p:nvSpPr>
                  <p:spPr>
                    <a:xfrm flipH="1" flipV="1">
                      <a:off x="9161926" y="1872690"/>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41" name="文本框 140">
                <a:extLst>
                  <a:ext uri="{FF2B5EF4-FFF2-40B4-BE49-F238E27FC236}">
                    <a16:creationId xmlns:a16="http://schemas.microsoft.com/office/drawing/2014/main" id="{33A66087-2497-0B26-B50C-0C7D0E6B499A}"/>
                  </a:ext>
                </a:extLst>
              </p:cNvPr>
              <p:cNvSpPr txBox="1"/>
              <p:nvPr/>
            </p:nvSpPr>
            <p:spPr>
              <a:xfrm>
                <a:off x="6079018" y="1674141"/>
                <a:ext cx="2041997" cy="246221"/>
              </a:xfrm>
              <a:prstGeom prst="rect">
                <a:avLst/>
              </a:prstGeom>
              <a:noFill/>
            </p:spPr>
            <p:txBody>
              <a:bodyPr wrap="square">
                <a:spAutoFit/>
              </a:bodyPr>
              <a:lstStyle/>
              <a:p>
                <a:pPr algn="ctr"/>
                <a:r>
                  <a:rPr lang="zh-CN" altLang="en-US" sz="1000" b="0" i="0" dirty="0">
                    <a:solidFill>
                      <a:schemeClr val="bg1"/>
                    </a:solidFill>
                    <a:effectLst/>
                    <a:latin typeface="Hiragino Sans GB"/>
                  </a:rPr>
                  <a:t>美国国家公路交通安全管理局</a:t>
                </a:r>
                <a:endParaRPr lang="en-US" altLang="zh-CN" sz="1000" b="0" i="0" dirty="0">
                  <a:solidFill>
                    <a:schemeClr val="bg1"/>
                  </a:solidFill>
                  <a:effectLst/>
                  <a:latin typeface="Hiragino Sans GB"/>
                </a:endParaRPr>
              </a:p>
            </p:txBody>
          </p:sp>
          <p:sp>
            <p:nvSpPr>
              <p:cNvPr id="164" name="文本框 163">
                <a:extLst>
                  <a:ext uri="{FF2B5EF4-FFF2-40B4-BE49-F238E27FC236}">
                    <a16:creationId xmlns:a16="http://schemas.microsoft.com/office/drawing/2014/main" id="{214B8265-BC5C-839E-2537-140DF1CFDB22}"/>
                  </a:ext>
                </a:extLst>
              </p:cNvPr>
              <p:cNvSpPr txBox="1"/>
              <p:nvPr/>
            </p:nvSpPr>
            <p:spPr>
              <a:xfrm>
                <a:off x="6136168" y="1849401"/>
                <a:ext cx="853278" cy="261610"/>
              </a:xfrm>
              <a:prstGeom prst="rect">
                <a:avLst/>
              </a:prstGeom>
              <a:noFill/>
            </p:spPr>
            <p:txBody>
              <a:bodyPr wrap="square">
                <a:spAutoFit/>
              </a:bodyPr>
              <a:lstStyle/>
              <a:p>
                <a:pPr algn="ctr"/>
                <a:r>
                  <a:rPr lang="zh-CN" altLang="en-US"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NHTSA</a:t>
                </a:r>
                <a:r>
                  <a:rPr lang="zh-CN" altLang="en-US"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endParaRPr lang="zh-CN" altLang="en-US" sz="1050" dirty="0">
                  <a:gradFill>
                    <a:gsLst>
                      <a:gs pos="0">
                        <a:srgbClr val="2FC9FF"/>
                      </a:gs>
                      <a:gs pos="100000">
                        <a:srgbClr val="36F8E6"/>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grpSp>
          <p:nvGrpSpPr>
            <p:cNvPr id="184" name="组合 183">
              <a:extLst>
                <a:ext uri="{FF2B5EF4-FFF2-40B4-BE49-F238E27FC236}">
                  <a16:creationId xmlns:a16="http://schemas.microsoft.com/office/drawing/2014/main" id="{BD977B22-8A9A-3AB8-D2F5-D2F602F7CB29}"/>
                </a:ext>
              </a:extLst>
            </p:cNvPr>
            <p:cNvGrpSpPr/>
            <p:nvPr/>
          </p:nvGrpSpPr>
          <p:grpSpPr>
            <a:xfrm>
              <a:off x="9908001" y="1562928"/>
              <a:ext cx="1884983" cy="501926"/>
              <a:chOff x="9424367" y="1622563"/>
              <a:chExt cx="1884983" cy="501926"/>
            </a:xfrm>
          </p:grpSpPr>
          <p:grpSp>
            <p:nvGrpSpPr>
              <p:cNvPr id="172" name="组合 171">
                <a:extLst>
                  <a:ext uri="{FF2B5EF4-FFF2-40B4-BE49-F238E27FC236}">
                    <a16:creationId xmlns:a16="http://schemas.microsoft.com/office/drawing/2014/main" id="{F4DF23CF-6311-9BDB-8C08-E98D270759A2}"/>
                  </a:ext>
                </a:extLst>
              </p:cNvPr>
              <p:cNvGrpSpPr/>
              <p:nvPr/>
            </p:nvGrpSpPr>
            <p:grpSpPr>
              <a:xfrm>
                <a:off x="9424367" y="1622563"/>
                <a:ext cx="1884983" cy="501926"/>
                <a:chOff x="6042992" y="1451113"/>
                <a:chExt cx="2285470" cy="501926"/>
              </a:xfrm>
            </p:grpSpPr>
            <p:sp>
              <p:nvSpPr>
                <p:cNvPr id="173" name="矩形 172">
                  <a:extLst>
                    <a:ext uri="{FF2B5EF4-FFF2-40B4-BE49-F238E27FC236}">
                      <a16:creationId xmlns:a16="http://schemas.microsoft.com/office/drawing/2014/main" id="{59A09393-CC34-B791-6187-861F648524CC}"/>
                    </a:ext>
                  </a:extLst>
                </p:cNvPr>
                <p:cNvSpPr/>
                <p:nvPr/>
              </p:nvSpPr>
              <p:spPr>
                <a:xfrm>
                  <a:off x="6045635" y="1457068"/>
                  <a:ext cx="2280184" cy="490017"/>
                </a:xfrm>
                <a:prstGeom prst="rect">
                  <a:avLst/>
                </a:prstGeom>
                <a:solidFill>
                  <a:srgbClr val="001642"/>
                </a:solidFill>
                <a:ln w="3175">
                  <a:solidFill>
                    <a:srgbClr val="36F8E6">
                      <a:alpha val="58000"/>
                    </a:srgbClr>
                  </a:solidFill>
                </a:ln>
                <a:effectLst>
                  <a:innerShdw blurRad="114300">
                    <a:srgbClr val="2FC9FF">
                      <a:alpha val="27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a:extLst>
                    <a:ext uri="{FF2B5EF4-FFF2-40B4-BE49-F238E27FC236}">
                      <a16:creationId xmlns:a16="http://schemas.microsoft.com/office/drawing/2014/main" id="{8215F288-B4A0-FFF0-A546-1C56CE4DE84B}"/>
                    </a:ext>
                  </a:extLst>
                </p:cNvPr>
                <p:cNvGrpSpPr/>
                <p:nvPr/>
              </p:nvGrpSpPr>
              <p:grpSpPr>
                <a:xfrm>
                  <a:off x="6042992" y="1451113"/>
                  <a:ext cx="2285470" cy="501926"/>
                  <a:chOff x="6042992" y="1451113"/>
                  <a:chExt cx="2285470" cy="501926"/>
                </a:xfrm>
              </p:grpSpPr>
              <p:grpSp>
                <p:nvGrpSpPr>
                  <p:cNvPr id="175" name="组合 174">
                    <a:extLst>
                      <a:ext uri="{FF2B5EF4-FFF2-40B4-BE49-F238E27FC236}">
                        <a16:creationId xmlns:a16="http://schemas.microsoft.com/office/drawing/2014/main" id="{A5AA0061-543B-9BED-5910-B29ADFC9D3EE}"/>
                      </a:ext>
                    </a:extLst>
                  </p:cNvPr>
                  <p:cNvGrpSpPr/>
                  <p:nvPr/>
                </p:nvGrpSpPr>
                <p:grpSpPr>
                  <a:xfrm>
                    <a:off x="6042992" y="1451113"/>
                    <a:ext cx="95223" cy="501926"/>
                    <a:chOff x="6042992" y="1451113"/>
                    <a:chExt cx="95223" cy="501926"/>
                  </a:xfrm>
                </p:grpSpPr>
                <p:sp>
                  <p:nvSpPr>
                    <p:cNvPr id="179" name="任意多边形: 形状 178">
                      <a:extLst>
                        <a:ext uri="{FF2B5EF4-FFF2-40B4-BE49-F238E27FC236}">
                          <a16:creationId xmlns:a16="http://schemas.microsoft.com/office/drawing/2014/main" id="{60D61BD7-D800-01D9-7657-669E495BE4C4}"/>
                        </a:ext>
                      </a:extLst>
                    </p:cNvPr>
                    <p:cNvSpPr/>
                    <p:nvPr/>
                  </p:nvSpPr>
                  <p:spPr>
                    <a:xfrm>
                      <a:off x="6042992" y="1451113"/>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任意多边形: 形状 179">
                      <a:extLst>
                        <a:ext uri="{FF2B5EF4-FFF2-40B4-BE49-F238E27FC236}">
                          <a16:creationId xmlns:a16="http://schemas.microsoft.com/office/drawing/2014/main" id="{00B9D799-33A5-4E5F-8F32-A4110B6EBAC0}"/>
                        </a:ext>
                      </a:extLst>
                    </p:cNvPr>
                    <p:cNvSpPr/>
                    <p:nvPr/>
                  </p:nvSpPr>
                  <p:spPr>
                    <a:xfrm flipV="1">
                      <a:off x="6042992" y="1872690"/>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6" name="组合 175">
                    <a:extLst>
                      <a:ext uri="{FF2B5EF4-FFF2-40B4-BE49-F238E27FC236}">
                        <a16:creationId xmlns:a16="http://schemas.microsoft.com/office/drawing/2014/main" id="{D8A09F92-E160-64AF-B8C2-710FF7B175D4}"/>
                      </a:ext>
                    </a:extLst>
                  </p:cNvPr>
                  <p:cNvGrpSpPr/>
                  <p:nvPr/>
                </p:nvGrpSpPr>
                <p:grpSpPr>
                  <a:xfrm>
                    <a:off x="8233239" y="1451113"/>
                    <a:ext cx="95223" cy="501926"/>
                    <a:chOff x="9161926" y="1451113"/>
                    <a:chExt cx="95223" cy="501926"/>
                  </a:xfrm>
                </p:grpSpPr>
                <p:sp>
                  <p:nvSpPr>
                    <p:cNvPr id="177" name="任意多边形: 形状 176">
                      <a:extLst>
                        <a:ext uri="{FF2B5EF4-FFF2-40B4-BE49-F238E27FC236}">
                          <a16:creationId xmlns:a16="http://schemas.microsoft.com/office/drawing/2014/main" id="{F130DA8A-D376-1C04-76EB-924B07ADE01D}"/>
                        </a:ext>
                      </a:extLst>
                    </p:cNvPr>
                    <p:cNvSpPr/>
                    <p:nvPr/>
                  </p:nvSpPr>
                  <p:spPr>
                    <a:xfrm flipH="1">
                      <a:off x="9161926" y="1451113"/>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任意多边形: 形状 177">
                      <a:extLst>
                        <a:ext uri="{FF2B5EF4-FFF2-40B4-BE49-F238E27FC236}">
                          <a16:creationId xmlns:a16="http://schemas.microsoft.com/office/drawing/2014/main" id="{016AFE36-12E8-E3F0-C01D-CA43A83E90F0}"/>
                        </a:ext>
                      </a:extLst>
                    </p:cNvPr>
                    <p:cNvSpPr/>
                    <p:nvPr/>
                  </p:nvSpPr>
                  <p:spPr>
                    <a:xfrm flipH="1" flipV="1">
                      <a:off x="9161926" y="1872690"/>
                      <a:ext cx="95223" cy="80349"/>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42" name="文本框 141">
                <a:extLst>
                  <a:ext uri="{FF2B5EF4-FFF2-40B4-BE49-F238E27FC236}">
                    <a16:creationId xmlns:a16="http://schemas.microsoft.com/office/drawing/2014/main" id="{A89B370C-8E5C-35A0-6C06-B71E8B84FDE1}"/>
                  </a:ext>
                </a:extLst>
              </p:cNvPr>
              <p:cNvSpPr txBox="1"/>
              <p:nvPr/>
            </p:nvSpPr>
            <p:spPr>
              <a:xfrm>
                <a:off x="9512781" y="1686841"/>
                <a:ext cx="1622896" cy="246221"/>
              </a:xfrm>
              <a:prstGeom prst="rect">
                <a:avLst/>
              </a:prstGeom>
              <a:noFill/>
            </p:spPr>
            <p:txBody>
              <a:bodyPr wrap="square">
                <a:spAutoFit/>
              </a:bodyPr>
              <a:lstStyle/>
              <a:p>
                <a:r>
                  <a:rPr lang="zh-CN" altLang="en-US" sz="1000" b="0" i="0" dirty="0">
                    <a:solidFill>
                      <a:schemeClr val="bg1"/>
                    </a:solidFill>
                    <a:effectLst/>
                    <a:latin typeface="Hiragino Sans GB"/>
                  </a:rPr>
                  <a:t>国际自动机工程师学会</a:t>
                </a:r>
                <a:endParaRPr lang="en-US" altLang="zh-CN" sz="1000" b="0" i="0" dirty="0">
                  <a:solidFill>
                    <a:schemeClr val="bg1"/>
                  </a:solidFill>
                  <a:effectLst/>
                  <a:latin typeface="Hiragino Sans GB"/>
                </a:endParaRPr>
              </a:p>
            </p:txBody>
          </p:sp>
          <p:sp>
            <p:nvSpPr>
              <p:cNvPr id="165" name="文本框 164">
                <a:extLst>
                  <a:ext uri="{FF2B5EF4-FFF2-40B4-BE49-F238E27FC236}">
                    <a16:creationId xmlns:a16="http://schemas.microsoft.com/office/drawing/2014/main" id="{E32F6ADE-AC79-0BCB-A7A3-C21D0EDA8A16}"/>
                  </a:ext>
                </a:extLst>
              </p:cNvPr>
              <p:cNvSpPr txBox="1"/>
              <p:nvPr/>
            </p:nvSpPr>
            <p:spPr>
              <a:xfrm>
                <a:off x="9435629" y="1862101"/>
                <a:ext cx="1622896" cy="261610"/>
              </a:xfrm>
              <a:prstGeom prst="rect">
                <a:avLst/>
              </a:prstGeom>
              <a:noFill/>
            </p:spPr>
            <p:txBody>
              <a:bodyPr wrap="square">
                <a:spAutoFit/>
              </a:bodyPr>
              <a:lstStyle/>
              <a:p>
                <a:r>
                  <a:rPr lang="zh-CN" altLang="en-US"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r>
                  <a:rPr lang="en-US" altLang="zh-CN"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SAE International</a:t>
                </a:r>
                <a:r>
                  <a:rPr lang="zh-CN" altLang="en-US" sz="1050" i="0" dirty="0">
                    <a:gradFill>
                      <a:gsLst>
                        <a:gs pos="0">
                          <a:srgbClr val="2FC9FF"/>
                        </a:gs>
                        <a:gs pos="100000">
                          <a:srgbClr val="36F8E6"/>
                        </a:gs>
                      </a:gsLst>
                      <a:lin ang="5400000" scaled="1"/>
                    </a:gradFill>
                    <a:effectLst/>
                    <a:latin typeface="阿里巴巴普惠体 B" panose="00020600040101010101" pitchFamily="18" charset="-122"/>
                    <a:ea typeface="阿里巴巴普惠体 B" panose="00020600040101010101" pitchFamily="18" charset="-122"/>
                    <a:cs typeface="阿里巴巴普惠体 B" panose="00020600040101010101" pitchFamily="18" charset="-122"/>
                  </a:rPr>
                  <a:t>）</a:t>
                </a:r>
                <a:endParaRPr lang="zh-CN" altLang="en-US" sz="1050" dirty="0">
                  <a:gradFill>
                    <a:gsLst>
                      <a:gs pos="0">
                        <a:srgbClr val="2FC9FF"/>
                      </a:gs>
                      <a:gs pos="100000">
                        <a:srgbClr val="36F8E6"/>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sp>
          <p:nvSpPr>
            <p:cNvPr id="187" name="任意多边形: 形状 186">
              <a:extLst>
                <a:ext uri="{FF2B5EF4-FFF2-40B4-BE49-F238E27FC236}">
                  <a16:creationId xmlns:a16="http://schemas.microsoft.com/office/drawing/2014/main" id="{02C5E29B-FD6D-4F2C-F487-5AE3DCF3611C}"/>
                </a:ext>
              </a:extLst>
            </p:cNvPr>
            <p:cNvSpPr/>
            <p:nvPr/>
          </p:nvSpPr>
          <p:spPr>
            <a:xfrm>
              <a:off x="8108157" y="1728684"/>
              <a:ext cx="319088" cy="140493"/>
            </a:xfrm>
            <a:custGeom>
              <a:avLst/>
              <a:gdLst>
                <a:gd name="connsiteX0" fmla="*/ 0 w 495300"/>
                <a:gd name="connsiteY0" fmla="*/ 200025 h 323850"/>
                <a:gd name="connsiteX1" fmla="*/ 204788 w 495300"/>
                <a:gd name="connsiteY1" fmla="*/ 200025 h 323850"/>
                <a:gd name="connsiteX2" fmla="*/ 238125 w 495300"/>
                <a:gd name="connsiteY2" fmla="*/ 0 h 323850"/>
                <a:gd name="connsiteX3" fmla="*/ 290513 w 495300"/>
                <a:gd name="connsiteY3" fmla="*/ 323850 h 323850"/>
                <a:gd name="connsiteX4" fmla="*/ 328613 w 495300"/>
                <a:gd name="connsiteY4" fmla="*/ 4763 h 323850"/>
                <a:gd name="connsiteX5" fmla="*/ 361950 w 495300"/>
                <a:gd name="connsiteY5" fmla="*/ 176213 h 323850"/>
                <a:gd name="connsiteX6" fmla="*/ 495300 w 495300"/>
                <a:gd name="connsiteY6" fmla="*/ 17621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0" h="323850">
                  <a:moveTo>
                    <a:pt x="0" y="200025"/>
                  </a:moveTo>
                  <a:lnTo>
                    <a:pt x="204788" y="200025"/>
                  </a:lnTo>
                  <a:lnTo>
                    <a:pt x="238125" y="0"/>
                  </a:lnTo>
                  <a:lnTo>
                    <a:pt x="290513" y="323850"/>
                  </a:lnTo>
                  <a:lnTo>
                    <a:pt x="328613" y="4763"/>
                  </a:lnTo>
                  <a:lnTo>
                    <a:pt x="361950" y="176213"/>
                  </a:lnTo>
                  <a:lnTo>
                    <a:pt x="495300" y="176213"/>
                  </a:lnTo>
                </a:path>
              </a:pathLst>
            </a:custGeom>
            <a:noFill/>
            <a:ln w="3175">
              <a:solidFill>
                <a:srgbClr val="36F8E6">
                  <a:alpha val="6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任意多边形: 形状 187">
              <a:extLst>
                <a:ext uri="{FF2B5EF4-FFF2-40B4-BE49-F238E27FC236}">
                  <a16:creationId xmlns:a16="http://schemas.microsoft.com/office/drawing/2014/main" id="{22275048-041E-9333-03F1-301E558B54C8}"/>
                </a:ext>
              </a:extLst>
            </p:cNvPr>
            <p:cNvSpPr/>
            <p:nvPr/>
          </p:nvSpPr>
          <p:spPr>
            <a:xfrm flipH="1">
              <a:off x="9594851" y="1728684"/>
              <a:ext cx="319088" cy="140493"/>
            </a:xfrm>
            <a:custGeom>
              <a:avLst/>
              <a:gdLst>
                <a:gd name="connsiteX0" fmla="*/ 0 w 495300"/>
                <a:gd name="connsiteY0" fmla="*/ 200025 h 323850"/>
                <a:gd name="connsiteX1" fmla="*/ 204788 w 495300"/>
                <a:gd name="connsiteY1" fmla="*/ 200025 h 323850"/>
                <a:gd name="connsiteX2" fmla="*/ 238125 w 495300"/>
                <a:gd name="connsiteY2" fmla="*/ 0 h 323850"/>
                <a:gd name="connsiteX3" fmla="*/ 290513 w 495300"/>
                <a:gd name="connsiteY3" fmla="*/ 323850 h 323850"/>
                <a:gd name="connsiteX4" fmla="*/ 328613 w 495300"/>
                <a:gd name="connsiteY4" fmla="*/ 4763 h 323850"/>
                <a:gd name="connsiteX5" fmla="*/ 361950 w 495300"/>
                <a:gd name="connsiteY5" fmla="*/ 176213 h 323850"/>
                <a:gd name="connsiteX6" fmla="*/ 495300 w 495300"/>
                <a:gd name="connsiteY6" fmla="*/ 176213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300" h="323850">
                  <a:moveTo>
                    <a:pt x="0" y="200025"/>
                  </a:moveTo>
                  <a:lnTo>
                    <a:pt x="204788" y="200025"/>
                  </a:lnTo>
                  <a:lnTo>
                    <a:pt x="238125" y="0"/>
                  </a:lnTo>
                  <a:lnTo>
                    <a:pt x="290513" y="323850"/>
                  </a:lnTo>
                  <a:lnTo>
                    <a:pt x="328613" y="4763"/>
                  </a:lnTo>
                  <a:lnTo>
                    <a:pt x="361950" y="176213"/>
                  </a:lnTo>
                  <a:lnTo>
                    <a:pt x="495300" y="176213"/>
                  </a:lnTo>
                </a:path>
              </a:pathLst>
            </a:custGeom>
            <a:noFill/>
            <a:ln w="3175">
              <a:solidFill>
                <a:srgbClr val="36F8E6">
                  <a:alpha val="6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矩形: 圆角 188">
              <a:extLst>
                <a:ext uri="{FF2B5EF4-FFF2-40B4-BE49-F238E27FC236}">
                  <a16:creationId xmlns:a16="http://schemas.microsoft.com/office/drawing/2014/main" id="{1CED078B-8DB7-6A89-B10A-5BD2B3B1818D}"/>
                </a:ext>
              </a:extLst>
            </p:cNvPr>
            <p:cNvSpPr/>
            <p:nvPr/>
          </p:nvSpPr>
          <p:spPr>
            <a:xfrm rot="2700000">
              <a:off x="9558435" y="1788583"/>
              <a:ext cx="36000" cy="36000"/>
            </a:xfrm>
            <a:prstGeom prst="roundRect">
              <a:avLst/>
            </a:prstGeom>
            <a:solidFill>
              <a:srgbClr val="2FC9F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矩形: 圆角 189">
              <a:extLst>
                <a:ext uri="{FF2B5EF4-FFF2-40B4-BE49-F238E27FC236}">
                  <a16:creationId xmlns:a16="http://schemas.microsoft.com/office/drawing/2014/main" id="{624FA904-C6A2-89DC-03FC-69CDCB9FC508}"/>
                </a:ext>
              </a:extLst>
            </p:cNvPr>
            <p:cNvSpPr/>
            <p:nvPr/>
          </p:nvSpPr>
          <p:spPr>
            <a:xfrm rot="2700000">
              <a:off x="8429723" y="1788583"/>
              <a:ext cx="36000" cy="36000"/>
            </a:xfrm>
            <a:prstGeom prst="roundRect">
              <a:avLst/>
            </a:prstGeom>
            <a:solidFill>
              <a:srgbClr val="2FC9FF">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等腰三角形 191">
              <a:extLst>
                <a:ext uri="{FF2B5EF4-FFF2-40B4-BE49-F238E27FC236}">
                  <a16:creationId xmlns:a16="http://schemas.microsoft.com/office/drawing/2014/main" id="{6B45FAE3-07CD-7522-7E17-9ED23E057B61}"/>
                </a:ext>
              </a:extLst>
            </p:cNvPr>
            <p:cNvSpPr/>
            <p:nvPr/>
          </p:nvSpPr>
          <p:spPr>
            <a:xfrm rot="10800000">
              <a:off x="10743494" y="2108510"/>
              <a:ext cx="213996" cy="148278"/>
            </a:xfrm>
            <a:prstGeom prst="triangle">
              <a:avLst/>
            </a:prstGeom>
            <a:solidFill>
              <a:srgbClr val="2FC9FF">
                <a:alpha val="41000"/>
              </a:srgbClr>
            </a:solidFill>
            <a:ln w="6350">
              <a:solidFill>
                <a:srgbClr val="36F8E6">
                  <a:alpha val="5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143" name="表格 3">
            <a:extLst>
              <a:ext uri="{FF2B5EF4-FFF2-40B4-BE49-F238E27FC236}">
                <a16:creationId xmlns:a16="http://schemas.microsoft.com/office/drawing/2014/main" id="{D04A3648-D698-ACEE-5D82-80C413B52F7A}"/>
              </a:ext>
            </a:extLst>
          </p:cNvPr>
          <p:cNvGraphicFramePr>
            <a:graphicFrameLocks noGrp="1"/>
          </p:cNvGraphicFramePr>
          <p:nvPr>
            <p:extLst>
              <p:ext uri="{D42A27DB-BD31-4B8C-83A1-F6EECF244321}">
                <p14:modId xmlns:p14="http://schemas.microsoft.com/office/powerpoint/2010/main" val="1074954054"/>
              </p:ext>
            </p:extLst>
          </p:nvPr>
        </p:nvGraphicFramePr>
        <p:xfrm>
          <a:off x="5476460" y="2345636"/>
          <a:ext cx="6251710" cy="3597966"/>
        </p:xfrm>
        <a:graphic>
          <a:graphicData uri="http://schemas.openxmlformats.org/drawingml/2006/table">
            <a:tbl>
              <a:tblPr firstRow="1" bandRow="1">
                <a:tableStyleId>{2D5ABB26-0587-4C30-8999-92F81FD0307C}</a:tableStyleId>
              </a:tblPr>
              <a:tblGrid>
                <a:gridCol w="859342">
                  <a:extLst>
                    <a:ext uri="{9D8B030D-6E8A-4147-A177-3AD203B41FA5}">
                      <a16:colId xmlns:a16="http://schemas.microsoft.com/office/drawing/2014/main" val="191031366"/>
                    </a:ext>
                  </a:extLst>
                </a:gridCol>
                <a:gridCol w="902308">
                  <a:extLst>
                    <a:ext uri="{9D8B030D-6E8A-4147-A177-3AD203B41FA5}">
                      <a16:colId xmlns:a16="http://schemas.microsoft.com/office/drawing/2014/main" val="4128958557"/>
                    </a:ext>
                  </a:extLst>
                </a:gridCol>
                <a:gridCol w="2448680">
                  <a:extLst>
                    <a:ext uri="{9D8B030D-6E8A-4147-A177-3AD203B41FA5}">
                      <a16:colId xmlns:a16="http://schemas.microsoft.com/office/drawing/2014/main" val="1445145106"/>
                    </a:ext>
                  </a:extLst>
                </a:gridCol>
                <a:gridCol w="510345">
                  <a:extLst>
                    <a:ext uri="{9D8B030D-6E8A-4147-A177-3AD203B41FA5}">
                      <a16:colId xmlns:a16="http://schemas.microsoft.com/office/drawing/2014/main" val="2646610105"/>
                    </a:ext>
                  </a:extLst>
                </a:gridCol>
                <a:gridCol w="510345">
                  <a:extLst>
                    <a:ext uri="{9D8B030D-6E8A-4147-A177-3AD203B41FA5}">
                      <a16:colId xmlns:a16="http://schemas.microsoft.com/office/drawing/2014/main" val="1873917592"/>
                    </a:ext>
                  </a:extLst>
                </a:gridCol>
                <a:gridCol w="510345">
                  <a:extLst>
                    <a:ext uri="{9D8B030D-6E8A-4147-A177-3AD203B41FA5}">
                      <a16:colId xmlns:a16="http://schemas.microsoft.com/office/drawing/2014/main" val="577491643"/>
                    </a:ext>
                  </a:extLst>
                </a:gridCol>
                <a:gridCol w="510345">
                  <a:extLst>
                    <a:ext uri="{9D8B030D-6E8A-4147-A177-3AD203B41FA5}">
                      <a16:colId xmlns:a16="http://schemas.microsoft.com/office/drawing/2014/main" val="2293014670"/>
                    </a:ext>
                  </a:extLst>
                </a:gridCol>
              </a:tblGrid>
              <a:tr h="455345">
                <a:tc>
                  <a:txBody>
                    <a:bodyPr/>
                    <a:lstStyle/>
                    <a:p>
                      <a:pPr algn="ctr"/>
                      <a:r>
                        <a:rPr lang="zh-CN" altLang="en-US" sz="1000" b="1" dirty="0">
                          <a:solidFill>
                            <a:schemeClr val="bg1">
                              <a:lumMod val="95000"/>
                            </a:schemeClr>
                          </a:solidFill>
                          <a:latin typeface="+mj-ea"/>
                          <a:ea typeface="+mj-ea"/>
                        </a:rPr>
                        <a:t>自动驾驶</a:t>
                      </a:r>
                      <a:endParaRPr lang="en-US" altLang="zh-CN" sz="1000" b="1" dirty="0">
                        <a:solidFill>
                          <a:schemeClr val="bg1">
                            <a:lumMod val="95000"/>
                          </a:schemeClr>
                        </a:solidFill>
                        <a:latin typeface="+mj-ea"/>
                        <a:ea typeface="+mj-ea"/>
                      </a:endParaRPr>
                    </a:p>
                    <a:p>
                      <a:pPr algn="ctr"/>
                      <a:r>
                        <a:rPr lang="zh-CN" altLang="en-US" sz="1000" b="1" dirty="0">
                          <a:solidFill>
                            <a:schemeClr val="bg1">
                              <a:lumMod val="95000"/>
                            </a:schemeClr>
                          </a:solidFill>
                          <a:latin typeface="+mj-ea"/>
                          <a:ea typeface="+mj-ea"/>
                        </a:rPr>
                        <a:t>分级</a:t>
                      </a:r>
                    </a:p>
                  </a:txBody>
                  <a:tcPr marL="65868" marR="65868" marT="32934" marB="54000" anchor="ctr">
                    <a:lnL>
                      <a:noFill/>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ctr"/>
                      <a:r>
                        <a:rPr lang="zh-CN" altLang="en-US" sz="1000" b="1" kern="1200" dirty="0">
                          <a:solidFill>
                            <a:schemeClr val="bg1">
                              <a:lumMod val="95000"/>
                            </a:schemeClr>
                          </a:solidFill>
                          <a:latin typeface="+mj-ea"/>
                          <a:ea typeface="+mj-ea"/>
                        </a:rPr>
                        <a:t>名称 </a:t>
                      </a:r>
                      <a:endParaRPr lang="zh-CN" altLang="en-US" sz="1000" b="1" kern="1200" dirty="0">
                        <a:solidFill>
                          <a:schemeClr val="bg1">
                            <a:lumMod val="95000"/>
                          </a:schemeClr>
                        </a:solidFill>
                        <a:latin typeface="+mj-ea"/>
                        <a:ea typeface="+mj-ea"/>
                        <a:cs typeface="+mn-cs"/>
                      </a:endParaRPr>
                    </a:p>
                  </a:txBody>
                  <a:tcPr marL="65868" marR="65868" marT="32934" marB="54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l"/>
                      <a:r>
                        <a:rPr lang="zh-CN" altLang="en-US" sz="1000" b="1" dirty="0">
                          <a:solidFill>
                            <a:schemeClr val="bg1">
                              <a:lumMod val="95000"/>
                            </a:schemeClr>
                          </a:solidFill>
                          <a:latin typeface="+mj-ea"/>
                          <a:ea typeface="+mj-ea"/>
                        </a:rPr>
                        <a:t>定义</a:t>
                      </a:r>
                    </a:p>
                  </a:txBody>
                  <a:tcPr marL="216000" marR="72000" marT="32934" marB="54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ctr"/>
                      <a:r>
                        <a:rPr lang="zh-CN" altLang="en-US" sz="1000" b="1" dirty="0">
                          <a:solidFill>
                            <a:schemeClr val="bg1">
                              <a:lumMod val="95000"/>
                            </a:schemeClr>
                          </a:solidFill>
                          <a:latin typeface="+mj-ea"/>
                          <a:ea typeface="+mj-ea"/>
                        </a:rPr>
                        <a:t>驾驶操作</a:t>
                      </a:r>
                    </a:p>
                  </a:txBody>
                  <a:tcPr marL="65868" marR="65868" marT="32934" marB="54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ctr"/>
                      <a:r>
                        <a:rPr lang="zh-CN" altLang="en-US" sz="1000" b="1" dirty="0">
                          <a:solidFill>
                            <a:schemeClr val="bg1">
                              <a:lumMod val="95000"/>
                            </a:schemeClr>
                          </a:solidFill>
                          <a:latin typeface="+mj-ea"/>
                          <a:ea typeface="+mj-ea"/>
                        </a:rPr>
                        <a:t>周边监控</a:t>
                      </a:r>
                    </a:p>
                  </a:txBody>
                  <a:tcPr marL="65868" marR="65868" marT="32934" marB="54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ctr"/>
                      <a:r>
                        <a:rPr lang="zh-CN" altLang="en-US" sz="1000" b="1" dirty="0">
                          <a:solidFill>
                            <a:schemeClr val="bg1">
                              <a:lumMod val="95000"/>
                            </a:schemeClr>
                          </a:solidFill>
                          <a:latin typeface="+mj-ea"/>
                          <a:ea typeface="+mj-ea"/>
                        </a:rPr>
                        <a:t>接管</a:t>
                      </a:r>
                    </a:p>
                  </a:txBody>
                  <a:tcPr marL="65868" marR="65868" marT="32934" marB="5400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tc>
                  <a:txBody>
                    <a:bodyPr/>
                    <a:lstStyle/>
                    <a:p>
                      <a:pPr algn="ctr"/>
                      <a:r>
                        <a:rPr lang="zh-CN" altLang="en-US" sz="1000" b="1" dirty="0">
                          <a:solidFill>
                            <a:schemeClr val="bg1">
                              <a:lumMod val="95000"/>
                            </a:schemeClr>
                          </a:solidFill>
                          <a:latin typeface="+mj-ea"/>
                          <a:ea typeface="+mj-ea"/>
                        </a:rPr>
                        <a:t>应用场景</a:t>
                      </a:r>
                    </a:p>
                  </a:txBody>
                  <a:tcPr marL="65868" marR="65868" marT="32934" marB="54000" anchor="ctr">
                    <a:lnL w="6350" cap="flat" cmpd="sng" algn="ctr">
                      <a:noFill/>
                      <a:prstDash val="solid"/>
                      <a:round/>
                      <a:headEnd type="none" w="med" len="med"/>
                      <a:tailEnd type="none" w="med" len="med"/>
                    </a:lnL>
                    <a:lnR>
                      <a:noFill/>
                    </a:lnR>
                    <a:lnT w="12700" cap="flat" cmpd="sng" algn="ctr">
                      <a:solidFill>
                        <a:srgbClr val="2FC9FF"/>
                      </a:solidFill>
                      <a:prstDash val="solid"/>
                      <a:round/>
                      <a:headEnd type="none" w="med" len="med"/>
                      <a:tailEnd type="none" w="med" len="med"/>
                    </a:lnT>
                    <a:lnB w="12700" cap="flat" cmpd="sng" algn="ctr">
                      <a:solidFill>
                        <a:srgbClr val="2FC9FF"/>
                      </a:solidFill>
                      <a:prstDash val="solid"/>
                      <a:round/>
                      <a:headEnd type="none" w="med" len="med"/>
                      <a:tailEnd type="none" w="med" len="med"/>
                    </a:lnB>
                    <a:lnTlToBr w="12700" cmpd="sng">
                      <a:noFill/>
                      <a:prstDash val="solid"/>
                    </a:lnTlToBr>
                    <a:lnBlToTr w="12700" cmpd="sng">
                      <a:noFill/>
                      <a:prstDash val="solid"/>
                    </a:lnBlToTr>
                    <a:solidFill>
                      <a:srgbClr val="2FC9FF">
                        <a:alpha val="20000"/>
                      </a:srgbClr>
                    </a:solidFill>
                  </a:tcPr>
                </a:tc>
                <a:extLst>
                  <a:ext uri="{0D108BD9-81ED-4DB2-BD59-A6C34878D82A}">
                    <a16:rowId xmlns:a16="http://schemas.microsoft.com/office/drawing/2014/main" val="4034542302"/>
                  </a:ext>
                </a:extLst>
              </a:tr>
              <a:tr h="519365">
                <a:tc>
                  <a:txBody>
                    <a:bodyPr/>
                    <a:lstStyle/>
                    <a:p>
                      <a:pPr algn="ctr"/>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L0</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800" b="0" kern="1200" dirty="0">
                          <a:solidFill>
                            <a:schemeClr val="bg1">
                              <a:lumMod val="95000"/>
                            </a:schemeClr>
                          </a:solidFill>
                          <a:latin typeface="+mn-ea"/>
                          <a:ea typeface="+mn-ea"/>
                          <a:cs typeface="+mn-cs"/>
                        </a:rPr>
                        <a:t>人工驾驶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l">
                        <a:lnSpc>
                          <a:spcPct val="110000"/>
                        </a:lnSpc>
                      </a:pPr>
                      <a:r>
                        <a:rPr lang="zh-CN" altLang="en-US" sz="800" b="0" dirty="0">
                          <a:solidFill>
                            <a:schemeClr val="bg1">
                              <a:lumMod val="95000"/>
                            </a:schemeClr>
                          </a:solidFill>
                          <a:latin typeface="+mn-ea"/>
                          <a:ea typeface="+mn-ea"/>
                        </a:rPr>
                        <a:t>由人类驾驶员全权驾驶车辆</a:t>
                      </a:r>
                    </a:p>
                  </a:txBody>
                  <a:tcPr marL="216000" marR="72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dirty="0">
                        <a:solidFill>
                          <a:schemeClr val="bg1">
                            <a:lumMod val="95000"/>
                          </a:schemeClr>
                        </a:solidFill>
                        <a:latin typeface="+mn-ea"/>
                        <a:ea typeface="+mn-ea"/>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dirty="0">
                        <a:solidFill>
                          <a:schemeClr val="bg1">
                            <a:lumMod val="95000"/>
                          </a:schemeClr>
                        </a:solidFill>
                        <a:latin typeface="+mn-ea"/>
                        <a:ea typeface="+mn-ea"/>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dirty="0">
                        <a:solidFill>
                          <a:schemeClr val="bg1">
                            <a:lumMod val="95000"/>
                          </a:schemeClr>
                        </a:solidFill>
                        <a:latin typeface="+mn-ea"/>
                        <a:ea typeface="+mn-ea"/>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900" b="0" dirty="0">
                          <a:solidFill>
                            <a:schemeClr val="bg1">
                              <a:lumMod val="95000"/>
                            </a:schemeClr>
                          </a:solidFill>
                          <a:latin typeface="+mn-ea"/>
                          <a:ea typeface="+mn-ea"/>
                        </a:rPr>
                        <a:t>无</a:t>
                      </a:r>
                    </a:p>
                  </a:txBody>
                  <a:tcPr marL="65868" marR="65868" marT="32934" marB="32934" anchor="ctr">
                    <a:lnL w="6350" cap="flat" cmpd="sng" algn="ctr">
                      <a:noFill/>
                      <a:prstDash val="solid"/>
                      <a:round/>
                      <a:headEnd type="none" w="med" len="med"/>
                      <a:tailEnd type="none" w="med" len="med"/>
                    </a:lnL>
                    <a:lnR>
                      <a:noFill/>
                    </a:lnR>
                    <a:lnT w="12700" cap="flat" cmpd="sng" algn="ctr">
                      <a:solidFill>
                        <a:srgbClr val="2FC9FF"/>
                      </a:solidFill>
                      <a:prstDash val="solid"/>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extLst>
                  <a:ext uri="{0D108BD9-81ED-4DB2-BD59-A6C34878D82A}">
                    <a16:rowId xmlns:a16="http://schemas.microsoft.com/office/drawing/2014/main" val="3343926556"/>
                  </a:ext>
                </a:extLst>
              </a:tr>
              <a:tr h="524149">
                <a:tc>
                  <a:txBody>
                    <a:bodyPr/>
                    <a:lstStyle/>
                    <a:p>
                      <a:pPr marL="0" algn="ctr" defTabSz="914400" rtl="0" eaLnBrk="1" latinLnBrk="0" hangingPunct="1"/>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L1</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800" b="0" kern="1200" dirty="0">
                          <a:solidFill>
                            <a:schemeClr val="bg1">
                              <a:lumMod val="95000"/>
                            </a:schemeClr>
                          </a:solidFill>
                          <a:latin typeface="+mn-ea"/>
                          <a:ea typeface="+mn-ea"/>
                          <a:cs typeface="+mn-cs"/>
                        </a:rPr>
                        <a:t>辅助驾驶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l">
                        <a:lnSpc>
                          <a:spcPct val="110000"/>
                        </a:lnSpc>
                      </a:pPr>
                      <a:r>
                        <a:rPr lang="zh-CN" altLang="en-US" sz="800" b="0" kern="1200" dirty="0">
                          <a:solidFill>
                            <a:schemeClr val="bg1">
                              <a:lumMod val="95000"/>
                            </a:schemeClr>
                          </a:solidFill>
                          <a:latin typeface="+mn-ea"/>
                          <a:ea typeface="+mn-ea"/>
                          <a:cs typeface="+mn-cs"/>
                        </a:rPr>
                        <a:t>车辆对方向盘和加减速中的一项操作提供驾驶，人类驾驶员负责其余的驾驶动作</a:t>
                      </a:r>
                    </a:p>
                  </a:txBody>
                  <a:tcPr marL="216000" marR="72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900" b="0" dirty="0">
                          <a:solidFill>
                            <a:schemeClr val="bg1">
                              <a:lumMod val="95000"/>
                            </a:schemeClr>
                          </a:solidFill>
                          <a:latin typeface="+mn-ea"/>
                          <a:ea typeface="+mn-ea"/>
                        </a:rPr>
                        <a:t>限定</a:t>
                      </a:r>
                    </a:p>
                  </a:txBody>
                  <a:tcPr marL="65868" marR="65868" marT="32934" marB="32934" anchor="ctr">
                    <a:lnL w="6350" cap="flat" cmpd="sng" algn="ctr">
                      <a:noFill/>
                      <a:prstDash val="solid"/>
                      <a:round/>
                      <a:headEnd type="none" w="med" len="med"/>
                      <a:tailEnd type="none" w="med" len="med"/>
                    </a:lnL>
                    <a:lnR>
                      <a:noFill/>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extLst>
                  <a:ext uri="{0D108BD9-81ED-4DB2-BD59-A6C34878D82A}">
                    <a16:rowId xmlns:a16="http://schemas.microsoft.com/office/drawing/2014/main" val="1165435984"/>
                  </a:ext>
                </a:extLst>
              </a:tr>
              <a:tr h="524149">
                <a:tc>
                  <a:txBody>
                    <a:bodyPr/>
                    <a:lstStyle/>
                    <a:p>
                      <a:pPr marL="0" algn="ctr" defTabSz="914400" rtl="0" eaLnBrk="1" latinLnBrk="0" hangingPunct="1"/>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L2</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800" b="0" kern="1200" dirty="0">
                          <a:solidFill>
                            <a:schemeClr val="bg1">
                              <a:lumMod val="95000"/>
                            </a:schemeClr>
                          </a:solidFill>
                          <a:latin typeface="+mn-ea"/>
                          <a:ea typeface="+mn-ea"/>
                          <a:cs typeface="+mn-cs"/>
                        </a:rPr>
                        <a:t>部分自动驾驶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l">
                        <a:lnSpc>
                          <a:spcPct val="110000"/>
                        </a:lnSpc>
                      </a:pPr>
                      <a:r>
                        <a:rPr lang="zh-CN" altLang="en-US" sz="800" b="0" kern="1200" dirty="0">
                          <a:solidFill>
                            <a:schemeClr val="bg1">
                              <a:lumMod val="95000"/>
                            </a:schemeClr>
                          </a:solidFill>
                          <a:latin typeface="+mn-ea"/>
                          <a:ea typeface="+mn-ea"/>
                          <a:cs typeface="+mn-cs"/>
                        </a:rPr>
                        <a:t>车辆对方向盘和加减速中的多项操作提供驾驶，人类驾驶员负责其余的驾驶动作</a:t>
                      </a:r>
                      <a:endParaRPr lang="en-US" altLang="zh-CN" sz="800" b="0" kern="1200" dirty="0">
                        <a:solidFill>
                          <a:schemeClr val="bg1">
                            <a:lumMod val="95000"/>
                          </a:schemeClr>
                        </a:solidFill>
                        <a:latin typeface="+mn-ea"/>
                        <a:ea typeface="+mn-ea"/>
                        <a:cs typeface="+mn-cs"/>
                      </a:endParaRPr>
                    </a:p>
                  </a:txBody>
                  <a:tcPr marL="216000" marR="72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900" b="0" dirty="0">
                          <a:solidFill>
                            <a:schemeClr val="bg1">
                              <a:lumMod val="95000"/>
                            </a:schemeClr>
                          </a:solidFill>
                          <a:latin typeface="+mn-ea"/>
                          <a:ea typeface="+mn-ea"/>
                        </a:rPr>
                        <a:t>限定</a:t>
                      </a:r>
                    </a:p>
                  </a:txBody>
                  <a:tcPr marL="65868" marR="65868" marT="32934" marB="32934" anchor="ctr">
                    <a:lnL w="6350" cap="flat" cmpd="sng" algn="ctr">
                      <a:noFill/>
                      <a:prstDash val="solid"/>
                      <a:round/>
                      <a:headEnd type="none" w="med" len="med"/>
                      <a:tailEnd type="none" w="med" len="med"/>
                    </a:lnL>
                    <a:lnR>
                      <a:noFill/>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extLst>
                  <a:ext uri="{0D108BD9-81ED-4DB2-BD59-A6C34878D82A}">
                    <a16:rowId xmlns:a16="http://schemas.microsoft.com/office/drawing/2014/main" val="3214507706"/>
                  </a:ext>
                </a:extLst>
              </a:tr>
              <a:tr h="524149">
                <a:tc>
                  <a:txBody>
                    <a:bodyPr/>
                    <a:lstStyle/>
                    <a:p>
                      <a:pPr marL="0" algn="ctr" defTabSz="914400" rtl="0" eaLnBrk="1" latinLnBrk="0" hangingPunct="1"/>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L3</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800" b="0" kern="1200" dirty="0">
                          <a:solidFill>
                            <a:schemeClr val="bg1">
                              <a:lumMod val="95000"/>
                            </a:schemeClr>
                          </a:solidFill>
                          <a:latin typeface="+mn-ea"/>
                          <a:ea typeface="+mn-ea"/>
                          <a:cs typeface="+mn-cs"/>
                        </a:rPr>
                        <a:t>条件自动驾驶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l">
                        <a:lnSpc>
                          <a:spcPct val="110000"/>
                        </a:lnSpc>
                      </a:pPr>
                      <a:r>
                        <a:rPr lang="zh-CN" altLang="en-US" sz="800" b="0" kern="1200" dirty="0">
                          <a:solidFill>
                            <a:schemeClr val="bg1">
                              <a:lumMod val="95000"/>
                            </a:schemeClr>
                          </a:solidFill>
                          <a:latin typeface="+mn-ea"/>
                          <a:ea typeface="+mn-ea"/>
                          <a:cs typeface="+mn-cs"/>
                        </a:rPr>
                        <a:t>由车辆完成绝大部分驾驶操作，人类驾驶员需保持注意力集中以备不时之需</a:t>
                      </a:r>
                    </a:p>
                  </a:txBody>
                  <a:tcPr marL="216000" marR="72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900" b="0" dirty="0">
                          <a:solidFill>
                            <a:schemeClr val="bg1">
                              <a:lumMod val="95000"/>
                            </a:schemeClr>
                          </a:solidFill>
                          <a:latin typeface="+mn-ea"/>
                          <a:ea typeface="+mn-ea"/>
                        </a:rPr>
                        <a:t>限定</a:t>
                      </a:r>
                    </a:p>
                  </a:txBody>
                  <a:tcPr marL="65868" marR="65868" marT="32934" marB="32934" anchor="ctr">
                    <a:lnL w="6350" cap="flat" cmpd="sng" algn="ctr">
                      <a:noFill/>
                      <a:prstDash val="solid"/>
                      <a:round/>
                      <a:headEnd type="none" w="med" len="med"/>
                      <a:tailEnd type="none" w="med" len="med"/>
                    </a:lnL>
                    <a:lnR>
                      <a:noFill/>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extLst>
                  <a:ext uri="{0D108BD9-81ED-4DB2-BD59-A6C34878D82A}">
                    <a16:rowId xmlns:a16="http://schemas.microsoft.com/office/drawing/2014/main" val="2647182907"/>
                  </a:ext>
                </a:extLst>
              </a:tr>
              <a:tr h="526660">
                <a:tc>
                  <a:txBody>
                    <a:bodyPr/>
                    <a:lstStyle/>
                    <a:p>
                      <a:pPr marL="0" algn="ctr" defTabSz="914400" rtl="0" eaLnBrk="1" latinLnBrk="0" hangingPunct="1"/>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L4</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800" b="0" kern="1200" dirty="0">
                          <a:solidFill>
                            <a:schemeClr val="bg1">
                              <a:lumMod val="95000"/>
                            </a:schemeClr>
                          </a:solidFill>
                          <a:latin typeface="+mn-ea"/>
                          <a:ea typeface="+mn-ea"/>
                          <a:cs typeface="+mn-cs"/>
                        </a:rPr>
                        <a:t> 高度自动驾驶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l">
                        <a:lnSpc>
                          <a:spcPct val="110000"/>
                        </a:lnSpc>
                      </a:pPr>
                      <a:r>
                        <a:rPr lang="zh-CN" altLang="en-US" sz="800" b="0" kern="1200" dirty="0">
                          <a:solidFill>
                            <a:schemeClr val="bg1">
                              <a:lumMod val="95000"/>
                            </a:schemeClr>
                          </a:solidFill>
                          <a:latin typeface="+mn-ea"/>
                          <a:ea typeface="+mn-ea"/>
                          <a:cs typeface="+mn-cs"/>
                        </a:rPr>
                        <a:t>由车辆完成所有驾驶操作，人类驾驶员无需保持注意力集中，但限定道路和环境条件</a:t>
                      </a:r>
                    </a:p>
                  </a:txBody>
                  <a:tcPr marL="216000" marR="72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endParaRPr lang="zh-CN" altLang="en-US" sz="900" b="0" kern="1200" dirty="0">
                        <a:solidFill>
                          <a:schemeClr val="bg1">
                            <a:lumMod val="95000"/>
                          </a:schemeClr>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tc>
                  <a:txBody>
                    <a:bodyPr/>
                    <a:lstStyle/>
                    <a:p>
                      <a:pPr algn="ctr"/>
                      <a:r>
                        <a:rPr lang="zh-CN" altLang="en-US" sz="900" b="0" dirty="0">
                          <a:solidFill>
                            <a:schemeClr val="bg1">
                              <a:lumMod val="95000"/>
                            </a:schemeClr>
                          </a:solidFill>
                          <a:latin typeface="+mn-ea"/>
                          <a:ea typeface="+mn-ea"/>
                        </a:rPr>
                        <a:t>限定</a:t>
                      </a:r>
                    </a:p>
                  </a:txBody>
                  <a:tcPr marL="65868" marR="65868" marT="32934" marB="32934" anchor="ctr">
                    <a:lnL w="6350" cap="flat" cmpd="sng" algn="ctr">
                      <a:noFill/>
                      <a:prstDash val="solid"/>
                      <a:round/>
                      <a:headEnd type="none" w="med" len="med"/>
                      <a:tailEnd type="none" w="med" len="med"/>
                    </a:lnL>
                    <a:lnR>
                      <a:noFill/>
                    </a:lnR>
                    <a:lnT w="3175" cap="flat" cmpd="sng" algn="ctr">
                      <a:solidFill>
                        <a:schemeClr val="bg1">
                          <a:lumMod val="95000"/>
                        </a:schemeClr>
                      </a:solidFill>
                      <a:prstDash val="sysDashDotDot"/>
                      <a:round/>
                      <a:headEnd type="none" w="med" len="med"/>
                      <a:tailEnd type="none" w="med" len="med"/>
                    </a:lnT>
                    <a:lnB w="3175" cap="flat" cmpd="sng" algn="ctr">
                      <a:solidFill>
                        <a:schemeClr val="bg1">
                          <a:lumMod val="95000"/>
                        </a:schemeClr>
                      </a:solidFill>
                      <a:prstDash val="sysDashDotDot"/>
                      <a:round/>
                      <a:headEnd type="none" w="med" len="med"/>
                      <a:tailEnd type="none" w="med" len="med"/>
                    </a:lnB>
                    <a:lnTlToBr w="12700" cmpd="sng">
                      <a:noFill/>
                      <a:prstDash val="solid"/>
                    </a:lnTlToBr>
                    <a:lnBlToTr w="12700" cmpd="sng">
                      <a:noFill/>
                      <a:prstDash val="solid"/>
                    </a:lnBlToTr>
                    <a:solidFill>
                      <a:srgbClr val="001642">
                        <a:alpha val="17000"/>
                      </a:srgbClr>
                    </a:solidFill>
                  </a:tcPr>
                </a:tc>
                <a:extLst>
                  <a:ext uri="{0D108BD9-81ED-4DB2-BD59-A6C34878D82A}">
                    <a16:rowId xmlns:a16="http://schemas.microsoft.com/office/drawing/2014/main" val="2855922722"/>
                  </a:ext>
                </a:extLst>
              </a:tr>
              <a:tr h="524149">
                <a:tc>
                  <a:txBody>
                    <a:bodyPr/>
                    <a:lstStyle/>
                    <a:p>
                      <a:pPr marL="0" algn="ctr" defTabSz="914400" rtl="0" eaLnBrk="1" latinLnBrk="0" hangingPunct="1"/>
                      <a:r>
                        <a:rPr lang="en-US" altLang="zh-CN" sz="1100" b="0" kern="1200" dirty="0" err="1">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rPr>
                        <a:t>L5</a:t>
                      </a:r>
                      <a:endParaRPr lang="zh-CN" altLang="en-US" sz="1100" b="0" kern="1200" dirty="0">
                        <a:gradFill>
                          <a:gsLst>
                            <a:gs pos="7000">
                              <a:srgbClr val="22A5F6"/>
                            </a:gs>
                            <a:gs pos="100000">
                              <a:srgbClr val="30FCF7"/>
                            </a:gs>
                          </a:gsLst>
                          <a:lin ang="5400000" scaled="1"/>
                        </a:gradFill>
                        <a:latin typeface="思源黑体 CN Heavy" panose="020B0A00000000000000" pitchFamily="34" charset="-122"/>
                        <a:ea typeface="思源黑体 CN Heavy" panose="020B0A00000000000000" pitchFamily="34" charset="-122"/>
                        <a:cs typeface="Arial" panose="020B0604020202020204" pitchFamily="34" charset="0"/>
                      </a:endParaRPr>
                    </a:p>
                  </a:txBody>
                  <a:tcPr marL="65868" marR="65868" marT="32934" marB="32934" anchor="ctr">
                    <a:lnL>
                      <a:noFill/>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ctr"/>
                      <a:r>
                        <a:rPr lang="zh-CN" altLang="en-US" sz="800" b="1" kern="1200" dirty="0">
                          <a:solidFill>
                            <a:srgbClr val="2FC9FF"/>
                          </a:solidFill>
                          <a:latin typeface="+mn-ea"/>
                          <a:ea typeface="+mn-ea"/>
                          <a:cs typeface="+mn-cs"/>
                        </a:rPr>
                        <a:t>完全自动驾驶</a:t>
                      </a: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l">
                        <a:lnSpc>
                          <a:spcPct val="110000"/>
                        </a:lnSpc>
                      </a:pPr>
                      <a:r>
                        <a:rPr lang="zh-CN" altLang="en-US" sz="800" b="1" kern="1200" dirty="0">
                          <a:solidFill>
                            <a:srgbClr val="2FC9FF"/>
                          </a:solidFill>
                          <a:latin typeface="+mn-ea"/>
                          <a:ea typeface="+mn-ea"/>
                          <a:cs typeface="+mn-cs"/>
                        </a:rPr>
                        <a:t>由车辆完成所有驾驶操作，人类驾驶员无需保持注意力集中</a:t>
                      </a:r>
                    </a:p>
                  </a:txBody>
                  <a:tcPr marL="216000" marR="108000"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ctr"/>
                      <a:endParaRPr lang="zh-CN" altLang="en-US" sz="900" b="1" kern="1200" dirty="0">
                        <a:solidFill>
                          <a:srgbClr val="2FC9FF"/>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ctr"/>
                      <a:endParaRPr lang="zh-CN" altLang="en-US" sz="900" b="1" kern="1200" dirty="0">
                        <a:solidFill>
                          <a:srgbClr val="2FC9FF"/>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ctr"/>
                      <a:endParaRPr lang="zh-CN" altLang="en-US" sz="900" b="1" kern="1200" dirty="0">
                        <a:solidFill>
                          <a:srgbClr val="2FC9FF"/>
                        </a:solidFill>
                        <a:latin typeface="+mn-ea"/>
                        <a:ea typeface="+mn-ea"/>
                        <a:cs typeface="+mn-cs"/>
                      </a:endParaRPr>
                    </a:p>
                  </a:txBody>
                  <a:tcPr marL="65868" marR="65868" marT="32934" marB="32934"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tc>
                  <a:txBody>
                    <a:bodyPr/>
                    <a:lstStyle/>
                    <a:p>
                      <a:pPr algn="ctr"/>
                      <a:r>
                        <a:rPr lang="zh-CN" altLang="en-US" sz="900" b="1" dirty="0">
                          <a:solidFill>
                            <a:srgbClr val="2FC9FF"/>
                          </a:solidFill>
                          <a:latin typeface="+mn-ea"/>
                          <a:ea typeface="+mn-ea"/>
                        </a:rPr>
                        <a:t>所有</a:t>
                      </a:r>
                    </a:p>
                  </a:txBody>
                  <a:tcPr marL="65868" marR="65868" marT="32934" marB="32934" anchor="ctr">
                    <a:lnL w="6350" cap="flat" cmpd="sng" algn="ctr">
                      <a:noFill/>
                      <a:prstDash val="solid"/>
                      <a:round/>
                      <a:headEnd type="none" w="med" len="med"/>
                      <a:tailEnd type="none" w="med" len="med"/>
                    </a:lnL>
                    <a:lnR>
                      <a:noFill/>
                    </a:lnR>
                    <a:lnT w="3175" cap="flat" cmpd="sng" algn="ctr">
                      <a:solidFill>
                        <a:schemeClr val="bg1">
                          <a:lumMod val="95000"/>
                        </a:schemeClr>
                      </a:solidFill>
                      <a:prstDash val="sysDashDotDot"/>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accent1">
                        <a:alpha val="25000"/>
                      </a:schemeClr>
                    </a:solidFill>
                  </a:tcPr>
                </a:tc>
                <a:extLst>
                  <a:ext uri="{0D108BD9-81ED-4DB2-BD59-A6C34878D82A}">
                    <a16:rowId xmlns:a16="http://schemas.microsoft.com/office/drawing/2014/main" val="2822180947"/>
                  </a:ext>
                </a:extLst>
              </a:tr>
            </a:tbl>
          </a:graphicData>
        </a:graphic>
      </p:graphicFrame>
      <p:grpSp>
        <p:nvGrpSpPr>
          <p:cNvPr id="297" name="组合 296">
            <a:extLst>
              <a:ext uri="{FF2B5EF4-FFF2-40B4-BE49-F238E27FC236}">
                <a16:creationId xmlns:a16="http://schemas.microsoft.com/office/drawing/2014/main" id="{6FC370A1-56E5-AFFA-8207-E86CB1113685}"/>
              </a:ext>
            </a:extLst>
          </p:cNvPr>
          <p:cNvGrpSpPr/>
          <p:nvPr/>
        </p:nvGrpSpPr>
        <p:grpSpPr>
          <a:xfrm>
            <a:off x="9872927" y="3009786"/>
            <a:ext cx="1237175" cy="2716479"/>
            <a:chOff x="10061773" y="3019725"/>
            <a:chExt cx="1237175" cy="2716479"/>
          </a:xfrm>
        </p:grpSpPr>
        <p:pic>
          <p:nvPicPr>
            <p:cNvPr id="195" name="图形 194">
              <a:extLst>
                <a:ext uri="{FF2B5EF4-FFF2-40B4-BE49-F238E27FC236}">
                  <a16:creationId xmlns:a16="http://schemas.microsoft.com/office/drawing/2014/main" id="{2FE6E2BE-4485-116D-5EF0-3F3A9076BD07}"/>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061773" y="3019725"/>
              <a:ext cx="182762" cy="182760"/>
            </a:xfrm>
            <a:prstGeom prst="rect">
              <a:avLst/>
            </a:prstGeom>
            <a:scene3d>
              <a:camera prst="orthographicFront"/>
              <a:lightRig rig="threePt" dir="t"/>
            </a:scene3d>
          </p:spPr>
        </p:pic>
        <p:grpSp>
          <p:nvGrpSpPr>
            <p:cNvPr id="196" name="组合 195">
              <a:extLst>
                <a:ext uri="{FF2B5EF4-FFF2-40B4-BE49-F238E27FC236}">
                  <a16:creationId xmlns:a16="http://schemas.microsoft.com/office/drawing/2014/main" id="{5D6F8653-14DC-BE0F-BC0E-BFF999563663}"/>
                </a:ext>
              </a:extLst>
            </p:cNvPr>
            <p:cNvGrpSpPr/>
            <p:nvPr/>
          </p:nvGrpSpPr>
          <p:grpSpPr>
            <a:xfrm>
              <a:off x="10067322" y="3482392"/>
              <a:ext cx="171663" cy="171663"/>
              <a:chOff x="8052345" y="4760522"/>
              <a:chExt cx="281976" cy="281976"/>
            </a:xfrm>
            <a:scene3d>
              <a:camera prst="orthographicFront"/>
              <a:lightRig rig="threePt" dir="t"/>
            </a:scene3d>
          </p:grpSpPr>
          <p:pic>
            <p:nvPicPr>
              <p:cNvPr id="201" name="图形 200">
                <a:extLst>
                  <a:ext uri="{FF2B5EF4-FFF2-40B4-BE49-F238E27FC236}">
                    <a16:creationId xmlns:a16="http://schemas.microsoft.com/office/drawing/2014/main" id="{B5FD6624-B6BB-6576-9DAD-F2E38A1A19BB}"/>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8128957" y="4822876"/>
                <a:ext cx="181026" cy="181026"/>
              </a:xfrm>
              <a:prstGeom prst="rect">
                <a:avLst/>
              </a:prstGeom>
            </p:spPr>
          </p:pic>
          <p:pic>
            <p:nvPicPr>
              <p:cNvPr id="202" name="图形 201">
                <a:extLst>
                  <a:ext uri="{FF2B5EF4-FFF2-40B4-BE49-F238E27FC236}">
                    <a16:creationId xmlns:a16="http://schemas.microsoft.com/office/drawing/2014/main" id="{4E13BC80-2978-1954-15C8-5A2B59A9A574}"/>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8052345" y="4760522"/>
                <a:ext cx="281976" cy="281976"/>
              </a:xfrm>
              <a:prstGeom prst="rect">
                <a:avLst/>
              </a:prstGeom>
            </p:spPr>
          </p:pic>
        </p:grpSp>
        <p:pic>
          <p:nvPicPr>
            <p:cNvPr id="197" name="图形 196">
              <a:extLst>
                <a:ext uri="{FF2B5EF4-FFF2-40B4-BE49-F238E27FC236}">
                  <a16:creationId xmlns:a16="http://schemas.microsoft.com/office/drawing/2014/main" id="{A10FC54F-AED6-826D-E74B-6A30C74CFCA7}"/>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067322" y="4011964"/>
              <a:ext cx="171663" cy="171663"/>
            </a:xfrm>
            <a:prstGeom prst="rect">
              <a:avLst/>
            </a:prstGeom>
            <a:scene3d>
              <a:camera prst="orthographicFront"/>
              <a:lightRig rig="threePt" dir="t"/>
            </a:scene3d>
          </p:spPr>
        </p:pic>
        <p:pic>
          <p:nvPicPr>
            <p:cNvPr id="198" name="图形 197">
              <a:extLst>
                <a:ext uri="{FF2B5EF4-FFF2-40B4-BE49-F238E27FC236}">
                  <a16:creationId xmlns:a16="http://schemas.microsoft.com/office/drawing/2014/main" id="{1E2DCF2D-C926-4969-F5C4-06CC98AB4325}"/>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067322" y="4515264"/>
              <a:ext cx="171663" cy="171663"/>
            </a:xfrm>
            <a:prstGeom prst="rect">
              <a:avLst/>
            </a:prstGeom>
            <a:scene3d>
              <a:camera prst="orthographicFront"/>
              <a:lightRig rig="threePt" dir="t"/>
            </a:scene3d>
          </p:spPr>
        </p:pic>
        <p:pic>
          <p:nvPicPr>
            <p:cNvPr id="204" name="图形 203">
              <a:extLst>
                <a:ext uri="{FF2B5EF4-FFF2-40B4-BE49-F238E27FC236}">
                  <a16:creationId xmlns:a16="http://schemas.microsoft.com/office/drawing/2014/main" id="{206467C5-458C-1CAC-9408-B5B67FC0CC0C}"/>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582312" y="3019725"/>
              <a:ext cx="182762" cy="182760"/>
            </a:xfrm>
            <a:prstGeom prst="rect">
              <a:avLst/>
            </a:prstGeom>
            <a:scene3d>
              <a:camera prst="orthographicFront"/>
              <a:lightRig rig="threePt" dir="t"/>
            </a:scene3d>
          </p:spPr>
        </p:pic>
        <p:pic>
          <p:nvPicPr>
            <p:cNvPr id="205" name="图形 204">
              <a:extLst>
                <a:ext uri="{FF2B5EF4-FFF2-40B4-BE49-F238E27FC236}">
                  <a16:creationId xmlns:a16="http://schemas.microsoft.com/office/drawing/2014/main" id="{55F3EACC-C782-8E57-8A57-7FC839EF0035}"/>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582312" y="3483592"/>
              <a:ext cx="182762" cy="182760"/>
            </a:xfrm>
            <a:prstGeom prst="rect">
              <a:avLst/>
            </a:prstGeom>
            <a:scene3d>
              <a:camera prst="orthographicFront"/>
              <a:lightRig rig="threePt" dir="t"/>
            </a:scene3d>
          </p:spPr>
        </p:pic>
        <p:pic>
          <p:nvPicPr>
            <p:cNvPr id="206" name="图形 205">
              <a:extLst>
                <a:ext uri="{FF2B5EF4-FFF2-40B4-BE49-F238E27FC236}">
                  <a16:creationId xmlns:a16="http://schemas.microsoft.com/office/drawing/2014/main" id="{E364D643-4591-FDE4-ADC5-3D9D257A5FAC}"/>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0582312" y="4003398"/>
              <a:ext cx="182762" cy="182760"/>
            </a:xfrm>
            <a:prstGeom prst="rect">
              <a:avLst/>
            </a:prstGeom>
            <a:scene3d>
              <a:camera prst="orthographicFront"/>
              <a:lightRig rig="threePt" dir="t"/>
            </a:scene3d>
          </p:spPr>
        </p:pic>
        <p:pic>
          <p:nvPicPr>
            <p:cNvPr id="207" name="图形 206">
              <a:extLst>
                <a:ext uri="{FF2B5EF4-FFF2-40B4-BE49-F238E27FC236}">
                  <a16:creationId xmlns:a16="http://schemas.microsoft.com/office/drawing/2014/main" id="{7FF37325-C776-A0AA-7636-7761082A9D3A}"/>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594610" y="4515264"/>
              <a:ext cx="171663" cy="171663"/>
            </a:xfrm>
            <a:prstGeom prst="rect">
              <a:avLst/>
            </a:prstGeom>
            <a:scene3d>
              <a:camera prst="orthographicFront"/>
              <a:lightRig rig="threePt" dir="t"/>
            </a:scene3d>
          </p:spPr>
        </p:pic>
        <p:pic>
          <p:nvPicPr>
            <p:cNvPr id="211" name="图形 210">
              <a:extLst>
                <a:ext uri="{FF2B5EF4-FFF2-40B4-BE49-F238E27FC236}">
                  <a16:creationId xmlns:a16="http://schemas.microsoft.com/office/drawing/2014/main" id="{AC803215-44C0-53FD-F5FD-9089AA12E35A}"/>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1116186" y="3019725"/>
              <a:ext cx="182762" cy="182760"/>
            </a:xfrm>
            <a:prstGeom prst="rect">
              <a:avLst/>
            </a:prstGeom>
            <a:scene3d>
              <a:camera prst="orthographicFront"/>
              <a:lightRig rig="threePt" dir="t"/>
            </a:scene3d>
          </p:spPr>
        </p:pic>
        <p:pic>
          <p:nvPicPr>
            <p:cNvPr id="212" name="图形 211">
              <a:extLst>
                <a:ext uri="{FF2B5EF4-FFF2-40B4-BE49-F238E27FC236}">
                  <a16:creationId xmlns:a16="http://schemas.microsoft.com/office/drawing/2014/main" id="{9E2D7B5C-B9E3-3406-C470-D1D0173E602E}"/>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1116186" y="3483592"/>
              <a:ext cx="182762" cy="182760"/>
            </a:xfrm>
            <a:prstGeom prst="rect">
              <a:avLst/>
            </a:prstGeom>
            <a:scene3d>
              <a:camera prst="orthographicFront"/>
              <a:lightRig rig="threePt" dir="t"/>
            </a:scene3d>
          </p:spPr>
        </p:pic>
        <p:pic>
          <p:nvPicPr>
            <p:cNvPr id="213" name="图形 212">
              <a:extLst>
                <a:ext uri="{FF2B5EF4-FFF2-40B4-BE49-F238E27FC236}">
                  <a16:creationId xmlns:a16="http://schemas.microsoft.com/office/drawing/2014/main" id="{49124E1E-16AB-4F0A-F273-8F1C730FD082}"/>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1116186" y="4003398"/>
              <a:ext cx="182762" cy="182760"/>
            </a:xfrm>
            <a:prstGeom prst="rect">
              <a:avLst/>
            </a:prstGeom>
            <a:scene3d>
              <a:camera prst="orthographicFront"/>
              <a:lightRig rig="threePt" dir="t"/>
            </a:scene3d>
          </p:spPr>
        </p:pic>
        <p:pic>
          <p:nvPicPr>
            <p:cNvPr id="214" name="图形 213">
              <a:extLst>
                <a:ext uri="{FF2B5EF4-FFF2-40B4-BE49-F238E27FC236}">
                  <a16:creationId xmlns:a16="http://schemas.microsoft.com/office/drawing/2014/main" id="{00A3FA72-182A-7555-D247-E74934F848BE}"/>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1116186" y="4502968"/>
              <a:ext cx="182762" cy="182760"/>
            </a:xfrm>
            <a:prstGeom prst="rect">
              <a:avLst/>
            </a:prstGeom>
            <a:scene3d>
              <a:camera prst="orthographicFront"/>
              <a:lightRig rig="threePt" dir="t"/>
            </a:scene3d>
          </p:spPr>
        </p:pic>
        <p:grpSp>
          <p:nvGrpSpPr>
            <p:cNvPr id="219" name="组合 218">
              <a:extLst>
                <a:ext uri="{FF2B5EF4-FFF2-40B4-BE49-F238E27FC236}">
                  <a16:creationId xmlns:a16="http://schemas.microsoft.com/office/drawing/2014/main" id="{A8CE6CDC-AB48-ADEC-BFFE-0E1DA88BF33E}"/>
                </a:ext>
              </a:extLst>
            </p:cNvPr>
            <p:cNvGrpSpPr/>
            <p:nvPr/>
          </p:nvGrpSpPr>
          <p:grpSpPr>
            <a:xfrm>
              <a:off x="10067322" y="5021083"/>
              <a:ext cx="1226076" cy="171663"/>
              <a:chOff x="10077261" y="4196135"/>
              <a:chExt cx="1226076" cy="171663"/>
            </a:xfrm>
          </p:grpSpPr>
          <p:pic>
            <p:nvPicPr>
              <p:cNvPr id="199" name="图形 198">
                <a:extLst>
                  <a:ext uri="{FF2B5EF4-FFF2-40B4-BE49-F238E27FC236}">
                    <a16:creationId xmlns:a16="http://schemas.microsoft.com/office/drawing/2014/main" id="{9AAD1118-6CF3-7F3D-AE76-C683B2954C62}"/>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077261" y="4196135"/>
                <a:ext cx="171663" cy="171663"/>
              </a:xfrm>
              <a:prstGeom prst="rect">
                <a:avLst/>
              </a:prstGeom>
              <a:scene3d>
                <a:camera prst="orthographicFront"/>
                <a:lightRig rig="threePt" dir="t"/>
              </a:scene3d>
            </p:spPr>
          </p:pic>
          <p:pic>
            <p:nvPicPr>
              <p:cNvPr id="208" name="图形 207">
                <a:extLst>
                  <a:ext uri="{FF2B5EF4-FFF2-40B4-BE49-F238E27FC236}">
                    <a16:creationId xmlns:a16="http://schemas.microsoft.com/office/drawing/2014/main" id="{3711A215-A5F6-FE65-08BC-AC0F119D8A6C}"/>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0604549" y="4196135"/>
                <a:ext cx="171663" cy="171663"/>
              </a:xfrm>
              <a:prstGeom prst="rect">
                <a:avLst/>
              </a:prstGeom>
              <a:scene3d>
                <a:camera prst="orthographicFront"/>
                <a:lightRig rig="threePt" dir="t"/>
              </a:scene3d>
            </p:spPr>
          </p:pic>
          <p:pic>
            <p:nvPicPr>
              <p:cNvPr id="215" name="图形 214">
                <a:extLst>
                  <a:ext uri="{FF2B5EF4-FFF2-40B4-BE49-F238E27FC236}">
                    <a16:creationId xmlns:a16="http://schemas.microsoft.com/office/drawing/2014/main" id="{D8FFC53F-5A78-DDC6-DCF0-A778990AED13}"/>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1131674" y="4196135"/>
                <a:ext cx="171663" cy="171663"/>
              </a:xfrm>
              <a:prstGeom prst="rect">
                <a:avLst/>
              </a:prstGeom>
              <a:scene3d>
                <a:camera prst="orthographicFront"/>
                <a:lightRig rig="threePt" dir="t"/>
              </a:scene3d>
            </p:spPr>
          </p:pic>
        </p:grpSp>
        <p:grpSp>
          <p:nvGrpSpPr>
            <p:cNvPr id="218" name="组合 217">
              <a:extLst>
                <a:ext uri="{FF2B5EF4-FFF2-40B4-BE49-F238E27FC236}">
                  <a16:creationId xmlns:a16="http://schemas.microsoft.com/office/drawing/2014/main" id="{6B2B4F40-57D5-CA41-513C-E95646557AED}"/>
                </a:ext>
              </a:extLst>
            </p:cNvPr>
            <p:cNvGrpSpPr/>
            <p:nvPr/>
          </p:nvGrpSpPr>
          <p:grpSpPr>
            <a:xfrm>
              <a:off x="10067322" y="5564541"/>
              <a:ext cx="1226076" cy="171663"/>
              <a:chOff x="10077261" y="4461297"/>
              <a:chExt cx="1226076" cy="171663"/>
            </a:xfrm>
            <a:solidFill>
              <a:srgbClr val="2FC9FF"/>
            </a:solidFill>
          </p:grpSpPr>
          <p:pic>
            <p:nvPicPr>
              <p:cNvPr id="200" name="图形 199">
                <a:extLst>
                  <a:ext uri="{FF2B5EF4-FFF2-40B4-BE49-F238E27FC236}">
                    <a16:creationId xmlns:a16="http://schemas.microsoft.com/office/drawing/2014/main" id="{A87FAEC6-4AB8-C924-653E-87873AE46282}"/>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077261" y="4461297"/>
                <a:ext cx="171663" cy="171663"/>
              </a:xfrm>
              <a:prstGeom prst="rect">
                <a:avLst/>
              </a:prstGeom>
              <a:scene3d>
                <a:camera prst="orthographicFront"/>
                <a:lightRig rig="threePt" dir="t"/>
              </a:scene3d>
            </p:spPr>
          </p:pic>
          <p:pic>
            <p:nvPicPr>
              <p:cNvPr id="209" name="图形 208">
                <a:extLst>
                  <a:ext uri="{FF2B5EF4-FFF2-40B4-BE49-F238E27FC236}">
                    <a16:creationId xmlns:a16="http://schemas.microsoft.com/office/drawing/2014/main" id="{2EC8661A-0F57-A32E-2893-7364E6DE0BC0}"/>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0604549" y="4461297"/>
                <a:ext cx="171663" cy="171663"/>
              </a:xfrm>
              <a:prstGeom prst="rect">
                <a:avLst/>
              </a:prstGeom>
              <a:scene3d>
                <a:camera prst="orthographicFront"/>
                <a:lightRig rig="threePt" dir="t"/>
              </a:scene3d>
            </p:spPr>
          </p:pic>
          <p:pic>
            <p:nvPicPr>
              <p:cNvPr id="216" name="图形 215">
                <a:extLst>
                  <a:ext uri="{FF2B5EF4-FFF2-40B4-BE49-F238E27FC236}">
                    <a16:creationId xmlns:a16="http://schemas.microsoft.com/office/drawing/2014/main" id="{20F390FE-5133-B090-DCBA-FCFF2EAD99EE}"/>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11131674" y="4461297"/>
                <a:ext cx="171663" cy="171663"/>
              </a:xfrm>
              <a:prstGeom prst="rect">
                <a:avLst/>
              </a:prstGeom>
              <a:scene3d>
                <a:camera prst="orthographicFront"/>
                <a:lightRig rig="threePt" dir="t"/>
              </a:scene3d>
            </p:spPr>
          </p:pic>
        </p:grpSp>
      </p:grpSp>
      <p:sp>
        <p:nvSpPr>
          <p:cNvPr id="321" name="矩形 320">
            <a:extLst>
              <a:ext uri="{FF2B5EF4-FFF2-40B4-BE49-F238E27FC236}">
                <a16:creationId xmlns:a16="http://schemas.microsoft.com/office/drawing/2014/main" id="{70EE290A-39F3-2B30-C2CC-3726B9A94C2A}"/>
              </a:ext>
            </a:extLst>
          </p:cNvPr>
          <p:cNvSpPr/>
          <p:nvPr/>
        </p:nvSpPr>
        <p:spPr>
          <a:xfrm>
            <a:off x="-665922" y="179733"/>
            <a:ext cx="5180772" cy="584200"/>
          </a:xfrm>
          <a:prstGeom prst="rect">
            <a:avLst/>
          </a:prstGeom>
          <a:gradFill flip="none" rotWithShape="1">
            <a:gsLst>
              <a:gs pos="0">
                <a:srgbClr val="2FC9FF">
                  <a:alpha val="30000"/>
                </a:srgbClr>
              </a:gs>
              <a:gs pos="100000">
                <a:srgbClr val="36F8E6">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PA-文本框 237">
            <a:extLst>
              <a:ext uri="{FF2B5EF4-FFF2-40B4-BE49-F238E27FC236}">
                <a16:creationId xmlns:a16="http://schemas.microsoft.com/office/drawing/2014/main" id="{955E942E-565B-0C6F-D9A4-7EBFC856D9D2}"/>
              </a:ext>
            </a:extLst>
          </p:cNvPr>
          <p:cNvSpPr txBox="1"/>
          <p:nvPr>
            <p:custDataLst>
              <p:tags r:id="rId2"/>
            </p:custDataLst>
          </p:nvPr>
        </p:nvSpPr>
        <p:spPr>
          <a:xfrm>
            <a:off x="466700" y="293036"/>
            <a:ext cx="2843945" cy="349344"/>
          </a:xfrm>
          <a:custGeom>
            <a:avLst/>
            <a:gdLst/>
            <a:ahLst/>
            <a:cxnLst/>
            <a:rect l="l" t="t" r="r" b="b"/>
            <a:pathLst>
              <a:path w="3096854" h="253746">
                <a:moveTo>
                  <a:pt x="652281" y="189605"/>
                </a:moveTo>
                <a:lnTo>
                  <a:pt x="853516" y="189605"/>
                </a:lnTo>
                <a:lnTo>
                  <a:pt x="849287" y="219208"/>
                </a:lnTo>
                <a:lnTo>
                  <a:pt x="648052" y="219208"/>
                </a:lnTo>
                <a:close/>
                <a:moveTo>
                  <a:pt x="2978439" y="188900"/>
                </a:moveTo>
                <a:lnTo>
                  <a:pt x="3029893" y="188900"/>
                </a:lnTo>
                <a:lnTo>
                  <a:pt x="3024254" y="229076"/>
                </a:lnTo>
                <a:lnTo>
                  <a:pt x="2972800" y="229076"/>
                </a:lnTo>
                <a:close/>
                <a:moveTo>
                  <a:pt x="75066" y="187490"/>
                </a:moveTo>
                <a:lnTo>
                  <a:pt x="71542" y="214274"/>
                </a:lnTo>
                <a:lnTo>
                  <a:pt x="218856" y="214274"/>
                </a:lnTo>
                <a:lnTo>
                  <a:pt x="222380" y="187490"/>
                </a:lnTo>
                <a:close/>
                <a:moveTo>
                  <a:pt x="1037101" y="158591"/>
                </a:moveTo>
                <a:lnTo>
                  <a:pt x="1032519" y="192776"/>
                </a:lnTo>
                <a:lnTo>
                  <a:pt x="969083" y="199825"/>
                </a:lnTo>
                <a:lnTo>
                  <a:pt x="974017" y="165640"/>
                </a:lnTo>
                <a:close/>
                <a:moveTo>
                  <a:pt x="83877" y="127225"/>
                </a:moveTo>
                <a:lnTo>
                  <a:pt x="80000" y="154010"/>
                </a:lnTo>
                <a:lnTo>
                  <a:pt x="227314" y="154010"/>
                </a:lnTo>
                <a:lnTo>
                  <a:pt x="231191" y="127225"/>
                </a:lnTo>
                <a:close/>
                <a:moveTo>
                  <a:pt x="1966360" y="110661"/>
                </a:moveTo>
                <a:lnTo>
                  <a:pt x="2254291" y="110661"/>
                </a:lnTo>
                <a:lnTo>
                  <a:pt x="2249357" y="143789"/>
                </a:lnTo>
                <a:lnTo>
                  <a:pt x="2138696" y="143789"/>
                </a:lnTo>
                <a:lnTo>
                  <a:pt x="2136229" y="160706"/>
                </a:lnTo>
                <a:lnTo>
                  <a:pt x="2230326" y="160706"/>
                </a:lnTo>
                <a:lnTo>
                  <a:pt x="2225392" y="194186"/>
                </a:lnTo>
                <a:lnTo>
                  <a:pt x="2131647" y="194186"/>
                </a:lnTo>
                <a:lnTo>
                  <a:pt x="2128828" y="214274"/>
                </a:lnTo>
                <a:lnTo>
                  <a:pt x="2242661" y="214274"/>
                </a:lnTo>
                <a:lnTo>
                  <a:pt x="2238080" y="247755"/>
                </a:lnTo>
                <a:lnTo>
                  <a:pt x="2057286" y="247755"/>
                </a:lnTo>
                <a:lnTo>
                  <a:pt x="2015699" y="234715"/>
                </a:lnTo>
                <a:lnTo>
                  <a:pt x="2010413" y="247755"/>
                </a:lnTo>
                <a:lnTo>
                  <a:pt x="1943452" y="247755"/>
                </a:lnTo>
                <a:lnTo>
                  <a:pt x="1979047" y="164582"/>
                </a:lnTo>
                <a:lnTo>
                  <a:pt x="1969884" y="154010"/>
                </a:lnTo>
                <a:lnTo>
                  <a:pt x="2050237" y="154010"/>
                </a:lnTo>
                <a:lnTo>
                  <a:pt x="2030501" y="200530"/>
                </a:lnTo>
                <a:lnTo>
                  <a:pt x="2062220" y="210398"/>
                </a:lnTo>
                <a:lnTo>
                  <a:pt x="2071735" y="143789"/>
                </a:lnTo>
                <a:lnTo>
                  <a:pt x="1961426" y="143789"/>
                </a:lnTo>
                <a:close/>
                <a:moveTo>
                  <a:pt x="668845" y="101498"/>
                </a:moveTo>
                <a:lnTo>
                  <a:pt x="925763" y="101498"/>
                </a:lnTo>
                <a:lnTo>
                  <a:pt x="921886" y="129692"/>
                </a:lnTo>
                <a:lnTo>
                  <a:pt x="908142" y="152247"/>
                </a:lnTo>
                <a:lnTo>
                  <a:pt x="938803" y="152247"/>
                </a:lnTo>
                <a:lnTo>
                  <a:pt x="927878" y="230133"/>
                </a:lnTo>
                <a:cubicBezTo>
                  <a:pt x="926938" y="236947"/>
                  <a:pt x="923825" y="242527"/>
                  <a:pt x="918538" y="246874"/>
                </a:cubicBezTo>
                <a:cubicBezTo>
                  <a:pt x="913252" y="251220"/>
                  <a:pt x="907202" y="253393"/>
                  <a:pt x="900389" y="253393"/>
                </a:cubicBezTo>
                <a:lnTo>
                  <a:pt x="770344" y="253393"/>
                </a:lnTo>
                <a:lnTo>
                  <a:pt x="801005" y="227666"/>
                </a:lnTo>
                <a:lnTo>
                  <a:pt x="861269" y="227666"/>
                </a:lnTo>
                <a:lnTo>
                  <a:pt x="867613" y="181146"/>
                </a:lnTo>
                <a:lnTo>
                  <a:pt x="668141" y="181146"/>
                </a:lnTo>
                <a:lnTo>
                  <a:pt x="689638" y="137446"/>
                </a:lnTo>
                <a:lnTo>
                  <a:pt x="750255" y="137446"/>
                </a:lnTo>
                <a:lnTo>
                  <a:pt x="743912" y="152247"/>
                </a:lnTo>
                <a:lnTo>
                  <a:pt x="840829" y="152247"/>
                </a:lnTo>
                <a:lnTo>
                  <a:pt x="854221" y="129692"/>
                </a:lnTo>
                <a:lnTo>
                  <a:pt x="664969" y="129692"/>
                </a:lnTo>
                <a:close/>
                <a:moveTo>
                  <a:pt x="1832819" y="93745"/>
                </a:moveTo>
                <a:lnTo>
                  <a:pt x="1899780" y="93745"/>
                </a:lnTo>
                <a:lnTo>
                  <a:pt x="1911763" y="247755"/>
                </a:lnTo>
                <a:lnTo>
                  <a:pt x="1844802" y="247755"/>
                </a:lnTo>
                <a:close/>
                <a:moveTo>
                  <a:pt x="1672114" y="93745"/>
                </a:moveTo>
                <a:lnTo>
                  <a:pt x="1739074" y="93745"/>
                </a:lnTo>
                <a:lnTo>
                  <a:pt x="1684096" y="247755"/>
                </a:lnTo>
                <a:lnTo>
                  <a:pt x="1617135" y="247755"/>
                </a:lnTo>
                <a:close/>
                <a:moveTo>
                  <a:pt x="344995" y="80353"/>
                </a:moveTo>
                <a:lnTo>
                  <a:pt x="478917" y="80353"/>
                </a:lnTo>
                <a:lnTo>
                  <a:pt x="473983" y="113833"/>
                </a:lnTo>
                <a:lnTo>
                  <a:pt x="412661" y="113833"/>
                </a:lnTo>
                <a:lnTo>
                  <a:pt x="380590" y="214274"/>
                </a:lnTo>
                <a:lnTo>
                  <a:pt x="405260" y="211455"/>
                </a:lnTo>
                <a:lnTo>
                  <a:pt x="406317" y="167402"/>
                </a:lnTo>
                <a:lnTo>
                  <a:pt x="459886" y="167402"/>
                </a:lnTo>
                <a:lnTo>
                  <a:pt x="457771" y="253746"/>
                </a:lnTo>
                <a:lnTo>
                  <a:pt x="404203" y="253746"/>
                </a:lnTo>
                <a:lnTo>
                  <a:pt x="404203" y="244230"/>
                </a:lnTo>
                <a:lnTo>
                  <a:pt x="320326" y="253746"/>
                </a:lnTo>
                <a:lnTo>
                  <a:pt x="325259" y="220970"/>
                </a:lnTo>
                <a:lnTo>
                  <a:pt x="359092" y="113833"/>
                </a:lnTo>
                <a:lnTo>
                  <a:pt x="340061" y="113833"/>
                </a:lnTo>
                <a:close/>
                <a:moveTo>
                  <a:pt x="1222124" y="66961"/>
                </a:moveTo>
                <a:lnTo>
                  <a:pt x="1216485" y="107137"/>
                </a:lnTo>
                <a:lnTo>
                  <a:pt x="1232697" y="107137"/>
                </a:lnTo>
                <a:lnTo>
                  <a:pt x="1238336" y="66961"/>
                </a:lnTo>
                <a:close/>
                <a:moveTo>
                  <a:pt x="1161859" y="66961"/>
                </a:moveTo>
                <a:lnTo>
                  <a:pt x="1156220" y="107137"/>
                </a:lnTo>
                <a:lnTo>
                  <a:pt x="1173137" y="107137"/>
                </a:lnTo>
                <a:lnTo>
                  <a:pt x="1178776" y="66961"/>
                </a:lnTo>
                <a:close/>
                <a:moveTo>
                  <a:pt x="92335" y="66961"/>
                </a:moveTo>
                <a:lnTo>
                  <a:pt x="88458" y="93745"/>
                </a:lnTo>
                <a:lnTo>
                  <a:pt x="235772" y="93745"/>
                </a:lnTo>
                <a:lnTo>
                  <a:pt x="239649" y="66961"/>
                </a:lnTo>
                <a:close/>
                <a:moveTo>
                  <a:pt x="2056228" y="63789"/>
                </a:moveTo>
                <a:lnTo>
                  <a:pt x="2054819" y="73657"/>
                </a:lnTo>
                <a:lnTo>
                  <a:pt x="2175348" y="73657"/>
                </a:lnTo>
                <a:lnTo>
                  <a:pt x="2176758" y="63789"/>
                </a:lnTo>
                <a:close/>
                <a:moveTo>
                  <a:pt x="2780405" y="40176"/>
                </a:moveTo>
                <a:lnTo>
                  <a:pt x="2847365" y="40176"/>
                </a:lnTo>
                <a:lnTo>
                  <a:pt x="2730008" y="206873"/>
                </a:lnTo>
                <a:lnTo>
                  <a:pt x="2822343" y="197710"/>
                </a:lnTo>
                <a:lnTo>
                  <a:pt x="2817057" y="133921"/>
                </a:lnTo>
                <a:lnTo>
                  <a:pt x="2877321" y="133921"/>
                </a:lnTo>
                <a:lnTo>
                  <a:pt x="2887189" y="253746"/>
                </a:lnTo>
                <a:lnTo>
                  <a:pt x="2826925" y="253746"/>
                </a:lnTo>
                <a:lnTo>
                  <a:pt x="2825515" y="235772"/>
                </a:lnTo>
                <a:lnTo>
                  <a:pt x="2649655" y="253746"/>
                </a:lnTo>
                <a:lnTo>
                  <a:pt x="2656704" y="214979"/>
                </a:lnTo>
                <a:close/>
                <a:moveTo>
                  <a:pt x="872547" y="35242"/>
                </a:moveTo>
                <a:lnTo>
                  <a:pt x="868318" y="65198"/>
                </a:lnTo>
                <a:lnTo>
                  <a:pt x="906380" y="65198"/>
                </a:lnTo>
                <a:lnTo>
                  <a:pt x="910609" y="35242"/>
                </a:lnTo>
                <a:close/>
                <a:moveTo>
                  <a:pt x="2060457" y="33480"/>
                </a:moveTo>
                <a:lnTo>
                  <a:pt x="2059048" y="43348"/>
                </a:lnTo>
                <a:lnTo>
                  <a:pt x="2179577" y="43348"/>
                </a:lnTo>
                <a:lnTo>
                  <a:pt x="2180987" y="33480"/>
                </a:lnTo>
                <a:close/>
                <a:moveTo>
                  <a:pt x="2968923" y="29956"/>
                </a:moveTo>
                <a:lnTo>
                  <a:pt x="3096854" y="29956"/>
                </a:lnTo>
                <a:lnTo>
                  <a:pt x="3085928" y="109252"/>
                </a:lnTo>
                <a:lnTo>
                  <a:pt x="3034827" y="146961"/>
                </a:lnTo>
                <a:lnTo>
                  <a:pt x="3030950" y="173745"/>
                </a:lnTo>
                <a:lnTo>
                  <a:pt x="2980554" y="173745"/>
                </a:lnTo>
                <a:lnTo>
                  <a:pt x="2986897" y="127578"/>
                </a:lnTo>
                <a:lnTo>
                  <a:pt x="3037646" y="93392"/>
                </a:lnTo>
                <a:lnTo>
                  <a:pt x="3040466" y="74009"/>
                </a:lnTo>
                <a:lnTo>
                  <a:pt x="2962932" y="74009"/>
                </a:lnTo>
                <a:close/>
                <a:moveTo>
                  <a:pt x="360854" y="13392"/>
                </a:moveTo>
                <a:lnTo>
                  <a:pt x="481384" y="13392"/>
                </a:lnTo>
                <a:lnTo>
                  <a:pt x="476802" y="46872"/>
                </a:lnTo>
                <a:lnTo>
                  <a:pt x="356273" y="46872"/>
                </a:lnTo>
                <a:close/>
                <a:moveTo>
                  <a:pt x="832370" y="7048"/>
                </a:moveTo>
                <a:lnTo>
                  <a:pt x="958539" y="7048"/>
                </a:lnTo>
                <a:lnTo>
                  <a:pt x="946204" y="93392"/>
                </a:lnTo>
                <a:lnTo>
                  <a:pt x="820036" y="93392"/>
                </a:lnTo>
                <a:close/>
                <a:moveTo>
                  <a:pt x="1983981" y="6696"/>
                </a:moveTo>
                <a:lnTo>
                  <a:pt x="2251824" y="6696"/>
                </a:lnTo>
                <a:lnTo>
                  <a:pt x="2238784" y="100441"/>
                </a:lnTo>
                <a:lnTo>
                  <a:pt x="1984334" y="100441"/>
                </a:lnTo>
                <a:lnTo>
                  <a:pt x="1995611" y="20088"/>
                </a:lnTo>
                <a:close/>
                <a:moveTo>
                  <a:pt x="1845154" y="6696"/>
                </a:moveTo>
                <a:lnTo>
                  <a:pt x="1912115" y="6696"/>
                </a:lnTo>
                <a:lnTo>
                  <a:pt x="1914230" y="40176"/>
                </a:lnTo>
                <a:lnTo>
                  <a:pt x="1847269" y="40176"/>
                </a:lnTo>
                <a:close/>
                <a:moveTo>
                  <a:pt x="2365981" y="705"/>
                </a:moveTo>
                <a:lnTo>
                  <a:pt x="2359990" y="43348"/>
                </a:lnTo>
                <a:lnTo>
                  <a:pt x="2330386" y="253393"/>
                </a:lnTo>
                <a:lnTo>
                  <a:pt x="2270122" y="253393"/>
                </a:lnTo>
                <a:lnTo>
                  <a:pt x="2297963" y="55683"/>
                </a:lnTo>
                <a:lnTo>
                  <a:pt x="2284219" y="58150"/>
                </a:lnTo>
                <a:lnTo>
                  <a:pt x="2290210" y="15507"/>
                </a:lnTo>
                <a:close/>
                <a:moveTo>
                  <a:pt x="2443867" y="352"/>
                </a:moveTo>
                <a:lnTo>
                  <a:pt x="2523163" y="352"/>
                </a:lnTo>
                <a:lnTo>
                  <a:pt x="2511180" y="85287"/>
                </a:lnTo>
                <a:lnTo>
                  <a:pt x="2575322" y="85287"/>
                </a:lnTo>
                <a:lnTo>
                  <a:pt x="2570388" y="118767"/>
                </a:lnTo>
                <a:lnTo>
                  <a:pt x="2506246" y="118767"/>
                </a:lnTo>
                <a:lnTo>
                  <a:pt x="2487568" y="253041"/>
                </a:lnTo>
                <a:lnTo>
                  <a:pt x="2421664" y="253041"/>
                </a:lnTo>
                <a:lnTo>
                  <a:pt x="2440343" y="118767"/>
                </a:lnTo>
                <a:lnTo>
                  <a:pt x="2376201" y="118767"/>
                </a:lnTo>
                <a:lnTo>
                  <a:pt x="2381135" y="85287"/>
                </a:lnTo>
                <a:lnTo>
                  <a:pt x="2445277" y="85287"/>
                </a:lnTo>
                <a:lnTo>
                  <a:pt x="2455497" y="12687"/>
                </a:lnTo>
                <a:close/>
                <a:moveTo>
                  <a:pt x="1487119" y="352"/>
                </a:moveTo>
                <a:lnTo>
                  <a:pt x="1561833" y="352"/>
                </a:lnTo>
                <a:lnTo>
                  <a:pt x="1557252" y="31366"/>
                </a:lnTo>
                <a:lnTo>
                  <a:pt x="1611877" y="31366"/>
                </a:lnTo>
                <a:lnTo>
                  <a:pt x="1607296" y="64846"/>
                </a:lnTo>
                <a:lnTo>
                  <a:pt x="1552670" y="64846"/>
                </a:lnTo>
                <a:lnTo>
                  <a:pt x="1548441" y="93392"/>
                </a:lnTo>
                <a:lnTo>
                  <a:pt x="1599895" y="93392"/>
                </a:lnTo>
                <a:lnTo>
                  <a:pt x="1591437" y="152952"/>
                </a:lnTo>
                <a:lnTo>
                  <a:pt x="1535049" y="197358"/>
                </a:lnTo>
                <a:lnTo>
                  <a:pt x="1585446" y="253041"/>
                </a:lnTo>
                <a:lnTo>
                  <a:pt x="1518837" y="253041"/>
                </a:lnTo>
                <a:lnTo>
                  <a:pt x="1496282" y="227666"/>
                </a:lnTo>
                <a:lnTo>
                  <a:pt x="1463154" y="253393"/>
                </a:lnTo>
                <a:lnTo>
                  <a:pt x="1395841" y="253393"/>
                </a:lnTo>
                <a:lnTo>
                  <a:pt x="1468441" y="195596"/>
                </a:lnTo>
                <a:lnTo>
                  <a:pt x="1425445" y="146609"/>
                </a:lnTo>
                <a:lnTo>
                  <a:pt x="1427559" y="133216"/>
                </a:lnTo>
                <a:lnTo>
                  <a:pt x="1477251" y="133216"/>
                </a:lnTo>
                <a:lnTo>
                  <a:pt x="1506150" y="165640"/>
                </a:lnTo>
                <a:lnTo>
                  <a:pt x="1540688" y="138150"/>
                </a:lnTo>
                <a:lnTo>
                  <a:pt x="1542450" y="124406"/>
                </a:lnTo>
                <a:lnTo>
                  <a:pt x="1427559" y="124406"/>
                </a:lnTo>
                <a:lnTo>
                  <a:pt x="1431788" y="93392"/>
                </a:lnTo>
                <a:lnTo>
                  <a:pt x="1484300" y="93392"/>
                </a:lnTo>
                <a:lnTo>
                  <a:pt x="1488176" y="64846"/>
                </a:lnTo>
                <a:lnTo>
                  <a:pt x="1433550" y="64846"/>
                </a:lnTo>
                <a:lnTo>
                  <a:pt x="1438132" y="31366"/>
                </a:lnTo>
                <a:lnTo>
                  <a:pt x="1493110" y="31366"/>
                </a:lnTo>
                <a:lnTo>
                  <a:pt x="1495577" y="13744"/>
                </a:lnTo>
                <a:close/>
                <a:moveTo>
                  <a:pt x="697744" y="352"/>
                </a:moveTo>
                <a:lnTo>
                  <a:pt x="767172" y="352"/>
                </a:lnTo>
                <a:lnTo>
                  <a:pt x="760476" y="13744"/>
                </a:lnTo>
                <a:lnTo>
                  <a:pt x="818978" y="13744"/>
                </a:lnTo>
                <a:lnTo>
                  <a:pt x="811225" y="69780"/>
                </a:lnTo>
                <a:cubicBezTo>
                  <a:pt x="810050" y="76594"/>
                  <a:pt x="806878" y="82291"/>
                  <a:pt x="801710" y="86873"/>
                </a:cubicBezTo>
                <a:cubicBezTo>
                  <a:pt x="796541" y="91454"/>
                  <a:pt x="790549" y="93745"/>
                  <a:pt x="783736" y="93745"/>
                </a:cubicBezTo>
                <a:lnTo>
                  <a:pt x="739683" y="93745"/>
                </a:lnTo>
                <a:lnTo>
                  <a:pt x="762238" y="71542"/>
                </a:lnTo>
                <a:lnTo>
                  <a:pt x="766467" y="41234"/>
                </a:lnTo>
                <a:lnTo>
                  <a:pt x="747084" y="41234"/>
                </a:lnTo>
                <a:lnTo>
                  <a:pt x="721709" y="93745"/>
                </a:lnTo>
                <a:lnTo>
                  <a:pt x="666378" y="93745"/>
                </a:lnTo>
                <a:lnTo>
                  <a:pt x="693163" y="41234"/>
                </a:lnTo>
                <a:lnTo>
                  <a:pt x="673427" y="41234"/>
                </a:lnTo>
                <a:lnTo>
                  <a:pt x="677304" y="13744"/>
                </a:lnTo>
                <a:lnTo>
                  <a:pt x="707260" y="13744"/>
                </a:lnTo>
                <a:lnTo>
                  <a:pt x="707965" y="12335"/>
                </a:lnTo>
                <a:close/>
                <a:moveTo>
                  <a:pt x="2708862" y="0"/>
                </a:moveTo>
                <a:lnTo>
                  <a:pt x="2789215" y="0"/>
                </a:lnTo>
                <a:lnTo>
                  <a:pt x="2672915" y="160706"/>
                </a:lnTo>
                <a:lnTo>
                  <a:pt x="2605954" y="160706"/>
                </a:lnTo>
                <a:lnTo>
                  <a:pt x="2715911" y="8458"/>
                </a:lnTo>
                <a:close/>
                <a:moveTo>
                  <a:pt x="1752467" y="0"/>
                </a:moveTo>
                <a:lnTo>
                  <a:pt x="1832819" y="0"/>
                </a:lnTo>
                <a:lnTo>
                  <a:pt x="1825771" y="50397"/>
                </a:lnTo>
                <a:lnTo>
                  <a:pt x="1932908" y="50397"/>
                </a:lnTo>
                <a:lnTo>
                  <a:pt x="1927974" y="83877"/>
                </a:lnTo>
                <a:lnTo>
                  <a:pt x="1820837" y="83877"/>
                </a:lnTo>
                <a:lnTo>
                  <a:pt x="1796872" y="253746"/>
                </a:lnTo>
                <a:lnTo>
                  <a:pt x="1729911" y="253746"/>
                </a:lnTo>
                <a:lnTo>
                  <a:pt x="1753876" y="83877"/>
                </a:lnTo>
                <a:lnTo>
                  <a:pt x="1646739" y="83877"/>
                </a:lnTo>
                <a:lnTo>
                  <a:pt x="1651673" y="50397"/>
                </a:lnTo>
                <a:lnTo>
                  <a:pt x="1758458" y="50397"/>
                </a:lnTo>
                <a:lnTo>
                  <a:pt x="1763744" y="13392"/>
                </a:lnTo>
                <a:close/>
                <a:moveTo>
                  <a:pt x="1342625" y="0"/>
                </a:moveTo>
                <a:lnTo>
                  <a:pt x="1412757" y="0"/>
                </a:lnTo>
                <a:lnTo>
                  <a:pt x="1407119" y="40176"/>
                </a:lnTo>
                <a:lnTo>
                  <a:pt x="1426502" y="40176"/>
                </a:lnTo>
                <a:lnTo>
                  <a:pt x="1421568" y="73657"/>
                </a:lnTo>
                <a:lnTo>
                  <a:pt x="1402185" y="73657"/>
                </a:lnTo>
                <a:lnTo>
                  <a:pt x="1396546" y="115948"/>
                </a:lnTo>
                <a:lnTo>
                  <a:pt x="1416634" y="110309"/>
                </a:lnTo>
                <a:lnTo>
                  <a:pt x="1411348" y="147313"/>
                </a:lnTo>
                <a:lnTo>
                  <a:pt x="1391259" y="152952"/>
                </a:lnTo>
                <a:lnTo>
                  <a:pt x="1380334" y="230486"/>
                </a:lnTo>
                <a:cubicBezTo>
                  <a:pt x="1379159" y="237299"/>
                  <a:pt x="1375929" y="242879"/>
                  <a:pt x="1370643" y="247226"/>
                </a:cubicBezTo>
                <a:cubicBezTo>
                  <a:pt x="1365356" y="251573"/>
                  <a:pt x="1359424" y="253746"/>
                  <a:pt x="1352845" y="253746"/>
                </a:cubicBezTo>
                <a:lnTo>
                  <a:pt x="1290114" y="253746"/>
                </a:lnTo>
                <a:lnTo>
                  <a:pt x="1321832" y="220970"/>
                </a:lnTo>
                <a:lnTo>
                  <a:pt x="1328880" y="169869"/>
                </a:lnTo>
                <a:lnTo>
                  <a:pt x="1301391" y="177270"/>
                </a:lnTo>
                <a:lnTo>
                  <a:pt x="1306678" y="140265"/>
                </a:lnTo>
                <a:lnTo>
                  <a:pt x="1334167" y="132864"/>
                </a:lnTo>
                <a:lnTo>
                  <a:pt x="1342272" y="73657"/>
                </a:lnTo>
                <a:lnTo>
                  <a:pt x="1315840" y="73657"/>
                </a:lnTo>
                <a:lnTo>
                  <a:pt x="1320774" y="40176"/>
                </a:lnTo>
                <a:lnTo>
                  <a:pt x="1347206" y="40176"/>
                </a:lnTo>
                <a:lnTo>
                  <a:pt x="1351436" y="10220"/>
                </a:lnTo>
                <a:close/>
                <a:moveTo>
                  <a:pt x="1173842" y="0"/>
                </a:moveTo>
                <a:lnTo>
                  <a:pt x="1236573" y="0"/>
                </a:lnTo>
                <a:lnTo>
                  <a:pt x="1231639" y="33480"/>
                </a:lnTo>
                <a:lnTo>
                  <a:pt x="1285208" y="33480"/>
                </a:lnTo>
                <a:lnTo>
                  <a:pt x="1270406" y="140617"/>
                </a:lnTo>
                <a:lnTo>
                  <a:pt x="1218952" y="140617"/>
                </a:lnTo>
                <a:lnTo>
                  <a:pt x="1185824" y="187490"/>
                </a:lnTo>
                <a:lnTo>
                  <a:pt x="1212609" y="214274"/>
                </a:lnTo>
                <a:lnTo>
                  <a:pt x="1259129" y="214274"/>
                </a:lnTo>
                <a:lnTo>
                  <a:pt x="1253490" y="253746"/>
                </a:lnTo>
                <a:lnTo>
                  <a:pt x="1186529" y="253746"/>
                </a:lnTo>
                <a:lnTo>
                  <a:pt x="1159393" y="224847"/>
                </a:lnTo>
                <a:lnTo>
                  <a:pt x="1138599" y="253746"/>
                </a:lnTo>
                <a:lnTo>
                  <a:pt x="1086088" y="253746"/>
                </a:lnTo>
                <a:lnTo>
                  <a:pt x="1130494" y="193834"/>
                </a:lnTo>
                <a:lnTo>
                  <a:pt x="1095603" y="156477"/>
                </a:lnTo>
                <a:lnTo>
                  <a:pt x="1085383" y="230133"/>
                </a:lnTo>
                <a:cubicBezTo>
                  <a:pt x="1084443" y="236947"/>
                  <a:pt x="1081272" y="242527"/>
                  <a:pt x="1075868" y="246874"/>
                </a:cubicBezTo>
                <a:cubicBezTo>
                  <a:pt x="1070464" y="251220"/>
                  <a:pt x="1064472" y="253393"/>
                  <a:pt x="1057894" y="253393"/>
                </a:cubicBezTo>
                <a:lnTo>
                  <a:pt x="988466" y="253393"/>
                </a:lnTo>
                <a:lnTo>
                  <a:pt x="1020889" y="219208"/>
                </a:lnTo>
                <a:lnTo>
                  <a:pt x="1039568" y="219208"/>
                </a:lnTo>
                <a:lnTo>
                  <a:pt x="1048731" y="143084"/>
                </a:lnTo>
                <a:lnTo>
                  <a:pt x="977893" y="143084"/>
                </a:lnTo>
                <a:lnTo>
                  <a:pt x="1005383" y="52864"/>
                </a:lnTo>
                <a:lnTo>
                  <a:pt x="1045559" y="52864"/>
                </a:lnTo>
                <a:lnTo>
                  <a:pt x="1028995" y="109604"/>
                </a:lnTo>
                <a:lnTo>
                  <a:pt x="1044854" y="109604"/>
                </a:lnTo>
                <a:lnTo>
                  <a:pt x="1067057" y="39824"/>
                </a:lnTo>
                <a:lnTo>
                  <a:pt x="996572" y="39824"/>
                </a:lnTo>
                <a:lnTo>
                  <a:pt x="1001153" y="6343"/>
                </a:lnTo>
                <a:lnTo>
                  <a:pt x="1116044" y="6343"/>
                </a:lnTo>
                <a:lnTo>
                  <a:pt x="1111463" y="39824"/>
                </a:lnTo>
                <a:lnTo>
                  <a:pt x="1089965" y="109604"/>
                </a:lnTo>
                <a:lnTo>
                  <a:pt x="1102299" y="109604"/>
                </a:lnTo>
                <a:lnTo>
                  <a:pt x="1095956" y="154010"/>
                </a:lnTo>
                <a:lnTo>
                  <a:pt x="1148115" y="154010"/>
                </a:lnTo>
                <a:lnTo>
                  <a:pt x="1156220" y="163173"/>
                </a:lnTo>
                <a:lnTo>
                  <a:pt x="1170670" y="140617"/>
                </a:lnTo>
                <a:lnTo>
                  <a:pt x="1109348" y="140617"/>
                </a:lnTo>
                <a:lnTo>
                  <a:pt x="1124150" y="33480"/>
                </a:lnTo>
                <a:lnTo>
                  <a:pt x="1181948" y="33480"/>
                </a:lnTo>
                <a:lnTo>
                  <a:pt x="1184767" y="13040"/>
                </a:lnTo>
                <a:close/>
                <a:moveTo>
                  <a:pt x="516979" y="0"/>
                </a:moveTo>
                <a:lnTo>
                  <a:pt x="583939" y="0"/>
                </a:lnTo>
                <a:lnTo>
                  <a:pt x="574072" y="40176"/>
                </a:lnTo>
                <a:lnTo>
                  <a:pt x="638565" y="40176"/>
                </a:lnTo>
                <a:lnTo>
                  <a:pt x="611781" y="230486"/>
                </a:lnTo>
                <a:cubicBezTo>
                  <a:pt x="610606" y="237299"/>
                  <a:pt x="607435" y="242879"/>
                  <a:pt x="602266" y="247226"/>
                </a:cubicBezTo>
                <a:cubicBezTo>
                  <a:pt x="597097" y="251573"/>
                  <a:pt x="591105" y="253746"/>
                  <a:pt x="584292" y="253746"/>
                </a:cubicBezTo>
                <a:lnTo>
                  <a:pt x="528256" y="253746"/>
                </a:lnTo>
                <a:lnTo>
                  <a:pt x="559270" y="221323"/>
                </a:lnTo>
                <a:lnTo>
                  <a:pt x="580063" y="73657"/>
                </a:lnTo>
                <a:lnTo>
                  <a:pt x="565613" y="73657"/>
                </a:lnTo>
                <a:lnTo>
                  <a:pt x="521208" y="253746"/>
                </a:lnTo>
                <a:lnTo>
                  <a:pt x="467639" y="253746"/>
                </a:lnTo>
                <a:lnTo>
                  <a:pt x="512045" y="73657"/>
                </a:lnTo>
                <a:lnTo>
                  <a:pt x="493014" y="73657"/>
                </a:lnTo>
                <a:lnTo>
                  <a:pt x="497948" y="40176"/>
                </a:lnTo>
                <a:lnTo>
                  <a:pt x="520503" y="40176"/>
                </a:lnTo>
                <a:lnTo>
                  <a:pt x="527551" y="11982"/>
                </a:lnTo>
                <a:close/>
                <a:moveTo>
                  <a:pt x="54626" y="0"/>
                </a:moveTo>
                <a:lnTo>
                  <a:pt x="148371" y="0"/>
                </a:lnTo>
                <a:lnTo>
                  <a:pt x="122996" y="33480"/>
                </a:lnTo>
                <a:lnTo>
                  <a:pt x="311191" y="33480"/>
                </a:lnTo>
                <a:lnTo>
                  <a:pt x="281235" y="247755"/>
                </a:lnTo>
                <a:lnTo>
                  <a:pt x="0" y="247755"/>
                </a:lnTo>
                <a:lnTo>
                  <a:pt x="29956" y="33480"/>
                </a:lnTo>
                <a:lnTo>
                  <a:pt x="42996" y="33480"/>
                </a:lnTo>
                <a:lnTo>
                  <a:pt x="62027" y="8458"/>
                </a:lnTo>
                <a:close/>
              </a:path>
            </a:pathLst>
          </a:custGeom>
          <a:gradFill>
            <a:gsLst>
              <a:gs pos="0">
                <a:srgbClr val="2FC9FF"/>
              </a:gs>
              <a:gs pos="100000">
                <a:srgbClr val="36F8E6"/>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sz="2800" dirty="0">
              <a:gradFill>
                <a:gsLst>
                  <a:gs pos="0">
                    <a:srgbClr val="2FC9FF"/>
                  </a:gs>
                  <a:gs pos="100000">
                    <a:srgbClr val="36F8E6"/>
                  </a:gs>
                </a:gsLst>
                <a:lin ang="5400000" scaled="1"/>
              </a:gradFill>
              <a:latin typeface="优设标题黑" panose="00000500000000000000" pitchFamily="2" charset="-122"/>
              <a:ea typeface="优设标题黑" panose="00000500000000000000" pitchFamily="2" charset="-122"/>
            </a:endParaRPr>
          </a:p>
        </p:txBody>
      </p:sp>
      <p:grpSp>
        <p:nvGrpSpPr>
          <p:cNvPr id="320" name="组合 319">
            <a:extLst>
              <a:ext uri="{FF2B5EF4-FFF2-40B4-BE49-F238E27FC236}">
                <a16:creationId xmlns:a16="http://schemas.microsoft.com/office/drawing/2014/main" id="{8C87CE67-484C-5B4E-2665-4AD87AF15B0F}"/>
              </a:ext>
            </a:extLst>
          </p:cNvPr>
          <p:cNvGrpSpPr/>
          <p:nvPr/>
        </p:nvGrpSpPr>
        <p:grpSpPr>
          <a:xfrm>
            <a:off x="99219" y="272345"/>
            <a:ext cx="307182" cy="452260"/>
            <a:chOff x="57152" y="219076"/>
            <a:chExt cx="273844" cy="402431"/>
          </a:xfrm>
          <a:gradFill>
            <a:gsLst>
              <a:gs pos="0">
                <a:srgbClr val="2FC9FF">
                  <a:alpha val="31000"/>
                </a:srgbClr>
              </a:gs>
              <a:gs pos="100000">
                <a:srgbClr val="36F8E6">
                  <a:alpha val="0"/>
                </a:srgbClr>
              </a:gs>
            </a:gsLst>
            <a:lin ang="5400000" scaled="1"/>
          </a:gradFill>
        </p:grpSpPr>
        <p:sp>
          <p:nvSpPr>
            <p:cNvPr id="317" name="平行四边形 316">
              <a:extLst>
                <a:ext uri="{FF2B5EF4-FFF2-40B4-BE49-F238E27FC236}">
                  <a16:creationId xmlns:a16="http://schemas.microsoft.com/office/drawing/2014/main" id="{7CC49D3B-4106-FE3C-35B0-49776ECFED7B}"/>
                </a:ext>
              </a:extLst>
            </p:cNvPr>
            <p:cNvSpPr/>
            <p:nvPr/>
          </p:nvSpPr>
          <p:spPr>
            <a:xfrm>
              <a:off x="57152"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平行四边形 317">
              <a:extLst>
                <a:ext uri="{FF2B5EF4-FFF2-40B4-BE49-F238E27FC236}">
                  <a16:creationId xmlns:a16="http://schemas.microsoft.com/office/drawing/2014/main" id="{ACED8554-A560-7851-8541-FD61E6371C35}"/>
                </a:ext>
              </a:extLst>
            </p:cNvPr>
            <p:cNvSpPr/>
            <p:nvPr/>
          </p:nvSpPr>
          <p:spPr>
            <a:xfrm>
              <a:off x="138115"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平行四边形 318">
              <a:extLst>
                <a:ext uri="{FF2B5EF4-FFF2-40B4-BE49-F238E27FC236}">
                  <a16:creationId xmlns:a16="http://schemas.microsoft.com/office/drawing/2014/main" id="{D2118231-C060-01D9-C77A-C74AFBA52DD0}"/>
                </a:ext>
              </a:extLst>
            </p:cNvPr>
            <p:cNvSpPr/>
            <p:nvPr/>
          </p:nvSpPr>
          <p:spPr>
            <a:xfrm>
              <a:off x="219078"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3" name="直接连接符 322">
            <a:extLst>
              <a:ext uri="{FF2B5EF4-FFF2-40B4-BE49-F238E27FC236}">
                <a16:creationId xmlns:a16="http://schemas.microsoft.com/office/drawing/2014/main" id="{335FE456-CEDD-9B2C-3923-5DAFFB9D23D2}"/>
              </a:ext>
            </a:extLst>
          </p:cNvPr>
          <p:cNvCxnSpPr>
            <a:cxnSpLocks/>
          </p:cNvCxnSpPr>
          <p:nvPr/>
        </p:nvCxnSpPr>
        <p:spPr>
          <a:xfrm>
            <a:off x="3389243" y="516835"/>
            <a:ext cx="7106479" cy="0"/>
          </a:xfrm>
          <a:prstGeom prst="line">
            <a:avLst/>
          </a:prstGeom>
          <a:ln w="3175">
            <a:solidFill>
              <a:srgbClr val="1890D6">
                <a:alpha val="41000"/>
              </a:srgbClr>
            </a:solidFill>
            <a:prstDash val="lgDashDot"/>
          </a:ln>
        </p:spPr>
        <p:style>
          <a:lnRef idx="1">
            <a:schemeClr val="accent1"/>
          </a:lnRef>
          <a:fillRef idx="0">
            <a:schemeClr val="accent1"/>
          </a:fillRef>
          <a:effectRef idx="0">
            <a:schemeClr val="accent1"/>
          </a:effectRef>
          <a:fontRef idx="minor">
            <a:schemeClr val="tx1"/>
          </a:fontRef>
        </p:style>
      </p:cxnSp>
      <p:grpSp>
        <p:nvGrpSpPr>
          <p:cNvPr id="330" name="组合 329">
            <a:extLst>
              <a:ext uri="{FF2B5EF4-FFF2-40B4-BE49-F238E27FC236}">
                <a16:creationId xmlns:a16="http://schemas.microsoft.com/office/drawing/2014/main" id="{0B583584-70FA-41CC-4CA5-45CA3F8F2977}"/>
              </a:ext>
            </a:extLst>
          </p:cNvPr>
          <p:cNvGrpSpPr/>
          <p:nvPr/>
        </p:nvGrpSpPr>
        <p:grpSpPr>
          <a:xfrm>
            <a:off x="10436501" y="444466"/>
            <a:ext cx="453473" cy="139148"/>
            <a:chOff x="10436501" y="444466"/>
            <a:chExt cx="453473" cy="139148"/>
          </a:xfrm>
          <a:solidFill>
            <a:srgbClr val="1890D6">
              <a:alpha val="35000"/>
            </a:srgbClr>
          </a:solidFill>
        </p:grpSpPr>
        <p:sp>
          <p:nvSpPr>
            <p:cNvPr id="326" name="箭头: V 形 325">
              <a:extLst>
                <a:ext uri="{FF2B5EF4-FFF2-40B4-BE49-F238E27FC236}">
                  <a16:creationId xmlns:a16="http://schemas.microsoft.com/office/drawing/2014/main" id="{41DDBCDB-8E17-C6F8-7C2A-914361E6FAE7}"/>
                </a:ext>
              </a:extLst>
            </p:cNvPr>
            <p:cNvSpPr/>
            <p:nvPr/>
          </p:nvSpPr>
          <p:spPr>
            <a:xfrm>
              <a:off x="1043650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7" name="箭头: V 形 326">
              <a:extLst>
                <a:ext uri="{FF2B5EF4-FFF2-40B4-BE49-F238E27FC236}">
                  <a16:creationId xmlns:a16="http://schemas.microsoft.com/office/drawing/2014/main" id="{7C35FF92-0C04-1BC2-3019-3E366F26C8D9}"/>
                </a:ext>
              </a:extLst>
            </p:cNvPr>
            <p:cNvSpPr/>
            <p:nvPr/>
          </p:nvSpPr>
          <p:spPr>
            <a:xfrm>
              <a:off x="1054127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8" name="箭头: V 形 327">
              <a:extLst>
                <a:ext uri="{FF2B5EF4-FFF2-40B4-BE49-F238E27FC236}">
                  <a16:creationId xmlns:a16="http://schemas.microsoft.com/office/drawing/2014/main" id="{316315CB-C555-AEC0-3B64-C9B4D54C0905}"/>
                </a:ext>
              </a:extLst>
            </p:cNvPr>
            <p:cNvSpPr/>
            <p:nvPr/>
          </p:nvSpPr>
          <p:spPr>
            <a:xfrm>
              <a:off x="1064605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9" name="箭头: V 形 328">
              <a:extLst>
                <a:ext uri="{FF2B5EF4-FFF2-40B4-BE49-F238E27FC236}">
                  <a16:creationId xmlns:a16="http://schemas.microsoft.com/office/drawing/2014/main" id="{27ED1E54-CE03-E83B-8998-00DF6FBAA636}"/>
                </a:ext>
              </a:extLst>
            </p:cNvPr>
            <p:cNvSpPr/>
            <p:nvPr/>
          </p:nvSpPr>
          <p:spPr>
            <a:xfrm>
              <a:off x="1075082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573051551"/>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1642"/>
        </a:solidFill>
        <a:effectLst/>
      </p:bgPr>
    </p:bg>
    <p:spTree>
      <p:nvGrpSpPr>
        <p:cNvPr id="1" name=""/>
        <p:cNvGrpSpPr/>
        <p:nvPr/>
      </p:nvGrpSpPr>
      <p:grpSpPr>
        <a:xfrm>
          <a:off x="0" y="0"/>
          <a:ext cx="0" cy="0"/>
          <a:chOff x="0" y="0"/>
          <a:chExt cx="0" cy="0"/>
        </a:xfrm>
      </p:grpSpPr>
      <p:pic>
        <p:nvPicPr>
          <p:cNvPr id="287" name="PA-图片 286">
            <a:extLst>
              <a:ext uri="{FF2B5EF4-FFF2-40B4-BE49-F238E27FC236}">
                <a16:creationId xmlns:a16="http://schemas.microsoft.com/office/drawing/2014/main" id="{C0DECD0D-2285-F7CC-C12A-960E6987ABD1}"/>
              </a:ext>
            </a:extLst>
          </p:cNvPr>
          <p:cNvPicPr>
            <a:picLocks noChangeAspect="1"/>
          </p:cNvPicPr>
          <p:nvPr>
            <p:custDataLst>
              <p:tags r:id="rId2"/>
            </p:custDataLst>
          </p:nvPr>
        </p:nvPicPr>
        <p:blipFill>
          <a:blip r:embed="rId49" cstate="screen">
            <a:extLst>
              <a:ext uri="{28A0092B-C50C-407E-A947-70E740481C1C}">
                <a14:useLocalDpi xmlns:a14="http://schemas.microsoft.com/office/drawing/2010/main"/>
              </a:ext>
            </a:extLst>
          </a:blip>
          <a:stretch>
            <a:fillRect/>
          </a:stretch>
        </p:blipFill>
        <p:spPr>
          <a:xfrm>
            <a:off x="0" y="252984"/>
            <a:ext cx="12192000" cy="6605016"/>
          </a:xfrm>
          <a:prstGeom prst="rect">
            <a:avLst/>
          </a:prstGeom>
        </p:spPr>
      </p:pic>
      <p:sp>
        <p:nvSpPr>
          <p:cNvPr id="285" name="PA-矩形 284">
            <a:extLst>
              <a:ext uri="{FF2B5EF4-FFF2-40B4-BE49-F238E27FC236}">
                <a16:creationId xmlns:a16="http://schemas.microsoft.com/office/drawing/2014/main" id="{C1D212C2-29F6-77A6-8890-549755DBE7FD}"/>
              </a:ext>
            </a:extLst>
          </p:cNvPr>
          <p:cNvSpPr/>
          <p:nvPr>
            <p:custDataLst>
              <p:tags r:id="rId3"/>
            </p:custDataLst>
          </p:nvPr>
        </p:nvSpPr>
        <p:spPr>
          <a:xfrm>
            <a:off x="0" y="0"/>
            <a:ext cx="12192000" cy="6858000"/>
          </a:xfrm>
          <a:prstGeom prst="rect">
            <a:avLst/>
          </a:prstGeom>
          <a:gradFill flip="none" rotWithShape="1">
            <a:gsLst>
              <a:gs pos="9000">
                <a:srgbClr val="001642"/>
              </a:gs>
              <a:gs pos="100000">
                <a:srgbClr val="001642">
                  <a:alpha val="8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PA-组合 223">
            <a:extLst>
              <a:ext uri="{FF2B5EF4-FFF2-40B4-BE49-F238E27FC236}">
                <a16:creationId xmlns:a16="http://schemas.microsoft.com/office/drawing/2014/main" id="{A30E9317-E4B3-83C4-4EC2-32D416F84D2E}"/>
              </a:ext>
            </a:extLst>
          </p:cNvPr>
          <p:cNvGrpSpPr/>
          <p:nvPr>
            <p:custDataLst>
              <p:tags r:id="rId4"/>
            </p:custDataLst>
          </p:nvPr>
        </p:nvGrpSpPr>
        <p:grpSpPr>
          <a:xfrm>
            <a:off x="11028614" y="397440"/>
            <a:ext cx="988762" cy="226162"/>
            <a:chOff x="2781300" y="571500"/>
            <a:chExt cx="3914376" cy="895350"/>
          </a:xfrm>
          <a:solidFill>
            <a:srgbClr val="33CAFF"/>
          </a:solidFill>
        </p:grpSpPr>
        <p:sp>
          <p:nvSpPr>
            <p:cNvPr id="225" name="PA-任意多边形 224">
              <a:extLst>
                <a:ext uri="{FF2B5EF4-FFF2-40B4-BE49-F238E27FC236}">
                  <a16:creationId xmlns:a16="http://schemas.microsoft.com/office/drawing/2014/main" id="{421FAB89-7D56-5A97-334A-16D7CBC10F86}"/>
                </a:ext>
              </a:extLst>
            </p:cNvPr>
            <p:cNvSpPr/>
            <p:nvPr>
              <p:custDataLst>
                <p:tags r:id="rId44"/>
              </p:custDataLst>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6" name="PA-任意多边形 225">
              <a:extLst>
                <a:ext uri="{FF2B5EF4-FFF2-40B4-BE49-F238E27FC236}">
                  <a16:creationId xmlns:a16="http://schemas.microsoft.com/office/drawing/2014/main" id="{390F2E9E-C3A7-3798-ABFB-DD51E312F29B}"/>
                </a:ext>
              </a:extLst>
            </p:cNvPr>
            <p:cNvSpPr/>
            <p:nvPr>
              <p:custDataLst>
                <p:tags r:id="rId45"/>
              </p:custDataLst>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7" name="PA-文本框 226">
              <a:extLst>
                <a:ext uri="{FF2B5EF4-FFF2-40B4-BE49-F238E27FC236}">
                  <a16:creationId xmlns:a16="http://schemas.microsoft.com/office/drawing/2014/main" id="{3AE94736-39B7-79C2-CC7D-D77C81068261}"/>
                </a:ext>
              </a:extLst>
            </p:cNvPr>
            <p:cNvSpPr txBox="1"/>
            <p:nvPr>
              <p:custDataLst>
                <p:tags r:id="rId46"/>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
        <p:nvSpPr>
          <p:cNvPr id="321" name="PA-矩形 320">
            <a:extLst>
              <a:ext uri="{FF2B5EF4-FFF2-40B4-BE49-F238E27FC236}">
                <a16:creationId xmlns:a16="http://schemas.microsoft.com/office/drawing/2014/main" id="{70EE290A-39F3-2B30-C2CC-3726B9A94C2A}"/>
              </a:ext>
            </a:extLst>
          </p:cNvPr>
          <p:cNvSpPr/>
          <p:nvPr>
            <p:custDataLst>
              <p:tags r:id="rId5"/>
            </p:custDataLst>
          </p:nvPr>
        </p:nvSpPr>
        <p:spPr>
          <a:xfrm>
            <a:off x="-665922" y="179733"/>
            <a:ext cx="5180772" cy="584200"/>
          </a:xfrm>
          <a:prstGeom prst="rect">
            <a:avLst/>
          </a:prstGeom>
          <a:gradFill flip="none" rotWithShape="1">
            <a:gsLst>
              <a:gs pos="0">
                <a:srgbClr val="2FC9FF">
                  <a:alpha val="30000"/>
                </a:srgbClr>
              </a:gs>
              <a:gs pos="100000">
                <a:srgbClr val="36F8E6">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0" name="PA-组合 319">
            <a:extLst>
              <a:ext uri="{FF2B5EF4-FFF2-40B4-BE49-F238E27FC236}">
                <a16:creationId xmlns:a16="http://schemas.microsoft.com/office/drawing/2014/main" id="{8C87CE67-484C-5B4E-2665-4AD87AF15B0F}"/>
              </a:ext>
            </a:extLst>
          </p:cNvPr>
          <p:cNvGrpSpPr/>
          <p:nvPr>
            <p:custDataLst>
              <p:tags r:id="rId6"/>
            </p:custDataLst>
          </p:nvPr>
        </p:nvGrpSpPr>
        <p:grpSpPr>
          <a:xfrm>
            <a:off x="99219" y="272345"/>
            <a:ext cx="307182" cy="452260"/>
            <a:chOff x="57152" y="219076"/>
            <a:chExt cx="273844" cy="402431"/>
          </a:xfrm>
          <a:gradFill>
            <a:gsLst>
              <a:gs pos="0">
                <a:srgbClr val="2FC9FF">
                  <a:alpha val="31000"/>
                </a:srgbClr>
              </a:gs>
              <a:gs pos="100000">
                <a:srgbClr val="36F8E6">
                  <a:alpha val="0"/>
                </a:srgbClr>
              </a:gs>
            </a:gsLst>
            <a:lin ang="5400000" scaled="1"/>
          </a:gradFill>
        </p:grpSpPr>
        <p:sp>
          <p:nvSpPr>
            <p:cNvPr id="317" name="PA-平行四边形 316">
              <a:extLst>
                <a:ext uri="{FF2B5EF4-FFF2-40B4-BE49-F238E27FC236}">
                  <a16:creationId xmlns:a16="http://schemas.microsoft.com/office/drawing/2014/main" id="{7CC49D3B-4106-FE3C-35B0-49776ECFED7B}"/>
                </a:ext>
              </a:extLst>
            </p:cNvPr>
            <p:cNvSpPr/>
            <p:nvPr>
              <p:custDataLst>
                <p:tags r:id="rId41"/>
              </p:custDataLst>
            </p:nvPr>
          </p:nvSpPr>
          <p:spPr>
            <a:xfrm>
              <a:off x="57152"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PA-平行四边形 317">
              <a:extLst>
                <a:ext uri="{FF2B5EF4-FFF2-40B4-BE49-F238E27FC236}">
                  <a16:creationId xmlns:a16="http://schemas.microsoft.com/office/drawing/2014/main" id="{ACED8554-A560-7851-8541-FD61E6371C35}"/>
                </a:ext>
              </a:extLst>
            </p:cNvPr>
            <p:cNvSpPr/>
            <p:nvPr>
              <p:custDataLst>
                <p:tags r:id="rId42"/>
              </p:custDataLst>
            </p:nvPr>
          </p:nvSpPr>
          <p:spPr>
            <a:xfrm>
              <a:off x="138115"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PA-平行四边形 318">
              <a:extLst>
                <a:ext uri="{FF2B5EF4-FFF2-40B4-BE49-F238E27FC236}">
                  <a16:creationId xmlns:a16="http://schemas.microsoft.com/office/drawing/2014/main" id="{D2118231-C060-01D9-C77A-C74AFBA52DD0}"/>
                </a:ext>
              </a:extLst>
            </p:cNvPr>
            <p:cNvSpPr/>
            <p:nvPr>
              <p:custDataLst>
                <p:tags r:id="rId43"/>
              </p:custDataLst>
            </p:nvPr>
          </p:nvSpPr>
          <p:spPr>
            <a:xfrm>
              <a:off x="219078"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3" name="PA-直接连接符 322">
            <a:extLst>
              <a:ext uri="{FF2B5EF4-FFF2-40B4-BE49-F238E27FC236}">
                <a16:creationId xmlns:a16="http://schemas.microsoft.com/office/drawing/2014/main" id="{335FE456-CEDD-9B2C-3923-5DAFFB9D23D2}"/>
              </a:ext>
            </a:extLst>
          </p:cNvPr>
          <p:cNvCxnSpPr>
            <a:cxnSpLocks/>
          </p:cNvCxnSpPr>
          <p:nvPr>
            <p:custDataLst>
              <p:tags r:id="rId7"/>
            </p:custDataLst>
          </p:nvPr>
        </p:nvCxnSpPr>
        <p:spPr>
          <a:xfrm>
            <a:off x="3886200" y="516835"/>
            <a:ext cx="6609522" cy="0"/>
          </a:xfrm>
          <a:prstGeom prst="line">
            <a:avLst/>
          </a:prstGeom>
          <a:ln w="3175">
            <a:solidFill>
              <a:srgbClr val="1890D6">
                <a:alpha val="41000"/>
              </a:srgbClr>
            </a:solidFill>
            <a:prstDash val="lgDashDot"/>
          </a:ln>
        </p:spPr>
        <p:style>
          <a:lnRef idx="1">
            <a:schemeClr val="accent1"/>
          </a:lnRef>
          <a:fillRef idx="0">
            <a:schemeClr val="accent1"/>
          </a:fillRef>
          <a:effectRef idx="0">
            <a:schemeClr val="accent1"/>
          </a:effectRef>
          <a:fontRef idx="minor">
            <a:schemeClr val="tx1"/>
          </a:fontRef>
        </p:style>
      </p:cxnSp>
      <p:grpSp>
        <p:nvGrpSpPr>
          <p:cNvPr id="330" name="PA-组合 329">
            <a:extLst>
              <a:ext uri="{FF2B5EF4-FFF2-40B4-BE49-F238E27FC236}">
                <a16:creationId xmlns:a16="http://schemas.microsoft.com/office/drawing/2014/main" id="{0B583584-70FA-41CC-4CA5-45CA3F8F2977}"/>
              </a:ext>
            </a:extLst>
          </p:cNvPr>
          <p:cNvGrpSpPr/>
          <p:nvPr>
            <p:custDataLst>
              <p:tags r:id="rId8"/>
            </p:custDataLst>
          </p:nvPr>
        </p:nvGrpSpPr>
        <p:grpSpPr>
          <a:xfrm>
            <a:off x="10436501" y="444466"/>
            <a:ext cx="453473" cy="139148"/>
            <a:chOff x="10436501" y="444466"/>
            <a:chExt cx="453473" cy="139148"/>
          </a:xfrm>
          <a:solidFill>
            <a:srgbClr val="1890D6">
              <a:alpha val="35000"/>
            </a:srgbClr>
          </a:solidFill>
        </p:grpSpPr>
        <p:sp>
          <p:nvSpPr>
            <p:cNvPr id="326" name="PA-燕尾形 325">
              <a:extLst>
                <a:ext uri="{FF2B5EF4-FFF2-40B4-BE49-F238E27FC236}">
                  <a16:creationId xmlns:a16="http://schemas.microsoft.com/office/drawing/2014/main" id="{41DDBCDB-8E17-C6F8-7C2A-914361E6FAE7}"/>
                </a:ext>
              </a:extLst>
            </p:cNvPr>
            <p:cNvSpPr/>
            <p:nvPr>
              <p:custDataLst>
                <p:tags r:id="rId37"/>
              </p:custDataLst>
            </p:nvPr>
          </p:nvSpPr>
          <p:spPr>
            <a:xfrm>
              <a:off x="1043650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7" name="PA-燕尾形 326">
              <a:extLst>
                <a:ext uri="{FF2B5EF4-FFF2-40B4-BE49-F238E27FC236}">
                  <a16:creationId xmlns:a16="http://schemas.microsoft.com/office/drawing/2014/main" id="{7C35FF92-0C04-1BC2-3019-3E366F26C8D9}"/>
                </a:ext>
              </a:extLst>
            </p:cNvPr>
            <p:cNvSpPr/>
            <p:nvPr>
              <p:custDataLst>
                <p:tags r:id="rId38"/>
              </p:custDataLst>
            </p:nvPr>
          </p:nvSpPr>
          <p:spPr>
            <a:xfrm>
              <a:off x="1054127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8" name="PA-燕尾形 327">
              <a:extLst>
                <a:ext uri="{FF2B5EF4-FFF2-40B4-BE49-F238E27FC236}">
                  <a16:creationId xmlns:a16="http://schemas.microsoft.com/office/drawing/2014/main" id="{316315CB-C555-AEC0-3B64-C9B4D54C0905}"/>
                </a:ext>
              </a:extLst>
            </p:cNvPr>
            <p:cNvSpPr/>
            <p:nvPr>
              <p:custDataLst>
                <p:tags r:id="rId39"/>
              </p:custDataLst>
            </p:nvPr>
          </p:nvSpPr>
          <p:spPr>
            <a:xfrm>
              <a:off x="1064605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9" name="PA-燕尾形 328">
              <a:extLst>
                <a:ext uri="{FF2B5EF4-FFF2-40B4-BE49-F238E27FC236}">
                  <a16:creationId xmlns:a16="http://schemas.microsoft.com/office/drawing/2014/main" id="{27ED1E54-CE03-E83B-8998-00DF6FBAA636}"/>
                </a:ext>
              </a:extLst>
            </p:cNvPr>
            <p:cNvSpPr/>
            <p:nvPr>
              <p:custDataLst>
                <p:tags r:id="rId40"/>
              </p:custDataLst>
            </p:nvPr>
          </p:nvSpPr>
          <p:spPr>
            <a:xfrm>
              <a:off x="1075082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PA-文本框 5">
            <a:extLst>
              <a:ext uri="{FF2B5EF4-FFF2-40B4-BE49-F238E27FC236}">
                <a16:creationId xmlns:a16="http://schemas.microsoft.com/office/drawing/2014/main" id="{DDF49489-A43A-EC2A-5207-5B8EE4A7EA2C}"/>
              </a:ext>
            </a:extLst>
          </p:cNvPr>
          <p:cNvSpPr txBox="1"/>
          <p:nvPr>
            <p:custDataLst>
              <p:tags r:id="rId9"/>
            </p:custDataLst>
          </p:nvPr>
        </p:nvSpPr>
        <p:spPr>
          <a:xfrm>
            <a:off x="462061" y="292381"/>
            <a:ext cx="3314602" cy="360081"/>
          </a:xfrm>
          <a:custGeom>
            <a:avLst/>
            <a:gdLst/>
            <a:ahLst/>
            <a:cxnLst/>
            <a:rect l="l" t="t" r="r" b="b"/>
            <a:pathLst>
              <a:path w="2296440" h="164592">
                <a:moveTo>
                  <a:pt x="1565834" y="130987"/>
                </a:moveTo>
                <a:lnTo>
                  <a:pt x="1564462" y="140589"/>
                </a:lnTo>
                <a:lnTo>
                  <a:pt x="1607439" y="140589"/>
                </a:lnTo>
                <a:lnTo>
                  <a:pt x="1608811" y="130987"/>
                </a:lnTo>
                <a:close/>
                <a:moveTo>
                  <a:pt x="924839" y="125958"/>
                </a:moveTo>
                <a:lnTo>
                  <a:pt x="923011" y="138988"/>
                </a:lnTo>
                <a:lnTo>
                  <a:pt x="935584" y="138988"/>
                </a:lnTo>
                <a:lnTo>
                  <a:pt x="937412" y="125958"/>
                </a:lnTo>
                <a:close/>
                <a:moveTo>
                  <a:pt x="422072" y="122986"/>
                </a:moveTo>
                <a:lnTo>
                  <a:pt x="552602" y="122986"/>
                </a:lnTo>
                <a:lnTo>
                  <a:pt x="549859" y="142189"/>
                </a:lnTo>
                <a:lnTo>
                  <a:pt x="419329" y="142189"/>
                </a:lnTo>
                <a:close/>
                <a:moveTo>
                  <a:pt x="48692" y="121615"/>
                </a:moveTo>
                <a:lnTo>
                  <a:pt x="46406" y="138988"/>
                </a:lnTo>
                <a:lnTo>
                  <a:pt x="141961" y="138988"/>
                </a:lnTo>
                <a:lnTo>
                  <a:pt x="144247" y="121615"/>
                </a:lnTo>
                <a:close/>
                <a:moveTo>
                  <a:pt x="671170" y="102870"/>
                </a:moveTo>
                <a:lnTo>
                  <a:pt x="668198" y="125044"/>
                </a:lnTo>
                <a:lnTo>
                  <a:pt x="627050" y="129616"/>
                </a:lnTo>
                <a:lnTo>
                  <a:pt x="630250" y="107442"/>
                </a:lnTo>
                <a:close/>
                <a:moveTo>
                  <a:pt x="1569720" y="102641"/>
                </a:moveTo>
                <a:lnTo>
                  <a:pt x="1568348" y="112242"/>
                </a:lnTo>
                <a:lnTo>
                  <a:pt x="1611325" y="112242"/>
                </a:lnTo>
                <a:lnTo>
                  <a:pt x="1612697" y="102641"/>
                </a:lnTo>
                <a:close/>
                <a:moveTo>
                  <a:pt x="1302563" y="99898"/>
                </a:moveTo>
                <a:lnTo>
                  <a:pt x="1297076" y="138988"/>
                </a:lnTo>
                <a:lnTo>
                  <a:pt x="1310335" y="138988"/>
                </a:lnTo>
                <a:lnTo>
                  <a:pt x="1315822" y="99898"/>
                </a:lnTo>
                <a:close/>
                <a:moveTo>
                  <a:pt x="2138934" y="93954"/>
                </a:moveTo>
                <a:lnTo>
                  <a:pt x="2132533" y="138988"/>
                </a:lnTo>
                <a:lnTo>
                  <a:pt x="2154022" y="138988"/>
                </a:lnTo>
                <a:lnTo>
                  <a:pt x="2160423" y="93954"/>
                </a:lnTo>
                <a:close/>
                <a:moveTo>
                  <a:pt x="1201598" y="93040"/>
                </a:moveTo>
                <a:lnTo>
                  <a:pt x="1194968" y="140817"/>
                </a:lnTo>
                <a:lnTo>
                  <a:pt x="1203884" y="140817"/>
                </a:lnTo>
                <a:lnTo>
                  <a:pt x="1210513" y="93040"/>
                </a:lnTo>
                <a:close/>
                <a:moveTo>
                  <a:pt x="1165479" y="93040"/>
                </a:moveTo>
                <a:lnTo>
                  <a:pt x="1158850" y="140817"/>
                </a:lnTo>
                <a:lnTo>
                  <a:pt x="1167765" y="140817"/>
                </a:lnTo>
                <a:lnTo>
                  <a:pt x="1174395" y="93040"/>
                </a:lnTo>
                <a:close/>
                <a:moveTo>
                  <a:pt x="929640" y="91211"/>
                </a:moveTo>
                <a:lnTo>
                  <a:pt x="927811" y="104241"/>
                </a:lnTo>
                <a:lnTo>
                  <a:pt x="940384" y="104241"/>
                </a:lnTo>
                <a:lnTo>
                  <a:pt x="942213" y="91211"/>
                </a:lnTo>
                <a:close/>
                <a:moveTo>
                  <a:pt x="1690802" y="82524"/>
                </a:moveTo>
                <a:lnTo>
                  <a:pt x="1742923" y="82524"/>
                </a:lnTo>
                <a:lnTo>
                  <a:pt x="1738351" y="91211"/>
                </a:lnTo>
                <a:lnTo>
                  <a:pt x="1867510" y="91211"/>
                </a:lnTo>
                <a:lnTo>
                  <a:pt x="1863395" y="121615"/>
                </a:lnTo>
                <a:lnTo>
                  <a:pt x="1836192" y="160705"/>
                </a:lnTo>
                <a:lnTo>
                  <a:pt x="1675486" y="160705"/>
                </a:lnTo>
                <a:lnTo>
                  <a:pt x="1678458" y="138988"/>
                </a:lnTo>
                <a:lnTo>
                  <a:pt x="1739037" y="138988"/>
                </a:lnTo>
                <a:lnTo>
                  <a:pt x="1735379" y="121615"/>
                </a:lnTo>
                <a:lnTo>
                  <a:pt x="1778813" y="121615"/>
                </a:lnTo>
                <a:lnTo>
                  <a:pt x="1782471" y="138988"/>
                </a:lnTo>
                <a:lnTo>
                  <a:pt x="1803502" y="138988"/>
                </a:lnTo>
                <a:lnTo>
                  <a:pt x="1821561" y="112928"/>
                </a:lnTo>
                <a:lnTo>
                  <a:pt x="1727149" y="112928"/>
                </a:lnTo>
                <a:lnTo>
                  <a:pt x="1724863" y="117271"/>
                </a:lnTo>
                <a:lnTo>
                  <a:pt x="1681429" y="117271"/>
                </a:lnTo>
                <a:lnTo>
                  <a:pt x="1696288" y="88925"/>
                </a:lnTo>
                <a:close/>
                <a:moveTo>
                  <a:pt x="54407" y="82524"/>
                </a:moveTo>
                <a:lnTo>
                  <a:pt x="51892" y="99898"/>
                </a:lnTo>
                <a:lnTo>
                  <a:pt x="147447" y="99898"/>
                </a:lnTo>
                <a:lnTo>
                  <a:pt x="149962" y="82524"/>
                </a:lnTo>
                <a:close/>
                <a:moveTo>
                  <a:pt x="1135990" y="73380"/>
                </a:moveTo>
                <a:lnTo>
                  <a:pt x="1245946" y="73380"/>
                </a:lnTo>
                <a:lnTo>
                  <a:pt x="1233602" y="160477"/>
                </a:lnTo>
                <a:lnTo>
                  <a:pt x="1123645" y="160477"/>
                </a:lnTo>
                <a:close/>
                <a:moveTo>
                  <a:pt x="2059457" y="70866"/>
                </a:moveTo>
                <a:lnTo>
                  <a:pt x="2079803" y="70866"/>
                </a:lnTo>
                <a:lnTo>
                  <a:pt x="2079117" y="121158"/>
                </a:lnTo>
                <a:lnTo>
                  <a:pt x="2059000" y="121158"/>
                </a:lnTo>
                <a:close/>
                <a:moveTo>
                  <a:pt x="1965503" y="70866"/>
                </a:moveTo>
                <a:lnTo>
                  <a:pt x="1985391" y="70866"/>
                </a:lnTo>
                <a:lnTo>
                  <a:pt x="1971446" y="121386"/>
                </a:lnTo>
                <a:lnTo>
                  <a:pt x="1951558" y="121386"/>
                </a:lnTo>
                <a:close/>
                <a:moveTo>
                  <a:pt x="432816" y="65836"/>
                </a:moveTo>
                <a:lnTo>
                  <a:pt x="599465" y="65836"/>
                </a:lnTo>
                <a:lnTo>
                  <a:pt x="596951" y="84124"/>
                </a:lnTo>
                <a:lnTo>
                  <a:pt x="588035" y="98755"/>
                </a:lnTo>
                <a:lnTo>
                  <a:pt x="607923" y="98755"/>
                </a:lnTo>
                <a:lnTo>
                  <a:pt x="600837" y="149275"/>
                </a:lnTo>
                <a:cubicBezTo>
                  <a:pt x="600227" y="153695"/>
                  <a:pt x="598208" y="157314"/>
                  <a:pt x="594779" y="160134"/>
                </a:cubicBezTo>
                <a:cubicBezTo>
                  <a:pt x="591350" y="162953"/>
                  <a:pt x="587426" y="164363"/>
                  <a:pt x="583006" y="164363"/>
                </a:cubicBezTo>
                <a:lnTo>
                  <a:pt x="498653" y="164363"/>
                </a:lnTo>
                <a:lnTo>
                  <a:pt x="518541" y="147675"/>
                </a:lnTo>
                <a:lnTo>
                  <a:pt x="557632" y="147675"/>
                </a:lnTo>
                <a:lnTo>
                  <a:pt x="561746" y="117500"/>
                </a:lnTo>
                <a:lnTo>
                  <a:pt x="432359" y="117500"/>
                </a:lnTo>
                <a:lnTo>
                  <a:pt x="446303" y="89154"/>
                </a:lnTo>
                <a:lnTo>
                  <a:pt x="485623" y="89154"/>
                </a:lnTo>
                <a:lnTo>
                  <a:pt x="481508" y="98755"/>
                </a:lnTo>
                <a:lnTo>
                  <a:pt x="544373" y="98755"/>
                </a:lnTo>
                <a:lnTo>
                  <a:pt x="553060" y="84124"/>
                </a:lnTo>
                <a:lnTo>
                  <a:pt x="430301" y="84124"/>
                </a:lnTo>
                <a:close/>
                <a:moveTo>
                  <a:pt x="977189" y="60807"/>
                </a:moveTo>
                <a:lnTo>
                  <a:pt x="966216" y="138988"/>
                </a:lnTo>
                <a:lnTo>
                  <a:pt x="979018" y="138988"/>
                </a:lnTo>
                <a:lnTo>
                  <a:pt x="989990" y="60807"/>
                </a:lnTo>
                <a:close/>
                <a:moveTo>
                  <a:pt x="933983" y="60807"/>
                </a:moveTo>
                <a:lnTo>
                  <a:pt x="932840" y="69494"/>
                </a:lnTo>
                <a:lnTo>
                  <a:pt x="945413" y="69494"/>
                </a:lnTo>
                <a:lnTo>
                  <a:pt x="946556" y="60807"/>
                </a:lnTo>
                <a:close/>
                <a:moveTo>
                  <a:pt x="890092" y="60807"/>
                </a:moveTo>
                <a:lnTo>
                  <a:pt x="879120" y="138988"/>
                </a:lnTo>
                <a:lnTo>
                  <a:pt x="892378" y="138988"/>
                </a:lnTo>
                <a:lnTo>
                  <a:pt x="903351" y="60807"/>
                </a:lnTo>
                <a:close/>
                <a:moveTo>
                  <a:pt x="223266" y="52120"/>
                </a:moveTo>
                <a:lnTo>
                  <a:pt x="310134" y="52120"/>
                </a:lnTo>
                <a:lnTo>
                  <a:pt x="306934" y="73837"/>
                </a:lnTo>
                <a:lnTo>
                  <a:pt x="267157" y="73837"/>
                </a:lnTo>
                <a:lnTo>
                  <a:pt x="246355" y="138988"/>
                </a:lnTo>
                <a:lnTo>
                  <a:pt x="262357" y="137160"/>
                </a:lnTo>
                <a:lnTo>
                  <a:pt x="263042" y="108585"/>
                </a:lnTo>
                <a:lnTo>
                  <a:pt x="297790" y="108585"/>
                </a:lnTo>
                <a:lnTo>
                  <a:pt x="296418" y="164592"/>
                </a:lnTo>
                <a:lnTo>
                  <a:pt x="261671" y="164592"/>
                </a:lnTo>
                <a:lnTo>
                  <a:pt x="261671" y="158419"/>
                </a:lnTo>
                <a:lnTo>
                  <a:pt x="207264" y="164592"/>
                </a:lnTo>
                <a:lnTo>
                  <a:pt x="210464" y="143332"/>
                </a:lnTo>
                <a:lnTo>
                  <a:pt x="232410" y="73837"/>
                </a:lnTo>
                <a:lnTo>
                  <a:pt x="220065" y="73837"/>
                </a:lnTo>
                <a:close/>
                <a:moveTo>
                  <a:pt x="791185" y="43434"/>
                </a:moveTo>
                <a:lnTo>
                  <a:pt x="787527" y="69494"/>
                </a:lnTo>
                <a:lnTo>
                  <a:pt x="798043" y="69494"/>
                </a:lnTo>
                <a:lnTo>
                  <a:pt x="801700" y="43434"/>
                </a:lnTo>
                <a:close/>
                <a:moveTo>
                  <a:pt x="752094" y="43434"/>
                </a:moveTo>
                <a:lnTo>
                  <a:pt x="748436" y="69494"/>
                </a:lnTo>
                <a:lnTo>
                  <a:pt x="759409" y="69494"/>
                </a:lnTo>
                <a:lnTo>
                  <a:pt x="763067" y="43434"/>
                </a:lnTo>
                <a:close/>
                <a:moveTo>
                  <a:pt x="59893" y="43434"/>
                </a:moveTo>
                <a:lnTo>
                  <a:pt x="57379" y="60807"/>
                </a:lnTo>
                <a:lnTo>
                  <a:pt x="152933" y="60807"/>
                </a:lnTo>
                <a:lnTo>
                  <a:pt x="155448" y="43434"/>
                </a:lnTo>
                <a:close/>
                <a:moveTo>
                  <a:pt x="1186510" y="42976"/>
                </a:moveTo>
                <a:lnTo>
                  <a:pt x="1222858" y="42976"/>
                </a:lnTo>
                <a:lnTo>
                  <a:pt x="1227430" y="67437"/>
                </a:lnTo>
                <a:lnTo>
                  <a:pt x="1191082" y="67437"/>
                </a:lnTo>
                <a:close/>
                <a:moveTo>
                  <a:pt x="1473022" y="42291"/>
                </a:moveTo>
                <a:lnTo>
                  <a:pt x="1523314" y="42291"/>
                </a:lnTo>
                <a:lnTo>
                  <a:pt x="1510970" y="129844"/>
                </a:lnTo>
                <a:lnTo>
                  <a:pt x="1521943" y="126644"/>
                </a:lnTo>
                <a:lnTo>
                  <a:pt x="1518514" y="150190"/>
                </a:lnTo>
                <a:lnTo>
                  <a:pt x="1468222" y="163906"/>
                </a:lnTo>
                <a:lnTo>
                  <a:pt x="1482166" y="64693"/>
                </a:lnTo>
                <a:lnTo>
                  <a:pt x="1469822" y="64693"/>
                </a:lnTo>
                <a:close/>
                <a:moveTo>
                  <a:pt x="1311021" y="39090"/>
                </a:moveTo>
                <a:lnTo>
                  <a:pt x="1305535" y="78181"/>
                </a:lnTo>
                <a:lnTo>
                  <a:pt x="1318793" y="78181"/>
                </a:lnTo>
                <a:lnTo>
                  <a:pt x="1324280" y="39090"/>
                </a:lnTo>
                <a:close/>
                <a:moveTo>
                  <a:pt x="1610868" y="35433"/>
                </a:moveTo>
                <a:lnTo>
                  <a:pt x="1608811" y="50749"/>
                </a:lnTo>
                <a:lnTo>
                  <a:pt x="1613383" y="50749"/>
                </a:lnTo>
                <a:lnTo>
                  <a:pt x="1622298" y="35433"/>
                </a:lnTo>
                <a:close/>
                <a:moveTo>
                  <a:pt x="564947" y="22860"/>
                </a:moveTo>
                <a:lnTo>
                  <a:pt x="562204" y="42291"/>
                </a:lnTo>
                <a:lnTo>
                  <a:pt x="586892" y="42291"/>
                </a:lnTo>
                <a:lnTo>
                  <a:pt x="589636" y="22860"/>
                </a:lnTo>
                <a:close/>
                <a:moveTo>
                  <a:pt x="2070430" y="17145"/>
                </a:moveTo>
                <a:lnTo>
                  <a:pt x="2089861" y="17145"/>
                </a:lnTo>
                <a:lnTo>
                  <a:pt x="2080489" y="61493"/>
                </a:lnTo>
                <a:lnTo>
                  <a:pt x="2061058" y="61493"/>
                </a:lnTo>
                <a:close/>
                <a:moveTo>
                  <a:pt x="1969846" y="17145"/>
                </a:moveTo>
                <a:lnTo>
                  <a:pt x="1989963" y="17145"/>
                </a:lnTo>
                <a:lnTo>
                  <a:pt x="1987220" y="61493"/>
                </a:lnTo>
                <a:lnTo>
                  <a:pt x="1967103" y="61493"/>
                </a:lnTo>
                <a:close/>
                <a:moveTo>
                  <a:pt x="1060323" y="15087"/>
                </a:moveTo>
                <a:lnTo>
                  <a:pt x="1098042" y="15087"/>
                </a:lnTo>
                <a:lnTo>
                  <a:pt x="1078382" y="155905"/>
                </a:lnTo>
                <a:lnTo>
                  <a:pt x="1047064" y="155905"/>
                </a:lnTo>
                <a:lnTo>
                  <a:pt x="1065809" y="21488"/>
                </a:lnTo>
                <a:close/>
                <a:moveTo>
                  <a:pt x="233553" y="8686"/>
                </a:moveTo>
                <a:lnTo>
                  <a:pt x="311734" y="8686"/>
                </a:lnTo>
                <a:lnTo>
                  <a:pt x="308762" y="30403"/>
                </a:lnTo>
                <a:lnTo>
                  <a:pt x="230581" y="30403"/>
                </a:lnTo>
                <a:close/>
                <a:moveTo>
                  <a:pt x="2261692" y="4572"/>
                </a:moveTo>
                <a:lnTo>
                  <a:pt x="2292553" y="4572"/>
                </a:lnTo>
                <a:lnTo>
                  <a:pt x="2296211" y="30861"/>
                </a:lnTo>
                <a:lnTo>
                  <a:pt x="2266264" y="30861"/>
                </a:lnTo>
                <a:close/>
                <a:moveTo>
                  <a:pt x="538886" y="4572"/>
                </a:moveTo>
                <a:lnTo>
                  <a:pt x="620725" y="4572"/>
                </a:lnTo>
                <a:lnTo>
                  <a:pt x="612724" y="60579"/>
                </a:lnTo>
                <a:lnTo>
                  <a:pt x="530885" y="60579"/>
                </a:lnTo>
                <a:close/>
                <a:moveTo>
                  <a:pt x="1482623" y="4343"/>
                </a:moveTo>
                <a:lnTo>
                  <a:pt x="1518056" y="4343"/>
                </a:lnTo>
                <a:lnTo>
                  <a:pt x="1523771" y="32689"/>
                </a:lnTo>
                <a:lnTo>
                  <a:pt x="1488338" y="32689"/>
                </a:lnTo>
                <a:close/>
                <a:moveTo>
                  <a:pt x="850316" y="4343"/>
                </a:moveTo>
                <a:lnTo>
                  <a:pt x="1041426" y="4343"/>
                </a:lnTo>
                <a:lnTo>
                  <a:pt x="1038454" y="26060"/>
                </a:lnTo>
                <a:lnTo>
                  <a:pt x="964387" y="26060"/>
                </a:lnTo>
                <a:lnTo>
                  <a:pt x="954329" y="39090"/>
                </a:lnTo>
                <a:lnTo>
                  <a:pt x="1032281" y="39090"/>
                </a:lnTo>
                <a:lnTo>
                  <a:pt x="1015136" y="160705"/>
                </a:lnTo>
                <a:lnTo>
                  <a:pt x="837057" y="160705"/>
                </a:lnTo>
                <a:lnTo>
                  <a:pt x="852830" y="47777"/>
                </a:lnTo>
                <a:lnTo>
                  <a:pt x="845515" y="39090"/>
                </a:lnTo>
                <a:lnTo>
                  <a:pt x="910895" y="39090"/>
                </a:lnTo>
                <a:lnTo>
                  <a:pt x="920953" y="26060"/>
                </a:lnTo>
                <a:lnTo>
                  <a:pt x="847344" y="26060"/>
                </a:lnTo>
                <a:close/>
                <a:moveTo>
                  <a:pt x="2134819" y="457"/>
                </a:moveTo>
                <a:lnTo>
                  <a:pt x="2181225" y="457"/>
                </a:lnTo>
                <a:lnTo>
                  <a:pt x="2177796" y="24917"/>
                </a:lnTo>
                <a:lnTo>
                  <a:pt x="2204999" y="24917"/>
                </a:lnTo>
                <a:lnTo>
                  <a:pt x="2202028" y="46177"/>
                </a:lnTo>
                <a:lnTo>
                  <a:pt x="2174596" y="46177"/>
                </a:lnTo>
                <a:lnTo>
                  <a:pt x="2170938" y="73152"/>
                </a:lnTo>
                <a:lnTo>
                  <a:pt x="2196770" y="73152"/>
                </a:lnTo>
                <a:lnTo>
                  <a:pt x="2184654" y="159562"/>
                </a:lnTo>
                <a:lnTo>
                  <a:pt x="2096415" y="159562"/>
                </a:lnTo>
                <a:lnTo>
                  <a:pt x="2108530" y="73152"/>
                </a:lnTo>
                <a:lnTo>
                  <a:pt x="2132762" y="73152"/>
                </a:lnTo>
                <a:lnTo>
                  <a:pt x="2141906" y="9144"/>
                </a:lnTo>
                <a:close/>
                <a:moveTo>
                  <a:pt x="1156335" y="457"/>
                </a:moveTo>
                <a:lnTo>
                  <a:pt x="1192911" y="457"/>
                </a:lnTo>
                <a:lnTo>
                  <a:pt x="1187653" y="13258"/>
                </a:lnTo>
                <a:lnTo>
                  <a:pt x="1250518" y="13258"/>
                </a:lnTo>
                <a:lnTo>
                  <a:pt x="1247318" y="34975"/>
                </a:lnTo>
                <a:lnTo>
                  <a:pt x="1179195" y="34975"/>
                </a:lnTo>
                <a:lnTo>
                  <a:pt x="1168222" y="62636"/>
                </a:lnTo>
                <a:lnTo>
                  <a:pt x="1133475" y="62636"/>
                </a:lnTo>
                <a:close/>
                <a:moveTo>
                  <a:pt x="2037055" y="228"/>
                </a:moveTo>
                <a:lnTo>
                  <a:pt x="2066315" y="228"/>
                </a:lnTo>
                <a:lnTo>
                  <a:pt x="2046656" y="139674"/>
                </a:lnTo>
                <a:lnTo>
                  <a:pt x="2068602" y="139674"/>
                </a:lnTo>
                <a:lnTo>
                  <a:pt x="2078431" y="130759"/>
                </a:lnTo>
                <a:lnTo>
                  <a:pt x="2073631" y="164592"/>
                </a:lnTo>
                <a:lnTo>
                  <a:pt x="2013737" y="164592"/>
                </a:lnTo>
                <a:close/>
                <a:moveTo>
                  <a:pt x="1991335" y="228"/>
                </a:moveTo>
                <a:lnTo>
                  <a:pt x="2029968" y="228"/>
                </a:lnTo>
                <a:lnTo>
                  <a:pt x="2014880" y="107670"/>
                </a:lnTo>
                <a:lnTo>
                  <a:pt x="1986077" y="164134"/>
                </a:lnTo>
                <a:lnTo>
                  <a:pt x="1953616" y="164134"/>
                </a:lnTo>
                <a:lnTo>
                  <a:pt x="1984020" y="107213"/>
                </a:lnTo>
                <a:lnTo>
                  <a:pt x="1997964" y="7315"/>
                </a:lnTo>
                <a:close/>
                <a:moveTo>
                  <a:pt x="1915439" y="228"/>
                </a:moveTo>
                <a:lnTo>
                  <a:pt x="1958645" y="228"/>
                </a:lnTo>
                <a:lnTo>
                  <a:pt x="1955216" y="24688"/>
                </a:lnTo>
                <a:lnTo>
                  <a:pt x="1963446" y="24688"/>
                </a:lnTo>
                <a:lnTo>
                  <a:pt x="1960245" y="46405"/>
                </a:lnTo>
                <a:lnTo>
                  <a:pt x="1952015" y="46405"/>
                </a:lnTo>
                <a:lnTo>
                  <a:pt x="1948129" y="75209"/>
                </a:lnTo>
                <a:lnTo>
                  <a:pt x="1956816" y="72923"/>
                </a:lnTo>
                <a:lnTo>
                  <a:pt x="1953387" y="96926"/>
                </a:lnTo>
                <a:lnTo>
                  <a:pt x="1944700" y="99212"/>
                </a:lnTo>
                <a:lnTo>
                  <a:pt x="1937614" y="149504"/>
                </a:lnTo>
                <a:cubicBezTo>
                  <a:pt x="1936852" y="153924"/>
                  <a:pt x="1934794" y="157543"/>
                  <a:pt x="1931441" y="160362"/>
                </a:cubicBezTo>
                <a:cubicBezTo>
                  <a:pt x="1928089" y="163182"/>
                  <a:pt x="1924279" y="164592"/>
                  <a:pt x="1920011" y="164592"/>
                </a:cubicBezTo>
                <a:lnTo>
                  <a:pt x="1883893" y="164592"/>
                </a:lnTo>
                <a:lnTo>
                  <a:pt x="1901723" y="144018"/>
                </a:lnTo>
                <a:lnTo>
                  <a:pt x="1906524" y="109270"/>
                </a:lnTo>
                <a:lnTo>
                  <a:pt x="1890751" y="113385"/>
                </a:lnTo>
                <a:lnTo>
                  <a:pt x="1894180" y="89611"/>
                </a:lnTo>
                <a:lnTo>
                  <a:pt x="1909953" y="85496"/>
                </a:lnTo>
                <a:lnTo>
                  <a:pt x="1915439" y="46405"/>
                </a:lnTo>
                <a:lnTo>
                  <a:pt x="1899895" y="46405"/>
                </a:lnTo>
                <a:lnTo>
                  <a:pt x="1903095" y="24688"/>
                </a:lnTo>
                <a:lnTo>
                  <a:pt x="1918411" y="24688"/>
                </a:lnTo>
                <a:lnTo>
                  <a:pt x="1920926" y="7315"/>
                </a:lnTo>
                <a:close/>
                <a:moveTo>
                  <a:pt x="1562862" y="228"/>
                </a:moveTo>
                <a:lnTo>
                  <a:pt x="1615897" y="228"/>
                </a:lnTo>
                <a:lnTo>
                  <a:pt x="1613840" y="15087"/>
                </a:lnTo>
                <a:lnTo>
                  <a:pt x="1628013" y="15087"/>
                </a:lnTo>
                <a:lnTo>
                  <a:pt x="1626184" y="28803"/>
                </a:lnTo>
                <a:lnTo>
                  <a:pt x="1635328" y="13030"/>
                </a:lnTo>
                <a:lnTo>
                  <a:pt x="1667561" y="13030"/>
                </a:lnTo>
                <a:lnTo>
                  <a:pt x="1645615" y="50749"/>
                </a:lnTo>
                <a:lnTo>
                  <a:pt x="1662303" y="50749"/>
                </a:lnTo>
                <a:lnTo>
                  <a:pt x="1659560" y="71323"/>
                </a:lnTo>
                <a:lnTo>
                  <a:pt x="1574292" y="71323"/>
                </a:lnTo>
                <a:lnTo>
                  <a:pt x="1567663" y="82524"/>
                </a:lnTo>
                <a:lnTo>
                  <a:pt x="1652702" y="82524"/>
                </a:lnTo>
                <a:lnTo>
                  <a:pt x="1641729" y="160705"/>
                </a:lnTo>
                <a:lnTo>
                  <a:pt x="1524457" y="160705"/>
                </a:lnTo>
                <a:lnTo>
                  <a:pt x="1531544" y="109728"/>
                </a:lnTo>
                <a:lnTo>
                  <a:pt x="1516913" y="109728"/>
                </a:lnTo>
                <a:lnTo>
                  <a:pt x="1539773" y="71323"/>
                </a:lnTo>
                <a:lnTo>
                  <a:pt x="1528801" y="71323"/>
                </a:lnTo>
                <a:lnTo>
                  <a:pt x="1531544" y="50749"/>
                </a:lnTo>
                <a:lnTo>
                  <a:pt x="1565834" y="50749"/>
                </a:lnTo>
                <a:lnTo>
                  <a:pt x="1568120" y="35433"/>
                </a:lnTo>
                <a:lnTo>
                  <a:pt x="1543202" y="35433"/>
                </a:lnTo>
                <a:lnTo>
                  <a:pt x="1545946" y="15087"/>
                </a:lnTo>
                <a:lnTo>
                  <a:pt x="1570863" y="15087"/>
                </a:lnTo>
                <a:lnTo>
                  <a:pt x="1571777" y="8915"/>
                </a:lnTo>
                <a:close/>
                <a:moveTo>
                  <a:pt x="1101014" y="228"/>
                </a:moveTo>
                <a:lnTo>
                  <a:pt x="1139419" y="228"/>
                </a:lnTo>
                <a:lnTo>
                  <a:pt x="1116101" y="164363"/>
                </a:lnTo>
                <a:lnTo>
                  <a:pt x="1084097" y="164363"/>
                </a:lnTo>
                <a:lnTo>
                  <a:pt x="1106500" y="6172"/>
                </a:lnTo>
                <a:close/>
                <a:moveTo>
                  <a:pt x="451561" y="228"/>
                </a:moveTo>
                <a:lnTo>
                  <a:pt x="496595" y="228"/>
                </a:lnTo>
                <a:lnTo>
                  <a:pt x="492252" y="8915"/>
                </a:lnTo>
                <a:lnTo>
                  <a:pt x="530199" y="8915"/>
                </a:lnTo>
                <a:lnTo>
                  <a:pt x="525170" y="45262"/>
                </a:lnTo>
                <a:cubicBezTo>
                  <a:pt x="524408" y="49682"/>
                  <a:pt x="522351" y="53378"/>
                  <a:pt x="518998" y="56349"/>
                </a:cubicBezTo>
                <a:cubicBezTo>
                  <a:pt x="515645" y="59321"/>
                  <a:pt x="511759" y="60807"/>
                  <a:pt x="507340" y="60807"/>
                </a:cubicBezTo>
                <a:lnTo>
                  <a:pt x="478765" y="60807"/>
                </a:lnTo>
                <a:lnTo>
                  <a:pt x="493395" y="46405"/>
                </a:lnTo>
                <a:lnTo>
                  <a:pt x="496138" y="26746"/>
                </a:lnTo>
                <a:lnTo>
                  <a:pt x="483565" y="26746"/>
                </a:lnTo>
                <a:lnTo>
                  <a:pt x="467106" y="60807"/>
                </a:lnTo>
                <a:lnTo>
                  <a:pt x="431216" y="60807"/>
                </a:lnTo>
                <a:lnTo>
                  <a:pt x="448589" y="26746"/>
                </a:lnTo>
                <a:lnTo>
                  <a:pt x="435788" y="26746"/>
                </a:lnTo>
                <a:lnTo>
                  <a:pt x="438302" y="8915"/>
                </a:lnTo>
                <a:lnTo>
                  <a:pt x="457733" y="8915"/>
                </a:lnTo>
                <a:lnTo>
                  <a:pt x="458191" y="8001"/>
                </a:lnTo>
                <a:close/>
                <a:moveTo>
                  <a:pt x="2209800" y="0"/>
                </a:moveTo>
                <a:lnTo>
                  <a:pt x="2252320" y="0"/>
                </a:lnTo>
                <a:lnTo>
                  <a:pt x="2257578" y="41605"/>
                </a:lnTo>
                <a:lnTo>
                  <a:pt x="2296440" y="37490"/>
                </a:lnTo>
                <a:lnTo>
                  <a:pt x="2293239" y="60350"/>
                </a:lnTo>
                <a:lnTo>
                  <a:pt x="2260321" y="63779"/>
                </a:lnTo>
                <a:lnTo>
                  <a:pt x="2263521" y="90297"/>
                </a:lnTo>
                <a:lnTo>
                  <a:pt x="2291182" y="74066"/>
                </a:lnTo>
                <a:lnTo>
                  <a:pt x="2287296" y="102412"/>
                </a:lnTo>
                <a:lnTo>
                  <a:pt x="2266493" y="114528"/>
                </a:lnTo>
                <a:lnTo>
                  <a:pt x="2269693" y="138988"/>
                </a:lnTo>
                <a:lnTo>
                  <a:pt x="2277923" y="138988"/>
                </a:lnTo>
                <a:lnTo>
                  <a:pt x="2287982" y="130302"/>
                </a:lnTo>
                <a:lnTo>
                  <a:pt x="2283409" y="162306"/>
                </a:lnTo>
                <a:lnTo>
                  <a:pt x="2235632" y="162306"/>
                </a:lnTo>
                <a:lnTo>
                  <a:pt x="2232203" y="134416"/>
                </a:lnTo>
                <a:lnTo>
                  <a:pt x="2193112" y="157276"/>
                </a:lnTo>
                <a:lnTo>
                  <a:pt x="2197227" y="128930"/>
                </a:lnTo>
                <a:lnTo>
                  <a:pt x="2229231" y="110185"/>
                </a:lnTo>
                <a:lnTo>
                  <a:pt x="2224202" y="67665"/>
                </a:lnTo>
                <a:lnTo>
                  <a:pt x="2204999" y="69723"/>
                </a:lnTo>
                <a:lnTo>
                  <a:pt x="2208200" y="46863"/>
                </a:lnTo>
                <a:lnTo>
                  <a:pt x="2221459" y="45491"/>
                </a:lnTo>
                <a:lnTo>
                  <a:pt x="2217116" y="8686"/>
                </a:lnTo>
                <a:close/>
                <a:moveTo>
                  <a:pt x="1702232" y="0"/>
                </a:moveTo>
                <a:lnTo>
                  <a:pt x="1754353" y="0"/>
                </a:lnTo>
                <a:lnTo>
                  <a:pt x="1749781" y="8686"/>
                </a:lnTo>
                <a:lnTo>
                  <a:pt x="1879168" y="8686"/>
                </a:lnTo>
                <a:lnTo>
                  <a:pt x="1874825" y="39090"/>
                </a:lnTo>
                <a:lnTo>
                  <a:pt x="1847621" y="78181"/>
                </a:lnTo>
                <a:lnTo>
                  <a:pt x="1691259" y="78181"/>
                </a:lnTo>
                <a:lnTo>
                  <a:pt x="1694459" y="56464"/>
                </a:lnTo>
                <a:lnTo>
                  <a:pt x="1748409" y="56464"/>
                </a:lnTo>
                <a:lnTo>
                  <a:pt x="1744523" y="39090"/>
                </a:lnTo>
                <a:lnTo>
                  <a:pt x="1787957" y="39090"/>
                </a:lnTo>
                <a:lnTo>
                  <a:pt x="1791843" y="56464"/>
                </a:lnTo>
                <a:lnTo>
                  <a:pt x="1815160" y="56464"/>
                </a:lnTo>
                <a:lnTo>
                  <a:pt x="1833220" y="30403"/>
                </a:lnTo>
                <a:lnTo>
                  <a:pt x="1738579" y="30403"/>
                </a:lnTo>
                <a:lnTo>
                  <a:pt x="1736522" y="34747"/>
                </a:lnTo>
                <a:lnTo>
                  <a:pt x="1693088" y="34747"/>
                </a:lnTo>
                <a:lnTo>
                  <a:pt x="1707718" y="6400"/>
                </a:lnTo>
                <a:close/>
                <a:moveTo>
                  <a:pt x="1292733" y="0"/>
                </a:moveTo>
                <a:lnTo>
                  <a:pt x="1344854" y="0"/>
                </a:lnTo>
                <a:lnTo>
                  <a:pt x="1335481" y="17373"/>
                </a:lnTo>
                <a:lnTo>
                  <a:pt x="1364285" y="17373"/>
                </a:lnTo>
                <a:lnTo>
                  <a:pt x="1361084" y="40462"/>
                </a:lnTo>
                <a:lnTo>
                  <a:pt x="1380744" y="6172"/>
                </a:lnTo>
                <a:lnTo>
                  <a:pt x="1375258" y="0"/>
                </a:lnTo>
                <a:lnTo>
                  <a:pt x="1427378" y="0"/>
                </a:lnTo>
                <a:lnTo>
                  <a:pt x="1415034" y="21717"/>
                </a:lnTo>
                <a:lnTo>
                  <a:pt x="1459154" y="21717"/>
                </a:lnTo>
                <a:lnTo>
                  <a:pt x="1441780" y="145161"/>
                </a:lnTo>
                <a:cubicBezTo>
                  <a:pt x="1441171" y="149580"/>
                  <a:pt x="1439189" y="153276"/>
                  <a:pt x="1435837" y="156248"/>
                </a:cubicBezTo>
                <a:cubicBezTo>
                  <a:pt x="1432484" y="159219"/>
                  <a:pt x="1428598" y="160705"/>
                  <a:pt x="1424178" y="160705"/>
                </a:cubicBezTo>
                <a:lnTo>
                  <a:pt x="1385545" y="160705"/>
                </a:lnTo>
                <a:lnTo>
                  <a:pt x="1405890" y="138988"/>
                </a:lnTo>
                <a:lnTo>
                  <a:pt x="1407947" y="123901"/>
                </a:lnTo>
                <a:lnTo>
                  <a:pt x="1372972" y="123901"/>
                </a:lnTo>
                <a:lnTo>
                  <a:pt x="1362913" y="71780"/>
                </a:lnTo>
                <a:lnTo>
                  <a:pt x="1402004" y="71780"/>
                </a:lnTo>
                <a:lnTo>
                  <a:pt x="1409776" y="112014"/>
                </a:lnTo>
                <a:lnTo>
                  <a:pt x="1419377" y="43434"/>
                </a:lnTo>
                <a:lnTo>
                  <a:pt x="1402690" y="43434"/>
                </a:lnTo>
                <a:lnTo>
                  <a:pt x="1392860" y="60807"/>
                </a:lnTo>
                <a:lnTo>
                  <a:pt x="1358113" y="60807"/>
                </a:lnTo>
                <a:lnTo>
                  <a:pt x="1344168" y="160705"/>
                </a:lnTo>
                <a:lnTo>
                  <a:pt x="1257300" y="160705"/>
                </a:lnTo>
                <a:lnTo>
                  <a:pt x="1277417" y="17373"/>
                </a:lnTo>
                <a:lnTo>
                  <a:pt x="1292047" y="17373"/>
                </a:lnTo>
                <a:lnTo>
                  <a:pt x="1298219" y="6172"/>
                </a:lnTo>
                <a:close/>
                <a:moveTo>
                  <a:pt x="759866" y="0"/>
                </a:moveTo>
                <a:lnTo>
                  <a:pt x="800557" y="0"/>
                </a:lnTo>
                <a:lnTo>
                  <a:pt x="797357" y="21717"/>
                </a:lnTo>
                <a:lnTo>
                  <a:pt x="832104" y="21717"/>
                </a:lnTo>
                <a:lnTo>
                  <a:pt x="822503" y="91211"/>
                </a:lnTo>
                <a:lnTo>
                  <a:pt x="789127" y="91211"/>
                </a:lnTo>
                <a:lnTo>
                  <a:pt x="767639" y="121615"/>
                </a:lnTo>
                <a:lnTo>
                  <a:pt x="785012" y="138988"/>
                </a:lnTo>
                <a:lnTo>
                  <a:pt x="815188" y="138988"/>
                </a:lnTo>
                <a:lnTo>
                  <a:pt x="811530" y="164592"/>
                </a:lnTo>
                <a:lnTo>
                  <a:pt x="768096" y="164592"/>
                </a:lnTo>
                <a:lnTo>
                  <a:pt x="750494" y="145846"/>
                </a:lnTo>
                <a:lnTo>
                  <a:pt x="737006" y="164592"/>
                </a:lnTo>
                <a:lnTo>
                  <a:pt x="702945" y="164592"/>
                </a:lnTo>
                <a:lnTo>
                  <a:pt x="731749" y="125730"/>
                </a:lnTo>
                <a:lnTo>
                  <a:pt x="709117" y="101498"/>
                </a:lnTo>
                <a:lnTo>
                  <a:pt x="702488" y="149275"/>
                </a:lnTo>
                <a:cubicBezTo>
                  <a:pt x="701878" y="153695"/>
                  <a:pt x="699821" y="157314"/>
                  <a:pt x="696316" y="160134"/>
                </a:cubicBezTo>
                <a:cubicBezTo>
                  <a:pt x="692810" y="162953"/>
                  <a:pt x="688924" y="164363"/>
                  <a:pt x="684657" y="164363"/>
                </a:cubicBezTo>
                <a:lnTo>
                  <a:pt x="639623" y="164363"/>
                </a:lnTo>
                <a:lnTo>
                  <a:pt x="660654" y="142189"/>
                </a:lnTo>
                <a:lnTo>
                  <a:pt x="672770" y="142189"/>
                </a:lnTo>
                <a:lnTo>
                  <a:pt x="678713" y="92811"/>
                </a:lnTo>
                <a:lnTo>
                  <a:pt x="632765" y="92811"/>
                </a:lnTo>
                <a:lnTo>
                  <a:pt x="650596" y="34290"/>
                </a:lnTo>
                <a:lnTo>
                  <a:pt x="676656" y="34290"/>
                </a:lnTo>
                <a:lnTo>
                  <a:pt x="665912" y="71094"/>
                </a:lnTo>
                <a:lnTo>
                  <a:pt x="676199" y="71094"/>
                </a:lnTo>
                <a:lnTo>
                  <a:pt x="690601" y="25831"/>
                </a:lnTo>
                <a:lnTo>
                  <a:pt x="644881" y="25831"/>
                </a:lnTo>
                <a:lnTo>
                  <a:pt x="647852" y="4114"/>
                </a:lnTo>
                <a:lnTo>
                  <a:pt x="722376" y="4114"/>
                </a:lnTo>
                <a:lnTo>
                  <a:pt x="719404" y="25831"/>
                </a:lnTo>
                <a:lnTo>
                  <a:pt x="705460" y="71094"/>
                </a:lnTo>
                <a:lnTo>
                  <a:pt x="713460" y="71094"/>
                </a:lnTo>
                <a:lnTo>
                  <a:pt x="709346" y="99898"/>
                </a:lnTo>
                <a:lnTo>
                  <a:pt x="743179" y="99898"/>
                </a:lnTo>
                <a:lnTo>
                  <a:pt x="748436" y="105841"/>
                </a:lnTo>
                <a:lnTo>
                  <a:pt x="757809" y="91211"/>
                </a:lnTo>
                <a:lnTo>
                  <a:pt x="718033" y="91211"/>
                </a:lnTo>
                <a:lnTo>
                  <a:pt x="727634" y="21717"/>
                </a:lnTo>
                <a:lnTo>
                  <a:pt x="765124" y="21717"/>
                </a:lnTo>
                <a:lnTo>
                  <a:pt x="766953" y="8458"/>
                </a:lnTo>
                <a:close/>
                <a:moveTo>
                  <a:pt x="334823" y="0"/>
                </a:moveTo>
                <a:lnTo>
                  <a:pt x="378257" y="0"/>
                </a:lnTo>
                <a:lnTo>
                  <a:pt x="371856" y="26060"/>
                </a:lnTo>
                <a:lnTo>
                  <a:pt x="413690" y="26060"/>
                </a:lnTo>
                <a:lnTo>
                  <a:pt x="396316" y="149504"/>
                </a:lnTo>
                <a:cubicBezTo>
                  <a:pt x="395554" y="153924"/>
                  <a:pt x="393497" y="157543"/>
                  <a:pt x="390144" y="160362"/>
                </a:cubicBezTo>
                <a:cubicBezTo>
                  <a:pt x="386791" y="163182"/>
                  <a:pt x="382905" y="164592"/>
                  <a:pt x="378485" y="164592"/>
                </a:cubicBezTo>
                <a:lnTo>
                  <a:pt x="342138" y="164592"/>
                </a:lnTo>
                <a:lnTo>
                  <a:pt x="362255" y="143560"/>
                </a:lnTo>
                <a:lnTo>
                  <a:pt x="375742" y="47777"/>
                </a:lnTo>
                <a:lnTo>
                  <a:pt x="366370" y="47777"/>
                </a:lnTo>
                <a:lnTo>
                  <a:pt x="337566" y="164592"/>
                </a:lnTo>
                <a:lnTo>
                  <a:pt x="302819" y="164592"/>
                </a:lnTo>
                <a:lnTo>
                  <a:pt x="331622" y="47777"/>
                </a:lnTo>
                <a:lnTo>
                  <a:pt x="319278" y="47777"/>
                </a:lnTo>
                <a:lnTo>
                  <a:pt x="322478" y="26060"/>
                </a:lnTo>
                <a:lnTo>
                  <a:pt x="337109" y="26060"/>
                </a:lnTo>
                <a:lnTo>
                  <a:pt x="341681" y="7772"/>
                </a:lnTo>
                <a:close/>
                <a:moveTo>
                  <a:pt x="35433" y="0"/>
                </a:moveTo>
                <a:lnTo>
                  <a:pt x="96241" y="0"/>
                </a:lnTo>
                <a:lnTo>
                  <a:pt x="79781" y="21717"/>
                </a:lnTo>
                <a:lnTo>
                  <a:pt x="201854" y="21717"/>
                </a:lnTo>
                <a:lnTo>
                  <a:pt x="182423" y="160705"/>
                </a:lnTo>
                <a:lnTo>
                  <a:pt x="0" y="160705"/>
                </a:lnTo>
                <a:lnTo>
                  <a:pt x="19431" y="21717"/>
                </a:lnTo>
                <a:lnTo>
                  <a:pt x="27889" y="21717"/>
                </a:lnTo>
                <a:lnTo>
                  <a:pt x="40234" y="5486"/>
                </a:lnTo>
                <a:close/>
              </a:path>
            </a:pathLst>
          </a:custGeom>
          <a:gradFill>
            <a:gsLst>
              <a:gs pos="0">
                <a:srgbClr val="2FC9FF"/>
              </a:gs>
              <a:gs pos="100000">
                <a:srgbClr val="36F8E6"/>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800">
                <a:gradFill>
                  <a:gsLst>
                    <a:gs pos="0">
                      <a:srgbClr val="2FC9FF"/>
                    </a:gs>
                    <a:gs pos="100000">
                      <a:srgbClr val="36F8E6"/>
                    </a:gs>
                  </a:gsLst>
                  <a:lin ang="5400000" scaled="1"/>
                </a:gradFill>
                <a:latin typeface="优设标题黑" panose="00000500000000000000" pitchFamily="2" charset="-122"/>
                <a:ea typeface="优设标题黑" panose="00000500000000000000" pitchFamily="2" charset="-122"/>
              </a:defRPr>
            </a:lvl1pPr>
          </a:lstStyle>
          <a:p>
            <a:endParaRPr lang="en-US" altLang="zh-CN" dirty="0"/>
          </a:p>
        </p:txBody>
      </p:sp>
      <p:graphicFrame>
        <p:nvGraphicFramePr>
          <p:cNvPr id="3" name="PA-图表 2">
            <a:extLst>
              <a:ext uri="{FF2B5EF4-FFF2-40B4-BE49-F238E27FC236}">
                <a16:creationId xmlns:a16="http://schemas.microsoft.com/office/drawing/2014/main" id="{2196883A-3C07-B092-6B6C-4C5CED43F3EB}"/>
              </a:ext>
            </a:extLst>
          </p:cNvPr>
          <p:cNvGraphicFramePr/>
          <p:nvPr>
            <p:custDataLst>
              <p:tags r:id="rId10"/>
            </p:custDataLst>
            <p:extLst>
              <p:ext uri="{D42A27DB-BD31-4B8C-83A1-F6EECF244321}">
                <p14:modId xmlns:p14="http://schemas.microsoft.com/office/powerpoint/2010/main" val="2599370449"/>
              </p:ext>
            </p:extLst>
          </p:nvPr>
        </p:nvGraphicFramePr>
        <p:xfrm>
          <a:off x="536713" y="3975099"/>
          <a:ext cx="11118574" cy="2675421"/>
        </p:xfrm>
        <a:graphic>
          <a:graphicData uri="http://schemas.openxmlformats.org/drawingml/2006/chart">
            <c:chart xmlns:c="http://schemas.openxmlformats.org/drawingml/2006/chart" xmlns:r="http://schemas.openxmlformats.org/officeDocument/2006/relationships" r:id="rId50"/>
          </a:graphicData>
        </a:graphic>
      </p:graphicFrame>
      <p:grpSp>
        <p:nvGrpSpPr>
          <p:cNvPr id="232" name="组合 231">
            <a:extLst>
              <a:ext uri="{FF2B5EF4-FFF2-40B4-BE49-F238E27FC236}">
                <a16:creationId xmlns:a16="http://schemas.microsoft.com/office/drawing/2014/main" id="{A9274164-6FCA-AA87-A5DA-65712F737432}"/>
              </a:ext>
            </a:extLst>
          </p:cNvPr>
          <p:cNvGrpSpPr/>
          <p:nvPr/>
        </p:nvGrpSpPr>
        <p:grpSpPr>
          <a:xfrm>
            <a:off x="-345282" y="1166192"/>
            <a:ext cx="12670632" cy="2371725"/>
            <a:chOff x="-345282" y="1181100"/>
            <a:chExt cx="12670632" cy="2371725"/>
          </a:xfrm>
        </p:grpSpPr>
        <p:sp>
          <p:nvSpPr>
            <p:cNvPr id="21" name="PA-矩形 20">
              <a:extLst>
                <a:ext uri="{FF2B5EF4-FFF2-40B4-BE49-F238E27FC236}">
                  <a16:creationId xmlns:a16="http://schemas.microsoft.com/office/drawing/2014/main" id="{6F4CEA93-EB1F-46AB-D4A5-F6AA46751CAB}"/>
                </a:ext>
              </a:extLst>
            </p:cNvPr>
            <p:cNvSpPr/>
            <p:nvPr>
              <p:custDataLst>
                <p:tags r:id="rId13"/>
              </p:custDataLst>
            </p:nvPr>
          </p:nvSpPr>
          <p:spPr>
            <a:xfrm>
              <a:off x="-133350" y="1181100"/>
              <a:ext cx="12458700" cy="2369820"/>
            </a:xfrm>
            <a:prstGeom prst="rect">
              <a:avLst/>
            </a:prstGeom>
            <a:solidFill>
              <a:srgbClr val="012351"/>
            </a:solidFill>
            <a:ln w="6350">
              <a:solidFill>
                <a:srgbClr val="2FC9FF"/>
              </a:solidFill>
            </a:ln>
            <a:effectLst>
              <a:innerShdw blurRad="165100" dist="50800">
                <a:srgbClr val="1890D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A-图片 19">
              <a:extLst>
                <a:ext uri="{FF2B5EF4-FFF2-40B4-BE49-F238E27FC236}">
                  <a16:creationId xmlns:a16="http://schemas.microsoft.com/office/drawing/2014/main" id="{45023784-B75F-B931-45BD-3601BF07CD83}"/>
                </a:ext>
              </a:extLst>
            </p:cNvPr>
            <p:cNvPicPr>
              <a:picLocks noChangeAspect="1"/>
            </p:cNvPicPr>
            <p:nvPr>
              <p:custDataLst>
                <p:tags r:id="rId14"/>
              </p:custDataLst>
            </p:nvPr>
          </p:nvPicPr>
          <p:blipFill rotWithShape="1">
            <a:blip r:embed="rId51" cstate="screen">
              <a:extLst>
                <a:ext uri="{28A0092B-C50C-407E-A947-70E740481C1C}">
                  <a14:useLocalDpi xmlns:a14="http://schemas.microsoft.com/office/drawing/2010/main"/>
                </a:ext>
              </a:extLst>
            </a:blip>
            <a:srcRect/>
            <a:stretch/>
          </p:blipFill>
          <p:spPr>
            <a:xfrm flipH="1">
              <a:off x="3308350" y="1203214"/>
              <a:ext cx="5194300" cy="2325592"/>
            </a:xfrm>
            <a:prstGeom prst="rect">
              <a:avLst/>
            </a:prstGeom>
            <a:ln>
              <a:noFill/>
            </a:ln>
            <a:effectLst>
              <a:softEdge rad="254000"/>
            </a:effectLst>
          </p:spPr>
        </p:pic>
        <p:grpSp>
          <p:nvGrpSpPr>
            <p:cNvPr id="47" name="PA-组合 46">
              <a:extLst>
                <a:ext uri="{FF2B5EF4-FFF2-40B4-BE49-F238E27FC236}">
                  <a16:creationId xmlns:a16="http://schemas.microsoft.com/office/drawing/2014/main" id="{87CA8594-AE64-39AE-AED4-6A34FB20FA7E}"/>
                </a:ext>
              </a:extLst>
            </p:cNvPr>
            <p:cNvGrpSpPr/>
            <p:nvPr>
              <p:custDataLst>
                <p:tags r:id="rId15"/>
              </p:custDataLst>
            </p:nvPr>
          </p:nvGrpSpPr>
          <p:grpSpPr>
            <a:xfrm>
              <a:off x="-345282" y="2999900"/>
              <a:ext cx="3900487" cy="43200"/>
              <a:chOff x="-345282" y="2999900"/>
              <a:chExt cx="3900487" cy="43200"/>
            </a:xfrm>
            <a:gradFill flip="none" rotWithShape="1">
              <a:gsLst>
                <a:gs pos="0">
                  <a:srgbClr val="065BDA">
                    <a:alpha val="0"/>
                  </a:srgbClr>
                </a:gs>
                <a:gs pos="100000">
                  <a:srgbClr val="065BDA"/>
                </a:gs>
              </a:gsLst>
              <a:lin ang="0" scaled="1"/>
              <a:tileRect/>
            </a:gradFill>
          </p:grpSpPr>
          <p:sp>
            <p:nvSpPr>
              <p:cNvPr id="38" name="PA-矩形 37">
                <a:extLst>
                  <a:ext uri="{FF2B5EF4-FFF2-40B4-BE49-F238E27FC236}">
                    <a16:creationId xmlns:a16="http://schemas.microsoft.com/office/drawing/2014/main" id="{D0B57F51-6958-867B-B644-8B940FABCD63}"/>
                  </a:ext>
                </a:extLst>
              </p:cNvPr>
              <p:cNvSpPr/>
              <p:nvPr>
                <p:custDataLst>
                  <p:tags r:id="rId28"/>
                </p:custDataLst>
              </p:nvPr>
            </p:nvSpPr>
            <p:spPr>
              <a:xfrm flipV="1">
                <a:off x="33123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矩形 38">
                <a:extLst>
                  <a:ext uri="{FF2B5EF4-FFF2-40B4-BE49-F238E27FC236}">
                    <a16:creationId xmlns:a16="http://schemas.microsoft.com/office/drawing/2014/main" id="{B771073A-11CB-2F91-FDFF-1B4D14B39694}"/>
                  </a:ext>
                </a:extLst>
              </p:cNvPr>
              <p:cNvSpPr/>
              <p:nvPr>
                <p:custDataLst>
                  <p:tags r:id="rId29"/>
                </p:custDataLst>
              </p:nvPr>
            </p:nvSpPr>
            <p:spPr>
              <a:xfrm flipV="1">
                <a:off x="28551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矩形 39">
                <a:extLst>
                  <a:ext uri="{FF2B5EF4-FFF2-40B4-BE49-F238E27FC236}">
                    <a16:creationId xmlns:a16="http://schemas.microsoft.com/office/drawing/2014/main" id="{AC0CAFEB-8CD4-45F0-E4AC-9A6BD6728816}"/>
                  </a:ext>
                </a:extLst>
              </p:cNvPr>
              <p:cNvSpPr/>
              <p:nvPr>
                <p:custDataLst>
                  <p:tags r:id="rId30"/>
                </p:custDataLst>
              </p:nvPr>
            </p:nvSpPr>
            <p:spPr>
              <a:xfrm flipV="1">
                <a:off x="23979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矩形 40">
                <a:extLst>
                  <a:ext uri="{FF2B5EF4-FFF2-40B4-BE49-F238E27FC236}">
                    <a16:creationId xmlns:a16="http://schemas.microsoft.com/office/drawing/2014/main" id="{6BE0536F-36CB-D56B-5B3A-AF12D9640D57}"/>
                  </a:ext>
                </a:extLst>
              </p:cNvPr>
              <p:cNvSpPr/>
              <p:nvPr>
                <p:custDataLst>
                  <p:tags r:id="rId31"/>
                </p:custDataLst>
              </p:nvPr>
            </p:nvSpPr>
            <p:spPr>
              <a:xfrm flipV="1">
                <a:off x="19407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矩形 41">
                <a:extLst>
                  <a:ext uri="{FF2B5EF4-FFF2-40B4-BE49-F238E27FC236}">
                    <a16:creationId xmlns:a16="http://schemas.microsoft.com/office/drawing/2014/main" id="{8DCB7E4E-E0A5-49AC-781E-AC4A07ED1064}"/>
                  </a:ext>
                </a:extLst>
              </p:cNvPr>
              <p:cNvSpPr/>
              <p:nvPr>
                <p:custDataLst>
                  <p:tags r:id="rId32"/>
                </p:custDataLst>
              </p:nvPr>
            </p:nvSpPr>
            <p:spPr>
              <a:xfrm flipV="1">
                <a:off x="14835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PA-矩形 42">
                <a:extLst>
                  <a:ext uri="{FF2B5EF4-FFF2-40B4-BE49-F238E27FC236}">
                    <a16:creationId xmlns:a16="http://schemas.microsoft.com/office/drawing/2014/main" id="{AA5D9C70-CC84-245C-9B8C-CB19E73F3E2B}"/>
                  </a:ext>
                </a:extLst>
              </p:cNvPr>
              <p:cNvSpPr/>
              <p:nvPr>
                <p:custDataLst>
                  <p:tags r:id="rId33"/>
                </p:custDataLst>
              </p:nvPr>
            </p:nvSpPr>
            <p:spPr>
              <a:xfrm flipV="1">
                <a:off x="10263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PA-矩形 43">
                <a:extLst>
                  <a:ext uri="{FF2B5EF4-FFF2-40B4-BE49-F238E27FC236}">
                    <a16:creationId xmlns:a16="http://schemas.microsoft.com/office/drawing/2014/main" id="{8247CAB2-C290-80F2-8329-CDDB5845D7B0}"/>
                  </a:ext>
                </a:extLst>
              </p:cNvPr>
              <p:cNvSpPr/>
              <p:nvPr>
                <p:custDataLst>
                  <p:tags r:id="rId34"/>
                </p:custDataLst>
              </p:nvPr>
            </p:nvSpPr>
            <p:spPr>
              <a:xfrm flipV="1">
                <a:off x="5691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PA-矩形 44">
                <a:extLst>
                  <a:ext uri="{FF2B5EF4-FFF2-40B4-BE49-F238E27FC236}">
                    <a16:creationId xmlns:a16="http://schemas.microsoft.com/office/drawing/2014/main" id="{3048983F-8668-204A-2BAF-E63397A5E0E4}"/>
                  </a:ext>
                </a:extLst>
              </p:cNvPr>
              <p:cNvSpPr/>
              <p:nvPr>
                <p:custDataLst>
                  <p:tags r:id="rId35"/>
                </p:custDataLst>
              </p:nvPr>
            </p:nvSpPr>
            <p:spPr>
              <a:xfrm flipV="1">
                <a:off x="111918"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PA-矩形 45">
                <a:extLst>
                  <a:ext uri="{FF2B5EF4-FFF2-40B4-BE49-F238E27FC236}">
                    <a16:creationId xmlns:a16="http://schemas.microsoft.com/office/drawing/2014/main" id="{93825992-0C46-FC8E-0E46-FACA0F957A2D}"/>
                  </a:ext>
                </a:extLst>
              </p:cNvPr>
              <p:cNvSpPr/>
              <p:nvPr>
                <p:custDataLst>
                  <p:tags r:id="rId36"/>
                </p:custDataLst>
              </p:nvPr>
            </p:nvSpPr>
            <p:spPr>
              <a:xfrm flipV="1">
                <a:off x="-345282" y="299990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id="{5AD8B6F4-71B3-968A-6A36-E7E4B6E79698}"/>
                </a:ext>
              </a:extLst>
            </p:cNvPr>
            <p:cNvGrpSpPr/>
            <p:nvPr/>
          </p:nvGrpSpPr>
          <p:grpSpPr>
            <a:xfrm>
              <a:off x="1940718" y="1710850"/>
              <a:ext cx="1614487" cy="43200"/>
              <a:chOff x="1940718" y="1710850"/>
              <a:chExt cx="1614487" cy="43200"/>
            </a:xfrm>
            <a:gradFill>
              <a:gsLst>
                <a:gs pos="31000">
                  <a:srgbClr val="065BDA">
                    <a:alpha val="0"/>
                  </a:srgbClr>
                </a:gs>
                <a:gs pos="100000">
                  <a:srgbClr val="065BDA"/>
                </a:gs>
              </a:gsLst>
              <a:lin ang="0" scaled="1"/>
            </a:gradFill>
          </p:grpSpPr>
          <p:sp>
            <p:nvSpPr>
              <p:cNvPr id="49" name="PA-矩形 48">
                <a:extLst>
                  <a:ext uri="{FF2B5EF4-FFF2-40B4-BE49-F238E27FC236}">
                    <a16:creationId xmlns:a16="http://schemas.microsoft.com/office/drawing/2014/main" id="{223D0B96-F9AE-B783-2E3B-A2F50DFC5D66}"/>
                  </a:ext>
                </a:extLst>
              </p:cNvPr>
              <p:cNvSpPr/>
              <p:nvPr>
                <p:custDataLst>
                  <p:tags r:id="rId24"/>
                </p:custDataLst>
              </p:nvPr>
            </p:nvSpPr>
            <p:spPr>
              <a:xfrm flipV="1">
                <a:off x="3312318" y="171085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PA-矩形 49">
                <a:extLst>
                  <a:ext uri="{FF2B5EF4-FFF2-40B4-BE49-F238E27FC236}">
                    <a16:creationId xmlns:a16="http://schemas.microsoft.com/office/drawing/2014/main" id="{5A332B91-2894-522D-B17A-358EC31D6978}"/>
                  </a:ext>
                </a:extLst>
              </p:cNvPr>
              <p:cNvSpPr/>
              <p:nvPr>
                <p:custDataLst>
                  <p:tags r:id="rId25"/>
                </p:custDataLst>
              </p:nvPr>
            </p:nvSpPr>
            <p:spPr>
              <a:xfrm flipV="1">
                <a:off x="2855118" y="171085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PA-矩形 50">
                <a:extLst>
                  <a:ext uri="{FF2B5EF4-FFF2-40B4-BE49-F238E27FC236}">
                    <a16:creationId xmlns:a16="http://schemas.microsoft.com/office/drawing/2014/main" id="{CB905A39-5A49-6D06-BD1E-CA0D48D3D9CE}"/>
                  </a:ext>
                </a:extLst>
              </p:cNvPr>
              <p:cNvSpPr/>
              <p:nvPr>
                <p:custDataLst>
                  <p:tags r:id="rId26"/>
                </p:custDataLst>
              </p:nvPr>
            </p:nvSpPr>
            <p:spPr>
              <a:xfrm flipV="1">
                <a:off x="2397918" y="171085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PA-矩形 51">
                <a:extLst>
                  <a:ext uri="{FF2B5EF4-FFF2-40B4-BE49-F238E27FC236}">
                    <a16:creationId xmlns:a16="http://schemas.microsoft.com/office/drawing/2014/main" id="{2C48F941-949D-FDA3-82D5-CAEAD89349FC}"/>
                  </a:ext>
                </a:extLst>
              </p:cNvPr>
              <p:cNvSpPr/>
              <p:nvPr>
                <p:custDataLst>
                  <p:tags r:id="rId27"/>
                </p:custDataLst>
              </p:nvPr>
            </p:nvSpPr>
            <p:spPr>
              <a:xfrm flipV="1">
                <a:off x="1940718" y="1710850"/>
                <a:ext cx="242887" cy="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99" name="直接连接符 198">
              <a:extLst>
                <a:ext uri="{FF2B5EF4-FFF2-40B4-BE49-F238E27FC236}">
                  <a16:creationId xmlns:a16="http://schemas.microsoft.com/office/drawing/2014/main" id="{99A224C0-D452-7E08-4F67-AA69387B1FB1}"/>
                </a:ext>
              </a:extLst>
            </p:cNvPr>
            <p:cNvCxnSpPr/>
            <p:nvPr/>
          </p:nvCxnSpPr>
          <p:spPr>
            <a:xfrm>
              <a:off x="3157537" y="2452688"/>
              <a:ext cx="0" cy="504825"/>
            </a:xfrm>
            <a:prstGeom prst="line">
              <a:avLst/>
            </a:prstGeom>
            <a:ln w="3175">
              <a:gradFill flip="none" rotWithShape="1">
                <a:gsLst>
                  <a:gs pos="0">
                    <a:srgbClr val="2FC9FF">
                      <a:alpha val="97000"/>
                    </a:srgbClr>
                  </a:gs>
                  <a:gs pos="100000">
                    <a:srgbClr val="2FC9FF">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id="{1596F818-FE65-6C6C-00C1-F06D8BA7C0DD}"/>
                </a:ext>
              </a:extLst>
            </p:cNvPr>
            <p:cNvCxnSpPr/>
            <p:nvPr/>
          </p:nvCxnSpPr>
          <p:spPr>
            <a:xfrm>
              <a:off x="2331243" y="2452688"/>
              <a:ext cx="0" cy="504825"/>
            </a:xfrm>
            <a:prstGeom prst="line">
              <a:avLst/>
            </a:prstGeom>
            <a:ln w="3175">
              <a:gradFill flip="none" rotWithShape="1">
                <a:gsLst>
                  <a:gs pos="0">
                    <a:srgbClr val="2FC9FF">
                      <a:alpha val="97000"/>
                    </a:srgbClr>
                  </a:gs>
                  <a:gs pos="100000">
                    <a:srgbClr val="2FC9FF">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id="{0518F21B-0C0C-9B05-15FB-5C271D9610EB}"/>
                </a:ext>
              </a:extLst>
            </p:cNvPr>
            <p:cNvCxnSpPr/>
            <p:nvPr/>
          </p:nvCxnSpPr>
          <p:spPr>
            <a:xfrm>
              <a:off x="976311" y="2452688"/>
              <a:ext cx="0" cy="504825"/>
            </a:xfrm>
            <a:prstGeom prst="line">
              <a:avLst/>
            </a:prstGeom>
            <a:ln w="3175">
              <a:gradFill flip="none" rotWithShape="1">
                <a:gsLst>
                  <a:gs pos="0">
                    <a:srgbClr val="2FC9FF">
                      <a:alpha val="97000"/>
                    </a:srgbClr>
                  </a:gs>
                  <a:gs pos="100000">
                    <a:srgbClr val="2FC9FF">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id="{FEB2634B-9FF8-B942-87D1-ACBCBAD54F63}"/>
                </a:ext>
              </a:extLst>
            </p:cNvPr>
            <p:cNvCxnSpPr/>
            <p:nvPr/>
          </p:nvCxnSpPr>
          <p:spPr>
            <a:xfrm>
              <a:off x="442911" y="2452688"/>
              <a:ext cx="0" cy="504825"/>
            </a:xfrm>
            <a:prstGeom prst="line">
              <a:avLst/>
            </a:prstGeom>
            <a:ln w="3175">
              <a:gradFill flip="none" rotWithShape="1">
                <a:gsLst>
                  <a:gs pos="0">
                    <a:srgbClr val="2FC9FF">
                      <a:alpha val="97000"/>
                    </a:srgbClr>
                  </a:gs>
                  <a:gs pos="100000">
                    <a:srgbClr val="2FC9FF">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id="{07D4B517-6FA9-F780-2277-C3FFB9B704D5}"/>
                </a:ext>
              </a:extLst>
            </p:cNvPr>
            <p:cNvCxnSpPr/>
            <p:nvPr/>
          </p:nvCxnSpPr>
          <p:spPr>
            <a:xfrm>
              <a:off x="1506536" y="2459831"/>
              <a:ext cx="0" cy="504825"/>
            </a:xfrm>
            <a:prstGeom prst="line">
              <a:avLst/>
            </a:prstGeom>
            <a:ln w="3175">
              <a:gradFill flip="none" rotWithShape="1">
                <a:gsLst>
                  <a:gs pos="0">
                    <a:srgbClr val="2FC9FF">
                      <a:alpha val="97000"/>
                    </a:srgbClr>
                  </a:gs>
                  <a:gs pos="100000">
                    <a:srgbClr val="2FC9FF">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9" name="八边形 58">
              <a:extLst>
                <a:ext uri="{FF2B5EF4-FFF2-40B4-BE49-F238E27FC236}">
                  <a16:creationId xmlns:a16="http://schemas.microsoft.com/office/drawing/2014/main" id="{3AF27683-9DCE-C5A8-5D08-129E6D51136D}"/>
                </a:ext>
              </a:extLst>
            </p:cNvPr>
            <p:cNvSpPr/>
            <p:nvPr/>
          </p:nvSpPr>
          <p:spPr>
            <a:xfrm>
              <a:off x="3152775" y="2352675"/>
              <a:ext cx="920750" cy="257175"/>
            </a:xfrm>
            <a:prstGeom prst="octagon">
              <a:avLst>
                <a:gd name="adj" fmla="val 9536"/>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八边形 60">
              <a:extLst>
                <a:ext uri="{FF2B5EF4-FFF2-40B4-BE49-F238E27FC236}">
                  <a16:creationId xmlns:a16="http://schemas.microsoft.com/office/drawing/2014/main" id="{958A97CB-6B69-2588-1490-8FA9FC2AC61F}"/>
                </a:ext>
              </a:extLst>
            </p:cNvPr>
            <p:cNvSpPr/>
            <p:nvPr/>
          </p:nvSpPr>
          <p:spPr>
            <a:xfrm>
              <a:off x="2327275" y="2352675"/>
              <a:ext cx="727075" cy="257175"/>
            </a:xfrm>
            <a:prstGeom prst="octagon">
              <a:avLst>
                <a:gd name="adj" fmla="val 9536"/>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八边形 61">
              <a:extLst>
                <a:ext uri="{FF2B5EF4-FFF2-40B4-BE49-F238E27FC236}">
                  <a16:creationId xmlns:a16="http://schemas.microsoft.com/office/drawing/2014/main" id="{531B125A-0774-C8A7-EADE-09F082365EA2}"/>
                </a:ext>
              </a:extLst>
            </p:cNvPr>
            <p:cNvSpPr/>
            <p:nvPr/>
          </p:nvSpPr>
          <p:spPr>
            <a:xfrm>
              <a:off x="1501775" y="2352675"/>
              <a:ext cx="727075" cy="257175"/>
            </a:xfrm>
            <a:prstGeom prst="octagon">
              <a:avLst>
                <a:gd name="adj" fmla="val 9536"/>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八边形 62">
              <a:extLst>
                <a:ext uri="{FF2B5EF4-FFF2-40B4-BE49-F238E27FC236}">
                  <a16:creationId xmlns:a16="http://schemas.microsoft.com/office/drawing/2014/main" id="{B58B5219-77DB-ECB9-6905-64ECC86E3CF8}"/>
                </a:ext>
              </a:extLst>
            </p:cNvPr>
            <p:cNvSpPr/>
            <p:nvPr/>
          </p:nvSpPr>
          <p:spPr>
            <a:xfrm>
              <a:off x="968375" y="2352675"/>
              <a:ext cx="434975" cy="257175"/>
            </a:xfrm>
            <a:prstGeom prst="octagon">
              <a:avLst>
                <a:gd name="adj" fmla="val 9536"/>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八边形 191">
              <a:extLst>
                <a:ext uri="{FF2B5EF4-FFF2-40B4-BE49-F238E27FC236}">
                  <a16:creationId xmlns:a16="http://schemas.microsoft.com/office/drawing/2014/main" id="{BB5121B1-B672-EFF9-55AE-1BC60AFC2D7E}"/>
                </a:ext>
              </a:extLst>
            </p:cNvPr>
            <p:cNvSpPr/>
            <p:nvPr/>
          </p:nvSpPr>
          <p:spPr>
            <a:xfrm>
              <a:off x="434975" y="2352675"/>
              <a:ext cx="434975" cy="257175"/>
            </a:xfrm>
            <a:prstGeom prst="octagon">
              <a:avLst>
                <a:gd name="adj" fmla="val 9536"/>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PA-文本框 28">
              <a:extLst>
                <a:ext uri="{FF2B5EF4-FFF2-40B4-BE49-F238E27FC236}">
                  <a16:creationId xmlns:a16="http://schemas.microsoft.com/office/drawing/2014/main" id="{7D83036C-9813-3DC5-535B-58B5994F10C9}"/>
                </a:ext>
              </a:extLst>
            </p:cNvPr>
            <p:cNvSpPr txBox="1"/>
            <p:nvPr>
              <p:custDataLst>
                <p:tags r:id="rId16"/>
              </p:custDataLst>
            </p:nvPr>
          </p:nvSpPr>
          <p:spPr>
            <a:xfrm>
              <a:off x="433944" y="2353663"/>
              <a:ext cx="498712" cy="261610"/>
            </a:xfrm>
            <a:prstGeom prst="rect">
              <a:avLst/>
            </a:prstGeom>
            <a:noFill/>
          </p:spPr>
          <p:txBody>
            <a:bodyPr vert="horz" wrap="square">
              <a:spAutoFit/>
            </a:bodyPr>
            <a:lstStyle/>
            <a:p>
              <a:r>
                <a:rPr lang="zh-CN" altLang="en-US" sz="1050" b="0" i="0" dirty="0">
                  <a:gradFill flip="none" rotWithShape="1">
                    <a:gsLst>
                      <a:gs pos="31000">
                        <a:srgbClr val="2FC9FF"/>
                      </a:gs>
                      <a:gs pos="100000">
                        <a:srgbClr val="36F8E6"/>
                      </a:gs>
                    </a:gsLst>
                    <a:lin ang="5400000" scaled="1"/>
                    <a:tileRect/>
                  </a:gradFill>
                  <a:effectLst/>
                  <a:latin typeface="思源黑体 CN Medium" panose="020B0600000000000000" pitchFamily="34" charset="-122"/>
                  <a:ea typeface="思源黑体 CN Medium" panose="020B0600000000000000" pitchFamily="34" charset="-122"/>
                </a:rPr>
                <a:t>技术</a:t>
              </a:r>
              <a:endParaRPr lang="zh-CN" altLang="en-US" sz="1050" dirty="0">
                <a:gradFill flip="none" rotWithShape="1">
                  <a:gsLst>
                    <a:gs pos="31000">
                      <a:srgbClr val="2FC9FF"/>
                    </a:gs>
                    <a:gs pos="100000">
                      <a:srgbClr val="36F8E6"/>
                    </a:gs>
                  </a:gsLst>
                  <a:lin ang="5400000" scaled="1"/>
                  <a:tileRect/>
                </a:gradFill>
                <a:latin typeface="思源黑体 CN Medium" panose="020B0600000000000000" pitchFamily="34" charset="-122"/>
                <a:ea typeface="思源黑体 CN Medium" panose="020B0600000000000000" pitchFamily="34" charset="-122"/>
              </a:endParaRPr>
            </a:p>
          </p:txBody>
        </p:sp>
        <p:sp>
          <p:nvSpPr>
            <p:cNvPr id="30" name="PA-文本框 29">
              <a:extLst>
                <a:ext uri="{FF2B5EF4-FFF2-40B4-BE49-F238E27FC236}">
                  <a16:creationId xmlns:a16="http://schemas.microsoft.com/office/drawing/2014/main" id="{8A3F71BD-D8E1-78C8-BF46-6137BEE9E8EC}"/>
                </a:ext>
              </a:extLst>
            </p:cNvPr>
            <p:cNvSpPr txBox="1"/>
            <p:nvPr>
              <p:custDataLst>
                <p:tags r:id="rId17"/>
              </p:custDataLst>
            </p:nvPr>
          </p:nvSpPr>
          <p:spPr>
            <a:xfrm>
              <a:off x="967940" y="2353663"/>
              <a:ext cx="498712" cy="261610"/>
            </a:xfrm>
            <a:prstGeom prst="rect">
              <a:avLst/>
            </a:prstGeom>
            <a:noFill/>
          </p:spPr>
          <p:txBody>
            <a:bodyPr vert="horz" wrap="square">
              <a:spAutoFit/>
            </a:bodyPr>
            <a:lstStyle/>
            <a:p>
              <a:r>
                <a:rPr lang="zh-CN" altLang="en-US" sz="1050" b="0" i="0">
                  <a:gradFill flip="none" rotWithShape="1">
                    <a:gsLst>
                      <a:gs pos="31000">
                        <a:srgbClr val="2FC9FF"/>
                      </a:gs>
                      <a:gs pos="100000">
                        <a:srgbClr val="36F8E6"/>
                      </a:gs>
                    </a:gsLst>
                    <a:lin ang="5400000" scaled="1"/>
                    <a:tileRect/>
                  </a:gradFill>
                  <a:effectLst/>
                  <a:latin typeface="思源黑体 CN Medium" panose="020B0600000000000000" pitchFamily="34" charset="-122"/>
                  <a:ea typeface="思源黑体 CN Medium" panose="020B0600000000000000" pitchFamily="34" charset="-122"/>
                </a:rPr>
                <a:t>成本</a:t>
              </a:r>
              <a:endParaRPr lang="zh-CN" altLang="en-US" sz="1050" dirty="0">
                <a:gradFill flip="none" rotWithShape="1">
                  <a:gsLst>
                    <a:gs pos="31000">
                      <a:srgbClr val="2FC9FF"/>
                    </a:gs>
                    <a:gs pos="100000">
                      <a:srgbClr val="36F8E6"/>
                    </a:gs>
                  </a:gsLst>
                  <a:lin ang="5400000" scaled="1"/>
                  <a:tileRect/>
                </a:gradFill>
                <a:latin typeface="思源黑体 CN Medium" panose="020B0600000000000000" pitchFamily="34" charset="-122"/>
                <a:ea typeface="思源黑体 CN Medium" panose="020B0600000000000000" pitchFamily="34" charset="-122"/>
              </a:endParaRPr>
            </a:p>
          </p:txBody>
        </p:sp>
        <p:sp>
          <p:nvSpPr>
            <p:cNvPr id="31" name="PA-文本框 30">
              <a:extLst>
                <a:ext uri="{FF2B5EF4-FFF2-40B4-BE49-F238E27FC236}">
                  <a16:creationId xmlns:a16="http://schemas.microsoft.com/office/drawing/2014/main" id="{8A63FCC6-BB8B-F1A9-716D-1D0F7838E41D}"/>
                </a:ext>
              </a:extLst>
            </p:cNvPr>
            <p:cNvSpPr txBox="1"/>
            <p:nvPr>
              <p:custDataLst>
                <p:tags r:id="rId18"/>
              </p:custDataLst>
            </p:nvPr>
          </p:nvSpPr>
          <p:spPr>
            <a:xfrm>
              <a:off x="1501936" y="2353663"/>
              <a:ext cx="796368" cy="261610"/>
            </a:xfrm>
            <a:prstGeom prst="rect">
              <a:avLst/>
            </a:prstGeom>
            <a:noFill/>
          </p:spPr>
          <p:txBody>
            <a:bodyPr vert="horz" wrap="square">
              <a:spAutoFit/>
            </a:bodyPr>
            <a:lstStyle/>
            <a:p>
              <a:r>
                <a:rPr lang="zh-CN" altLang="en-US" sz="1050" b="0" i="0" dirty="0">
                  <a:gradFill flip="none" rotWithShape="1">
                    <a:gsLst>
                      <a:gs pos="31000">
                        <a:srgbClr val="2FC9FF"/>
                      </a:gs>
                      <a:gs pos="100000">
                        <a:srgbClr val="36F8E6"/>
                      </a:gs>
                    </a:gsLst>
                    <a:lin ang="5400000" scaled="1"/>
                    <a:tileRect/>
                  </a:gradFill>
                  <a:effectLst/>
                  <a:latin typeface="思源黑体 CN Medium" panose="020B0600000000000000" pitchFamily="34" charset="-122"/>
                  <a:ea typeface="思源黑体 CN Medium" panose="020B0600000000000000" pitchFamily="34" charset="-122"/>
                </a:rPr>
                <a:t>产品质量</a:t>
              </a:r>
              <a:endParaRPr lang="zh-CN" altLang="en-US" sz="1050" dirty="0">
                <a:gradFill flip="none" rotWithShape="1">
                  <a:gsLst>
                    <a:gs pos="31000">
                      <a:srgbClr val="2FC9FF"/>
                    </a:gs>
                    <a:gs pos="100000">
                      <a:srgbClr val="36F8E6"/>
                    </a:gs>
                  </a:gsLst>
                  <a:lin ang="5400000" scaled="1"/>
                  <a:tileRect/>
                </a:gradFill>
                <a:latin typeface="思源黑体 CN Medium" panose="020B0600000000000000" pitchFamily="34" charset="-122"/>
                <a:ea typeface="思源黑体 CN Medium" panose="020B0600000000000000" pitchFamily="34" charset="-122"/>
              </a:endParaRPr>
            </a:p>
          </p:txBody>
        </p:sp>
        <p:sp>
          <p:nvSpPr>
            <p:cNvPr id="32" name="PA-文本框 31">
              <a:extLst>
                <a:ext uri="{FF2B5EF4-FFF2-40B4-BE49-F238E27FC236}">
                  <a16:creationId xmlns:a16="http://schemas.microsoft.com/office/drawing/2014/main" id="{1E3EC26C-A703-8143-3BCF-E5083CFB5555}"/>
                </a:ext>
              </a:extLst>
            </p:cNvPr>
            <p:cNvSpPr txBox="1"/>
            <p:nvPr>
              <p:custDataLst>
                <p:tags r:id="rId19"/>
              </p:custDataLst>
            </p:nvPr>
          </p:nvSpPr>
          <p:spPr>
            <a:xfrm>
              <a:off x="2333588" y="2353663"/>
              <a:ext cx="817799" cy="261610"/>
            </a:xfrm>
            <a:prstGeom prst="rect">
              <a:avLst/>
            </a:prstGeom>
            <a:noFill/>
          </p:spPr>
          <p:txBody>
            <a:bodyPr vert="horz" wrap="square">
              <a:spAutoFit/>
            </a:bodyPr>
            <a:lstStyle/>
            <a:p>
              <a:r>
                <a:rPr lang="zh-CN" altLang="en-US" sz="1050" b="0" i="0" dirty="0">
                  <a:gradFill flip="none" rotWithShape="1">
                    <a:gsLst>
                      <a:gs pos="31000">
                        <a:srgbClr val="2FC9FF"/>
                      </a:gs>
                      <a:gs pos="100000">
                        <a:srgbClr val="36F8E6"/>
                      </a:gs>
                    </a:gsLst>
                    <a:lin ang="5400000" scaled="1"/>
                    <a:tileRect/>
                  </a:gradFill>
                  <a:effectLst/>
                  <a:latin typeface="思源黑体 CN Medium" panose="020B0600000000000000" pitchFamily="34" charset="-122"/>
                  <a:ea typeface="思源黑体 CN Medium" panose="020B0600000000000000" pitchFamily="34" charset="-122"/>
                </a:rPr>
                <a:t>法律法规</a:t>
              </a:r>
              <a:endParaRPr lang="zh-CN" altLang="en-US" sz="1050" dirty="0">
                <a:gradFill flip="none" rotWithShape="1">
                  <a:gsLst>
                    <a:gs pos="31000">
                      <a:srgbClr val="2FC9FF"/>
                    </a:gs>
                    <a:gs pos="100000">
                      <a:srgbClr val="36F8E6"/>
                    </a:gs>
                  </a:gsLst>
                  <a:lin ang="5400000" scaled="1"/>
                  <a:tileRect/>
                </a:gradFill>
                <a:latin typeface="思源黑体 CN Medium" panose="020B0600000000000000" pitchFamily="34" charset="-122"/>
                <a:ea typeface="思源黑体 CN Medium" panose="020B0600000000000000" pitchFamily="34" charset="-122"/>
              </a:endParaRPr>
            </a:p>
          </p:txBody>
        </p:sp>
        <p:sp>
          <p:nvSpPr>
            <p:cNvPr id="33" name="PA-文本框 32">
              <a:extLst>
                <a:ext uri="{FF2B5EF4-FFF2-40B4-BE49-F238E27FC236}">
                  <a16:creationId xmlns:a16="http://schemas.microsoft.com/office/drawing/2014/main" id="{1B11FE47-0A4E-2805-4DE0-8B746E152232}"/>
                </a:ext>
              </a:extLst>
            </p:cNvPr>
            <p:cNvSpPr txBox="1"/>
            <p:nvPr>
              <p:custDataLst>
                <p:tags r:id="rId20"/>
              </p:custDataLst>
            </p:nvPr>
          </p:nvSpPr>
          <p:spPr>
            <a:xfrm>
              <a:off x="3186669" y="2353663"/>
              <a:ext cx="851931" cy="261610"/>
            </a:xfrm>
            <a:prstGeom prst="rect">
              <a:avLst/>
            </a:prstGeom>
            <a:noFill/>
          </p:spPr>
          <p:txBody>
            <a:bodyPr vert="horz" wrap="square">
              <a:spAutoFit/>
            </a:bodyPr>
            <a:lstStyle/>
            <a:p>
              <a:r>
                <a:rPr lang="zh-CN" altLang="en-US" sz="1050" b="0" i="0" dirty="0">
                  <a:gradFill flip="none" rotWithShape="1">
                    <a:gsLst>
                      <a:gs pos="31000">
                        <a:srgbClr val="2FC9FF"/>
                      </a:gs>
                      <a:gs pos="100000">
                        <a:srgbClr val="36F8E6"/>
                      </a:gs>
                    </a:gsLst>
                    <a:lin ang="5400000" scaled="1"/>
                    <a:tileRect/>
                  </a:gradFill>
                  <a:effectLst/>
                  <a:latin typeface="思源黑体 CN Medium" panose="020B0600000000000000" pitchFamily="34" charset="-122"/>
                  <a:ea typeface="思源黑体 CN Medium" panose="020B0600000000000000" pitchFamily="34" charset="-122"/>
                </a:rPr>
                <a:t>公众接受度</a:t>
              </a:r>
              <a:endParaRPr lang="zh-CN" altLang="en-US" sz="1050" dirty="0">
                <a:gradFill flip="none" rotWithShape="1">
                  <a:gsLst>
                    <a:gs pos="31000">
                      <a:srgbClr val="2FC9FF"/>
                    </a:gs>
                    <a:gs pos="100000">
                      <a:srgbClr val="36F8E6"/>
                    </a:gs>
                  </a:gsLst>
                  <a:lin ang="5400000" scaled="1"/>
                  <a:tileRect/>
                </a:gradFill>
                <a:latin typeface="思源黑体 CN Medium" panose="020B0600000000000000" pitchFamily="34" charset="-122"/>
                <a:ea typeface="思源黑体 CN Medium" panose="020B0600000000000000" pitchFamily="34" charset="-122"/>
              </a:endParaRPr>
            </a:p>
          </p:txBody>
        </p:sp>
        <p:sp>
          <p:nvSpPr>
            <p:cNvPr id="28" name="PA-文本框 27">
              <a:extLst>
                <a:ext uri="{FF2B5EF4-FFF2-40B4-BE49-F238E27FC236}">
                  <a16:creationId xmlns:a16="http://schemas.microsoft.com/office/drawing/2014/main" id="{64357EBA-C00A-9336-8644-E7905FC46ED4}"/>
                </a:ext>
              </a:extLst>
            </p:cNvPr>
            <p:cNvSpPr txBox="1"/>
            <p:nvPr>
              <p:custDataLst>
                <p:tags r:id="rId21"/>
              </p:custDataLst>
            </p:nvPr>
          </p:nvSpPr>
          <p:spPr>
            <a:xfrm>
              <a:off x="368991" y="1497118"/>
              <a:ext cx="2345634" cy="707886"/>
            </a:xfrm>
            <a:prstGeom prst="rect">
              <a:avLst/>
            </a:prstGeom>
            <a:noFill/>
          </p:spPr>
          <p:txBody>
            <a:bodyPr wrap="square">
              <a:spAutoFit/>
            </a:bodyPr>
            <a:lstStyle/>
            <a:p>
              <a:r>
                <a:rPr lang="zh-CN" altLang="en-US" sz="1600" b="0" i="0" dirty="0">
                  <a:gradFill>
                    <a:gsLst>
                      <a:gs pos="0">
                        <a:srgbClr val="2FC9FF"/>
                      </a:gs>
                      <a:gs pos="100000">
                        <a:srgbClr val="36F8E6"/>
                      </a:gs>
                    </a:gsLst>
                    <a:lin ang="5400000" scaled="1"/>
                  </a:gradFill>
                  <a:effectLst/>
                  <a:latin typeface="思源黑体 CN Heavy" panose="020B0A00000000000000" pitchFamily="34" charset="-122"/>
                  <a:ea typeface="思源黑体 CN Heavy" panose="020B0A00000000000000" pitchFamily="34" charset="-122"/>
                </a:rPr>
                <a:t>自动驾驶大规模应用</a:t>
              </a:r>
              <a:endParaRPr lang="en-US" altLang="zh-CN" sz="1600" b="0" i="0" dirty="0">
                <a:gradFill>
                  <a:gsLst>
                    <a:gs pos="0">
                      <a:srgbClr val="2FC9FF"/>
                    </a:gs>
                    <a:gs pos="100000">
                      <a:srgbClr val="36F8E6"/>
                    </a:gs>
                  </a:gsLst>
                  <a:lin ang="5400000" scaled="1"/>
                </a:gradFill>
                <a:effectLst/>
                <a:latin typeface="思源黑体 CN Heavy" panose="020B0A00000000000000" pitchFamily="34" charset="-122"/>
                <a:ea typeface="思源黑体 CN Heavy" panose="020B0A00000000000000" pitchFamily="34" charset="-122"/>
              </a:endParaRPr>
            </a:p>
            <a:p>
              <a:r>
                <a:rPr lang="zh-CN" altLang="en-US" sz="2400" b="0" i="0" dirty="0">
                  <a:gradFill>
                    <a:gsLst>
                      <a:gs pos="0">
                        <a:srgbClr val="2FC9FF"/>
                      </a:gs>
                      <a:gs pos="100000">
                        <a:srgbClr val="36F8E6"/>
                      </a:gs>
                    </a:gsLst>
                    <a:lin ang="5400000" scaled="1"/>
                  </a:gradFill>
                  <a:effectLst/>
                  <a:latin typeface="思源黑体 CN Heavy" panose="020B0A00000000000000" pitchFamily="34" charset="-122"/>
                  <a:ea typeface="思源黑体 CN Heavy" panose="020B0A00000000000000" pitchFamily="34" charset="-122"/>
                </a:rPr>
                <a:t>面临的挑战</a:t>
              </a:r>
              <a:endParaRPr lang="zh-CN" altLang="en-US" sz="2400" dirty="0">
                <a:gradFill>
                  <a:gsLst>
                    <a:gs pos="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p:txBody>
        </p:sp>
        <p:cxnSp>
          <p:nvCxnSpPr>
            <p:cNvPr id="206" name="直接连接符 205">
              <a:extLst>
                <a:ext uri="{FF2B5EF4-FFF2-40B4-BE49-F238E27FC236}">
                  <a16:creationId xmlns:a16="http://schemas.microsoft.com/office/drawing/2014/main" id="{02CF85F8-CEF9-2603-2703-795BD49814EA}"/>
                </a:ext>
              </a:extLst>
            </p:cNvPr>
            <p:cNvCxnSpPr>
              <a:cxnSpLocks/>
            </p:cNvCxnSpPr>
            <p:nvPr/>
          </p:nvCxnSpPr>
          <p:spPr>
            <a:xfrm>
              <a:off x="393700" y="1549400"/>
              <a:ext cx="0" cy="577850"/>
            </a:xfrm>
            <a:prstGeom prst="line">
              <a:avLst/>
            </a:prstGeom>
            <a:ln w="28575">
              <a:solidFill>
                <a:srgbClr val="2FC9FF"/>
              </a:solidFill>
            </a:ln>
          </p:spPr>
          <p:style>
            <a:lnRef idx="1">
              <a:schemeClr val="accent1"/>
            </a:lnRef>
            <a:fillRef idx="0">
              <a:schemeClr val="accent1"/>
            </a:fillRef>
            <a:effectRef idx="0">
              <a:schemeClr val="accent1"/>
            </a:effectRef>
            <a:fontRef idx="minor">
              <a:schemeClr val="tx1"/>
            </a:fontRef>
          </p:style>
        </p:cxnSp>
        <p:sp>
          <p:nvSpPr>
            <p:cNvPr id="210" name="对话气泡: 矩形 209">
              <a:extLst>
                <a:ext uri="{FF2B5EF4-FFF2-40B4-BE49-F238E27FC236}">
                  <a16:creationId xmlns:a16="http://schemas.microsoft.com/office/drawing/2014/main" id="{E51048A2-2C88-18AF-B719-6D376633E187}"/>
                </a:ext>
              </a:extLst>
            </p:cNvPr>
            <p:cNvSpPr/>
            <p:nvPr/>
          </p:nvSpPr>
          <p:spPr>
            <a:xfrm>
              <a:off x="8218142" y="1409700"/>
              <a:ext cx="1581150" cy="819150"/>
            </a:xfrm>
            <a:prstGeom prst="wedgeRectCallout">
              <a:avLst>
                <a:gd name="adj1" fmla="val 37805"/>
                <a:gd name="adj2" fmla="val 73819"/>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对话气泡: 矩形 210">
              <a:extLst>
                <a:ext uri="{FF2B5EF4-FFF2-40B4-BE49-F238E27FC236}">
                  <a16:creationId xmlns:a16="http://schemas.microsoft.com/office/drawing/2014/main" id="{DE6F1208-BB04-333D-8982-0DD60ED8F0B6}"/>
                </a:ext>
              </a:extLst>
            </p:cNvPr>
            <p:cNvSpPr/>
            <p:nvPr/>
          </p:nvSpPr>
          <p:spPr>
            <a:xfrm flipH="1">
              <a:off x="10152822" y="1470025"/>
              <a:ext cx="1581150" cy="819150"/>
            </a:xfrm>
            <a:prstGeom prst="wedgeRectCallout">
              <a:avLst>
                <a:gd name="adj1" fmla="val 36600"/>
                <a:gd name="adj2" fmla="val 75369"/>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文本框 12">
              <a:extLst>
                <a:ext uri="{FF2B5EF4-FFF2-40B4-BE49-F238E27FC236}">
                  <a16:creationId xmlns:a16="http://schemas.microsoft.com/office/drawing/2014/main" id="{7B2EB18E-4DC9-6632-8851-873C6EB7938B}"/>
                </a:ext>
              </a:extLst>
            </p:cNvPr>
            <p:cNvSpPr txBox="1"/>
            <p:nvPr>
              <p:custDataLst>
                <p:tags r:id="rId22"/>
              </p:custDataLst>
            </p:nvPr>
          </p:nvSpPr>
          <p:spPr>
            <a:xfrm>
              <a:off x="8199506" y="1530382"/>
              <a:ext cx="1618423" cy="577787"/>
            </a:xfrm>
            <a:prstGeom prst="rect">
              <a:avLst/>
            </a:prstGeom>
            <a:noFill/>
          </p:spPr>
          <p:txBody>
            <a:bodyPr wrap="square">
              <a:spAutoFit/>
            </a:bodyPr>
            <a:lstStyle/>
            <a:p>
              <a:pPr>
                <a:lnSpc>
                  <a:spcPct val="120000"/>
                </a:lnSpc>
              </a:pPr>
              <a:r>
                <a:rPr lang="zh-CN" altLang="en-US" sz="900" b="0" i="0" dirty="0">
                  <a:solidFill>
                    <a:schemeClr val="bg1"/>
                  </a:solidFill>
                  <a:effectLst/>
                  <a:latin typeface="微软雅黑 Light" panose="020B0502040204020203" pitchFamily="34" charset="-122"/>
                  <a:ea typeface="微软雅黑 Light" panose="020B0502040204020203" pitchFamily="34" charset="-122"/>
                </a:rPr>
                <a:t>未来制约这项技术真正投入商用和大规模应用脚步的将是法律法规和伦理考量</a:t>
              </a:r>
              <a:endParaRPr lang="zh-CN" altLang="en-US" sz="900" dirty="0">
                <a:latin typeface="微软雅黑 Light" panose="020B0502040204020203" pitchFamily="34" charset="-122"/>
                <a:ea typeface="微软雅黑 Light" panose="020B0502040204020203" pitchFamily="34" charset="-122"/>
              </a:endParaRPr>
            </a:p>
          </p:txBody>
        </p:sp>
        <p:sp>
          <p:nvSpPr>
            <p:cNvPr id="15" name="PA-文本框 14">
              <a:extLst>
                <a:ext uri="{FF2B5EF4-FFF2-40B4-BE49-F238E27FC236}">
                  <a16:creationId xmlns:a16="http://schemas.microsoft.com/office/drawing/2014/main" id="{2AE4D8F1-1813-78EE-4685-B154F7EFCF9F}"/>
                </a:ext>
              </a:extLst>
            </p:cNvPr>
            <p:cNvSpPr txBox="1"/>
            <p:nvPr>
              <p:custDataLst>
                <p:tags r:id="rId23"/>
              </p:custDataLst>
            </p:nvPr>
          </p:nvSpPr>
          <p:spPr>
            <a:xfrm>
              <a:off x="10134186" y="1590707"/>
              <a:ext cx="1618423" cy="577787"/>
            </a:xfrm>
            <a:prstGeom prst="rect">
              <a:avLst/>
            </a:prstGeom>
            <a:noFill/>
          </p:spPr>
          <p:txBody>
            <a:bodyPr wrap="square">
              <a:spAutoFit/>
            </a:bodyPr>
            <a:lstStyle/>
            <a:p>
              <a:pPr>
                <a:lnSpc>
                  <a:spcPct val="120000"/>
                </a:lnSpc>
              </a:pPr>
              <a:r>
                <a:rPr lang="zh-CN" altLang="en-US" sz="900" b="0" i="0" dirty="0">
                  <a:solidFill>
                    <a:schemeClr val="bg1"/>
                  </a:solidFill>
                  <a:effectLst/>
                  <a:latin typeface="微软雅黑 Light" panose="020B0502040204020203" pitchFamily="34" charset="-122"/>
                  <a:ea typeface="微软雅黑 Light" panose="020B0502040204020203" pitchFamily="34" charset="-122"/>
                </a:rPr>
                <a:t>技术发展到</a:t>
              </a:r>
              <a:r>
                <a:rPr lang="en-US" altLang="zh-CN" sz="900" b="0" i="0" dirty="0">
                  <a:solidFill>
                    <a:schemeClr val="bg1"/>
                  </a:solidFill>
                  <a:effectLst/>
                  <a:latin typeface="微软雅黑 Light" panose="020B0502040204020203" pitchFamily="34" charset="-122"/>
                  <a:ea typeface="微软雅黑 Light" panose="020B0502040204020203" pitchFamily="34" charset="-122"/>
                </a:rPr>
                <a:t>L5</a:t>
              </a:r>
              <a:r>
                <a:rPr lang="zh-CN" altLang="en-US" sz="900" b="0" i="0" dirty="0">
                  <a:solidFill>
                    <a:schemeClr val="bg1"/>
                  </a:solidFill>
                  <a:effectLst/>
                  <a:latin typeface="微软雅黑 Light" panose="020B0502040204020203" pitchFamily="34" charset="-122"/>
                  <a:ea typeface="微软雅黑 Light" panose="020B0502040204020203" pitchFamily="34" charset="-122"/>
                </a:rPr>
                <a:t>级后，更重要的是与之关联的社会各项法律法规是否健全</a:t>
              </a:r>
              <a:endParaRPr lang="zh-CN" altLang="en-US" sz="900" dirty="0">
                <a:latin typeface="微软雅黑 Light" panose="020B0502040204020203" pitchFamily="34" charset="-122"/>
                <a:ea typeface="微软雅黑 Light" panose="020B0502040204020203" pitchFamily="34" charset="-122"/>
              </a:endParaRPr>
            </a:p>
          </p:txBody>
        </p:sp>
        <p:sp>
          <p:nvSpPr>
            <p:cNvPr id="222" name="任意多边形: 形状 221">
              <a:extLst>
                <a:ext uri="{FF2B5EF4-FFF2-40B4-BE49-F238E27FC236}">
                  <a16:creationId xmlns:a16="http://schemas.microsoft.com/office/drawing/2014/main" id="{C9CAD50E-8834-B828-B5D3-EA653C8ED068}"/>
                </a:ext>
              </a:extLst>
            </p:cNvPr>
            <p:cNvSpPr/>
            <p:nvPr/>
          </p:nvSpPr>
          <p:spPr>
            <a:xfrm>
              <a:off x="9052605" y="2495550"/>
              <a:ext cx="847965" cy="1054267"/>
            </a:xfrm>
            <a:custGeom>
              <a:avLst/>
              <a:gdLst>
                <a:gd name="connsiteX0" fmla="*/ 983774 w 5285480"/>
                <a:gd name="connsiteY0" fmla="*/ 5102651 h 6571390"/>
                <a:gd name="connsiteX1" fmla="*/ 900059 w 5285480"/>
                <a:gd name="connsiteY1" fmla="*/ 5119349 h 6571390"/>
                <a:gd name="connsiteX2" fmla="*/ 832327 w 5285480"/>
                <a:gd name="connsiteY2" fmla="*/ 5236631 h 6571390"/>
                <a:gd name="connsiteX3" fmla="*/ 778714 w 5285480"/>
                <a:gd name="connsiteY3" fmla="*/ 5808304 h 6571390"/>
                <a:gd name="connsiteX4" fmla="*/ 838249 w 5285480"/>
                <a:gd name="connsiteY4" fmla="*/ 6296488 h 6571390"/>
                <a:gd name="connsiteX5" fmla="*/ 903527 w 5285480"/>
                <a:gd name="connsiteY5" fmla="*/ 6243684 h 6571390"/>
                <a:gd name="connsiteX6" fmla="*/ 1065159 w 5285480"/>
                <a:gd name="connsiteY6" fmla="*/ 6134668 h 6571390"/>
                <a:gd name="connsiteX7" fmla="*/ 1262009 w 5285480"/>
                <a:gd name="connsiteY7" fmla="*/ 6049383 h 6571390"/>
                <a:gd name="connsiteX8" fmla="*/ 1410209 w 5285480"/>
                <a:gd name="connsiteY8" fmla="*/ 5991782 h 6571390"/>
                <a:gd name="connsiteX9" fmla="*/ 1469509 w 5285480"/>
                <a:gd name="connsiteY9" fmla="*/ 5975186 h 6571390"/>
                <a:gd name="connsiteX10" fmla="*/ 1473499 w 5285480"/>
                <a:gd name="connsiteY10" fmla="*/ 5894920 h 6571390"/>
                <a:gd name="connsiteX11" fmla="*/ 1480823 w 5285480"/>
                <a:gd name="connsiteY11" fmla="*/ 5797644 h 6571390"/>
                <a:gd name="connsiteX12" fmla="*/ 1274194 w 5285480"/>
                <a:gd name="connsiteY12" fmla="*/ 5358166 h 6571390"/>
                <a:gd name="connsiteX13" fmla="*/ 983774 w 5285480"/>
                <a:gd name="connsiteY13" fmla="*/ 5102651 h 6571390"/>
                <a:gd name="connsiteX14" fmla="*/ 1536216 w 5285480"/>
                <a:gd name="connsiteY14" fmla="*/ 4589104 h 6571390"/>
                <a:gd name="connsiteX15" fmla="*/ 1509451 w 5285480"/>
                <a:gd name="connsiteY15" fmla="*/ 4608404 h 6571390"/>
                <a:gd name="connsiteX16" fmla="*/ 1268428 w 5285480"/>
                <a:gd name="connsiteY16" fmla="*/ 4773219 h 6571390"/>
                <a:gd name="connsiteX17" fmla="*/ 1129126 w 5285480"/>
                <a:gd name="connsiteY17" fmla="*/ 4825953 h 6571390"/>
                <a:gd name="connsiteX18" fmla="*/ 1061282 w 5285480"/>
                <a:gd name="connsiteY18" fmla="*/ 4849704 h 6571390"/>
                <a:gd name="connsiteX19" fmla="*/ 1408036 w 5285480"/>
                <a:gd name="connsiteY19" fmla="*/ 5003344 h 6571390"/>
                <a:gd name="connsiteX20" fmla="*/ 1471080 w 5285480"/>
                <a:gd name="connsiteY20" fmla="*/ 5040250 h 6571390"/>
                <a:gd name="connsiteX21" fmla="*/ 1477977 w 5285480"/>
                <a:gd name="connsiteY21" fmla="*/ 4972529 h 6571390"/>
                <a:gd name="connsiteX22" fmla="*/ 1534801 w 5285480"/>
                <a:gd name="connsiteY22" fmla="*/ 4598629 h 6571390"/>
                <a:gd name="connsiteX23" fmla="*/ 1536216 w 5285480"/>
                <a:gd name="connsiteY23" fmla="*/ 4589104 h 6571390"/>
                <a:gd name="connsiteX24" fmla="*/ 4475758 w 5285480"/>
                <a:gd name="connsiteY24" fmla="*/ 4007944 h 6571390"/>
                <a:gd name="connsiteX25" fmla="*/ 4476051 w 5285480"/>
                <a:gd name="connsiteY25" fmla="*/ 4015697 h 6571390"/>
                <a:gd name="connsiteX26" fmla="*/ 4495531 w 5285480"/>
                <a:gd name="connsiteY26" fmla="*/ 4307797 h 6571390"/>
                <a:gd name="connsiteX27" fmla="*/ 4520738 w 5285480"/>
                <a:gd name="connsiteY27" fmla="*/ 4581503 h 6571390"/>
                <a:gd name="connsiteX28" fmla="*/ 4563453 w 5285480"/>
                <a:gd name="connsiteY28" fmla="*/ 4561373 h 6571390"/>
                <a:gd name="connsiteX29" fmla="*/ 4595033 w 5285480"/>
                <a:gd name="connsiteY29" fmla="*/ 4529794 h 6571390"/>
                <a:gd name="connsiteX30" fmla="*/ 4569340 w 5285480"/>
                <a:gd name="connsiteY30" fmla="*/ 4391174 h 6571390"/>
                <a:gd name="connsiteX31" fmla="*/ 4531674 w 5285480"/>
                <a:gd name="connsiteY31" fmla="*/ 4208104 h 6571390"/>
                <a:gd name="connsiteX32" fmla="*/ 4518688 w 5285480"/>
                <a:gd name="connsiteY32" fmla="*/ 4125554 h 6571390"/>
                <a:gd name="connsiteX33" fmla="*/ 4494159 w 5285480"/>
                <a:gd name="connsiteY33" fmla="*/ 4036654 h 6571390"/>
                <a:gd name="connsiteX34" fmla="*/ 4475758 w 5285480"/>
                <a:gd name="connsiteY34" fmla="*/ 4007944 h 6571390"/>
                <a:gd name="connsiteX35" fmla="*/ 4512671 w 5285480"/>
                <a:gd name="connsiteY35" fmla="*/ 3706661 h 6571390"/>
                <a:gd name="connsiteX36" fmla="*/ 4482583 w 5285480"/>
                <a:gd name="connsiteY36" fmla="*/ 3750904 h 6571390"/>
                <a:gd name="connsiteX37" fmla="*/ 4492864 w 5285480"/>
                <a:gd name="connsiteY37" fmla="*/ 3789004 h 6571390"/>
                <a:gd name="connsiteX38" fmla="*/ 4518869 w 5285480"/>
                <a:gd name="connsiteY38" fmla="*/ 3712804 h 6571390"/>
                <a:gd name="connsiteX39" fmla="*/ 4512671 w 5285480"/>
                <a:gd name="connsiteY39" fmla="*/ 3706661 h 6571390"/>
                <a:gd name="connsiteX40" fmla="*/ 3853889 w 5285480"/>
                <a:gd name="connsiteY40" fmla="*/ 22 h 6571390"/>
                <a:gd name="connsiteX41" fmla="*/ 3982353 w 5285480"/>
                <a:gd name="connsiteY41" fmla="*/ 13929 h 6571390"/>
                <a:gd name="connsiteX42" fmla="*/ 4032405 w 5285480"/>
                <a:gd name="connsiteY42" fmla="*/ 79455 h 6571390"/>
                <a:gd name="connsiteX43" fmla="*/ 4183180 w 5285480"/>
                <a:gd name="connsiteY43" fmla="*/ 227310 h 6571390"/>
                <a:gd name="connsiteX44" fmla="*/ 4372782 w 5285480"/>
                <a:gd name="connsiteY44" fmla="*/ 468174 h 6571390"/>
                <a:gd name="connsiteX45" fmla="*/ 4440655 w 5285480"/>
                <a:gd name="connsiteY45" fmla="*/ 714115 h 6571390"/>
                <a:gd name="connsiteX46" fmla="*/ 4355827 w 5285480"/>
                <a:gd name="connsiteY46" fmla="*/ 1080300 h 6571390"/>
                <a:gd name="connsiteX47" fmla="*/ 4297127 w 5285480"/>
                <a:gd name="connsiteY47" fmla="*/ 1242654 h 6571390"/>
                <a:gd name="connsiteX48" fmla="*/ 4131027 w 5285480"/>
                <a:gd name="connsiteY48" fmla="*/ 1495977 h 6571390"/>
                <a:gd name="connsiteX49" fmla="*/ 4040992 w 5285480"/>
                <a:gd name="connsiteY49" fmla="*/ 1566965 h 6571390"/>
                <a:gd name="connsiteX50" fmla="*/ 3968533 w 5285480"/>
                <a:gd name="connsiteY50" fmla="*/ 1849301 h 6571390"/>
                <a:gd name="connsiteX51" fmla="*/ 4039726 w 5285480"/>
                <a:gd name="connsiteY51" fmla="*/ 1987553 h 6571390"/>
                <a:gd name="connsiteX52" fmla="*/ 4120000 w 5285480"/>
                <a:gd name="connsiteY52" fmla="*/ 2011004 h 6571390"/>
                <a:gd name="connsiteX53" fmla="*/ 4225183 w 5285480"/>
                <a:gd name="connsiteY53" fmla="*/ 2060237 h 6571390"/>
                <a:gd name="connsiteX54" fmla="*/ 4618005 w 5285480"/>
                <a:gd name="connsiteY54" fmla="*/ 2275912 h 6571390"/>
                <a:gd name="connsiteX55" fmla="*/ 4701349 w 5285480"/>
                <a:gd name="connsiteY55" fmla="*/ 2328988 h 6571390"/>
                <a:gd name="connsiteX56" fmla="*/ 4787052 w 5285480"/>
                <a:gd name="connsiteY56" fmla="*/ 2386036 h 6571390"/>
                <a:gd name="connsiteX57" fmla="*/ 4957779 w 5285480"/>
                <a:gd name="connsiteY57" fmla="*/ 2550726 h 6571390"/>
                <a:gd name="connsiteX58" fmla="*/ 5168807 w 5285480"/>
                <a:gd name="connsiteY58" fmla="*/ 3134954 h 6571390"/>
                <a:gd name="connsiteX59" fmla="*/ 5180144 w 5285480"/>
                <a:gd name="connsiteY59" fmla="*/ 3480465 h 6571390"/>
                <a:gd name="connsiteX60" fmla="*/ 5167740 w 5285480"/>
                <a:gd name="connsiteY60" fmla="*/ 3677315 h 6571390"/>
                <a:gd name="connsiteX61" fmla="*/ 5193852 w 5285480"/>
                <a:gd name="connsiteY61" fmla="*/ 4133762 h 6571390"/>
                <a:gd name="connsiteX62" fmla="*/ 5250143 w 5285480"/>
                <a:gd name="connsiteY62" fmla="*/ 4349662 h 6571390"/>
                <a:gd name="connsiteX63" fmla="*/ 5274698 w 5285480"/>
                <a:gd name="connsiteY63" fmla="*/ 4471480 h 6571390"/>
                <a:gd name="connsiteX64" fmla="*/ 5243204 w 5285480"/>
                <a:gd name="connsiteY64" fmla="*/ 4612298 h 6571390"/>
                <a:gd name="connsiteX65" fmla="*/ 5201935 w 5285480"/>
                <a:gd name="connsiteY65" fmla="*/ 4703871 h 6571390"/>
                <a:gd name="connsiteX66" fmla="*/ 5105549 w 5285480"/>
                <a:gd name="connsiteY66" fmla="*/ 4900104 h 6571390"/>
                <a:gd name="connsiteX67" fmla="*/ 5080989 w 5285480"/>
                <a:gd name="connsiteY67" fmla="*/ 4972734 h 6571390"/>
                <a:gd name="connsiteX68" fmla="*/ 5094032 w 5285480"/>
                <a:gd name="connsiteY68" fmla="*/ 5088865 h 6571390"/>
                <a:gd name="connsiteX69" fmla="*/ 5034907 w 5285480"/>
                <a:gd name="connsiteY69" fmla="*/ 5414195 h 6571390"/>
                <a:gd name="connsiteX70" fmla="*/ 4865358 w 5285480"/>
                <a:gd name="connsiteY70" fmla="*/ 6475054 h 6571390"/>
                <a:gd name="connsiteX71" fmla="*/ 4856018 w 5285480"/>
                <a:gd name="connsiteY71" fmla="*/ 6551254 h 6571390"/>
                <a:gd name="connsiteX72" fmla="*/ 4655633 w 5285480"/>
                <a:gd name="connsiteY72" fmla="*/ 6571390 h 6571390"/>
                <a:gd name="connsiteX73" fmla="*/ 4657509 w 5285480"/>
                <a:gd name="connsiteY73" fmla="*/ 6485122 h 6571390"/>
                <a:gd name="connsiteX74" fmla="*/ 4666152 w 5285480"/>
                <a:gd name="connsiteY74" fmla="*/ 5941654 h 6571390"/>
                <a:gd name="connsiteX75" fmla="*/ 4672920 w 5285480"/>
                <a:gd name="connsiteY75" fmla="*/ 5484454 h 6571390"/>
                <a:gd name="connsiteX76" fmla="*/ 4622945 w 5285480"/>
                <a:gd name="connsiteY76" fmla="*/ 5598754 h 6571390"/>
                <a:gd name="connsiteX77" fmla="*/ 4524271 w 5285480"/>
                <a:gd name="connsiteY77" fmla="*/ 5880737 h 6571390"/>
                <a:gd name="connsiteX78" fmla="*/ 4475573 w 5285480"/>
                <a:gd name="connsiteY78" fmla="*/ 6048420 h 6571390"/>
                <a:gd name="connsiteX79" fmla="*/ 4502364 w 5285480"/>
                <a:gd name="connsiteY79" fmla="*/ 6077587 h 6571390"/>
                <a:gd name="connsiteX80" fmla="*/ 4623579 w 5285480"/>
                <a:gd name="connsiteY80" fmla="*/ 6452829 h 6571390"/>
                <a:gd name="connsiteX81" fmla="*/ 4637619 w 5285480"/>
                <a:gd name="connsiteY81" fmla="*/ 6570304 h 6571390"/>
                <a:gd name="connsiteX82" fmla="*/ 697964 w 5285480"/>
                <a:gd name="connsiteY82" fmla="*/ 6570304 h 6571390"/>
                <a:gd name="connsiteX83" fmla="*/ 660608 w 5285480"/>
                <a:gd name="connsiteY83" fmla="*/ 6465529 h 6571390"/>
                <a:gd name="connsiteX84" fmla="*/ 603072 w 5285480"/>
                <a:gd name="connsiteY84" fmla="*/ 6244268 h 6571390"/>
                <a:gd name="connsiteX85" fmla="*/ 454275 w 5285480"/>
                <a:gd name="connsiteY85" fmla="*/ 5246329 h 6571390"/>
                <a:gd name="connsiteX86" fmla="*/ 430639 w 5285480"/>
                <a:gd name="connsiteY86" fmla="*/ 5198704 h 6571390"/>
                <a:gd name="connsiteX87" fmla="*/ 326642 w 5285480"/>
                <a:gd name="connsiteY87" fmla="*/ 5136654 h 6571390"/>
                <a:gd name="connsiteX88" fmla="*/ 220609 w 5285480"/>
                <a:gd name="connsiteY88" fmla="*/ 5069942 h 6571390"/>
                <a:gd name="connsiteX89" fmla="*/ 179692 w 5285480"/>
                <a:gd name="connsiteY89" fmla="*/ 5027856 h 6571390"/>
                <a:gd name="connsiteX90" fmla="*/ 119714 w 5285480"/>
                <a:gd name="connsiteY90" fmla="*/ 4972698 h 6571390"/>
                <a:gd name="connsiteX91" fmla="*/ 63295 w 5285480"/>
                <a:gd name="connsiteY91" fmla="*/ 4908559 h 6571390"/>
                <a:gd name="connsiteX92" fmla="*/ 57252 w 5285480"/>
                <a:gd name="connsiteY92" fmla="*/ 4838131 h 6571390"/>
                <a:gd name="connsiteX93" fmla="*/ 30763 w 5285480"/>
                <a:gd name="connsiteY93" fmla="*/ 4780287 h 6571390"/>
                <a:gd name="connsiteX94" fmla="*/ 19228 w 5285480"/>
                <a:gd name="connsiteY94" fmla="*/ 4642573 h 6571390"/>
                <a:gd name="connsiteX95" fmla="*/ 123317 w 5285480"/>
                <a:gd name="connsiteY95" fmla="*/ 4518311 h 6571390"/>
                <a:gd name="connsiteX96" fmla="*/ 206536 w 5285480"/>
                <a:gd name="connsiteY96" fmla="*/ 4453867 h 6571390"/>
                <a:gd name="connsiteX97" fmla="*/ 203398 w 5285480"/>
                <a:gd name="connsiteY97" fmla="*/ 4393247 h 6571390"/>
                <a:gd name="connsiteX98" fmla="*/ 289288 w 5285480"/>
                <a:gd name="connsiteY98" fmla="*/ 4257754 h 6571390"/>
                <a:gd name="connsiteX99" fmla="*/ 514458 w 5285480"/>
                <a:gd name="connsiteY99" fmla="*/ 4351953 h 6571390"/>
                <a:gd name="connsiteX100" fmla="*/ 656290 w 5285480"/>
                <a:gd name="connsiteY100" fmla="*/ 4411621 h 6571390"/>
                <a:gd name="connsiteX101" fmla="*/ 757956 w 5285480"/>
                <a:gd name="connsiteY101" fmla="*/ 4366090 h 6571390"/>
                <a:gd name="connsiteX102" fmla="*/ 1124126 w 5285480"/>
                <a:gd name="connsiteY102" fmla="*/ 4072922 h 6571390"/>
                <a:gd name="connsiteX103" fmla="*/ 1209145 w 5285480"/>
                <a:gd name="connsiteY103" fmla="*/ 4003472 h 6571390"/>
                <a:gd name="connsiteX104" fmla="*/ 1350502 w 5285480"/>
                <a:gd name="connsiteY104" fmla="*/ 3807097 h 6571390"/>
                <a:gd name="connsiteX105" fmla="*/ 1433459 w 5285480"/>
                <a:gd name="connsiteY105" fmla="*/ 3679907 h 6571390"/>
                <a:gd name="connsiteX106" fmla="*/ 1483831 w 5285480"/>
                <a:gd name="connsiteY106" fmla="*/ 3502950 h 6571390"/>
                <a:gd name="connsiteX107" fmla="*/ 1606373 w 5285480"/>
                <a:gd name="connsiteY107" fmla="*/ 3293704 h 6571390"/>
                <a:gd name="connsiteX108" fmla="*/ 1631194 w 5285480"/>
                <a:gd name="connsiteY108" fmla="*/ 3279572 h 6571390"/>
                <a:gd name="connsiteX109" fmla="*/ 1674612 w 5285480"/>
                <a:gd name="connsiteY109" fmla="*/ 3007955 h 6571390"/>
                <a:gd name="connsiteX110" fmla="*/ 1738127 w 5285480"/>
                <a:gd name="connsiteY110" fmla="*/ 2845646 h 6571390"/>
                <a:gd name="connsiteX111" fmla="*/ 1789093 w 5285480"/>
                <a:gd name="connsiteY111" fmla="*/ 2683346 h 6571390"/>
                <a:gd name="connsiteX112" fmla="*/ 1884387 w 5285480"/>
                <a:gd name="connsiteY112" fmla="*/ 2415881 h 6571390"/>
                <a:gd name="connsiteX113" fmla="*/ 2140471 w 5285480"/>
                <a:gd name="connsiteY113" fmla="*/ 2131479 h 6571390"/>
                <a:gd name="connsiteX114" fmla="*/ 2261729 w 5285480"/>
                <a:gd name="connsiteY114" fmla="*/ 2084819 h 6571390"/>
                <a:gd name="connsiteX115" fmla="*/ 2439991 w 5285480"/>
                <a:gd name="connsiteY115" fmla="*/ 2017838 h 6571390"/>
                <a:gd name="connsiteX116" fmla="*/ 2585617 w 5285480"/>
                <a:gd name="connsiteY116" fmla="*/ 1998304 h 6571390"/>
                <a:gd name="connsiteX117" fmla="*/ 2760650 w 5285480"/>
                <a:gd name="connsiteY117" fmla="*/ 1968177 h 6571390"/>
                <a:gd name="connsiteX118" fmla="*/ 3095661 w 5285480"/>
                <a:gd name="connsiteY118" fmla="*/ 1845904 h 6571390"/>
                <a:gd name="connsiteX119" fmla="*/ 3109859 w 5285480"/>
                <a:gd name="connsiteY119" fmla="*/ 1823452 h 6571390"/>
                <a:gd name="connsiteX120" fmla="*/ 3141609 w 5285480"/>
                <a:gd name="connsiteY120" fmla="*/ 1754276 h 6571390"/>
                <a:gd name="connsiteX121" fmla="*/ 3137539 w 5285480"/>
                <a:gd name="connsiteY121" fmla="*/ 1618503 h 6571390"/>
                <a:gd name="connsiteX122" fmla="*/ 3071759 w 5285480"/>
                <a:gd name="connsiteY122" fmla="*/ 1392227 h 6571390"/>
                <a:gd name="connsiteX123" fmla="*/ 3031334 w 5285480"/>
                <a:gd name="connsiteY123" fmla="*/ 1265656 h 6571390"/>
                <a:gd name="connsiteX124" fmla="*/ 2977359 w 5285480"/>
                <a:gd name="connsiteY124" fmla="*/ 1037880 h 6571390"/>
                <a:gd name="connsiteX125" fmla="*/ 2980264 w 5285480"/>
                <a:gd name="connsiteY125" fmla="*/ 799583 h 6571390"/>
                <a:gd name="connsiteX126" fmla="*/ 2995556 w 5285480"/>
                <a:gd name="connsiteY126" fmla="*/ 649915 h 6571390"/>
                <a:gd name="connsiteX127" fmla="*/ 3055757 w 5285480"/>
                <a:gd name="connsiteY127" fmla="*/ 434547 h 6571390"/>
                <a:gd name="connsiteX128" fmla="*/ 3122955 w 5285480"/>
                <a:gd name="connsiteY128" fmla="*/ 355584 h 6571390"/>
                <a:gd name="connsiteX129" fmla="*/ 3307710 w 5285480"/>
                <a:gd name="connsiteY129" fmla="*/ 142108 h 6571390"/>
                <a:gd name="connsiteX130" fmla="*/ 3646849 w 5285480"/>
                <a:gd name="connsiteY130" fmla="*/ 12105 h 6571390"/>
                <a:gd name="connsiteX131" fmla="*/ 3853889 w 5285480"/>
                <a:gd name="connsiteY131" fmla="*/ 22 h 657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5285480" h="6571390">
                  <a:moveTo>
                    <a:pt x="983774" y="5102651"/>
                  </a:moveTo>
                  <a:cubicBezTo>
                    <a:pt x="955213" y="5100006"/>
                    <a:pt x="927453" y="5105664"/>
                    <a:pt x="900059" y="5119349"/>
                  </a:cubicBezTo>
                  <a:cubicBezTo>
                    <a:pt x="859564" y="5139578"/>
                    <a:pt x="853537" y="5150014"/>
                    <a:pt x="832327" y="5236631"/>
                  </a:cubicBezTo>
                  <a:cubicBezTo>
                    <a:pt x="790442" y="5407679"/>
                    <a:pt x="770326" y="5622168"/>
                    <a:pt x="778714" y="5808304"/>
                  </a:cubicBezTo>
                  <a:cubicBezTo>
                    <a:pt x="787537" y="6004089"/>
                    <a:pt x="821035" y="6278772"/>
                    <a:pt x="838249" y="6296488"/>
                  </a:cubicBezTo>
                  <a:cubicBezTo>
                    <a:pt x="845377" y="6303826"/>
                    <a:pt x="870524" y="6283484"/>
                    <a:pt x="903527" y="6243684"/>
                  </a:cubicBezTo>
                  <a:cubicBezTo>
                    <a:pt x="948428" y="6189536"/>
                    <a:pt x="974867" y="6171704"/>
                    <a:pt x="1065159" y="6134668"/>
                  </a:cubicBezTo>
                  <a:cubicBezTo>
                    <a:pt x="1124532" y="6110315"/>
                    <a:pt x="1213114" y="6071937"/>
                    <a:pt x="1262009" y="6049383"/>
                  </a:cubicBezTo>
                  <a:cubicBezTo>
                    <a:pt x="1310904" y="6026830"/>
                    <a:pt x="1377594" y="6000909"/>
                    <a:pt x="1410209" y="5991782"/>
                  </a:cubicBezTo>
                  <a:lnTo>
                    <a:pt x="1469509" y="5975186"/>
                  </a:lnTo>
                  <a:lnTo>
                    <a:pt x="1473499" y="5894920"/>
                  </a:lnTo>
                  <a:cubicBezTo>
                    <a:pt x="1475694" y="5850774"/>
                    <a:pt x="1478990" y="5806999"/>
                    <a:pt x="1480823" y="5797644"/>
                  </a:cubicBezTo>
                  <a:cubicBezTo>
                    <a:pt x="1487627" y="5762923"/>
                    <a:pt x="1349587" y="5469327"/>
                    <a:pt x="1274194" y="5358166"/>
                  </a:cubicBezTo>
                  <a:cubicBezTo>
                    <a:pt x="1162351" y="5193262"/>
                    <a:pt x="1069457" y="5110588"/>
                    <a:pt x="983774" y="5102651"/>
                  </a:cubicBezTo>
                  <a:close/>
                  <a:moveTo>
                    <a:pt x="1536216" y="4589104"/>
                  </a:moveTo>
                  <a:cubicBezTo>
                    <a:pt x="1530305" y="4589104"/>
                    <a:pt x="1518261" y="4597789"/>
                    <a:pt x="1509451" y="4608404"/>
                  </a:cubicBezTo>
                  <a:cubicBezTo>
                    <a:pt x="1485641" y="4637094"/>
                    <a:pt x="1338499" y="4737711"/>
                    <a:pt x="1268428" y="4773219"/>
                  </a:cubicBezTo>
                  <a:cubicBezTo>
                    <a:pt x="1234751" y="4790285"/>
                    <a:pt x="1172064" y="4814015"/>
                    <a:pt x="1129126" y="4825953"/>
                  </a:cubicBezTo>
                  <a:cubicBezTo>
                    <a:pt x="1086187" y="4837891"/>
                    <a:pt x="1055657" y="4848579"/>
                    <a:pt x="1061282" y="4849704"/>
                  </a:cubicBezTo>
                  <a:cubicBezTo>
                    <a:pt x="1233772" y="4884209"/>
                    <a:pt x="1316972" y="4921074"/>
                    <a:pt x="1408036" y="5003344"/>
                  </a:cubicBezTo>
                  <a:cubicBezTo>
                    <a:pt x="1435462" y="5028122"/>
                    <a:pt x="1463832" y="5044730"/>
                    <a:pt x="1471080" y="5040250"/>
                  </a:cubicBezTo>
                  <a:cubicBezTo>
                    <a:pt x="1478696" y="5035543"/>
                    <a:pt x="1481607" y="5006959"/>
                    <a:pt x="1477977" y="4972529"/>
                  </a:cubicBezTo>
                  <a:cubicBezTo>
                    <a:pt x="1471031" y="4906666"/>
                    <a:pt x="1515555" y="4613704"/>
                    <a:pt x="1534801" y="4598629"/>
                  </a:cubicBezTo>
                  <a:cubicBezTo>
                    <a:pt x="1541489" y="4593390"/>
                    <a:pt x="1542126" y="4589104"/>
                    <a:pt x="1536216" y="4589104"/>
                  </a:cubicBezTo>
                  <a:close/>
                  <a:moveTo>
                    <a:pt x="4475758" y="4007944"/>
                  </a:moveTo>
                  <a:cubicBezTo>
                    <a:pt x="4475228" y="4008979"/>
                    <a:pt x="4475296" y="4011528"/>
                    <a:pt x="4476051" y="4015697"/>
                  </a:cubicBezTo>
                  <a:cubicBezTo>
                    <a:pt x="4479025" y="4032110"/>
                    <a:pt x="4487791" y="4163555"/>
                    <a:pt x="4495531" y="4307797"/>
                  </a:cubicBezTo>
                  <a:cubicBezTo>
                    <a:pt x="4503270" y="4452038"/>
                    <a:pt x="4514614" y="4575206"/>
                    <a:pt x="4520738" y="4581503"/>
                  </a:cubicBezTo>
                  <a:cubicBezTo>
                    <a:pt x="4527278" y="4588227"/>
                    <a:pt x="4544907" y="4579920"/>
                    <a:pt x="4563453" y="4561373"/>
                  </a:cubicBezTo>
                  <a:lnTo>
                    <a:pt x="4595033" y="4529794"/>
                  </a:lnTo>
                  <a:lnTo>
                    <a:pt x="4569340" y="4391174"/>
                  </a:lnTo>
                  <a:cubicBezTo>
                    <a:pt x="4555209" y="4314933"/>
                    <a:pt x="4538259" y="4232551"/>
                    <a:pt x="4531674" y="4208104"/>
                  </a:cubicBezTo>
                  <a:cubicBezTo>
                    <a:pt x="4525089" y="4183657"/>
                    <a:pt x="4519245" y="4146509"/>
                    <a:pt x="4518688" y="4125554"/>
                  </a:cubicBezTo>
                  <a:cubicBezTo>
                    <a:pt x="4518131" y="4104599"/>
                    <a:pt x="4507093" y="4064594"/>
                    <a:pt x="4494159" y="4036654"/>
                  </a:cubicBezTo>
                  <a:cubicBezTo>
                    <a:pt x="4484303" y="4015362"/>
                    <a:pt x="4477346" y="4004839"/>
                    <a:pt x="4475758" y="4007944"/>
                  </a:cubicBezTo>
                  <a:close/>
                  <a:moveTo>
                    <a:pt x="4512671" y="3706661"/>
                  </a:moveTo>
                  <a:cubicBezTo>
                    <a:pt x="4505953" y="3705280"/>
                    <a:pt x="4497239" y="3718647"/>
                    <a:pt x="4482583" y="3750904"/>
                  </a:cubicBezTo>
                  <a:cubicBezTo>
                    <a:pt x="4444896" y="3833852"/>
                    <a:pt x="4450696" y="3855346"/>
                    <a:pt x="4492864" y="3789004"/>
                  </a:cubicBezTo>
                  <a:cubicBezTo>
                    <a:pt x="4516774" y="3751386"/>
                    <a:pt x="4525662" y="3725343"/>
                    <a:pt x="4518869" y="3712804"/>
                  </a:cubicBezTo>
                  <a:cubicBezTo>
                    <a:pt x="4516927" y="3709220"/>
                    <a:pt x="4514910" y="3707121"/>
                    <a:pt x="4512671" y="3706661"/>
                  </a:cubicBezTo>
                  <a:close/>
                  <a:moveTo>
                    <a:pt x="3853889" y="22"/>
                  </a:moveTo>
                  <a:cubicBezTo>
                    <a:pt x="3918263" y="372"/>
                    <a:pt x="3969542" y="5054"/>
                    <a:pt x="3982353" y="13929"/>
                  </a:cubicBezTo>
                  <a:cubicBezTo>
                    <a:pt x="3989915" y="19168"/>
                    <a:pt x="4012439" y="48654"/>
                    <a:pt x="4032405" y="79455"/>
                  </a:cubicBezTo>
                  <a:cubicBezTo>
                    <a:pt x="4116524" y="209214"/>
                    <a:pt x="4118136" y="210795"/>
                    <a:pt x="4183180" y="227310"/>
                  </a:cubicBezTo>
                  <a:cubicBezTo>
                    <a:pt x="4266636" y="248500"/>
                    <a:pt x="4296082" y="285907"/>
                    <a:pt x="4372782" y="468174"/>
                  </a:cubicBezTo>
                  <a:cubicBezTo>
                    <a:pt x="4424315" y="590637"/>
                    <a:pt x="4435947" y="632784"/>
                    <a:pt x="4440655" y="714115"/>
                  </a:cubicBezTo>
                  <a:cubicBezTo>
                    <a:pt x="4447542" y="833093"/>
                    <a:pt x="4411628" y="988127"/>
                    <a:pt x="4355827" y="1080300"/>
                  </a:cubicBezTo>
                  <a:cubicBezTo>
                    <a:pt x="4335407" y="1114030"/>
                    <a:pt x="4309296" y="1186248"/>
                    <a:pt x="4297127" y="1242654"/>
                  </a:cubicBezTo>
                  <a:cubicBezTo>
                    <a:pt x="4255989" y="1433334"/>
                    <a:pt x="4216869" y="1492996"/>
                    <a:pt x="4131027" y="1495977"/>
                  </a:cubicBezTo>
                  <a:cubicBezTo>
                    <a:pt x="4089774" y="1497410"/>
                    <a:pt x="4080470" y="1504746"/>
                    <a:pt x="4040992" y="1566965"/>
                  </a:cubicBezTo>
                  <a:cubicBezTo>
                    <a:pt x="3939739" y="1726542"/>
                    <a:pt x="3941480" y="1719760"/>
                    <a:pt x="3968533" y="1849301"/>
                  </a:cubicBezTo>
                  <a:cubicBezTo>
                    <a:pt x="3991750" y="1960468"/>
                    <a:pt x="3994004" y="1964846"/>
                    <a:pt x="4039726" y="1987553"/>
                  </a:cubicBezTo>
                  <a:cubicBezTo>
                    <a:pt x="4065696" y="2000451"/>
                    <a:pt x="4101819" y="2011004"/>
                    <a:pt x="4120000" y="2011004"/>
                  </a:cubicBezTo>
                  <a:cubicBezTo>
                    <a:pt x="4138182" y="2011004"/>
                    <a:pt x="4185514" y="2033159"/>
                    <a:pt x="4225183" y="2060237"/>
                  </a:cubicBezTo>
                  <a:cubicBezTo>
                    <a:pt x="4307005" y="2116088"/>
                    <a:pt x="4518292" y="2232094"/>
                    <a:pt x="4618005" y="2275912"/>
                  </a:cubicBezTo>
                  <a:cubicBezTo>
                    <a:pt x="4654688" y="2292032"/>
                    <a:pt x="4692193" y="2315916"/>
                    <a:pt x="4701349" y="2328988"/>
                  </a:cubicBezTo>
                  <a:cubicBezTo>
                    <a:pt x="4710505" y="2342060"/>
                    <a:pt x="4749071" y="2367731"/>
                    <a:pt x="4787052" y="2386036"/>
                  </a:cubicBezTo>
                  <a:cubicBezTo>
                    <a:pt x="4876938" y="2429355"/>
                    <a:pt x="4906971" y="2458325"/>
                    <a:pt x="4957779" y="2550726"/>
                  </a:cubicBezTo>
                  <a:cubicBezTo>
                    <a:pt x="5026166" y="2675097"/>
                    <a:pt x="5171056" y="3076224"/>
                    <a:pt x="5168807" y="3134954"/>
                  </a:cubicBezTo>
                  <a:cubicBezTo>
                    <a:pt x="5163076" y="3284572"/>
                    <a:pt x="5166046" y="3375078"/>
                    <a:pt x="5180144" y="3480465"/>
                  </a:cubicBezTo>
                  <a:cubicBezTo>
                    <a:pt x="5194880" y="3590612"/>
                    <a:pt x="5194162" y="3602000"/>
                    <a:pt x="5167740" y="3677315"/>
                  </a:cubicBezTo>
                  <a:cubicBezTo>
                    <a:pt x="5111676" y="3837124"/>
                    <a:pt x="5114632" y="3888801"/>
                    <a:pt x="5193852" y="4133762"/>
                  </a:cubicBezTo>
                  <a:cubicBezTo>
                    <a:pt x="5220160" y="4215111"/>
                    <a:pt x="5245491" y="4312266"/>
                    <a:pt x="5250143" y="4349662"/>
                  </a:cubicBezTo>
                  <a:cubicBezTo>
                    <a:pt x="5254795" y="4387057"/>
                    <a:pt x="5265845" y="4441875"/>
                    <a:pt x="5274698" y="4471480"/>
                  </a:cubicBezTo>
                  <a:cubicBezTo>
                    <a:pt x="5295984" y="4542661"/>
                    <a:pt x="5285889" y="4587801"/>
                    <a:pt x="5243204" y="4612298"/>
                  </a:cubicBezTo>
                  <a:cubicBezTo>
                    <a:pt x="5213404" y="4629401"/>
                    <a:pt x="5207500" y="4642503"/>
                    <a:pt x="5201935" y="4703871"/>
                  </a:cubicBezTo>
                  <a:cubicBezTo>
                    <a:pt x="5194024" y="4791109"/>
                    <a:pt x="5170910" y="4838168"/>
                    <a:pt x="5105549" y="4900104"/>
                  </a:cubicBezTo>
                  <a:cubicBezTo>
                    <a:pt x="5055684" y="4947356"/>
                    <a:pt x="5055665" y="4947410"/>
                    <a:pt x="5080989" y="4972734"/>
                  </a:cubicBezTo>
                  <a:cubicBezTo>
                    <a:pt x="5104170" y="4995915"/>
                    <a:pt x="5105283" y="5005820"/>
                    <a:pt x="5094032" y="5088865"/>
                  </a:cubicBezTo>
                  <a:cubicBezTo>
                    <a:pt x="5087267" y="5138799"/>
                    <a:pt x="5060661" y="5285197"/>
                    <a:pt x="5034907" y="5414195"/>
                  </a:cubicBezTo>
                  <a:cubicBezTo>
                    <a:pt x="4957785" y="5800491"/>
                    <a:pt x="4915971" y="6062116"/>
                    <a:pt x="4865358" y="6475054"/>
                  </a:cubicBezTo>
                  <a:lnTo>
                    <a:pt x="4856018" y="6551254"/>
                  </a:lnTo>
                  <a:lnTo>
                    <a:pt x="4655633" y="6571390"/>
                  </a:lnTo>
                  <a:lnTo>
                    <a:pt x="4657509" y="6485122"/>
                  </a:lnTo>
                  <a:cubicBezTo>
                    <a:pt x="4658540" y="6437675"/>
                    <a:pt x="4662430" y="6193114"/>
                    <a:pt x="4666152" y="5941654"/>
                  </a:cubicBezTo>
                  <a:lnTo>
                    <a:pt x="4672920" y="5484454"/>
                  </a:lnTo>
                  <a:lnTo>
                    <a:pt x="4622945" y="5598754"/>
                  </a:lnTo>
                  <a:cubicBezTo>
                    <a:pt x="4595458" y="5661619"/>
                    <a:pt x="4551055" y="5788511"/>
                    <a:pt x="4524271" y="5880737"/>
                  </a:cubicBezTo>
                  <a:lnTo>
                    <a:pt x="4475573" y="6048420"/>
                  </a:lnTo>
                  <a:lnTo>
                    <a:pt x="4502364" y="6077587"/>
                  </a:lnTo>
                  <a:cubicBezTo>
                    <a:pt x="4569573" y="6150755"/>
                    <a:pt x="4597991" y="6238729"/>
                    <a:pt x="4623579" y="6452829"/>
                  </a:cubicBezTo>
                  <a:lnTo>
                    <a:pt x="4637619" y="6570304"/>
                  </a:lnTo>
                  <a:lnTo>
                    <a:pt x="697964" y="6570304"/>
                  </a:lnTo>
                  <a:lnTo>
                    <a:pt x="660608" y="6465529"/>
                  </a:lnTo>
                  <a:cubicBezTo>
                    <a:pt x="640063" y="6407903"/>
                    <a:pt x="614172" y="6308335"/>
                    <a:pt x="603072" y="6244268"/>
                  </a:cubicBezTo>
                  <a:cubicBezTo>
                    <a:pt x="478637" y="5526011"/>
                    <a:pt x="454967" y="5367261"/>
                    <a:pt x="454275" y="5246329"/>
                  </a:cubicBezTo>
                  <a:cubicBezTo>
                    <a:pt x="454060" y="5208653"/>
                    <a:pt x="449122" y="5198704"/>
                    <a:pt x="430639" y="5198704"/>
                  </a:cubicBezTo>
                  <a:cubicBezTo>
                    <a:pt x="417789" y="5198704"/>
                    <a:pt x="370991" y="5170782"/>
                    <a:pt x="326642" y="5136654"/>
                  </a:cubicBezTo>
                  <a:cubicBezTo>
                    <a:pt x="282294" y="5102527"/>
                    <a:pt x="234579" y="5072506"/>
                    <a:pt x="220609" y="5069942"/>
                  </a:cubicBezTo>
                  <a:cubicBezTo>
                    <a:pt x="206639" y="5067378"/>
                    <a:pt x="188227" y="5048439"/>
                    <a:pt x="179692" y="5027856"/>
                  </a:cubicBezTo>
                  <a:cubicBezTo>
                    <a:pt x="169895" y="5004226"/>
                    <a:pt x="147787" y="4983895"/>
                    <a:pt x="119714" y="4972698"/>
                  </a:cubicBezTo>
                  <a:cubicBezTo>
                    <a:pt x="84947" y="4958831"/>
                    <a:pt x="72645" y="4944845"/>
                    <a:pt x="63295" y="4908559"/>
                  </a:cubicBezTo>
                  <a:cubicBezTo>
                    <a:pt x="56718" y="4883036"/>
                    <a:pt x="53999" y="4851344"/>
                    <a:pt x="57252" y="4838131"/>
                  </a:cubicBezTo>
                  <a:cubicBezTo>
                    <a:pt x="60822" y="4823632"/>
                    <a:pt x="50322" y="4800702"/>
                    <a:pt x="30763" y="4780287"/>
                  </a:cubicBezTo>
                  <a:cubicBezTo>
                    <a:pt x="-7263" y="4740596"/>
                    <a:pt x="-8755" y="4722783"/>
                    <a:pt x="19228" y="4642573"/>
                  </a:cubicBezTo>
                  <a:cubicBezTo>
                    <a:pt x="35949" y="4594646"/>
                    <a:pt x="56642" y="4569942"/>
                    <a:pt x="123317" y="4518311"/>
                  </a:cubicBezTo>
                  <a:lnTo>
                    <a:pt x="206536" y="4453867"/>
                  </a:lnTo>
                  <a:lnTo>
                    <a:pt x="203398" y="4393247"/>
                  </a:lnTo>
                  <a:cubicBezTo>
                    <a:pt x="199421" y="4316413"/>
                    <a:pt x="224254" y="4277239"/>
                    <a:pt x="289288" y="4257754"/>
                  </a:cubicBezTo>
                  <a:cubicBezTo>
                    <a:pt x="354985" y="4238071"/>
                    <a:pt x="410168" y="4261157"/>
                    <a:pt x="514458" y="4351953"/>
                  </a:cubicBezTo>
                  <a:cubicBezTo>
                    <a:pt x="591656" y="4419161"/>
                    <a:pt x="593024" y="4419737"/>
                    <a:pt x="656290" y="4411621"/>
                  </a:cubicBezTo>
                  <a:cubicBezTo>
                    <a:pt x="703106" y="4405615"/>
                    <a:pt x="730266" y="4393451"/>
                    <a:pt x="757956" y="4366090"/>
                  </a:cubicBezTo>
                  <a:cubicBezTo>
                    <a:pt x="852828" y="4272341"/>
                    <a:pt x="1056684" y="4109128"/>
                    <a:pt x="1124126" y="4072922"/>
                  </a:cubicBezTo>
                  <a:cubicBezTo>
                    <a:pt x="1168372" y="4049170"/>
                    <a:pt x="1202818" y="4021031"/>
                    <a:pt x="1209145" y="4003472"/>
                  </a:cubicBezTo>
                  <a:cubicBezTo>
                    <a:pt x="1222830" y="3965493"/>
                    <a:pt x="1248763" y="3929467"/>
                    <a:pt x="1350502" y="3807097"/>
                  </a:cubicBezTo>
                  <a:cubicBezTo>
                    <a:pt x="1396199" y="3752133"/>
                    <a:pt x="1433459" y="3695006"/>
                    <a:pt x="1433459" y="3679907"/>
                  </a:cubicBezTo>
                  <a:cubicBezTo>
                    <a:pt x="1433459" y="3664832"/>
                    <a:pt x="1456126" y="3585201"/>
                    <a:pt x="1483831" y="3502950"/>
                  </a:cubicBezTo>
                  <a:cubicBezTo>
                    <a:pt x="1531777" y="3360605"/>
                    <a:pt x="1570956" y="3293704"/>
                    <a:pt x="1606373" y="3293704"/>
                  </a:cubicBezTo>
                  <a:cubicBezTo>
                    <a:pt x="1615221" y="3293704"/>
                    <a:pt x="1626390" y="3287344"/>
                    <a:pt x="1631194" y="3279572"/>
                  </a:cubicBezTo>
                  <a:cubicBezTo>
                    <a:pt x="1645512" y="3256405"/>
                    <a:pt x="1674302" y="3076301"/>
                    <a:pt x="1674612" y="3007955"/>
                  </a:cubicBezTo>
                  <a:cubicBezTo>
                    <a:pt x="1674931" y="2937859"/>
                    <a:pt x="1700779" y="2871805"/>
                    <a:pt x="1738127" y="2845646"/>
                  </a:cubicBezTo>
                  <a:cubicBezTo>
                    <a:pt x="1756240" y="2832960"/>
                    <a:pt x="1769188" y="2791727"/>
                    <a:pt x="1789093" y="2683346"/>
                  </a:cubicBezTo>
                  <a:cubicBezTo>
                    <a:pt x="1812455" y="2556146"/>
                    <a:pt x="1824320" y="2522842"/>
                    <a:pt x="1884387" y="2415881"/>
                  </a:cubicBezTo>
                  <a:cubicBezTo>
                    <a:pt x="1956429" y="2287595"/>
                    <a:pt x="2064569" y="2167497"/>
                    <a:pt x="2140471" y="2131479"/>
                  </a:cubicBezTo>
                  <a:cubicBezTo>
                    <a:pt x="2163284" y="2120654"/>
                    <a:pt x="2217850" y="2099657"/>
                    <a:pt x="2261729" y="2084819"/>
                  </a:cubicBezTo>
                  <a:cubicBezTo>
                    <a:pt x="2345873" y="2056366"/>
                    <a:pt x="2364807" y="2049252"/>
                    <a:pt x="2439991" y="2017838"/>
                  </a:cubicBezTo>
                  <a:cubicBezTo>
                    <a:pt x="2468479" y="2005936"/>
                    <a:pt x="2525370" y="1998304"/>
                    <a:pt x="2585617" y="1998304"/>
                  </a:cubicBezTo>
                  <a:cubicBezTo>
                    <a:pt x="2659791" y="1998304"/>
                    <a:pt x="2703515" y="1990778"/>
                    <a:pt x="2760650" y="1968177"/>
                  </a:cubicBezTo>
                  <a:cubicBezTo>
                    <a:pt x="2922618" y="1904106"/>
                    <a:pt x="3082085" y="1845904"/>
                    <a:pt x="3095661" y="1845904"/>
                  </a:cubicBezTo>
                  <a:cubicBezTo>
                    <a:pt x="3103470" y="1845904"/>
                    <a:pt x="3109859" y="1835801"/>
                    <a:pt x="3109859" y="1823452"/>
                  </a:cubicBezTo>
                  <a:cubicBezTo>
                    <a:pt x="3109859" y="1811104"/>
                    <a:pt x="3124147" y="1779974"/>
                    <a:pt x="3141609" y="1754276"/>
                  </a:cubicBezTo>
                  <a:cubicBezTo>
                    <a:pt x="3182121" y="1694657"/>
                    <a:pt x="3181519" y="1674550"/>
                    <a:pt x="3137539" y="1618503"/>
                  </a:cubicBezTo>
                  <a:cubicBezTo>
                    <a:pt x="3090044" y="1557977"/>
                    <a:pt x="3071759" y="1495078"/>
                    <a:pt x="3071759" y="1392227"/>
                  </a:cubicBezTo>
                  <a:cubicBezTo>
                    <a:pt x="3071759" y="1314052"/>
                    <a:pt x="3068573" y="1304076"/>
                    <a:pt x="3031334" y="1265656"/>
                  </a:cubicBezTo>
                  <a:cubicBezTo>
                    <a:pt x="2991297" y="1224347"/>
                    <a:pt x="2990780" y="1222166"/>
                    <a:pt x="2977359" y="1037880"/>
                  </a:cubicBezTo>
                  <a:cubicBezTo>
                    <a:pt x="2966634" y="890597"/>
                    <a:pt x="2967239" y="840926"/>
                    <a:pt x="2980264" y="799583"/>
                  </a:cubicBezTo>
                  <a:cubicBezTo>
                    <a:pt x="2989314" y="770857"/>
                    <a:pt x="2996195" y="703507"/>
                    <a:pt x="2995556" y="649915"/>
                  </a:cubicBezTo>
                  <a:cubicBezTo>
                    <a:pt x="2993930" y="513553"/>
                    <a:pt x="3008895" y="460013"/>
                    <a:pt x="3055757" y="434547"/>
                  </a:cubicBezTo>
                  <a:cubicBezTo>
                    <a:pt x="3077407" y="422781"/>
                    <a:pt x="3106425" y="388684"/>
                    <a:pt x="3122955" y="355584"/>
                  </a:cubicBezTo>
                  <a:cubicBezTo>
                    <a:pt x="3162889" y="275625"/>
                    <a:pt x="3209475" y="221797"/>
                    <a:pt x="3307710" y="142108"/>
                  </a:cubicBezTo>
                  <a:cubicBezTo>
                    <a:pt x="3408738" y="60154"/>
                    <a:pt x="3476460" y="34194"/>
                    <a:pt x="3646849" y="12105"/>
                  </a:cubicBezTo>
                  <a:cubicBezTo>
                    <a:pt x="3712045" y="3654"/>
                    <a:pt x="3789515" y="-328"/>
                    <a:pt x="3853889" y="22"/>
                  </a:cubicBezTo>
                  <a:close/>
                </a:path>
              </a:pathLst>
            </a:custGeom>
            <a:gradFill>
              <a:gsLst>
                <a:gs pos="0">
                  <a:srgbClr val="36F8E6">
                    <a:alpha val="41000"/>
                  </a:srgbClr>
                </a:gs>
                <a:gs pos="100000">
                  <a:srgbClr val="2FC9FF">
                    <a:alpha val="0"/>
                  </a:srgbClr>
                </a:gs>
              </a:gsLst>
              <a:lin ang="5400000" scaled="1"/>
            </a:gradFill>
            <a:ln>
              <a:gradFill flip="none" rotWithShape="1">
                <a:gsLst>
                  <a:gs pos="0">
                    <a:srgbClr val="36F8E6">
                      <a:alpha val="85000"/>
                    </a:srgbClr>
                  </a:gs>
                  <a:gs pos="100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9" name="任意多边形: 形状 228">
              <a:extLst>
                <a:ext uri="{FF2B5EF4-FFF2-40B4-BE49-F238E27FC236}">
                  <a16:creationId xmlns:a16="http://schemas.microsoft.com/office/drawing/2014/main" id="{F8E508C1-3E3B-0C3E-B422-9D775B7EB6E8}"/>
                </a:ext>
              </a:extLst>
            </p:cNvPr>
            <p:cNvSpPr/>
            <p:nvPr/>
          </p:nvSpPr>
          <p:spPr>
            <a:xfrm flipH="1">
              <a:off x="9904532" y="2513673"/>
              <a:ext cx="665644" cy="1039152"/>
            </a:xfrm>
            <a:custGeom>
              <a:avLst/>
              <a:gdLst/>
              <a:ahLst/>
              <a:cxnLst/>
              <a:rect l="0" t="0" r="0" b="0"/>
              <a:pathLst>
                <a:path w="4195133" h="6549127">
                  <a:moveTo>
                    <a:pt x="2211716" y="26573"/>
                  </a:moveTo>
                  <a:cubicBezTo>
                    <a:pt x="2196481" y="36192"/>
                    <a:pt x="2171776" y="52634"/>
                    <a:pt x="2156818" y="63112"/>
                  </a:cubicBezTo>
                  <a:cubicBezTo>
                    <a:pt x="2138727" y="75783"/>
                    <a:pt x="2112887" y="79917"/>
                    <a:pt x="2079641" y="75458"/>
                  </a:cubicBezTo>
                  <a:cubicBezTo>
                    <a:pt x="2004913" y="65434"/>
                    <a:pt x="1926147" y="101561"/>
                    <a:pt x="1838905" y="185875"/>
                  </a:cubicBezTo>
                  <a:cubicBezTo>
                    <a:pt x="1759453" y="262659"/>
                    <a:pt x="1746942" y="297478"/>
                    <a:pt x="1777972" y="355458"/>
                  </a:cubicBezTo>
                  <a:cubicBezTo>
                    <a:pt x="1786114" y="370672"/>
                    <a:pt x="1791570" y="417445"/>
                    <a:pt x="1790096" y="459398"/>
                  </a:cubicBezTo>
                  <a:cubicBezTo>
                    <a:pt x="1788622" y="501351"/>
                    <a:pt x="1788496" y="555678"/>
                    <a:pt x="1789817" y="580126"/>
                  </a:cubicBezTo>
                  <a:cubicBezTo>
                    <a:pt x="1791138" y="604574"/>
                    <a:pt x="1774358" y="686818"/>
                    <a:pt x="1752528" y="762890"/>
                  </a:cubicBezTo>
                  <a:cubicBezTo>
                    <a:pt x="1695354" y="962127"/>
                    <a:pt x="1683165" y="1039537"/>
                    <a:pt x="1699444" y="1099993"/>
                  </a:cubicBezTo>
                  <a:cubicBezTo>
                    <a:pt x="1710022" y="1139278"/>
                    <a:pt x="1708420" y="1170322"/>
                    <a:pt x="1692113" y="1242018"/>
                  </a:cubicBezTo>
                  <a:cubicBezTo>
                    <a:pt x="1666643" y="1354001"/>
                    <a:pt x="1671591" y="1402485"/>
                    <a:pt x="1731808" y="1630915"/>
                  </a:cubicBezTo>
                  <a:cubicBezTo>
                    <a:pt x="1780843" y="1816928"/>
                    <a:pt x="1821457" y="1906656"/>
                    <a:pt x="1902885" y="2008876"/>
                  </a:cubicBezTo>
                  <a:cubicBezTo>
                    <a:pt x="1988495" y="2116345"/>
                    <a:pt x="2004144" y="2146210"/>
                    <a:pt x="2010771" y="2214761"/>
                  </a:cubicBezTo>
                  <a:lnTo>
                    <a:pt x="2017168" y="2280947"/>
                  </a:lnTo>
                  <a:lnTo>
                    <a:pt x="1963193" y="2286166"/>
                  </a:lnTo>
                  <a:cubicBezTo>
                    <a:pt x="1933507" y="2289037"/>
                    <a:pt x="1821634" y="2315565"/>
                    <a:pt x="1714586" y="2345117"/>
                  </a:cubicBezTo>
                  <a:cubicBezTo>
                    <a:pt x="1607539" y="2374669"/>
                    <a:pt x="1436089" y="2421480"/>
                    <a:pt x="1333586" y="2449143"/>
                  </a:cubicBezTo>
                  <a:cubicBezTo>
                    <a:pt x="1231084" y="2476805"/>
                    <a:pt x="1134130" y="2508436"/>
                    <a:pt x="1118133" y="2519434"/>
                  </a:cubicBezTo>
                  <a:cubicBezTo>
                    <a:pt x="1038926" y="2573890"/>
                    <a:pt x="950368" y="2714618"/>
                    <a:pt x="950368" y="2786031"/>
                  </a:cubicBezTo>
                  <a:cubicBezTo>
                    <a:pt x="950368" y="2807418"/>
                    <a:pt x="941378" y="2832377"/>
                    <a:pt x="930390" y="2841496"/>
                  </a:cubicBezTo>
                  <a:cubicBezTo>
                    <a:pt x="901429" y="2865531"/>
                    <a:pt x="861468" y="2948908"/>
                    <a:pt x="861468" y="2985297"/>
                  </a:cubicBezTo>
                  <a:cubicBezTo>
                    <a:pt x="861468" y="3002503"/>
                    <a:pt x="841466" y="3042785"/>
                    <a:pt x="817018" y="3074813"/>
                  </a:cubicBezTo>
                  <a:cubicBezTo>
                    <a:pt x="792570" y="3106841"/>
                    <a:pt x="772568" y="3138100"/>
                    <a:pt x="772568" y="3144277"/>
                  </a:cubicBezTo>
                  <a:cubicBezTo>
                    <a:pt x="772568" y="3158004"/>
                    <a:pt x="741067" y="3170926"/>
                    <a:pt x="707606" y="3170926"/>
                  </a:cubicBezTo>
                  <a:cubicBezTo>
                    <a:pt x="693974" y="3170926"/>
                    <a:pt x="662819" y="3190929"/>
                    <a:pt x="638371" y="3215376"/>
                  </a:cubicBezTo>
                  <a:cubicBezTo>
                    <a:pt x="613924" y="3239823"/>
                    <a:pt x="583568" y="3259826"/>
                    <a:pt x="570913" y="3259826"/>
                  </a:cubicBezTo>
                  <a:cubicBezTo>
                    <a:pt x="544227" y="3259826"/>
                    <a:pt x="505868" y="3297960"/>
                    <a:pt x="505868" y="3324489"/>
                  </a:cubicBezTo>
                  <a:cubicBezTo>
                    <a:pt x="505868" y="3334507"/>
                    <a:pt x="490152" y="3345487"/>
                    <a:pt x="470943" y="3348890"/>
                  </a:cubicBezTo>
                  <a:cubicBezTo>
                    <a:pt x="444955" y="3353493"/>
                    <a:pt x="434435" y="3364013"/>
                    <a:pt x="429831" y="3390001"/>
                  </a:cubicBezTo>
                  <a:cubicBezTo>
                    <a:pt x="426429" y="3409210"/>
                    <a:pt x="416836" y="3424926"/>
                    <a:pt x="408514" y="3424926"/>
                  </a:cubicBezTo>
                  <a:cubicBezTo>
                    <a:pt x="372092" y="3424926"/>
                    <a:pt x="352203" y="3464969"/>
                    <a:pt x="360649" y="3521292"/>
                  </a:cubicBezTo>
                  <a:cubicBezTo>
                    <a:pt x="368310" y="3572376"/>
                    <a:pt x="365878" y="3579210"/>
                    <a:pt x="329001" y="3610239"/>
                  </a:cubicBezTo>
                  <a:cubicBezTo>
                    <a:pt x="307031" y="3628726"/>
                    <a:pt x="280552" y="3660296"/>
                    <a:pt x="270158" y="3680395"/>
                  </a:cubicBezTo>
                  <a:cubicBezTo>
                    <a:pt x="259765" y="3700494"/>
                    <a:pt x="232283" y="3724869"/>
                    <a:pt x="209087" y="3734560"/>
                  </a:cubicBezTo>
                  <a:cubicBezTo>
                    <a:pt x="164156" y="3753333"/>
                    <a:pt x="75123" y="3848811"/>
                    <a:pt x="27911" y="3928850"/>
                  </a:cubicBezTo>
                  <a:cubicBezTo>
                    <a:pt x="2906" y="3971241"/>
                    <a:pt x="0" y="3990295"/>
                    <a:pt x="4928" y="4079571"/>
                  </a:cubicBezTo>
                  <a:cubicBezTo>
                    <a:pt x="10299" y="4176891"/>
                    <a:pt x="49672" y="4387683"/>
                    <a:pt x="73289" y="4445559"/>
                  </a:cubicBezTo>
                  <a:cubicBezTo>
                    <a:pt x="90555" y="4487871"/>
                    <a:pt x="152294" y="4539887"/>
                    <a:pt x="208994" y="4559892"/>
                  </a:cubicBezTo>
                  <a:cubicBezTo>
                    <a:pt x="373802" y="4618039"/>
                    <a:pt x="705091" y="4672737"/>
                    <a:pt x="876324" y="4670072"/>
                  </a:cubicBezTo>
                  <a:lnTo>
                    <a:pt x="1011829" y="4667964"/>
                  </a:lnTo>
                  <a:lnTo>
                    <a:pt x="1010437" y="4900520"/>
                  </a:lnTo>
                  <a:cubicBezTo>
                    <a:pt x="1009105" y="5122968"/>
                    <a:pt x="1006985" y="5141632"/>
                    <a:pt x="961664" y="5329926"/>
                  </a:cubicBezTo>
                  <a:cubicBezTo>
                    <a:pt x="884085" y="5652236"/>
                    <a:pt x="734468" y="6449433"/>
                    <a:pt x="734468" y="6540481"/>
                  </a:cubicBezTo>
                  <a:cubicBezTo>
                    <a:pt x="734468" y="6545236"/>
                    <a:pt x="1417805" y="6549126"/>
                    <a:pt x="2252994" y="6549126"/>
                  </a:cubicBezTo>
                  <a:lnTo>
                    <a:pt x="3771520" y="6549126"/>
                  </a:lnTo>
                  <a:lnTo>
                    <a:pt x="3756180" y="6222101"/>
                  </a:lnTo>
                  <a:cubicBezTo>
                    <a:pt x="3746660" y="6019142"/>
                    <a:pt x="3733864" y="5870986"/>
                    <a:pt x="3722450" y="5831576"/>
                  </a:cubicBezTo>
                  <a:cubicBezTo>
                    <a:pt x="3694895" y="5736429"/>
                    <a:pt x="3687321" y="5544477"/>
                    <a:pt x="3708013" y="5465678"/>
                  </a:cubicBezTo>
                  <a:cubicBezTo>
                    <a:pt x="3719940" y="5420257"/>
                    <a:pt x="3725588" y="5312945"/>
                    <a:pt x="3726187" y="5120376"/>
                  </a:cubicBezTo>
                  <a:cubicBezTo>
                    <a:pt x="3726704" y="4954071"/>
                    <a:pt x="3733451" y="4807561"/>
                    <a:pt x="3742856" y="4758426"/>
                  </a:cubicBezTo>
                  <a:cubicBezTo>
                    <a:pt x="3751547" y="4713023"/>
                    <a:pt x="3766540" y="4633014"/>
                    <a:pt x="3776174" y="4580626"/>
                  </a:cubicBezTo>
                  <a:cubicBezTo>
                    <a:pt x="3819658" y="4344175"/>
                    <a:pt x="3891468" y="4065209"/>
                    <a:pt x="3948577" y="3910879"/>
                  </a:cubicBezTo>
                  <a:cubicBezTo>
                    <a:pt x="3983670" y="3816046"/>
                    <a:pt x="4027180" y="3663829"/>
                    <a:pt x="4048408" y="3561629"/>
                  </a:cubicBezTo>
                  <a:cubicBezTo>
                    <a:pt x="4069103" y="3461995"/>
                    <a:pt x="4110263" y="3277606"/>
                    <a:pt x="4139875" y="3151876"/>
                  </a:cubicBezTo>
                  <a:cubicBezTo>
                    <a:pt x="4186222" y="2955089"/>
                    <a:pt x="4193820" y="2902951"/>
                    <a:pt x="4194466" y="2777226"/>
                  </a:cubicBezTo>
                  <a:cubicBezTo>
                    <a:pt x="4195132" y="2647999"/>
                    <a:pt x="4191796" y="2624593"/>
                    <a:pt x="4165505" y="2574026"/>
                  </a:cubicBezTo>
                  <a:cubicBezTo>
                    <a:pt x="4089446" y="2427734"/>
                    <a:pt x="3988730" y="2369503"/>
                    <a:pt x="3445918" y="2157982"/>
                  </a:cubicBezTo>
                  <a:cubicBezTo>
                    <a:pt x="3355113" y="2122597"/>
                    <a:pt x="3262670" y="2092590"/>
                    <a:pt x="3240489" y="2091300"/>
                  </a:cubicBezTo>
                  <a:cubicBezTo>
                    <a:pt x="3208484" y="2089438"/>
                    <a:pt x="3187572" y="2074136"/>
                    <a:pt x="3139176" y="2017165"/>
                  </a:cubicBezTo>
                  <a:cubicBezTo>
                    <a:pt x="3105635" y="1977681"/>
                    <a:pt x="3053764" y="1919096"/>
                    <a:pt x="3023908" y="1886975"/>
                  </a:cubicBezTo>
                  <a:lnTo>
                    <a:pt x="2969623" y="1828575"/>
                  </a:lnTo>
                  <a:lnTo>
                    <a:pt x="3012833" y="1623043"/>
                  </a:lnTo>
                  <a:lnTo>
                    <a:pt x="3069150" y="1601535"/>
                  </a:lnTo>
                  <a:cubicBezTo>
                    <a:pt x="3193148" y="1554180"/>
                    <a:pt x="3275419" y="1416195"/>
                    <a:pt x="3276326" y="1254064"/>
                  </a:cubicBezTo>
                  <a:cubicBezTo>
                    <a:pt x="3276657" y="1195031"/>
                    <a:pt x="3269154" y="1154940"/>
                    <a:pt x="3250639" y="1116797"/>
                  </a:cubicBezTo>
                  <a:cubicBezTo>
                    <a:pt x="3226051" y="1066145"/>
                    <a:pt x="3225328" y="1054354"/>
                    <a:pt x="3238571" y="919947"/>
                  </a:cubicBezTo>
                  <a:cubicBezTo>
                    <a:pt x="3271202" y="588743"/>
                    <a:pt x="3187187" y="377516"/>
                    <a:pt x="2979193" y="267831"/>
                  </a:cubicBezTo>
                  <a:cubicBezTo>
                    <a:pt x="2942522" y="248492"/>
                    <a:pt x="2894555" y="217953"/>
                    <a:pt x="2872600" y="199966"/>
                  </a:cubicBezTo>
                  <a:cubicBezTo>
                    <a:pt x="2813861" y="151843"/>
                    <a:pt x="2685643" y="91267"/>
                    <a:pt x="2563129" y="53759"/>
                  </a:cubicBezTo>
                  <a:cubicBezTo>
                    <a:pt x="2432753" y="13844"/>
                    <a:pt x="2253807" y="0"/>
                    <a:pt x="2211716" y="26573"/>
                  </a:cubicBezTo>
                  <a:close/>
                </a:path>
              </a:pathLst>
            </a:custGeom>
            <a:gradFill>
              <a:gsLst>
                <a:gs pos="0">
                  <a:srgbClr val="36F8E6">
                    <a:alpha val="41000"/>
                  </a:srgbClr>
                </a:gs>
                <a:gs pos="100000">
                  <a:srgbClr val="2FC9FF">
                    <a:alpha val="0"/>
                  </a:srgbClr>
                </a:gs>
              </a:gsLst>
              <a:lin ang="5400000" scaled="1"/>
            </a:gradFill>
            <a:ln>
              <a:gradFill flip="none" rotWithShape="1">
                <a:gsLst>
                  <a:gs pos="0">
                    <a:srgbClr val="36F8E6">
                      <a:alpha val="85000"/>
                    </a:srgbClr>
                  </a:gs>
                  <a:gs pos="100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5" name="文本框 234">
            <a:extLst>
              <a:ext uri="{FF2B5EF4-FFF2-40B4-BE49-F238E27FC236}">
                <a16:creationId xmlns:a16="http://schemas.microsoft.com/office/drawing/2014/main" id="{55A27B47-616F-1FC2-53E4-2E1F29CF4C95}"/>
              </a:ext>
            </a:extLst>
          </p:cNvPr>
          <p:cNvSpPr txBox="1"/>
          <p:nvPr/>
        </p:nvSpPr>
        <p:spPr>
          <a:xfrm>
            <a:off x="723106" y="3742809"/>
            <a:ext cx="759619" cy="276999"/>
          </a:xfrm>
          <a:prstGeom prst="rect">
            <a:avLst/>
          </a:prstGeom>
          <a:noFill/>
        </p:spPr>
        <p:txBody>
          <a:bodyPr wrap="square">
            <a:spAutoFit/>
          </a:bodyPr>
          <a:lstStyle/>
          <a:p>
            <a:fld id="{F8AB29F7-6521-415C-8D4E-0D06B2CDB6A5}" type="VALUE">
              <a:rPr lang="en-US" altLang="zh-CN" sz="1200">
                <a:solidFill>
                  <a:srgbClr val="36F8E6"/>
                </a:solidFill>
              </a:rPr>
              <a:pPr/>
              <a:t>10.05%</a:t>
            </a:fld>
            <a:endParaRPr lang="zh-CN" altLang="en-US" sz="1200" dirty="0">
              <a:solidFill>
                <a:srgbClr val="36F8E6"/>
              </a:solidFill>
            </a:endParaRPr>
          </a:p>
        </p:txBody>
      </p:sp>
      <p:grpSp>
        <p:nvGrpSpPr>
          <p:cNvPr id="237" name="组合 236">
            <a:extLst>
              <a:ext uri="{FF2B5EF4-FFF2-40B4-BE49-F238E27FC236}">
                <a16:creationId xmlns:a16="http://schemas.microsoft.com/office/drawing/2014/main" id="{CFB62585-5733-A103-4951-4B562C03F0F5}"/>
              </a:ext>
            </a:extLst>
          </p:cNvPr>
          <p:cNvGrpSpPr/>
          <p:nvPr/>
        </p:nvGrpSpPr>
        <p:grpSpPr>
          <a:xfrm>
            <a:off x="3124199" y="5202308"/>
            <a:ext cx="882099" cy="276999"/>
            <a:chOff x="3162299" y="5111821"/>
            <a:chExt cx="882099" cy="276999"/>
          </a:xfrm>
        </p:grpSpPr>
        <p:sp>
          <p:nvSpPr>
            <p:cNvPr id="236" name="对话气泡: 矩形 235">
              <a:extLst>
                <a:ext uri="{FF2B5EF4-FFF2-40B4-BE49-F238E27FC236}">
                  <a16:creationId xmlns:a16="http://schemas.microsoft.com/office/drawing/2014/main" id="{6A7A404B-C804-787F-0708-5A08A7F570E0}"/>
                </a:ext>
              </a:extLst>
            </p:cNvPr>
            <p:cNvSpPr/>
            <p:nvPr/>
          </p:nvSpPr>
          <p:spPr>
            <a:xfrm>
              <a:off x="3162299" y="5114925"/>
              <a:ext cx="874367" cy="266700"/>
            </a:xfrm>
            <a:prstGeom prst="wedgeRectCallout">
              <a:avLst>
                <a:gd name="adj1" fmla="val 30609"/>
                <a:gd name="adj2" fmla="val -101347"/>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文本框 3">
              <a:extLst>
                <a:ext uri="{FF2B5EF4-FFF2-40B4-BE49-F238E27FC236}">
                  <a16:creationId xmlns:a16="http://schemas.microsoft.com/office/drawing/2014/main" id="{A233588E-6E1B-542F-EC34-F91414012282}"/>
                </a:ext>
              </a:extLst>
            </p:cNvPr>
            <p:cNvSpPr txBox="1"/>
            <p:nvPr>
              <p:custDataLst>
                <p:tags r:id="rId12"/>
              </p:custDataLst>
            </p:nvPr>
          </p:nvSpPr>
          <p:spPr>
            <a:xfrm>
              <a:off x="3192833" y="5111821"/>
              <a:ext cx="851565" cy="276999"/>
            </a:xfrm>
            <a:prstGeom prst="rect">
              <a:avLst/>
            </a:prstGeom>
            <a:noFill/>
          </p:spPr>
          <p:txBody>
            <a:bodyPr wrap="square" rtlCol="0">
              <a:spAutoFit/>
            </a:bodyPr>
            <a:lstStyle/>
            <a:p>
              <a:r>
                <a:rPr lang="zh-CN" altLang="en-US" sz="1200" dirty="0">
                  <a:solidFill>
                    <a:schemeClr val="bg1"/>
                  </a:solidFill>
                </a:rPr>
                <a:t>超过人眼</a:t>
              </a:r>
            </a:p>
          </p:txBody>
        </p:sp>
      </p:grpSp>
      <p:sp>
        <p:nvSpPr>
          <p:cNvPr id="242" name="对话气泡: 矩形 241">
            <a:extLst>
              <a:ext uri="{FF2B5EF4-FFF2-40B4-BE49-F238E27FC236}">
                <a16:creationId xmlns:a16="http://schemas.microsoft.com/office/drawing/2014/main" id="{A934896E-77F0-8932-4E61-A5AA939DA29F}"/>
              </a:ext>
            </a:extLst>
          </p:cNvPr>
          <p:cNvSpPr/>
          <p:nvPr/>
        </p:nvSpPr>
        <p:spPr>
          <a:xfrm>
            <a:off x="5844541" y="5868352"/>
            <a:ext cx="1148686" cy="266700"/>
          </a:xfrm>
          <a:prstGeom prst="wedgeRectCallout">
            <a:avLst>
              <a:gd name="adj1" fmla="val 35916"/>
              <a:gd name="adj2" fmla="val -92775"/>
            </a:avLst>
          </a:prstGeom>
          <a:solidFill>
            <a:srgbClr val="001746"/>
          </a:solidFill>
          <a:ln w="3175">
            <a:solidFill>
              <a:srgbClr val="36F8E6">
                <a:alpha val="6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PA-文本框 3">
            <a:extLst>
              <a:ext uri="{FF2B5EF4-FFF2-40B4-BE49-F238E27FC236}">
                <a16:creationId xmlns:a16="http://schemas.microsoft.com/office/drawing/2014/main" id="{7A3C42F7-25B8-7974-EE8D-5116131534C3}"/>
              </a:ext>
            </a:extLst>
          </p:cNvPr>
          <p:cNvSpPr txBox="1"/>
          <p:nvPr>
            <p:custDataLst>
              <p:tags r:id="rId11"/>
            </p:custDataLst>
          </p:nvPr>
        </p:nvSpPr>
        <p:spPr>
          <a:xfrm>
            <a:off x="5844541" y="5857628"/>
            <a:ext cx="1310640" cy="276999"/>
          </a:xfrm>
          <a:prstGeom prst="rect">
            <a:avLst/>
          </a:prstGeom>
          <a:noFill/>
        </p:spPr>
        <p:txBody>
          <a:bodyPr wrap="square" rtlCol="0">
            <a:spAutoFit/>
          </a:bodyPr>
          <a:lstStyle/>
          <a:p>
            <a:r>
              <a:rPr lang="en-US" altLang="zh-CN" sz="1200" dirty="0">
                <a:solidFill>
                  <a:schemeClr val="bg1"/>
                </a:solidFill>
              </a:rPr>
              <a:t>IGBII </a:t>
            </a:r>
            <a:r>
              <a:rPr lang="zh-CN" altLang="en-US" sz="1200" dirty="0">
                <a:solidFill>
                  <a:schemeClr val="bg1"/>
                </a:solidFill>
              </a:rPr>
              <a:t>学习架构</a:t>
            </a:r>
          </a:p>
        </p:txBody>
      </p:sp>
      <p:grpSp>
        <p:nvGrpSpPr>
          <p:cNvPr id="249" name="组合 248">
            <a:extLst>
              <a:ext uri="{FF2B5EF4-FFF2-40B4-BE49-F238E27FC236}">
                <a16:creationId xmlns:a16="http://schemas.microsoft.com/office/drawing/2014/main" id="{558162FF-AE96-F38B-B653-FB4377462A6B}"/>
              </a:ext>
            </a:extLst>
          </p:cNvPr>
          <p:cNvGrpSpPr/>
          <p:nvPr/>
        </p:nvGrpSpPr>
        <p:grpSpPr>
          <a:xfrm>
            <a:off x="10690353" y="4149156"/>
            <a:ext cx="1065490" cy="276999"/>
            <a:chOff x="10741153" y="4631756"/>
            <a:chExt cx="1065490" cy="276999"/>
          </a:xfrm>
        </p:grpSpPr>
        <p:cxnSp>
          <p:nvCxnSpPr>
            <p:cNvPr id="246" name="直接连接符 245">
              <a:extLst>
                <a:ext uri="{FF2B5EF4-FFF2-40B4-BE49-F238E27FC236}">
                  <a16:creationId xmlns:a16="http://schemas.microsoft.com/office/drawing/2014/main" id="{E299AAAE-11B1-A0D6-5578-CCAAEF9A787B}"/>
                </a:ext>
              </a:extLst>
            </p:cNvPr>
            <p:cNvCxnSpPr>
              <a:cxnSpLocks/>
            </p:cNvCxnSpPr>
            <p:nvPr/>
          </p:nvCxnSpPr>
          <p:spPr>
            <a:xfrm>
              <a:off x="10741153" y="4762820"/>
              <a:ext cx="422147" cy="0"/>
            </a:xfrm>
            <a:prstGeom prst="line">
              <a:avLst/>
            </a:prstGeom>
            <a:ln w="19050">
              <a:solidFill>
                <a:srgbClr val="36F8E6"/>
              </a:solidFill>
            </a:ln>
          </p:spPr>
          <p:style>
            <a:lnRef idx="1">
              <a:schemeClr val="accent1"/>
            </a:lnRef>
            <a:fillRef idx="0">
              <a:schemeClr val="accent1"/>
            </a:fillRef>
            <a:effectRef idx="0">
              <a:schemeClr val="accent1"/>
            </a:effectRef>
            <a:fontRef idx="minor">
              <a:schemeClr val="tx1"/>
            </a:fontRef>
          </p:style>
        </p:cxnSp>
        <p:sp>
          <p:nvSpPr>
            <p:cNvPr id="247" name="文本框 246">
              <a:extLst>
                <a:ext uri="{FF2B5EF4-FFF2-40B4-BE49-F238E27FC236}">
                  <a16:creationId xmlns:a16="http://schemas.microsoft.com/office/drawing/2014/main" id="{430229CC-FED1-8C7D-08DC-BEB031E7109D}"/>
                </a:ext>
              </a:extLst>
            </p:cNvPr>
            <p:cNvSpPr txBox="1"/>
            <p:nvPr/>
          </p:nvSpPr>
          <p:spPr>
            <a:xfrm>
              <a:off x="11158131" y="4631756"/>
              <a:ext cx="648512" cy="276999"/>
            </a:xfrm>
            <a:prstGeom prst="rect">
              <a:avLst/>
            </a:prstGeom>
            <a:noFill/>
          </p:spPr>
          <p:txBody>
            <a:bodyPr wrap="square" rtlCol="0">
              <a:spAutoFit/>
            </a:bodyPr>
            <a:lstStyle/>
            <a:p>
              <a:r>
                <a:rPr lang="zh-CN" altLang="en-US" sz="1200" dirty="0">
                  <a:solidFill>
                    <a:schemeClr val="bg1"/>
                  </a:solidFill>
                </a:rPr>
                <a:t>错误率</a:t>
              </a:r>
            </a:p>
          </p:txBody>
        </p:sp>
        <p:sp>
          <p:nvSpPr>
            <p:cNvPr id="245" name="椭圆 244">
              <a:extLst>
                <a:ext uri="{FF2B5EF4-FFF2-40B4-BE49-F238E27FC236}">
                  <a16:creationId xmlns:a16="http://schemas.microsoft.com/office/drawing/2014/main" id="{A06F398C-191E-82BE-FD8F-34EA395A07CB}"/>
                </a:ext>
              </a:extLst>
            </p:cNvPr>
            <p:cNvSpPr/>
            <p:nvPr/>
          </p:nvSpPr>
          <p:spPr>
            <a:xfrm>
              <a:off x="10903458" y="4714052"/>
              <a:ext cx="97536" cy="97536"/>
            </a:xfrm>
            <a:prstGeom prst="ellipse">
              <a:avLst/>
            </a:prstGeom>
            <a:ln w="28575">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形状 22">
            <a:extLst>
              <a:ext uri="{FF2B5EF4-FFF2-40B4-BE49-F238E27FC236}">
                <a16:creationId xmlns:a16="http://schemas.microsoft.com/office/drawing/2014/main" id="{1FF5FF01-9122-2CD2-B778-B4F3104983CD}"/>
              </a:ext>
            </a:extLst>
          </p:cNvPr>
          <p:cNvSpPr/>
          <p:nvPr/>
        </p:nvSpPr>
        <p:spPr>
          <a:xfrm rot="5590482">
            <a:off x="5605301" y="-278667"/>
            <a:ext cx="2052630" cy="9726376"/>
          </a:xfrm>
          <a:custGeom>
            <a:avLst/>
            <a:gdLst>
              <a:gd name="connsiteX0" fmla="*/ 0 w 2052630"/>
              <a:gd name="connsiteY0" fmla="*/ 9726376 h 9726376"/>
              <a:gd name="connsiteX1" fmla="*/ 104684 w 2052630"/>
              <a:gd name="connsiteY1" fmla="*/ 9420405 h 9726376"/>
              <a:gd name="connsiteX2" fmla="*/ 1113499 w 2052630"/>
              <a:gd name="connsiteY2" fmla="*/ 4967900 h 9726376"/>
              <a:gd name="connsiteX3" fmla="*/ 1511561 w 2052630"/>
              <a:gd name="connsiteY3" fmla="*/ 1504907 h 9726376"/>
              <a:gd name="connsiteX4" fmla="*/ 1525549 w 2052630"/>
              <a:gd name="connsiteY4" fmla="*/ 1247560 h 9726376"/>
              <a:gd name="connsiteX5" fmla="*/ 1341784 w 2052630"/>
              <a:gd name="connsiteY5" fmla="*/ 1247560 h 9726376"/>
              <a:gd name="connsiteX6" fmla="*/ 1697207 w 2052630"/>
              <a:gd name="connsiteY6" fmla="*/ 0 h 9726376"/>
              <a:gd name="connsiteX7" fmla="*/ 2052630 w 2052630"/>
              <a:gd name="connsiteY7" fmla="*/ 1247560 h 9726376"/>
              <a:gd name="connsiteX8" fmla="*/ 1858571 w 2052630"/>
              <a:gd name="connsiteY8" fmla="*/ 1247560 h 9726376"/>
              <a:gd name="connsiteX9" fmla="*/ 1854001 w 2052630"/>
              <a:gd name="connsiteY9" fmla="*/ 1303363 h 9726376"/>
              <a:gd name="connsiteX10" fmla="*/ 1271271 w 2052630"/>
              <a:gd name="connsiteY10" fmla="*/ 5152933 h 9726376"/>
              <a:gd name="connsiteX11" fmla="*/ 76857 w 2052630"/>
              <a:gd name="connsiteY11" fmla="*/ 9530906 h 972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630" h="9726376">
                <a:moveTo>
                  <a:pt x="0" y="9726376"/>
                </a:moveTo>
                <a:lnTo>
                  <a:pt x="104684" y="9420405"/>
                </a:lnTo>
                <a:cubicBezTo>
                  <a:pt x="465537" y="8309452"/>
                  <a:pt x="830319" y="6737507"/>
                  <a:pt x="1113499" y="4967900"/>
                </a:cubicBezTo>
                <a:cubicBezTo>
                  <a:pt x="1314823" y="3709820"/>
                  <a:pt x="1447803" y="2521182"/>
                  <a:pt x="1511561" y="1504907"/>
                </a:cubicBezTo>
                <a:lnTo>
                  <a:pt x="1525549" y="1247560"/>
                </a:lnTo>
                <a:lnTo>
                  <a:pt x="1341784" y="1247560"/>
                </a:lnTo>
                <a:lnTo>
                  <a:pt x="1697207" y="0"/>
                </a:lnTo>
                <a:lnTo>
                  <a:pt x="2052630" y="1247560"/>
                </a:lnTo>
                <a:lnTo>
                  <a:pt x="1858571" y="1247560"/>
                </a:lnTo>
                <a:lnTo>
                  <a:pt x="1854001" y="1303363"/>
                </a:lnTo>
                <a:cubicBezTo>
                  <a:pt x="1757994" y="2399386"/>
                  <a:pt x="1561191" y="3733584"/>
                  <a:pt x="1271271" y="5152933"/>
                </a:cubicBezTo>
                <a:cubicBezTo>
                  <a:pt x="914445" y="6899827"/>
                  <a:pt x="484130" y="8444950"/>
                  <a:pt x="76857" y="9530906"/>
                </a:cubicBezTo>
                <a:close/>
              </a:path>
            </a:pathLst>
          </a:custGeom>
          <a:gradFill>
            <a:gsLst>
              <a:gs pos="0">
                <a:srgbClr val="36F8E6">
                  <a:alpha val="30000"/>
                </a:srgbClr>
              </a:gs>
              <a:gs pos="100000">
                <a:srgbClr val="2FC9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D2CBC23A-2931-0B46-477C-0E95074FFDDE}"/>
              </a:ext>
            </a:extLst>
          </p:cNvPr>
          <p:cNvSpPr/>
          <p:nvPr/>
        </p:nvSpPr>
        <p:spPr>
          <a:xfrm rot="5590482">
            <a:off x="5539382" y="2603760"/>
            <a:ext cx="719340" cy="3408584"/>
          </a:xfrm>
          <a:custGeom>
            <a:avLst/>
            <a:gdLst>
              <a:gd name="connsiteX0" fmla="*/ 0 w 2052630"/>
              <a:gd name="connsiteY0" fmla="*/ 9726376 h 9726376"/>
              <a:gd name="connsiteX1" fmla="*/ 104684 w 2052630"/>
              <a:gd name="connsiteY1" fmla="*/ 9420405 h 9726376"/>
              <a:gd name="connsiteX2" fmla="*/ 1113499 w 2052630"/>
              <a:gd name="connsiteY2" fmla="*/ 4967900 h 9726376"/>
              <a:gd name="connsiteX3" fmla="*/ 1511561 w 2052630"/>
              <a:gd name="connsiteY3" fmla="*/ 1504907 h 9726376"/>
              <a:gd name="connsiteX4" fmla="*/ 1525549 w 2052630"/>
              <a:gd name="connsiteY4" fmla="*/ 1247560 h 9726376"/>
              <a:gd name="connsiteX5" fmla="*/ 1341784 w 2052630"/>
              <a:gd name="connsiteY5" fmla="*/ 1247560 h 9726376"/>
              <a:gd name="connsiteX6" fmla="*/ 1697207 w 2052630"/>
              <a:gd name="connsiteY6" fmla="*/ 0 h 9726376"/>
              <a:gd name="connsiteX7" fmla="*/ 2052630 w 2052630"/>
              <a:gd name="connsiteY7" fmla="*/ 1247560 h 9726376"/>
              <a:gd name="connsiteX8" fmla="*/ 1858571 w 2052630"/>
              <a:gd name="connsiteY8" fmla="*/ 1247560 h 9726376"/>
              <a:gd name="connsiteX9" fmla="*/ 1854001 w 2052630"/>
              <a:gd name="connsiteY9" fmla="*/ 1303363 h 9726376"/>
              <a:gd name="connsiteX10" fmla="*/ 1271271 w 2052630"/>
              <a:gd name="connsiteY10" fmla="*/ 5152933 h 9726376"/>
              <a:gd name="connsiteX11" fmla="*/ 76857 w 2052630"/>
              <a:gd name="connsiteY11" fmla="*/ 9530906 h 972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630" h="9726376">
                <a:moveTo>
                  <a:pt x="0" y="9726376"/>
                </a:moveTo>
                <a:lnTo>
                  <a:pt x="104684" y="9420405"/>
                </a:lnTo>
                <a:cubicBezTo>
                  <a:pt x="465537" y="8309452"/>
                  <a:pt x="830319" y="6737507"/>
                  <a:pt x="1113499" y="4967900"/>
                </a:cubicBezTo>
                <a:cubicBezTo>
                  <a:pt x="1314823" y="3709820"/>
                  <a:pt x="1447803" y="2521182"/>
                  <a:pt x="1511561" y="1504907"/>
                </a:cubicBezTo>
                <a:lnTo>
                  <a:pt x="1525549" y="1247560"/>
                </a:lnTo>
                <a:lnTo>
                  <a:pt x="1341784" y="1247560"/>
                </a:lnTo>
                <a:lnTo>
                  <a:pt x="1697207" y="0"/>
                </a:lnTo>
                <a:lnTo>
                  <a:pt x="2052630" y="1247560"/>
                </a:lnTo>
                <a:lnTo>
                  <a:pt x="1858571" y="1247560"/>
                </a:lnTo>
                <a:lnTo>
                  <a:pt x="1854001" y="1303363"/>
                </a:lnTo>
                <a:cubicBezTo>
                  <a:pt x="1757994" y="2399386"/>
                  <a:pt x="1561191" y="3733584"/>
                  <a:pt x="1271271" y="5152933"/>
                </a:cubicBezTo>
                <a:cubicBezTo>
                  <a:pt x="914445" y="6899827"/>
                  <a:pt x="484130" y="8444950"/>
                  <a:pt x="76857" y="9530906"/>
                </a:cubicBezTo>
                <a:close/>
              </a:path>
            </a:pathLst>
          </a:custGeom>
          <a:gradFill>
            <a:gsLst>
              <a:gs pos="0">
                <a:srgbClr val="36F8E6">
                  <a:alpha val="18000"/>
                </a:srgbClr>
              </a:gs>
              <a:gs pos="100000">
                <a:srgbClr val="2FC9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FFA8A8CA-3670-F22F-D196-06309B9AD1A0}"/>
              </a:ext>
            </a:extLst>
          </p:cNvPr>
          <p:cNvSpPr/>
          <p:nvPr/>
        </p:nvSpPr>
        <p:spPr>
          <a:xfrm rot="5590482">
            <a:off x="8269643" y="3791564"/>
            <a:ext cx="434274" cy="2057803"/>
          </a:xfrm>
          <a:custGeom>
            <a:avLst/>
            <a:gdLst>
              <a:gd name="connsiteX0" fmla="*/ 0 w 2052630"/>
              <a:gd name="connsiteY0" fmla="*/ 9726376 h 9726376"/>
              <a:gd name="connsiteX1" fmla="*/ 104684 w 2052630"/>
              <a:gd name="connsiteY1" fmla="*/ 9420405 h 9726376"/>
              <a:gd name="connsiteX2" fmla="*/ 1113499 w 2052630"/>
              <a:gd name="connsiteY2" fmla="*/ 4967900 h 9726376"/>
              <a:gd name="connsiteX3" fmla="*/ 1511561 w 2052630"/>
              <a:gd name="connsiteY3" fmla="*/ 1504907 h 9726376"/>
              <a:gd name="connsiteX4" fmla="*/ 1525549 w 2052630"/>
              <a:gd name="connsiteY4" fmla="*/ 1247560 h 9726376"/>
              <a:gd name="connsiteX5" fmla="*/ 1341784 w 2052630"/>
              <a:gd name="connsiteY5" fmla="*/ 1247560 h 9726376"/>
              <a:gd name="connsiteX6" fmla="*/ 1697207 w 2052630"/>
              <a:gd name="connsiteY6" fmla="*/ 0 h 9726376"/>
              <a:gd name="connsiteX7" fmla="*/ 2052630 w 2052630"/>
              <a:gd name="connsiteY7" fmla="*/ 1247560 h 9726376"/>
              <a:gd name="connsiteX8" fmla="*/ 1858571 w 2052630"/>
              <a:gd name="connsiteY8" fmla="*/ 1247560 h 9726376"/>
              <a:gd name="connsiteX9" fmla="*/ 1854001 w 2052630"/>
              <a:gd name="connsiteY9" fmla="*/ 1303363 h 9726376"/>
              <a:gd name="connsiteX10" fmla="*/ 1271271 w 2052630"/>
              <a:gd name="connsiteY10" fmla="*/ 5152933 h 9726376"/>
              <a:gd name="connsiteX11" fmla="*/ 76857 w 2052630"/>
              <a:gd name="connsiteY11" fmla="*/ 9530906 h 972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630" h="9726376">
                <a:moveTo>
                  <a:pt x="0" y="9726376"/>
                </a:moveTo>
                <a:lnTo>
                  <a:pt x="104684" y="9420405"/>
                </a:lnTo>
                <a:cubicBezTo>
                  <a:pt x="465537" y="8309452"/>
                  <a:pt x="830319" y="6737507"/>
                  <a:pt x="1113499" y="4967900"/>
                </a:cubicBezTo>
                <a:cubicBezTo>
                  <a:pt x="1314823" y="3709820"/>
                  <a:pt x="1447803" y="2521182"/>
                  <a:pt x="1511561" y="1504907"/>
                </a:cubicBezTo>
                <a:lnTo>
                  <a:pt x="1525549" y="1247560"/>
                </a:lnTo>
                <a:lnTo>
                  <a:pt x="1341784" y="1247560"/>
                </a:lnTo>
                <a:lnTo>
                  <a:pt x="1697207" y="0"/>
                </a:lnTo>
                <a:lnTo>
                  <a:pt x="2052630" y="1247560"/>
                </a:lnTo>
                <a:lnTo>
                  <a:pt x="1858571" y="1247560"/>
                </a:lnTo>
                <a:lnTo>
                  <a:pt x="1854001" y="1303363"/>
                </a:lnTo>
                <a:cubicBezTo>
                  <a:pt x="1757994" y="2399386"/>
                  <a:pt x="1561191" y="3733584"/>
                  <a:pt x="1271271" y="5152933"/>
                </a:cubicBezTo>
                <a:cubicBezTo>
                  <a:pt x="914445" y="6899827"/>
                  <a:pt x="484130" y="8444950"/>
                  <a:pt x="76857" y="9530906"/>
                </a:cubicBezTo>
                <a:close/>
              </a:path>
            </a:pathLst>
          </a:custGeom>
          <a:gradFill>
            <a:gsLst>
              <a:gs pos="0">
                <a:srgbClr val="36F8E6">
                  <a:alpha val="18000"/>
                </a:srgbClr>
              </a:gs>
              <a:gs pos="100000">
                <a:srgbClr val="2FC9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8C1F91AA-F839-3D28-56A0-ABD3B2B937F3}"/>
              </a:ext>
            </a:extLst>
          </p:cNvPr>
          <p:cNvSpPr/>
          <p:nvPr/>
        </p:nvSpPr>
        <p:spPr>
          <a:xfrm rot="5590482">
            <a:off x="7170824" y="2339693"/>
            <a:ext cx="830334" cy="3934531"/>
          </a:xfrm>
          <a:custGeom>
            <a:avLst/>
            <a:gdLst>
              <a:gd name="connsiteX0" fmla="*/ 0 w 2052630"/>
              <a:gd name="connsiteY0" fmla="*/ 9726376 h 9726376"/>
              <a:gd name="connsiteX1" fmla="*/ 104684 w 2052630"/>
              <a:gd name="connsiteY1" fmla="*/ 9420405 h 9726376"/>
              <a:gd name="connsiteX2" fmla="*/ 1113499 w 2052630"/>
              <a:gd name="connsiteY2" fmla="*/ 4967900 h 9726376"/>
              <a:gd name="connsiteX3" fmla="*/ 1511561 w 2052630"/>
              <a:gd name="connsiteY3" fmla="*/ 1504907 h 9726376"/>
              <a:gd name="connsiteX4" fmla="*/ 1525549 w 2052630"/>
              <a:gd name="connsiteY4" fmla="*/ 1247560 h 9726376"/>
              <a:gd name="connsiteX5" fmla="*/ 1341784 w 2052630"/>
              <a:gd name="connsiteY5" fmla="*/ 1247560 h 9726376"/>
              <a:gd name="connsiteX6" fmla="*/ 1697207 w 2052630"/>
              <a:gd name="connsiteY6" fmla="*/ 0 h 9726376"/>
              <a:gd name="connsiteX7" fmla="*/ 2052630 w 2052630"/>
              <a:gd name="connsiteY7" fmla="*/ 1247560 h 9726376"/>
              <a:gd name="connsiteX8" fmla="*/ 1858571 w 2052630"/>
              <a:gd name="connsiteY8" fmla="*/ 1247560 h 9726376"/>
              <a:gd name="connsiteX9" fmla="*/ 1854001 w 2052630"/>
              <a:gd name="connsiteY9" fmla="*/ 1303363 h 9726376"/>
              <a:gd name="connsiteX10" fmla="*/ 1271271 w 2052630"/>
              <a:gd name="connsiteY10" fmla="*/ 5152933 h 9726376"/>
              <a:gd name="connsiteX11" fmla="*/ 76857 w 2052630"/>
              <a:gd name="connsiteY11" fmla="*/ 9530906 h 972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52630" h="9726376">
                <a:moveTo>
                  <a:pt x="0" y="9726376"/>
                </a:moveTo>
                <a:lnTo>
                  <a:pt x="104684" y="9420405"/>
                </a:lnTo>
                <a:cubicBezTo>
                  <a:pt x="465537" y="8309452"/>
                  <a:pt x="830319" y="6737507"/>
                  <a:pt x="1113499" y="4967900"/>
                </a:cubicBezTo>
                <a:cubicBezTo>
                  <a:pt x="1314823" y="3709820"/>
                  <a:pt x="1447803" y="2521182"/>
                  <a:pt x="1511561" y="1504907"/>
                </a:cubicBezTo>
                <a:lnTo>
                  <a:pt x="1525549" y="1247560"/>
                </a:lnTo>
                <a:lnTo>
                  <a:pt x="1341784" y="1247560"/>
                </a:lnTo>
                <a:lnTo>
                  <a:pt x="1697207" y="0"/>
                </a:lnTo>
                <a:lnTo>
                  <a:pt x="2052630" y="1247560"/>
                </a:lnTo>
                <a:lnTo>
                  <a:pt x="1858571" y="1247560"/>
                </a:lnTo>
                <a:lnTo>
                  <a:pt x="1854001" y="1303363"/>
                </a:lnTo>
                <a:cubicBezTo>
                  <a:pt x="1757994" y="2399386"/>
                  <a:pt x="1561191" y="3733584"/>
                  <a:pt x="1271271" y="5152933"/>
                </a:cubicBezTo>
                <a:cubicBezTo>
                  <a:pt x="914445" y="6899827"/>
                  <a:pt x="484130" y="8444950"/>
                  <a:pt x="76857" y="9530906"/>
                </a:cubicBezTo>
                <a:close/>
              </a:path>
            </a:pathLst>
          </a:custGeom>
          <a:gradFill>
            <a:gsLst>
              <a:gs pos="0">
                <a:srgbClr val="36F8E6">
                  <a:alpha val="18000"/>
                </a:srgbClr>
              </a:gs>
              <a:gs pos="100000">
                <a:srgbClr val="2FC9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58064107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1642"/>
        </a:solidFill>
        <a:effectLst/>
      </p:bgPr>
    </p:bg>
    <p:spTree>
      <p:nvGrpSpPr>
        <p:cNvPr id="1" name=""/>
        <p:cNvGrpSpPr/>
        <p:nvPr/>
      </p:nvGrpSpPr>
      <p:grpSpPr>
        <a:xfrm>
          <a:off x="0" y="0"/>
          <a:ext cx="0" cy="0"/>
          <a:chOff x="0" y="0"/>
          <a:chExt cx="0" cy="0"/>
        </a:xfrm>
      </p:grpSpPr>
      <p:pic>
        <p:nvPicPr>
          <p:cNvPr id="287" name="PA-图片 286">
            <a:extLst>
              <a:ext uri="{FF2B5EF4-FFF2-40B4-BE49-F238E27FC236}">
                <a16:creationId xmlns:a16="http://schemas.microsoft.com/office/drawing/2014/main" id="{C0DECD0D-2285-F7CC-C12A-960E6987ABD1}"/>
              </a:ext>
            </a:extLst>
          </p:cNvPr>
          <p:cNvPicPr>
            <a:picLocks noChangeAspect="1"/>
          </p:cNvPicPr>
          <p:nvPr>
            <p:custDataLst>
              <p:tags r:id="rId2"/>
            </p:custDataLst>
          </p:nvPr>
        </p:nvPicPr>
        <p:blipFill>
          <a:blip r:embed="rId21" cstate="screen">
            <a:extLst>
              <a:ext uri="{28A0092B-C50C-407E-A947-70E740481C1C}">
                <a14:useLocalDpi xmlns:a14="http://schemas.microsoft.com/office/drawing/2010/main"/>
              </a:ext>
            </a:extLst>
          </a:blip>
          <a:stretch>
            <a:fillRect/>
          </a:stretch>
        </p:blipFill>
        <p:spPr>
          <a:xfrm>
            <a:off x="0" y="252984"/>
            <a:ext cx="12192000" cy="6605016"/>
          </a:xfrm>
          <a:prstGeom prst="rect">
            <a:avLst/>
          </a:prstGeom>
        </p:spPr>
      </p:pic>
      <p:sp>
        <p:nvSpPr>
          <p:cNvPr id="285" name="PA-矩形 284">
            <a:extLst>
              <a:ext uri="{FF2B5EF4-FFF2-40B4-BE49-F238E27FC236}">
                <a16:creationId xmlns:a16="http://schemas.microsoft.com/office/drawing/2014/main" id="{C1D212C2-29F6-77A6-8890-549755DBE7FD}"/>
              </a:ext>
            </a:extLst>
          </p:cNvPr>
          <p:cNvSpPr/>
          <p:nvPr>
            <p:custDataLst>
              <p:tags r:id="rId3"/>
            </p:custDataLst>
          </p:nvPr>
        </p:nvSpPr>
        <p:spPr>
          <a:xfrm>
            <a:off x="0" y="0"/>
            <a:ext cx="12192000" cy="6858000"/>
          </a:xfrm>
          <a:prstGeom prst="rect">
            <a:avLst/>
          </a:prstGeom>
          <a:gradFill flip="none" rotWithShape="1">
            <a:gsLst>
              <a:gs pos="9000">
                <a:srgbClr val="001642"/>
              </a:gs>
              <a:gs pos="100000">
                <a:srgbClr val="001642">
                  <a:alpha val="84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4" name="PA-组合 223">
            <a:extLst>
              <a:ext uri="{FF2B5EF4-FFF2-40B4-BE49-F238E27FC236}">
                <a16:creationId xmlns:a16="http://schemas.microsoft.com/office/drawing/2014/main" id="{A30E9317-E4B3-83C4-4EC2-32D416F84D2E}"/>
              </a:ext>
            </a:extLst>
          </p:cNvPr>
          <p:cNvGrpSpPr/>
          <p:nvPr>
            <p:custDataLst>
              <p:tags r:id="rId4"/>
            </p:custDataLst>
          </p:nvPr>
        </p:nvGrpSpPr>
        <p:grpSpPr>
          <a:xfrm>
            <a:off x="11028614" y="397440"/>
            <a:ext cx="988762" cy="226162"/>
            <a:chOff x="2781300" y="571500"/>
            <a:chExt cx="3914376" cy="895350"/>
          </a:xfrm>
          <a:solidFill>
            <a:srgbClr val="33CAFF"/>
          </a:solidFill>
        </p:grpSpPr>
        <p:sp>
          <p:nvSpPr>
            <p:cNvPr id="225" name="PA-任意多边形 224">
              <a:extLst>
                <a:ext uri="{FF2B5EF4-FFF2-40B4-BE49-F238E27FC236}">
                  <a16:creationId xmlns:a16="http://schemas.microsoft.com/office/drawing/2014/main" id="{421FAB89-7D56-5A97-334A-16D7CBC10F86}"/>
                </a:ext>
              </a:extLst>
            </p:cNvPr>
            <p:cNvSpPr/>
            <p:nvPr>
              <p:custDataLst>
                <p:tags r:id="rId16"/>
              </p:custDataLst>
            </p:nvPr>
          </p:nvSpPr>
          <p:spPr>
            <a:xfrm flipH="1">
              <a:off x="3031330" y="848632"/>
              <a:ext cx="812006" cy="618217"/>
            </a:xfrm>
            <a:custGeom>
              <a:avLst/>
              <a:gdLst>
                <a:gd name="connsiteX0" fmla="*/ 345281 w 812006"/>
                <a:gd name="connsiteY0" fmla="*/ 0 h 618217"/>
                <a:gd name="connsiteX1" fmla="*/ 154555 w 812006"/>
                <a:gd name="connsiteY1" fmla="*/ 0 h 618217"/>
                <a:gd name="connsiteX2" fmla="*/ 0 w 812006"/>
                <a:gd name="connsiteY2" fmla="*/ 618217 h 618217"/>
                <a:gd name="connsiteX3" fmla="*/ 190727 w 812006"/>
                <a:gd name="connsiteY3" fmla="*/ 618217 h 618217"/>
                <a:gd name="connsiteX4" fmla="*/ 812006 w 812006"/>
                <a:gd name="connsiteY4" fmla="*/ 0 h 618217"/>
                <a:gd name="connsiteX5" fmla="*/ 621280 w 812006"/>
                <a:gd name="connsiteY5" fmla="*/ 0 h 618217"/>
                <a:gd name="connsiteX6" fmla="*/ 466725 w 812006"/>
                <a:gd name="connsiteY6" fmla="*/ 618217 h 618217"/>
                <a:gd name="connsiteX7" fmla="*/ 657452 w 812006"/>
                <a:gd name="connsiteY7" fmla="*/ 618217 h 61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006" h="618217">
                  <a:moveTo>
                    <a:pt x="345281" y="0"/>
                  </a:moveTo>
                  <a:lnTo>
                    <a:pt x="154555" y="0"/>
                  </a:lnTo>
                  <a:lnTo>
                    <a:pt x="0" y="618217"/>
                  </a:lnTo>
                  <a:lnTo>
                    <a:pt x="190727" y="618217"/>
                  </a:lnTo>
                  <a:close/>
                  <a:moveTo>
                    <a:pt x="812006" y="0"/>
                  </a:moveTo>
                  <a:lnTo>
                    <a:pt x="621280" y="0"/>
                  </a:lnTo>
                  <a:lnTo>
                    <a:pt x="466725" y="618217"/>
                  </a:lnTo>
                  <a:lnTo>
                    <a:pt x="657452" y="6182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6" name="PA-任意多边形 225">
              <a:extLst>
                <a:ext uri="{FF2B5EF4-FFF2-40B4-BE49-F238E27FC236}">
                  <a16:creationId xmlns:a16="http://schemas.microsoft.com/office/drawing/2014/main" id="{390F2E9E-C3A7-3798-ABFB-DD51E312F29B}"/>
                </a:ext>
              </a:extLst>
            </p:cNvPr>
            <p:cNvSpPr/>
            <p:nvPr>
              <p:custDataLst>
                <p:tags r:id="rId17"/>
              </p:custDataLst>
            </p:nvPr>
          </p:nvSpPr>
          <p:spPr>
            <a:xfrm>
              <a:off x="2781300" y="571500"/>
              <a:ext cx="966788" cy="895350"/>
            </a:xfrm>
            <a:custGeom>
              <a:avLst/>
              <a:gdLst>
                <a:gd name="connsiteX0" fmla="*/ 690563 w 966788"/>
                <a:gd name="connsiteY0" fmla="*/ 0 h 895350"/>
                <a:gd name="connsiteX1" fmla="*/ 966788 w 966788"/>
                <a:gd name="connsiteY1" fmla="*/ 0 h 895350"/>
                <a:gd name="connsiteX2" fmla="*/ 742950 w 966788"/>
                <a:gd name="connsiteY2" fmla="*/ 895350 h 895350"/>
                <a:gd name="connsiteX3" fmla="*/ 466725 w 966788"/>
                <a:gd name="connsiteY3" fmla="*/ 895350 h 895350"/>
                <a:gd name="connsiteX4" fmla="*/ 223838 w 966788"/>
                <a:gd name="connsiteY4" fmla="*/ 0 h 895350"/>
                <a:gd name="connsiteX5" fmla="*/ 500063 w 966788"/>
                <a:gd name="connsiteY5" fmla="*/ 0 h 895350"/>
                <a:gd name="connsiteX6" fmla="*/ 276225 w 966788"/>
                <a:gd name="connsiteY6" fmla="*/ 895350 h 895350"/>
                <a:gd name="connsiteX7" fmla="*/ 0 w 966788"/>
                <a:gd name="connsiteY7" fmla="*/ 895350 h 89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6788" h="895350">
                  <a:moveTo>
                    <a:pt x="690563" y="0"/>
                  </a:moveTo>
                  <a:lnTo>
                    <a:pt x="966788" y="0"/>
                  </a:lnTo>
                  <a:lnTo>
                    <a:pt x="742950" y="895350"/>
                  </a:lnTo>
                  <a:lnTo>
                    <a:pt x="466725" y="895350"/>
                  </a:lnTo>
                  <a:close/>
                  <a:moveTo>
                    <a:pt x="223838" y="0"/>
                  </a:moveTo>
                  <a:lnTo>
                    <a:pt x="500063" y="0"/>
                  </a:lnTo>
                  <a:lnTo>
                    <a:pt x="276225" y="895350"/>
                  </a:lnTo>
                  <a:lnTo>
                    <a:pt x="0" y="895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7" name="PA-文本框 226">
              <a:extLst>
                <a:ext uri="{FF2B5EF4-FFF2-40B4-BE49-F238E27FC236}">
                  <a16:creationId xmlns:a16="http://schemas.microsoft.com/office/drawing/2014/main" id="{3AE94736-39B7-79C2-CC7D-D77C81068261}"/>
                </a:ext>
              </a:extLst>
            </p:cNvPr>
            <p:cNvSpPr txBox="1"/>
            <p:nvPr>
              <p:custDataLst>
                <p:tags r:id="rId18"/>
              </p:custDataLst>
            </p:nvPr>
          </p:nvSpPr>
          <p:spPr>
            <a:xfrm>
              <a:off x="3901741" y="571500"/>
              <a:ext cx="2793935" cy="884640"/>
            </a:xfrm>
            <a:custGeom>
              <a:avLst/>
              <a:gdLst>
                <a:gd name="connsiteX0" fmla="*/ 141895 w 2793935"/>
                <a:gd name="connsiteY0" fmla="*/ 755663 h 884640"/>
                <a:gd name="connsiteX1" fmla="*/ 135720 w 2793935"/>
                <a:gd name="connsiteY1" fmla="*/ 780376 h 884640"/>
                <a:gd name="connsiteX2" fmla="*/ 399804 w 2793935"/>
                <a:gd name="connsiteY2" fmla="*/ 780376 h 884640"/>
                <a:gd name="connsiteX3" fmla="*/ 405963 w 2793935"/>
                <a:gd name="connsiteY3" fmla="*/ 755663 h 884640"/>
                <a:gd name="connsiteX4" fmla="*/ 165224 w 2793935"/>
                <a:gd name="connsiteY4" fmla="*/ 661720 h 884640"/>
                <a:gd name="connsiteX5" fmla="*/ 159735 w 2793935"/>
                <a:gd name="connsiteY5" fmla="*/ 685058 h 884640"/>
                <a:gd name="connsiteX6" fmla="*/ 423756 w 2793935"/>
                <a:gd name="connsiteY6" fmla="*/ 685058 h 884640"/>
                <a:gd name="connsiteX7" fmla="*/ 429231 w 2793935"/>
                <a:gd name="connsiteY7" fmla="*/ 661720 h 884640"/>
                <a:gd name="connsiteX8" fmla="*/ 2560691 w 2793935"/>
                <a:gd name="connsiteY8" fmla="*/ 568459 h 884640"/>
                <a:gd name="connsiteX9" fmla="*/ 2417359 w 2793935"/>
                <a:gd name="connsiteY9" fmla="*/ 578069 h 884640"/>
                <a:gd name="connsiteX10" fmla="*/ 2433647 w 2793935"/>
                <a:gd name="connsiteY10" fmla="*/ 630166 h 884640"/>
                <a:gd name="connsiteX11" fmla="*/ 2457136 w 2793935"/>
                <a:gd name="connsiteY11" fmla="*/ 674035 h 884640"/>
                <a:gd name="connsiteX12" fmla="*/ 2514314 w 2793935"/>
                <a:gd name="connsiteY12" fmla="*/ 623056 h 884640"/>
                <a:gd name="connsiteX13" fmla="*/ 2560691 w 2793935"/>
                <a:gd name="connsiteY13" fmla="*/ 568459 h 884640"/>
                <a:gd name="connsiteX14" fmla="*/ 1162347 w 2793935"/>
                <a:gd name="connsiteY14" fmla="*/ 486854 h 884640"/>
                <a:gd name="connsiteX15" fmla="*/ 1235726 w 2793935"/>
                <a:gd name="connsiteY15" fmla="*/ 501954 h 884640"/>
                <a:gd name="connsiteX16" fmla="*/ 1203241 w 2793935"/>
                <a:gd name="connsiteY16" fmla="*/ 581140 h 884640"/>
                <a:gd name="connsiteX17" fmla="*/ 1169240 w 2793935"/>
                <a:gd name="connsiteY17" fmla="*/ 656200 h 884640"/>
                <a:gd name="connsiteX18" fmla="*/ 1294705 w 2793935"/>
                <a:gd name="connsiteY18" fmla="*/ 650710 h 884640"/>
                <a:gd name="connsiteX19" fmla="*/ 1287933 w 2793935"/>
                <a:gd name="connsiteY19" fmla="*/ 666837 h 884640"/>
                <a:gd name="connsiteX20" fmla="*/ 1277560 w 2793935"/>
                <a:gd name="connsiteY20" fmla="*/ 695316 h 884640"/>
                <a:gd name="connsiteX21" fmla="*/ 1236326 w 2793935"/>
                <a:gd name="connsiteY21" fmla="*/ 804448 h 884640"/>
                <a:gd name="connsiteX22" fmla="*/ 1202808 w 2793935"/>
                <a:gd name="connsiteY22" fmla="*/ 860641 h 884640"/>
                <a:gd name="connsiteX23" fmla="*/ 1173008 w 2793935"/>
                <a:gd name="connsiteY23" fmla="*/ 873177 h 884640"/>
                <a:gd name="connsiteX24" fmla="*/ 1145286 w 2793935"/>
                <a:gd name="connsiteY24" fmla="*/ 879083 h 884640"/>
                <a:gd name="connsiteX25" fmla="*/ 1104456 w 2793935"/>
                <a:gd name="connsiteY25" fmla="*/ 878742 h 884640"/>
                <a:gd name="connsiteX26" fmla="*/ 1057451 w 2793935"/>
                <a:gd name="connsiteY26" fmla="*/ 872233 h 884640"/>
                <a:gd name="connsiteX27" fmla="*/ 1056679 w 2793935"/>
                <a:gd name="connsiteY27" fmla="*/ 840810 h 884640"/>
                <a:gd name="connsiteX28" fmla="*/ 1053333 w 2793935"/>
                <a:gd name="connsiteY28" fmla="*/ 807779 h 884640"/>
                <a:gd name="connsiteX29" fmla="*/ 650139 w 2793935"/>
                <a:gd name="connsiteY29" fmla="*/ 812585 h 884640"/>
                <a:gd name="connsiteX30" fmla="*/ 669341 w 2793935"/>
                <a:gd name="connsiteY30" fmla="*/ 735117 h 884640"/>
                <a:gd name="connsiteX31" fmla="*/ 1108230 w 2793935"/>
                <a:gd name="connsiteY31" fmla="*/ 735117 h 884640"/>
                <a:gd name="connsiteX32" fmla="*/ 1091075 w 2793935"/>
                <a:gd name="connsiteY32" fmla="*/ 802973 h 884640"/>
                <a:gd name="connsiteX33" fmla="*/ 1101368 w 2793935"/>
                <a:gd name="connsiteY33" fmla="*/ 802973 h 884640"/>
                <a:gd name="connsiteX34" fmla="*/ 1116207 w 2793935"/>
                <a:gd name="connsiteY34" fmla="*/ 798596 h 884640"/>
                <a:gd name="connsiteX35" fmla="*/ 1127444 w 2793935"/>
                <a:gd name="connsiteY35" fmla="*/ 786496 h 884640"/>
                <a:gd name="connsiteX36" fmla="*/ 1145785 w 2793935"/>
                <a:gd name="connsiteY36" fmla="*/ 767411 h 884640"/>
                <a:gd name="connsiteX37" fmla="*/ 1169240 w 2793935"/>
                <a:gd name="connsiteY37" fmla="*/ 715903 h 884640"/>
                <a:gd name="connsiteX38" fmla="*/ 743375 w 2793935"/>
                <a:gd name="connsiteY38" fmla="*/ 715903 h 884640"/>
                <a:gd name="connsiteX39" fmla="*/ 774110 w 2793935"/>
                <a:gd name="connsiteY39" fmla="*/ 653057 h 884640"/>
                <a:gd name="connsiteX40" fmla="*/ 804375 w 2793935"/>
                <a:gd name="connsiteY40" fmla="*/ 583544 h 884640"/>
                <a:gd name="connsiteX41" fmla="*/ 903169 w 2793935"/>
                <a:gd name="connsiteY41" fmla="*/ 603456 h 884640"/>
                <a:gd name="connsiteX42" fmla="*/ 880529 w 2793935"/>
                <a:gd name="connsiteY42" fmla="*/ 656200 h 884640"/>
                <a:gd name="connsiteX43" fmla="*/ 1064999 w 2793935"/>
                <a:gd name="connsiteY43" fmla="*/ 645220 h 884640"/>
                <a:gd name="connsiteX44" fmla="*/ 1081983 w 2793935"/>
                <a:gd name="connsiteY44" fmla="*/ 609266 h 884640"/>
                <a:gd name="connsiteX45" fmla="*/ 1097937 w 2793935"/>
                <a:gd name="connsiteY45" fmla="*/ 573245 h 884640"/>
                <a:gd name="connsiteX46" fmla="*/ 767327 w 2793935"/>
                <a:gd name="connsiteY46" fmla="*/ 578738 h 884640"/>
                <a:gd name="connsiteX47" fmla="*/ 789281 w 2793935"/>
                <a:gd name="connsiteY47" fmla="*/ 490286 h 884640"/>
                <a:gd name="connsiteX48" fmla="*/ 1144599 w 2793935"/>
                <a:gd name="connsiteY48" fmla="*/ 490286 h 884640"/>
                <a:gd name="connsiteX49" fmla="*/ 1735747 w 2793935"/>
                <a:gd name="connsiteY49" fmla="*/ 450536 h 884640"/>
                <a:gd name="connsiteX50" fmla="*/ 1783048 w 2793935"/>
                <a:gd name="connsiteY50" fmla="*/ 501455 h 884640"/>
                <a:gd name="connsiteX51" fmla="*/ 1820028 w 2793935"/>
                <a:gd name="connsiteY51" fmla="*/ 553387 h 884640"/>
                <a:gd name="connsiteX52" fmla="*/ 1741921 w 2793935"/>
                <a:gd name="connsiteY52" fmla="*/ 607499 h 884640"/>
                <a:gd name="connsiteX53" fmla="*/ 1710452 w 2793935"/>
                <a:gd name="connsiteY53" fmla="*/ 554306 h 884640"/>
                <a:gd name="connsiteX54" fmla="*/ 1665092 w 2793935"/>
                <a:gd name="connsiteY54" fmla="*/ 500600 h 884640"/>
                <a:gd name="connsiteX55" fmla="*/ 888762 w 2793935"/>
                <a:gd name="connsiteY55" fmla="*/ 408683 h 884640"/>
                <a:gd name="connsiteX56" fmla="*/ 889445 w 2793935"/>
                <a:gd name="connsiteY56" fmla="*/ 412069 h 884640"/>
                <a:gd name="connsiteX57" fmla="*/ 885128 w 2793935"/>
                <a:gd name="connsiteY57" fmla="*/ 412470 h 884640"/>
                <a:gd name="connsiteX58" fmla="*/ 484105 w 2793935"/>
                <a:gd name="connsiteY58" fmla="*/ 363440 h 884640"/>
                <a:gd name="connsiteX59" fmla="*/ 459475 w 2793935"/>
                <a:gd name="connsiteY59" fmla="*/ 462836 h 884640"/>
                <a:gd name="connsiteX60" fmla="*/ 542382 w 2793935"/>
                <a:gd name="connsiteY60" fmla="*/ 462836 h 884640"/>
                <a:gd name="connsiteX61" fmla="*/ 567071 w 2793935"/>
                <a:gd name="connsiteY61" fmla="*/ 363440 h 884640"/>
                <a:gd name="connsiteX62" fmla="*/ 182377 w 2793935"/>
                <a:gd name="connsiteY62" fmla="*/ 353839 h 884640"/>
                <a:gd name="connsiteX63" fmla="*/ 161793 w 2793935"/>
                <a:gd name="connsiteY63" fmla="*/ 358639 h 884640"/>
                <a:gd name="connsiteX64" fmla="*/ 146269 w 2793935"/>
                <a:gd name="connsiteY64" fmla="*/ 375870 h 884640"/>
                <a:gd name="connsiteX65" fmla="*/ 130231 w 2793935"/>
                <a:gd name="connsiteY65" fmla="*/ 391558 h 884640"/>
                <a:gd name="connsiteX66" fmla="*/ 173457 w 2793935"/>
                <a:gd name="connsiteY66" fmla="*/ 387443 h 884640"/>
                <a:gd name="connsiteX67" fmla="*/ 176202 w 2793935"/>
                <a:gd name="connsiteY67" fmla="*/ 377842 h 884640"/>
                <a:gd name="connsiteX68" fmla="*/ 1184981 w 2793935"/>
                <a:gd name="connsiteY68" fmla="*/ 333950 h 884640"/>
                <a:gd name="connsiteX69" fmla="*/ 1168556 w 2793935"/>
                <a:gd name="connsiteY69" fmla="*/ 398348 h 884640"/>
                <a:gd name="connsiteX70" fmla="*/ 1237098 w 2793935"/>
                <a:gd name="connsiteY70" fmla="*/ 398348 h 884640"/>
                <a:gd name="connsiteX71" fmla="*/ 1253557 w 2793935"/>
                <a:gd name="connsiteY71" fmla="*/ 333950 h 884640"/>
                <a:gd name="connsiteX72" fmla="*/ 413491 w 2793935"/>
                <a:gd name="connsiteY72" fmla="*/ 276343 h 884640"/>
                <a:gd name="connsiteX73" fmla="*/ 687772 w 2793935"/>
                <a:gd name="connsiteY73" fmla="*/ 276343 h 884640"/>
                <a:gd name="connsiteX74" fmla="*/ 619192 w 2793935"/>
                <a:gd name="connsiteY74" fmla="*/ 550611 h 884640"/>
                <a:gd name="connsiteX75" fmla="*/ 344909 w 2793935"/>
                <a:gd name="connsiteY75" fmla="*/ 550611 h 884640"/>
                <a:gd name="connsiteX76" fmla="*/ 1805660 w 2793935"/>
                <a:gd name="connsiteY76" fmla="*/ 270171 h 884640"/>
                <a:gd name="connsiteX77" fmla="*/ 1850893 w 2793935"/>
                <a:gd name="connsiteY77" fmla="*/ 321092 h 884640"/>
                <a:gd name="connsiteX78" fmla="*/ 1885864 w 2793935"/>
                <a:gd name="connsiteY78" fmla="*/ 373041 h 884640"/>
                <a:gd name="connsiteX79" fmla="*/ 1806344 w 2793935"/>
                <a:gd name="connsiteY79" fmla="*/ 425162 h 884640"/>
                <a:gd name="connsiteX80" fmla="*/ 1777830 w 2793935"/>
                <a:gd name="connsiteY80" fmla="*/ 372527 h 884640"/>
                <a:gd name="connsiteX81" fmla="*/ 1734375 w 2793935"/>
                <a:gd name="connsiteY81" fmla="*/ 318863 h 884640"/>
                <a:gd name="connsiteX82" fmla="*/ 1116465 w 2793935"/>
                <a:gd name="connsiteY82" fmla="*/ 264684 h 884640"/>
                <a:gd name="connsiteX83" fmla="*/ 1362599 w 2793935"/>
                <a:gd name="connsiteY83" fmla="*/ 264684 h 884640"/>
                <a:gd name="connsiteX84" fmla="*/ 1311850 w 2793935"/>
                <a:gd name="connsiteY84" fmla="*/ 467636 h 884640"/>
                <a:gd name="connsiteX85" fmla="*/ 1065685 w 2793935"/>
                <a:gd name="connsiteY85" fmla="*/ 467636 h 884640"/>
                <a:gd name="connsiteX86" fmla="*/ 1671952 w 2793935"/>
                <a:gd name="connsiteY86" fmla="*/ 231080 h 884640"/>
                <a:gd name="connsiteX87" fmla="*/ 1715168 w 2793935"/>
                <a:gd name="connsiteY87" fmla="*/ 316805 h 884640"/>
                <a:gd name="connsiteX88" fmla="*/ 1669637 w 2793935"/>
                <a:gd name="connsiteY88" fmla="*/ 329835 h 884640"/>
                <a:gd name="connsiteX89" fmla="*/ 1622562 w 2793935"/>
                <a:gd name="connsiteY89" fmla="*/ 340808 h 884640"/>
                <a:gd name="connsiteX90" fmla="*/ 1597868 w 2793935"/>
                <a:gd name="connsiteY90" fmla="*/ 421733 h 884640"/>
                <a:gd name="connsiteX91" fmla="*/ 1682241 w 2793935"/>
                <a:gd name="connsiteY91" fmla="*/ 421733 h 884640"/>
                <a:gd name="connsiteX92" fmla="*/ 1658919 w 2793935"/>
                <a:gd name="connsiteY92" fmla="*/ 514316 h 884640"/>
                <a:gd name="connsiteX93" fmla="*/ 1576603 w 2793935"/>
                <a:gd name="connsiteY93" fmla="*/ 514316 h 884640"/>
                <a:gd name="connsiteX94" fmla="*/ 1569743 w 2793935"/>
                <a:gd name="connsiteY94" fmla="*/ 519802 h 884640"/>
                <a:gd name="connsiteX95" fmla="*/ 1590601 w 2793935"/>
                <a:gd name="connsiteY95" fmla="*/ 546882 h 884640"/>
                <a:gd name="connsiteX96" fmla="*/ 1616338 w 2793935"/>
                <a:gd name="connsiteY96" fmla="*/ 583391 h 884640"/>
                <a:gd name="connsiteX97" fmla="*/ 1634910 w 2793935"/>
                <a:gd name="connsiteY97" fmla="*/ 609556 h 884640"/>
                <a:gd name="connsiteX98" fmla="*/ 1564255 w 2793935"/>
                <a:gd name="connsiteY98" fmla="*/ 678136 h 884640"/>
                <a:gd name="connsiteX99" fmla="*/ 1558596 w 2793935"/>
                <a:gd name="connsiteY99" fmla="*/ 651819 h 884640"/>
                <a:gd name="connsiteX100" fmla="*/ 1549850 w 2793935"/>
                <a:gd name="connsiteY100" fmla="*/ 621901 h 884640"/>
                <a:gd name="connsiteX101" fmla="*/ 1483311 w 2793935"/>
                <a:gd name="connsiteY101" fmla="*/ 880447 h 884640"/>
                <a:gd name="connsiteX102" fmla="*/ 1386688 w 2793935"/>
                <a:gd name="connsiteY102" fmla="*/ 880447 h 884640"/>
                <a:gd name="connsiteX103" fmla="*/ 1440095 w 2793935"/>
                <a:gd name="connsiteY103" fmla="*/ 674021 h 884640"/>
                <a:gd name="connsiteX104" fmla="*/ 1397642 w 2793935"/>
                <a:gd name="connsiteY104" fmla="*/ 731714 h 884640"/>
                <a:gd name="connsiteX105" fmla="*/ 1357198 w 2793935"/>
                <a:gd name="connsiteY105" fmla="*/ 775520 h 884640"/>
                <a:gd name="connsiteX106" fmla="*/ 1347426 w 2793935"/>
                <a:gd name="connsiteY106" fmla="*/ 722456 h 884640"/>
                <a:gd name="connsiteX107" fmla="*/ 1332509 w 2793935"/>
                <a:gd name="connsiteY107" fmla="*/ 671964 h 884640"/>
                <a:gd name="connsiteX108" fmla="*/ 1400115 w 2793935"/>
                <a:gd name="connsiteY108" fmla="*/ 598860 h 884640"/>
                <a:gd name="connsiteX109" fmla="*/ 1464104 w 2793935"/>
                <a:gd name="connsiteY109" fmla="*/ 508829 h 884640"/>
                <a:gd name="connsiteX110" fmla="*/ 1380516 w 2793935"/>
                <a:gd name="connsiteY110" fmla="*/ 514316 h 884640"/>
                <a:gd name="connsiteX111" fmla="*/ 1403831 w 2793935"/>
                <a:gd name="connsiteY111" fmla="*/ 421733 h 884640"/>
                <a:gd name="connsiteX112" fmla="*/ 1500460 w 2793935"/>
                <a:gd name="connsiteY112" fmla="*/ 421733 h 884640"/>
                <a:gd name="connsiteX113" fmla="*/ 1521039 w 2793935"/>
                <a:gd name="connsiteY113" fmla="*/ 358639 h 884640"/>
                <a:gd name="connsiteX114" fmla="*/ 1486741 w 2793935"/>
                <a:gd name="connsiteY114" fmla="*/ 362240 h 884640"/>
                <a:gd name="connsiteX115" fmla="*/ 1454500 w 2793935"/>
                <a:gd name="connsiteY115" fmla="*/ 360697 h 884640"/>
                <a:gd name="connsiteX116" fmla="*/ 1449613 w 2793935"/>
                <a:gd name="connsiteY116" fmla="*/ 322892 h 884640"/>
                <a:gd name="connsiteX117" fmla="*/ 1440095 w 2793935"/>
                <a:gd name="connsiteY117" fmla="*/ 284573 h 884640"/>
                <a:gd name="connsiteX118" fmla="*/ 1561168 w 2793935"/>
                <a:gd name="connsiteY118" fmla="*/ 264256 h 884640"/>
                <a:gd name="connsiteX119" fmla="*/ 1671952 w 2793935"/>
                <a:gd name="connsiteY119" fmla="*/ 231080 h 884640"/>
                <a:gd name="connsiteX120" fmla="*/ 2526401 w 2793935"/>
                <a:gd name="connsiteY120" fmla="*/ 229023 h 884640"/>
                <a:gd name="connsiteX121" fmla="*/ 2625157 w 2793935"/>
                <a:gd name="connsiteY121" fmla="*/ 229023 h 884640"/>
                <a:gd name="connsiteX122" fmla="*/ 2601839 w 2793935"/>
                <a:gd name="connsiteY122" fmla="*/ 321606 h 884640"/>
                <a:gd name="connsiteX123" fmla="*/ 2749972 w 2793935"/>
                <a:gd name="connsiteY123" fmla="*/ 321606 h 884640"/>
                <a:gd name="connsiteX124" fmla="*/ 2727341 w 2793935"/>
                <a:gd name="connsiteY124" fmla="*/ 412817 h 884640"/>
                <a:gd name="connsiteX125" fmla="*/ 2579208 w 2793935"/>
                <a:gd name="connsiteY125" fmla="*/ 412817 h 884640"/>
                <a:gd name="connsiteX126" fmla="*/ 2561377 w 2793935"/>
                <a:gd name="connsiteY126" fmla="*/ 483445 h 884640"/>
                <a:gd name="connsiteX127" fmla="*/ 2629272 w 2793935"/>
                <a:gd name="connsiteY127" fmla="*/ 483445 h 884640"/>
                <a:gd name="connsiteX128" fmla="*/ 2645731 w 2793935"/>
                <a:gd name="connsiteY128" fmla="*/ 480026 h 884640"/>
                <a:gd name="connsiteX129" fmla="*/ 2704709 w 2793935"/>
                <a:gd name="connsiteY129" fmla="*/ 510802 h 884640"/>
                <a:gd name="connsiteX130" fmla="*/ 2623871 w 2793935"/>
                <a:gd name="connsiteY130" fmla="*/ 639859 h 884640"/>
                <a:gd name="connsiteX131" fmla="*/ 2522972 w 2793935"/>
                <a:gd name="connsiteY131" fmla="*/ 742636 h 884640"/>
                <a:gd name="connsiteX132" fmla="*/ 2581351 w 2793935"/>
                <a:gd name="connsiteY132" fmla="*/ 773592 h 884640"/>
                <a:gd name="connsiteX133" fmla="*/ 2656704 w 2793935"/>
                <a:gd name="connsiteY133" fmla="*/ 800947 h 884640"/>
                <a:gd name="connsiteX134" fmla="*/ 2615984 w 2793935"/>
                <a:gd name="connsiteY134" fmla="*/ 840992 h 884640"/>
                <a:gd name="connsiteX135" fmla="*/ 2579894 w 2793935"/>
                <a:gd name="connsiteY135" fmla="*/ 884640 h 884640"/>
                <a:gd name="connsiteX136" fmla="*/ 2499312 w 2793935"/>
                <a:gd name="connsiteY136" fmla="*/ 845966 h 884640"/>
                <a:gd name="connsiteX137" fmla="*/ 2437247 w 2793935"/>
                <a:gd name="connsiteY137" fmla="*/ 801633 h 884640"/>
                <a:gd name="connsiteX138" fmla="*/ 2342584 w 2793935"/>
                <a:gd name="connsiteY138" fmla="*/ 846738 h 884640"/>
                <a:gd name="connsiteX139" fmla="*/ 2245268 w 2793935"/>
                <a:gd name="connsiteY139" fmla="*/ 874350 h 884640"/>
                <a:gd name="connsiteX140" fmla="*/ 2230175 w 2793935"/>
                <a:gd name="connsiteY140" fmla="*/ 827015 h 884640"/>
                <a:gd name="connsiteX141" fmla="*/ 2206851 w 2793935"/>
                <a:gd name="connsiteY141" fmla="*/ 783796 h 884640"/>
                <a:gd name="connsiteX142" fmla="*/ 2291060 w 2793935"/>
                <a:gd name="connsiteY142" fmla="*/ 761844 h 884640"/>
                <a:gd name="connsiteX143" fmla="*/ 2374240 w 2793935"/>
                <a:gd name="connsiteY143" fmla="*/ 723428 h 884640"/>
                <a:gd name="connsiteX144" fmla="*/ 2344827 w 2793935"/>
                <a:gd name="connsiteY144" fmla="*/ 656982 h 884640"/>
                <a:gd name="connsiteX145" fmla="*/ 2324160 w 2793935"/>
                <a:gd name="connsiteY145" fmla="*/ 576696 h 884640"/>
                <a:gd name="connsiteX146" fmla="*/ 2355031 w 2793935"/>
                <a:gd name="connsiteY146" fmla="*/ 573264 h 884640"/>
                <a:gd name="connsiteX147" fmla="*/ 2311812 w 2793935"/>
                <a:gd name="connsiteY147" fmla="*/ 573264 h 884640"/>
                <a:gd name="connsiteX148" fmla="*/ 2333764 w 2793935"/>
                <a:gd name="connsiteY148" fmla="*/ 483445 h 884640"/>
                <a:gd name="connsiteX149" fmla="*/ 2462622 w 2793935"/>
                <a:gd name="connsiteY149" fmla="*/ 483445 h 884640"/>
                <a:gd name="connsiteX150" fmla="*/ 2480453 w 2793935"/>
                <a:gd name="connsiteY150" fmla="*/ 412817 h 884640"/>
                <a:gd name="connsiteX151" fmla="*/ 2340625 w 2793935"/>
                <a:gd name="connsiteY151" fmla="*/ 412817 h 884640"/>
                <a:gd name="connsiteX152" fmla="*/ 2363263 w 2793935"/>
                <a:gd name="connsiteY152" fmla="*/ 321606 h 884640"/>
                <a:gd name="connsiteX153" fmla="*/ 2503084 w 2793935"/>
                <a:gd name="connsiteY153" fmla="*/ 321606 h 884640"/>
                <a:gd name="connsiteX154" fmla="*/ 2217141 w 2793935"/>
                <a:gd name="connsiteY154" fmla="*/ 229023 h 884640"/>
                <a:gd name="connsiteX155" fmla="*/ 2315242 w 2793935"/>
                <a:gd name="connsiteY155" fmla="*/ 229023 h 884640"/>
                <a:gd name="connsiteX156" fmla="*/ 2283685 w 2793935"/>
                <a:gd name="connsiteY156" fmla="*/ 355210 h 884640"/>
                <a:gd name="connsiteX157" fmla="*/ 2346799 w 2793935"/>
                <a:gd name="connsiteY157" fmla="*/ 355210 h 884640"/>
                <a:gd name="connsiteX158" fmla="*/ 2324160 w 2793935"/>
                <a:gd name="connsiteY158" fmla="*/ 447105 h 884640"/>
                <a:gd name="connsiteX159" fmla="*/ 2261046 w 2793935"/>
                <a:gd name="connsiteY159" fmla="*/ 447105 h 884640"/>
                <a:gd name="connsiteX160" fmla="*/ 2239780 w 2793935"/>
                <a:gd name="connsiteY160" fmla="*/ 530708 h 884640"/>
                <a:gd name="connsiteX161" fmla="*/ 2299463 w 2793935"/>
                <a:gd name="connsiteY161" fmla="*/ 517666 h 884640"/>
                <a:gd name="connsiteX162" fmla="*/ 2293289 w 2793935"/>
                <a:gd name="connsiteY162" fmla="*/ 610321 h 884640"/>
                <a:gd name="connsiteX163" fmla="*/ 2257102 w 2793935"/>
                <a:gd name="connsiteY163" fmla="*/ 619209 h 884640"/>
                <a:gd name="connsiteX164" fmla="*/ 2219885 w 2793935"/>
                <a:gd name="connsiteY164" fmla="*/ 628096 h 884640"/>
                <a:gd name="connsiteX165" fmla="*/ 2178038 w 2793935"/>
                <a:gd name="connsiteY165" fmla="*/ 778994 h 884640"/>
                <a:gd name="connsiteX166" fmla="*/ 2160030 w 2793935"/>
                <a:gd name="connsiteY166" fmla="*/ 831817 h 884640"/>
                <a:gd name="connsiteX167" fmla="*/ 2130703 w 2793935"/>
                <a:gd name="connsiteY167" fmla="*/ 864060 h 884640"/>
                <a:gd name="connsiteX168" fmla="*/ 2079140 w 2793935"/>
                <a:gd name="connsiteY168" fmla="*/ 873235 h 884640"/>
                <a:gd name="connsiteX169" fmla="*/ 2016252 w 2793935"/>
                <a:gd name="connsiteY169" fmla="*/ 869548 h 884640"/>
                <a:gd name="connsiteX170" fmla="*/ 2012823 w 2793935"/>
                <a:gd name="connsiteY170" fmla="*/ 825214 h 884640"/>
                <a:gd name="connsiteX171" fmla="*/ 2003222 w 2793935"/>
                <a:gd name="connsiteY171" fmla="*/ 780366 h 884640"/>
                <a:gd name="connsiteX172" fmla="*/ 2035283 w 2793935"/>
                <a:gd name="connsiteY172" fmla="*/ 785168 h 884640"/>
                <a:gd name="connsiteX173" fmla="*/ 2056029 w 2793935"/>
                <a:gd name="connsiteY173" fmla="*/ 785854 h 884640"/>
                <a:gd name="connsiteX174" fmla="*/ 2074019 w 2793935"/>
                <a:gd name="connsiteY174" fmla="*/ 780195 h 884640"/>
                <a:gd name="connsiteX175" fmla="*/ 2082746 w 2793935"/>
                <a:gd name="connsiteY175" fmla="*/ 767332 h 884640"/>
                <a:gd name="connsiteX176" fmla="*/ 2112180 w 2793935"/>
                <a:gd name="connsiteY176" fmla="*/ 650711 h 884640"/>
                <a:gd name="connsiteX177" fmla="*/ 2051914 w 2793935"/>
                <a:gd name="connsiteY177" fmla="*/ 664431 h 884640"/>
                <a:gd name="connsiteX178" fmla="*/ 2045056 w 2793935"/>
                <a:gd name="connsiteY178" fmla="*/ 568459 h 884640"/>
                <a:gd name="connsiteX179" fmla="*/ 2085483 w 2793935"/>
                <a:gd name="connsiteY179" fmla="*/ 560909 h 884640"/>
                <a:gd name="connsiteX180" fmla="*/ 2132075 w 2793935"/>
                <a:gd name="connsiteY180" fmla="*/ 551299 h 884640"/>
                <a:gd name="connsiteX181" fmla="*/ 2162946 w 2793935"/>
                <a:gd name="connsiteY181" fmla="*/ 447105 h 884640"/>
                <a:gd name="connsiteX182" fmla="*/ 2088904 w 2793935"/>
                <a:gd name="connsiteY182" fmla="*/ 447105 h 884640"/>
                <a:gd name="connsiteX183" fmla="*/ 2111494 w 2793935"/>
                <a:gd name="connsiteY183" fmla="*/ 355210 h 884640"/>
                <a:gd name="connsiteX184" fmla="*/ 2185584 w 2793935"/>
                <a:gd name="connsiteY184" fmla="*/ 355210 h 884640"/>
                <a:gd name="connsiteX185" fmla="*/ 1930441 w 2793935"/>
                <a:gd name="connsiteY185" fmla="*/ 228337 h 884640"/>
                <a:gd name="connsiteX186" fmla="*/ 2028511 w 2793935"/>
                <a:gd name="connsiteY186" fmla="*/ 228337 h 884640"/>
                <a:gd name="connsiteX187" fmla="*/ 1932499 w 2793935"/>
                <a:gd name="connsiteY187" fmla="*/ 612985 h 884640"/>
                <a:gd name="connsiteX188" fmla="*/ 1996278 w 2793935"/>
                <a:gd name="connsiteY188" fmla="*/ 602012 h 884640"/>
                <a:gd name="connsiteX189" fmla="*/ 1988049 w 2793935"/>
                <a:gd name="connsiteY189" fmla="*/ 695967 h 884640"/>
                <a:gd name="connsiteX190" fmla="*/ 1908496 w 2793935"/>
                <a:gd name="connsiteY190" fmla="*/ 709683 h 884640"/>
                <a:gd name="connsiteX191" fmla="*/ 1865976 w 2793935"/>
                <a:gd name="connsiteY191" fmla="*/ 879761 h 884640"/>
                <a:gd name="connsiteX192" fmla="*/ 1767987 w 2793935"/>
                <a:gd name="connsiteY192" fmla="*/ 879761 h 884640"/>
                <a:gd name="connsiteX193" fmla="*/ 1806344 w 2793935"/>
                <a:gd name="connsiteY193" fmla="*/ 727514 h 884640"/>
                <a:gd name="connsiteX194" fmla="*/ 1599925 w 2793935"/>
                <a:gd name="connsiteY194" fmla="*/ 763861 h 884640"/>
                <a:gd name="connsiteX195" fmla="*/ 1607471 w 2793935"/>
                <a:gd name="connsiteY195" fmla="*/ 668535 h 884640"/>
                <a:gd name="connsiteX196" fmla="*/ 1830315 w 2793935"/>
                <a:gd name="connsiteY196" fmla="*/ 630130 h 884640"/>
                <a:gd name="connsiteX197" fmla="*/ 879157 w 2793935"/>
                <a:gd name="connsiteY197" fmla="*/ 225594 h 884640"/>
                <a:gd name="connsiteX198" fmla="*/ 967660 w 2793935"/>
                <a:gd name="connsiteY198" fmla="*/ 236567 h 884640"/>
                <a:gd name="connsiteX199" fmla="*/ 960028 w 2793935"/>
                <a:gd name="connsiteY199" fmla="*/ 262113 h 884640"/>
                <a:gd name="connsiteX200" fmla="*/ 951881 w 2793935"/>
                <a:gd name="connsiteY200" fmla="*/ 286630 h 884640"/>
                <a:gd name="connsiteX201" fmla="*/ 1095192 w 2793935"/>
                <a:gd name="connsiteY201" fmla="*/ 281144 h 884640"/>
                <a:gd name="connsiteX202" fmla="*/ 1088759 w 2793935"/>
                <a:gd name="connsiteY202" fmla="*/ 295803 h 884640"/>
                <a:gd name="connsiteX203" fmla="*/ 1078723 w 2793935"/>
                <a:gd name="connsiteY203" fmla="*/ 322292 h 884640"/>
                <a:gd name="connsiteX204" fmla="*/ 1044756 w 2793935"/>
                <a:gd name="connsiteY204" fmla="*/ 415433 h 884640"/>
                <a:gd name="connsiteX205" fmla="*/ 1016964 w 2793935"/>
                <a:gd name="connsiteY205" fmla="*/ 464890 h 884640"/>
                <a:gd name="connsiteX206" fmla="*/ 991197 w 2793935"/>
                <a:gd name="connsiteY206" fmla="*/ 475615 h 884640"/>
                <a:gd name="connsiteX207" fmla="*/ 969032 w 2793935"/>
                <a:gd name="connsiteY207" fmla="*/ 480677 h 884640"/>
                <a:gd name="connsiteX208" fmla="*/ 933271 w 2793935"/>
                <a:gd name="connsiteY208" fmla="*/ 479819 h 884640"/>
                <a:gd name="connsiteX209" fmla="*/ 892878 w 2793935"/>
                <a:gd name="connsiteY209" fmla="*/ 473813 h 884640"/>
                <a:gd name="connsiteX210" fmla="*/ 892621 w 2793935"/>
                <a:gd name="connsiteY210" fmla="*/ 438646 h 884640"/>
                <a:gd name="connsiteX211" fmla="*/ 891431 w 2793935"/>
                <a:gd name="connsiteY211" fmla="*/ 421917 h 884640"/>
                <a:gd name="connsiteX212" fmla="*/ 889445 w 2793935"/>
                <a:gd name="connsiteY212" fmla="*/ 412069 h 884640"/>
                <a:gd name="connsiteX213" fmla="*/ 905742 w 2793935"/>
                <a:gd name="connsiteY213" fmla="*/ 410556 h 884640"/>
                <a:gd name="connsiteX214" fmla="*/ 920321 w 2793935"/>
                <a:gd name="connsiteY214" fmla="*/ 409364 h 884640"/>
                <a:gd name="connsiteX215" fmla="*/ 937473 w 2793935"/>
                <a:gd name="connsiteY215" fmla="*/ 405674 h 884640"/>
                <a:gd name="connsiteX216" fmla="*/ 948450 w 2793935"/>
                <a:gd name="connsiteY216" fmla="*/ 394241 h 884640"/>
                <a:gd name="connsiteX217" fmla="*/ 960371 w 2793935"/>
                <a:gd name="connsiteY217" fmla="*/ 382869 h 884640"/>
                <a:gd name="connsiteX218" fmla="*/ 975893 w 2793935"/>
                <a:gd name="connsiteY218" fmla="*/ 350409 h 884640"/>
                <a:gd name="connsiteX219" fmla="*/ 920321 w 2793935"/>
                <a:gd name="connsiteY219" fmla="*/ 361382 h 884640"/>
                <a:gd name="connsiteX220" fmla="*/ 903941 w 2793935"/>
                <a:gd name="connsiteY220" fmla="*/ 387833 h 884640"/>
                <a:gd name="connsiteX221" fmla="*/ 881901 w 2793935"/>
                <a:gd name="connsiteY221" fmla="*/ 412770 h 884640"/>
                <a:gd name="connsiteX222" fmla="*/ 885128 w 2793935"/>
                <a:gd name="connsiteY222" fmla="*/ 412470 h 884640"/>
                <a:gd name="connsiteX223" fmla="*/ 859830 w 2793935"/>
                <a:gd name="connsiteY223" fmla="*/ 438829 h 884640"/>
                <a:gd name="connsiteX224" fmla="*/ 827622 w 2793935"/>
                <a:gd name="connsiteY224" fmla="*/ 463784 h 884640"/>
                <a:gd name="connsiteX225" fmla="*/ 747477 w 2793935"/>
                <a:gd name="connsiteY225" fmla="*/ 499895 h 884640"/>
                <a:gd name="connsiteX226" fmla="*/ 731116 w 2793935"/>
                <a:gd name="connsiteY226" fmla="*/ 462145 h 884640"/>
                <a:gd name="connsiteX227" fmla="*/ 706979 w 2793935"/>
                <a:gd name="connsiteY227" fmla="*/ 428513 h 884640"/>
                <a:gd name="connsiteX228" fmla="*/ 775136 w 2793935"/>
                <a:gd name="connsiteY228" fmla="*/ 395989 h 884640"/>
                <a:gd name="connsiteX229" fmla="*/ 822213 w 2793935"/>
                <a:gd name="connsiteY229" fmla="*/ 351095 h 884640"/>
                <a:gd name="connsiteX230" fmla="*/ 752264 w 2793935"/>
                <a:gd name="connsiteY230" fmla="*/ 355896 h 884640"/>
                <a:gd name="connsiteX231" fmla="*/ 770758 w 2793935"/>
                <a:gd name="connsiteY231" fmla="*/ 281144 h 884640"/>
                <a:gd name="connsiteX232" fmla="*/ 862691 w 2793935"/>
                <a:gd name="connsiteY232" fmla="*/ 275657 h 884640"/>
                <a:gd name="connsiteX233" fmla="*/ 879157 w 2793935"/>
                <a:gd name="connsiteY233" fmla="*/ 225594 h 884640"/>
                <a:gd name="connsiteX234" fmla="*/ 153560 w 2793935"/>
                <a:gd name="connsiteY234" fmla="*/ 218050 h 884640"/>
                <a:gd name="connsiteX235" fmla="*/ 236581 w 2793935"/>
                <a:gd name="connsiteY235" fmla="*/ 246854 h 884640"/>
                <a:gd name="connsiteX236" fmla="*/ 227146 w 2793935"/>
                <a:gd name="connsiteY236" fmla="*/ 265285 h 884640"/>
                <a:gd name="connsiteX237" fmla="*/ 216683 w 2793935"/>
                <a:gd name="connsiteY237" fmla="*/ 283201 h 884640"/>
                <a:gd name="connsiteX238" fmla="*/ 377175 w 2793935"/>
                <a:gd name="connsiteY238" fmla="*/ 277715 h 884640"/>
                <a:gd name="connsiteX239" fmla="*/ 357953 w 2793935"/>
                <a:gd name="connsiteY239" fmla="*/ 353839 h 884640"/>
                <a:gd name="connsiteX240" fmla="*/ 275690 w 2793935"/>
                <a:gd name="connsiteY240" fmla="*/ 353839 h 884640"/>
                <a:gd name="connsiteX241" fmla="*/ 269515 w 2793935"/>
                <a:gd name="connsiteY241" fmla="*/ 379213 h 884640"/>
                <a:gd name="connsiteX242" fmla="*/ 267456 w 2793935"/>
                <a:gd name="connsiteY242" fmla="*/ 387443 h 884640"/>
                <a:gd name="connsiteX243" fmla="*/ 365504 w 2793935"/>
                <a:gd name="connsiteY243" fmla="*/ 387443 h 884640"/>
                <a:gd name="connsiteX244" fmla="*/ 346282 w 2793935"/>
                <a:gd name="connsiteY244" fmla="*/ 464209 h 884640"/>
                <a:gd name="connsiteX245" fmla="*/ 252361 w 2793935"/>
                <a:gd name="connsiteY245" fmla="*/ 466955 h 884640"/>
                <a:gd name="connsiteX246" fmla="*/ 299915 w 2793935"/>
                <a:gd name="connsiteY246" fmla="*/ 495949 h 884640"/>
                <a:gd name="connsiteX247" fmla="*/ 336671 w 2793935"/>
                <a:gd name="connsiteY247" fmla="*/ 519757 h 884640"/>
                <a:gd name="connsiteX248" fmla="*/ 257851 w 2793935"/>
                <a:gd name="connsiteY248" fmla="*/ 575335 h 884640"/>
                <a:gd name="connsiteX249" fmla="*/ 229548 w 2793935"/>
                <a:gd name="connsiteY249" fmla="*/ 546927 h 884640"/>
                <a:gd name="connsiteX250" fmla="*/ 196099 w 2793935"/>
                <a:gd name="connsiteY250" fmla="*/ 519076 h 884640"/>
                <a:gd name="connsiteX251" fmla="*/ 152702 w 2793935"/>
                <a:gd name="connsiteY251" fmla="*/ 555340 h 884640"/>
                <a:gd name="connsiteX252" fmla="*/ 102100 w 2793935"/>
                <a:gd name="connsiteY252" fmla="*/ 587010 h 884640"/>
                <a:gd name="connsiteX253" fmla="*/ 551983 w 2793935"/>
                <a:gd name="connsiteY253" fmla="*/ 584263 h 884640"/>
                <a:gd name="connsiteX254" fmla="*/ 477948 w 2793935"/>
                <a:gd name="connsiteY254" fmla="*/ 879822 h 884640"/>
                <a:gd name="connsiteX255" fmla="*/ 375115 w 2793935"/>
                <a:gd name="connsiteY255" fmla="*/ 879822 h 884640"/>
                <a:gd name="connsiteX256" fmla="*/ 380608 w 2793935"/>
                <a:gd name="connsiteY256" fmla="*/ 858541 h 884640"/>
                <a:gd name="connsiteX257" fmla="*/ 116509 w 2793935"/>
                <a:gd name="connsiteY257" fmla="*/ 858541 h 884640"/>
                <a:gd name="connsiteX258" fmla="*/ 111020 w 2793935"/>
                <a:gd name="connsiteY258" fmla="*/ 879822 h 884640"/>
                <a:gd name="connsiteX259" fmla="*/ 13030 w 2793935"/>
                <a:gd name="connsiteY259" fmla="*/ 879822 h 884640"/>
                <a:gd name="connsiteX260" fmla="*/ 88411 w 2793935"/>
                <a:gd name="connsiteY260" fmla="*/ 594531 h 884640"/>
                <a:gd name="connsiteX261" fmla="*/ 70838 w 2793935"/>
                <a:gd name="connsiteY261" fmla="*/ 602049 h 884640"/>
                <a:gd name="connsiteX262" fmla="*/ 54803 w 2793935"/>
                <a:gd name="connsiteY262" fmla="*/ 605467 h 884640"/>
                <a:gd name="connsiteX263" fmla="*/ 30757 w 2793935"/>
                <a:gd name="connsiteY263" fmla="*/ 570860 h 884640"/>
                <a:gd name="connsiteX264" fmla="*/ 0 w 2793935"/>
                <a:gd name="connsiteY264" fmla="*/ 538249 h 884640"/>
                <a:gd name="connsiteX265" fmla="*/ 78113 w 2793935"/>
                <a:gd name="connsiteY265" fmla="*/ 502448 h 884640"/>
                <a:gd name="connsiteX266" fmla="*/ 129545 w 2793935"/>
                <a:gd name="connsiteY266" fmla="*/ 459404 h 884640"/>
                <a:gd name="connsiteX267" fmla="*/ 28118 w 2793935"/>
                <a:gd name="connsiteY267" fmla="*/ 464209 h 884640"/>
                <a:gd name="connsiteX268" fmla="*/ 47277 w 2793935"/>
                <a:gd name="connsiteY268" fmla="*/ 387443 h 884640"/>
                <a:gd name="connsiteX269" fmla="*/ 99356 w 2793935"/>
                <a:gd name="connsiteY269" fmla="*/ 384700 h 884640"/>
                <a:gd name="connsiteX270" fmla="*/ 73745 w 2793935"/>
                <a:gd name="connsiteY270" fmla="*/ 366612 h 884640"/>
                <a:gd name="connsiteX271" fmla="*/ 48646 w 2793935"/>
                <a:gd name="connsiteY271" fmla="*/ 349038 h 884640"/>
                <a:gd name="connsiteX272" fmla="*/ 106239 w 2793935"/>
                <a:gd name="connsiteY272" fmla="*/ 292031 h 884640"/>
                <a:gd name="connsiteX273" fmla="*/ 153560 w 2793935"/>
                <a:gd name="connsiteY273" fmla="*/ 218050 h 884640"/>
                <a:gd name="connsiteX274" fmla="*/ 427794 w 2793935"/>
                <a:gd name="connsiteY274" fmla="*/ 21152 h 884640"/>
                <a:gd name="connsiteX275" fmla="*/ 393145 w 2793935"/>
                <a:gd name="connsiteY275" fmla="*/ 80715 h 884640"/>
                <a:gd name="connsiteX276" fmla="*/ 431124 w 2793935"/>
                <a:gd name="connsiteY276" fmla="*/ 80715 h 884640"/>
                <a:gd name="connsiteX277" fmla="*/ 427794 w 2793935"/>
                <a:gd name="connsiteY277" fmla="*/ 21152 h 884640"/>
                <a:gd name="connsiteX278" fmla="*/ 959898 w 2793935"/>
                <a:gd name="connsiteY278" fmla="*/ 14214 h 884640"/>
                <a:gd name="connsiteX279" fmla="*/ 948154 w 2793935"/>
                <a:gd name="connsiteY279" fmla="*/ 58887 h 884640"/>
                <a:gd name="connsiteX280" fmla="*/ 968349 w 2793935"/>
                <a:gd name="connsiteY280" fmla="*/ 58887 h 884640"/>
                <a:gd name="connsiteX281" fmla="*/ 987002 w 2793935"/>
                <a:gd name="connsiteY281" fmla="*/ 52499 h 884640"/>
                <a:gd name="connsiteX282" fmla="*/ 996616 w 2793935"/>
                <a:gd name="connsiteY282" fmla="*/ 36212 h 884640"/>
                <a:gd name="connsiteX283" fmla="*/ 995551 w 2793935"/>
                <a:gd name="connsiteY283" fmla="*/ 20200 h 884640"/>
                <a:gd name="connsiteX284" fmla="*/ 980094 w 2793935"/>
                <a:gd name="connsiteY284" fmla="*/ 14214 h 884640"/>
                <a:gd name="connsiteX285" fmla="*/ 959898 w 2793935"/>
                <a:gd name="connsiteY285" fmla="*/ 14214 h 884640"/>
                <a:gd name="connsiteX286" fmla="*/ 526601 w 2793935"/>
                <a:gd name="connsiteY286" fmla="*/ 14214 h 884640"/>
                <a:gd name="connsiteX287" fmla="*/ 514857 w 2793935"/>
                <a:gd name="connsiteY287" fmla="*/ 58887 h 884640"/>
                <a:gd name="connsiteX288" fmla="*/ 535052 w 2793935"/>
                <a:gd name="connsiteY288" fmla="*/ 58887 h 884640"/>
                <a:gd name="connsiteX289" fmla="*/ 553705 w 2793935"/>
                <a:gd name="connsiteY289" fmla="*/ 52499 h 884640"/>
                <a:gd name="connsiteX290" fmla="*/ 563319 w 2793935"/>
                <a:gd name="connsiteY290" fmla="*/ 36212 h 884640"/>
                <a:gd name="connsiteX291" fmla="*/ 562253 w 2793935"/>
                <a:gd name="connsiteY291" fmla="*/ 20200 h 884640"/>
                <a:gd name="connsiteX292" fmla="*/ 546797 w 2793935"/>
                <a:gd name="connsiteY292" fmla="*/ 14214 h 884640"/>
                <a:gd name="connsiteX293" fmla="*/ 526601 w 2793935"/>
                <a:gd name="connsiteY293" fmla="*/ 14214 h 884640"/>
                <a:gd name="connsiteX294" fmla="*/ 837489 w 2793935"/>
                <a:gd name="connsiteY294" fmla="*/ 14045 h 884640"/>
                <a:gd name="connsiteX295" fmla="*/ 813110 w 2793935"/>
                <a:gd name="connsiteY295" fmla="*/ 106774 h 884640"/>
                <a:gd name="connsiteX296" fmla="*/ 832100 w 2793935"/>
                <a:gd name="connsiteY296" fmla="*/ 106774 h 884640"/>
                <a:gd name="connsiteX297" fmla="*/ 866474 w 2793935"/>
                <a:gd name="connsiteY297" fmla="*/ 94549 h 884640"/>
                <a:gd name="connsiteX298" fmla="*/ 885948 w 2793935"/>
                <a:gd name="connsiteY298" fmla="*/ 60748 h 884640"/>
                <a:gd name="connsiteX299" fmla="*/ 884335 w 2793935"/>
                <a:gd name="connsiteY299" fmla="*/ 26609 h 884640"/>
                <a:gd name="connsiteX300" fmla="*/ 856479 w 2793935"/>
                <a:gd name="connsiteY300" fmla="*/ 14045 h 884640"/>
                <a:gd name="connsiteX301" fmla="*/ 837489 w 2793935"/>
                <a:gd name="connsiteY301" fmla="*/ 14045 h 884640"/>
                <a:gd name="connsiteX302" fmla="*/ 2491688 w 2793935"/>
                <a:gd name="connsiteY302" fmla="*/ 13537 h 884640"/>
                <a:gd name="connsiteX303" fmla="*/ 2460705 w 2793935"/>
                <a:gd name="connsiteY303" fmla="*/ 26123 h 884640"/>
                <a:gd name="connsiteX304" fmla="*/ 2440632 w 2793935"/>
                <a:gd name="connsiteY304" fmla="*/ 60410 h 884640"/>
                <a:gd name="connsiteX305" fmla="*/ 2442693 w 2793935"/>
                <a:gd name="connsiteY305" fmla="*/ 94633 h 884640"/>
                <a:gd name="connsiteX306" fmla="*/ 2467042 w 2793935"/>
                <a:gd name="connsiteY306" fmla="*/ 107282 h 884640"/>
                <a:gd name="connsiteX307" fmla="*/ 2498042 w 2793935"/>
                <a:gd name="connsiteY307" fmla="*/ 94633 h 884640"/>
                <a:gd name="connsiteX308" fmla="*/ 2518098 w 2793935"/>
                <a:gd name="connsiteY308" fmla="*/ 60410 h 884640"/>
                <a:gd name="connsiteX309" fmla="*/ 2516054 w 2793935"/>
                <a:gd name="connsiteY309" fmla="*/ 26123 h 884640"/>
                <a:gd name="connsiteX310" fmla="*/ 2491688 w 2793935"/>
                <a:gd name="connsiteY310" fmla="*/ 13537 h 884640"/>
                <a:gd name="connsiteX311" fmla="*/ 2265620 w 2793935"/>
                <a:gd name="connsiteY311" fmla="*/ 13537 h 884640"/>
                <a:gd name="connsiteX312" fmla="*/ 2234637 w 2793935"/>
                <a:gd name="connsiteY312" fmla="*/ 26123 h 884640"/>
                <a:gd name="connsiteX313" fmla="*/ 2214564 w 2793935"/>
                <a:gd name="connsiteY313" fmla="*/ 60410 h 884640"/>
                <a:gd name="connsiteX314" fmla="*/ 2216625 w 2793935"/>
                <a:gd name="connsiteY314" fmla="*/ 94633 h 884640"/>
                <a:gd name="connsiteX315" fmla="*/ 2240974 w 2793935"/>
                <a:gd name="connsiteY315" fmla="*/ 107282 h 884640"/>
                <a:gd name="connsiteX316" fmla="*/ 2271974 w 2793935"/>
                <a:gd name="connsiteY316" fmla="*/ 94633 h 884640"/>
                <a:gd name="connsiteX317" fmla="*/ 2292030 w 2793935"/>
                <a:gd name="connsiteY317" fmla="*/ 60410 h 884640"/>
                <a:gd name="connsiteX318" fmla="*/ 2289986 w 2793935"/>
                <a:gd name="connsiteY318" fmla="*/ 26123 h 884640"/>
                <a:gd name="connsiteX319" fmla="*/ 2265620 w 2793935"/>
                <a:gd name="connsiteY319" fmla="*/ 13537 h 884640"/>
                <a:gd name="connsiteX320" fmla="*/ 242835 w 2793935"/>
                <a:gd name="connsiteY320" fmla="*/ 2369 h 884640"/>
                <a:gd name="connsiteX321" fmla="*/ 257605 w 2793935"/>
                <a:gd name="connsiteY321" fmla="*/ 2369 h 884640"/>
                <a:gd name="connsiteX322" fmla="*/ 270740 w 2793935"/>
                <a:gd name="connsiteY322" fmla="*/ 99160 h 884640"/>
                <a:gd name="connsiteX323" fmla="*/ 334769 w 2793935"/>
                <a:gd name="connsiteY323" fmla="*/ 2369 h 884640"/>
                <a:gd name="connsiteX324" fmla="*/ 349388 w 2793935"/>
                <a:gd name="connsiteY324" fmla="*/ 2369 h 884640"/>
                <a:gd name="connsiteX325" fmla="*/ 318603 w 2793935"/>
                <a:gd name="connsiteY325" fmla="*/ 119466 h 884640"/>
                <a:gd name="connsiteX326" fmla="*/ 304888 w 2793935"/>
                <a:gd name="connsiteY326" fmla="*/ 119466 h 884640"/>
                <a:gd name="connsiteX327" fmla="*/ 327844 w 2793935"/>
                <a:gd name="connsiteY327" fmla="*/ 32151 h 884640"/>
                <a:gd name="connsiteX328" fmla="*/ 270224 w 2793935"/>
                <a:gd name="connsiteY328" fmla="*/ 119466 h 884640"/>
                <a:gd name="connsiteX329" fmla="*/ 260579 w 2793935"/>
                <a:gd name="connsiteY329" fmla="*/ 119466 h 884640"/>
                <a:gd name="connsiteX330" fmla="*/ 248764 w 2793935"/>
                <a:gd name="connsiteY330" fmla="*/ 31982 h 884640"/>
                <a:gd name="connsiteX331" fmla="*/ 225764 w 2793935"/>
                <a:gd name="connsiteY331" fmla="*/ 119466 h 884640"/>
                <a:gd name="connsiteX332" fmla="*/ 212049 w 2793935"/>
                <a:gd name="connsiteY332" fmla="*/ 119466 h 884640"/>
                <a:gd name="connsiteX333" fmla="*/ 242835 w 2793935"/>
                <a:gd name="connsiteY333" fmla="*/ 2369 h 884640"/>
                <a:gd name="connsiteX334" fmla="*/ 424940 w 2793935"/>
                <a:gd name="connsiteY334" fmla="*/ 2200 h 884640"/>
                <a:gd name="connsiteX335" fmla="*/ 440764 w 2793935"/>
                <a:gd name="connsiteY335" fmla="*/ 2200 h 884640"/>
                <a:gd name="connsiteX336" fmla="*/ 447763 w 2793935"/>
                <a:gd name="connsiteY336" fmla="*/ 119466 h 884640"/>
                <a:gd name="connsiteX337" fmla="*/ 433295 w 2793935"/>
                <a:gd name="connsiteY337" fmla="*/ 119466 h 884640"/>
                <a:gd name="connsiteX338" fmla="*/ 431751 w 2793935"/>
                <a:gd name="connsiteY338" fmla="*/ 93237 h 884640"/>
                <a:gd name="connsiteX339" fmla="*/ 385934 w 2793935"/>
                <a:gd name="connsiteY339" fmla="*/ 93237 h 884640"/>
                <a:gd name="connsiteX340" fmla="*/ 370599 w 2793935"/>
                <a:gd name="connsiteY340" fmla="*/ 119466 h 884640"/>
                <a:gd name="connsiteX341" fmla="*/ 356130 w 2793935"/>
                <a:gd name="connsiteY341" fmla="*/ 119466 h 884640"/>
                <a:gd name="connsiteX342" fmla="*/ 424940 w 2793935"/>
                <a:gd name="connsiteY342" fmla="*/ 2200 h 884640"/>
                <a:gd name="connsiteX343" fmla="*/ 2711646 w 2793935"/>
                <a:gd name="connsiteY343" fmla="*/ 1523 h 884640"/>
                <a:gd name="connsiteX344" fmla="*/ 2726868 w 2793935"/>
                <a:gd name="connsiteY344" fmla="*/ 1523 h 884640"/>
                <a:gd name="connsiteX345" fmla="*/ 2737086 w 2793935"/>
                <a:gd name="connsiteY345" fmla="*/ 61256 h 884640"/>
                <a:gd name="connsiteX346" fmla="*/ 2778713 w 2793935"/>
                <a:gd name="connsiteY346" fmla="*/ 1523 h 884640"/>
                <a:gd name="connsiteX347" fmla="*/ 2793935 w 2793935"/>
                <a:gd name="connsiteY347" fmla="*/ 1523 h 884640"/>
                <a:gd name="connsiteX348" fmla="*/ 2740415 w 2793935"/>
                <a:gd name="connsiteY348" fmla="*/ 74962 h 884640"/>
                <a:gd name="connsiteX349" fmla="*/ 2728715 w 2793935"/>
                <a:gd name="connsiteY349" fmla="*/ 119466 h 884640"/>
                <a:gd name="connsiteX350" fmla="*/ 2715000 w 2793935"/>
                <a:gd name="connsiteY350" fmla="*/ 119466 h 884640"/>
                <a:gd name="connsiteX351" fmla="*/ 2726701 w 2793935"/>
                <a:gd name="connsiteY351" fmla="*/ 74962 h 884640"/>
                <a:gd name="connsiteX352" fmla="*/ 2711646 w 2793935"/>
                <a:gd name="connsiteY352" fmla="*/ 1523 h 884640"/>
                <a:gd name="connsiteX353" fmla="*/ 2362446 w 2793935"/>
                <a:gd name="connsiteY353" fmla="*/ 1523 h 884640"/>
                <a:gd name="connsiteX354" fmla="*/ 2376161 w 2793935"/>
                <a:gd name="connsiteY354" fmla="*/ 1523 h 884640"/>
                <a:gd name="connsiteX355" fmla="*/ 2348445 w 2793935"/>
                <a:gd name="connsiteY355" fmla="*/ 106944 h 884640"/>
                <a:gd name="connsiteX356" fmla="*/ 2385219 w 2793935"/>
                <a:gd name="connsiteY356" fmla="*/ 106944 h 884640"/>
                <a:gd name="connsiteX357" fmla="*/ 2381927 w 2793935"/>
                <a:gd name="connsiteY357" fmla="*/ 119466 h 884640"/>
                <a:gd name="connsiteX358" fmla="*/ 2331438 w 2793935"/>
                <a:gd name="connsiteY358" fmla="*/ 119466 h 884640"/>
                <a:gd name="connsiteX359" fmla="*/ 2362446 w 2793935"/>
                <a:gd name="connsiteY359" fmla="*/ 1523 h 884640"/>
                <a:gd name="connsiteX360" fmla="*/ 1976246 w 2793935"/>
                <a:gd name="connsiteY360" fmla="*/ 1523 h 884640"/>
                <a:gd name="connsiteX361" fmla="*/ 1989961 w 2793935"/>
                <a:gd name="connsiteY361" fmla="*/ 1523 h 884640"/>
                <a:gd name="connsiteX362" fmla="*/ 1976348 w 2793935"/>
                <a:gd name="connsiteY362" fmla="*/ 53303 h 884640"/>
                <a:gd name="connsiteX363" fmla="*/ 2029851 w 2793935"/>
                <a:gd name="connsiteY363" fmla="*/ 53303 h 884640"/>
                <a:gd name="connsiteX364" fmla="*/ 2043464 w 2793935"/>
                <a:gd name="connsiteY364" fmla="*/ 1523 h 884640"/>
                <a:gd name="connsiteX365" fmla="*/ 2057179 w 2793935"/>
                <a:gd name="connsiteY365" fmla="*/ 1523 h 884640"/>
                <a:gd name="connsiteX366" fmla="*/ 2026171 w 2793935"/>
                <a:gd name="connsiteY366" fmla="*/ 119466 h 884640"/>
                <a:gd name="connsiteX367" fmla="*/ 2012456 w 2793935"/>
                <a:gd name="connsiteY367" fmla="*/ 119466 h 884640"/>
                <a:gd name="connsiteX368" fmla="*/ 2026514 w 2793935"/>
                <a:gd name="connsiteY368" fmla="*/ 65994 h 884640"/>
                <a:gd name="connsiteX369" fmla="*/ 1973011 w 2793935"/>
                <a:gd name="connsiteY369" fmla="*/ 65994 h 884640"/>
                <a:gd name="connsiteX370" fmla="*/ 1958953 w 2793935"/>
                <a:gd name="connsiteY370" fmla="*/ 119466 h 884640"/>
                <a:gd name="connsiteX371" fmla="*/ 1945238 w 2793935"/>
                <a:gd name="connsiteY371" fmla="*/ 119466 h 884640"/>
                <a:gd name="connsiteX372" fmla="*/ 1976246 w 2793935"/>
                <a:gd name="connsiteY372" fmla="*/ 1523 h 884640"/>
                <a:gd name="connsiteX373" fmla="*/ 1640083 w 2793935"/>
                <a:gd name="connsiteY373" fmla="*/ 1523 h 884640"/>
                <a:gd name="connsiteX374" fmla="*/ 1711219 w 2793935"/>
                <a:gd name="connsiteY374" fmla="*/ 1523 h 884640"/>
                <a:gd name="connsiteX375" fmla="*/ 1707927 w 2793935"/>
                <a:gd name="connsiteY375" fmla="*/ 14045 h 884640"/>
                <a:gd name="connsiteX376" fmla="*/ 1679292 w 2793935"/>
                <a:gd name="connsiteY376" fmla="*/ 14045 h 884640"/>
                <a:gd name="connsiteX377" fmla="*/ 1651576 w 2793935"/>
                <a:gd name="connsiteY377" fmla="*/ 119466 h 884640"/>
                <a:gd name="connsiteX378" fmla="*/ 1637861 w 2793935"/>
                <a:gd name="connsiteY378" fmla="*/ 119466 h 884640"/>
                <a:gd name="connsiteX379" fmla="*/ 1665577 w 2793935"/>
                <a:gd name="connsiteY379" fmla="*/ 14045 h 884640"/>
                <a:gd name="connsiteX380" fmla="*/ 1636791 w 2793935"/>
                <a:gd name="connsiteY380" fmla="*/ 14045 h 884640"/>
                <a:gd name="connsiteX381" fmla="*/ 1640083 w 2793935"/>
                <a:gd name="connsiteY381" fmla="*/ 1523 h 884640"/>
                <a:gd name="connsiteX382" fmla="*/ 1241525 w 2793935"/>
                <a:gd name="connsiteY382" fmla="*/ 1523 h 884640"/>
                <a:gd name="connsiteX383" fmla="*/ 1255240 w 2793935"/>
                <a:gd name="connsiteY383" fmla="*/ 1523 h 884640"/>
                <a:gd name="connsiteX384" fmla="*/ 1224232 w 2793935"/>
                <a:gd name="connsiteY384" fmla="*/ 119466 h 884640"/>
                <a:gd name="connsiteX385" fmla="*/ 1210517 w 2793935"/>
                <a:gd name="connsiteY385" fmla="*/ 119466 h 884640"/>
                <a:gd name="connsiteX386" fmla="*/ 1241525 w 2793935"/>
                <a:gd name="connsiteY386" fmla="*/ 1523 h 884640"/>
                <a:gd name="connsiteX387" fmla="*/ 1110782 w 2793935"/>
                <a:gd name="connsiteY387" fmla="*/ 1523 h 884640"/>
                <a:gd name="connsiteX388" fmla="*/ 1125401 w 2793935"/>
                <a:gd name="connsiteY388" fmla="*/ 1523 h 884640"/>
                <a:gd name="connsiteX389" fmla="*/ 1131670 w 2793935"/>
                <a:gd name="connsiteY389" fmla="*/ 103221 h 884640"/>
                <a:gd name="connsiteX390" fmla="*/ 1191413 w 2793935"/>
                <a:gd name="connsiteY390" fmla="*/ 1523 h 884640"/>
                <a:gd name="connsiteX391" fmla="*/ 1205881 w 2793935"/>
                <a:gd name="connsiteY391" fmla="*/ 1523 h 884640"/>
                <a:gd name="connsiteX392" fmla="*/ 1135236 w 2793935"/>
                <a:gd name="connsiteY392" fmla="*/ 119466 h 884640"/>
                <a:gd name="connsiteX393" fmla="*/ 1119412 w 2793935"/>
                <a:gd name="connsiteY393" fmla="*/ 119466 h 884640"/>
                <a:gd name="connsiteX394" fmla="*/ 1110782 w 2793935"/>
                <a:gd name="connsiteY394" fmla="*/ 1523 h 884640"/>
                <a:gd name="connsiteX395" fmla="*/ 1062554 w 2793935"/>
                <a:gd name="connsiteY395" fmla="*/ 1523 h 884640"/>
                <a:gd name="connsiteX396" fmla="*/ 1076269 w 2793935"/>
                <a:gd name="connsiteY396" fmla="*/ 1523 h 884640"/>
                <a:gd name="connsiteX397" fmla="*/ 1045261 w 2793935"/>
                <a:gd name="connsiteY397" fmla="*/ 119466 h 884640"/>
                <a:gd name="connsiteX398" fmla="*/ 1031546 w 2793935"/>
                <a:gd name="connsiteY398" fmla="*/ 119466 h 884640"/>
                <a:gd name="connsiteX399" fmla="*/ 1062554 w 2793935"/>
                <a:gd name="connsiteY399" fmla="*/ 1523 h 884640"/>
                <a:gd name="connsiteX400" fmla="*/ 949520 w 2793935"/>
                <a:gd name="connsiteY400" fmla="*/ 1523 h 884640"/>
                <a:gd name="connsiteX401" fmla="*/ 983430 w 2793935"/>
                <a:gd name="connsiteY401" fmla="*/ 1523 h 884640"/>
                <a:gd name="connsiteX402" fmla="*/ 1008277 w 2793935"/>
                <a:gd name="connsiteY402" fmla="*/ 11634 h 884640"/>
                <a:gd name="connsiteX403" fmla="*/ 1010783 w 2793935"/>
                <a:gd name="connsiteY403" fmla="*/ 36212 h 884640"/>
                <a:gd name="connsiteX404" fmla="*/ 999386 w 2793935"/>
                <a:gd name="connsiteY404" fmla="*/ 57131 h 884640"/>
                <a:gd name="connsiteX405" fmla="*/ 976867 w 2793935"/>
                <a:gd name="connsiteY405" fmla="*/ 70055 h 884640"/>
                <a:gd name="connsiteX406" fmla="*/ 990251 w 2793935"/>
                <a:gd name="connsiteY406" fmla="*/ 119466 h 884640"/>
                <a:gd name="connsiteX407" fmla="*/ 973824 w 2793935"/>
                <a:gd name="connsiteY407" fmla="*/ 119466 h 884640"/>
                <a:gd name="connsiteX408" fmla="*/ 961484 w 2793935"/>
                <a:gd name="connsiteY408" fmla="*/ 71239 h 884640"/>
                <a:gd name="connsiteX409" fmla="*/ 944906 w 2793935"/>
                <a:gd name="connsiteY409" fmla="*/ 71239 h 884640"/>
                <a:gd name="connsiteX410" fmla="*/ 932227 w 2793935"/>
                <a:gd name="connsiteY410" fmla="*/ 119466 h 884640"/>
                <a:gd name="connsiteX411" fmla="*/ 918512 w 2793935"/>
                <a:gd name="connsiteY411" fmla="*/ 119466 h 884640"/>
                <a:gd name="connsiteX412" fmla="*/ 949520 w 2793935"/>
                <a:gd name="connsiteY412" fmla="*/ 1523 h 884640"/>
                <a:gd name="connsiteX413" fmla="*/ 827067 w 2793935"/>
                <a:gd name="connsiteY413" fmla="*/ 1523 h 884640"/>
                <a:gd name="connsiteX414" fmla="*/ 859771 w 2793935"/>
                <a:gd name="connsiteY414" fmla="*/ 1523 h 884640"/>
                <a:gd name="connsiteX415" fmla="*/ 896413 w 2793935"/>
                <a:gd name="connsiteY415" fmla="*/ 17429 h 884640"/>
                <a:gd name="connsiteX416" fmla="*/ 899964 w 2793935"/>
                <a:gd name="connsiteY416" fmla="*/ 60748 h 884640"/>
                <a:gd name="connsiteX417" fmla="*/ 873703 w 2793935"/>
                <a:gd name="connsiteY417" fmla="*/ 103813 h 884640"/>
                <a:gd name="connsiteX418" fmla="*/ 828763 w 2793935"/>
                <a:gd name="connsiteY418" fmla="*/ 119466 h 884640"/>
                <a:gd name="connsiteX419" fmla="*/ 796059 w 2793935"/>
                <a:gd name="connsiteY419" fmla="*/ 119466 h 884640"/>
                <a:gd name="connsiteX420" fmla="*/ 827067 w 2793935"/>
                <a:gd name="connsiteY420" fmla="*/ 1523 h 884640"/>
                <a:gd name="connsiteX421" fmla="*/ 622776 w 2793935"/>
                <a:gd name="connsiteY421" fmla="*/ 1523 h 884640"/>
                <a:gd name="connsiteX422" fmla="*/ 693913 w 2793935"/>
                <a:gd name="connsiteY422" fmla="*/ 1523 h 884640"/>
                <a:gd name="connsiteX423" fmla="*/ 690620 w 2793935"/>
                <a:gd name="connsiteY423" fmla="*/ 14045 h 884640"/>
                <a:gd name="connsiteX424" fmla="*/ 661985 w 2793935"/>
                <a:gd name="connsiteY424" fmla="*/ 14045 h 884640"/>
                <a:gd name="connsiteX425" fmla="*/ 634269 w 2793935"/>
                <a:gd name="connsiteY425" fmla="*/ 119466 h 884640"/>
                <a:gd name="connsiteX426" fmla="*/ 620555 w 2793935"/>
                <a:gd name="connsiteY426" fmla="*/ 119466 h 884640"/>
                <a:gd name="connsiteX427" fmla="*/ 648270 w 2793935"/>
                <a:gd name="connsiteY427" fmla="*/ 14045 h 884640"/>
                <a:gd name="connsiteX428" fmla="*/ 619484 w 2793935"/>
                <a:gd name="connsiteY428" fmla="*/ 14045 h 884640"/>
                <a:gd name="connsiteX429" fmla="*/ 622776 w 2793935"/>
                <a:gd name="connsiteY429" fmla="*/ 1523 h 884640"/>
                <a:gd name="connsiteX430" fmla="*/ 516223 w 2793935"/>
                <a:gd name="connsiteY430" fmla="*/ 1523 h 884640"/>
                <a:gd name="connsiteX431" fmla="*/ 550133 w 2793935"/>
                <a:gd name="connsiteY431" fmla="*/ 1523 h 884640"/>
                <a:gd name="connsiteX432" fmla="*/ 574980 w 2793935"/>
                <a:gd name="connsiteY432" fmla="*/ 11634 h 884640"/>
                <a:gd name="connsiteX433" fmla="*/ 577486 w 2793935"/>
                <a:gd name="connsiteY433" fmla="*/ 36212 h 884640"/>
                <a:gd name="connsiteX434" fmla="*/ 566089 w 2793935"/>
                <a:gd name="connsiteY434" fmla="*/ 57131 h 884640"/>
                <a:gd name="connsiteX435" fmla="*/ 543570 w 2793935"/>
                <a:gd name="connsiteY435" fmla="*/ 70055 h 884640"/>
                <a:gd name="connsiteX436" fmla="*/ 556954 w 2793935"/>
                <a:gd name="connsiteY436" fmla="*/ 119466 h 884640"/>
                <a:gd name="connsiteX437" fmla="*/ 540527 w 2793935"/>
                <a:gd name="connsiteY437" fmla="*/ 119466 h 884640"/>
                <a:gd name="connsiteX438" fmla="*/ 528187 w 2793935"/>
                <a:gd name="connsiteY438" fmla="*/ 71239 h 884640"/>
                <a:gd name="connsiteX439" fmla="*/ 511609 w 2793935"/>
                <a:gd name="connsiteY439" fmla="*/ 71239 h 884640"/>
                <a:gd name="connsiteX440" fmla="*/ 498930 w 2793935"/>
                <a:gd name="connsiteY440" fmla="*/ 119466 h 884640"/>
                <a:gd name="connsiteX441" fmla="*/ 485215 w 2793935"/>
                <a:gd name="connsiteY441" fmla="*/ 119466 h 884640"/>
                <a:gd name="connsiteX442" fmla="*/ 516223 w 2793935"/>
                <a:gd name="connsiteY442" fmla="*/ 1523 h 884640"/>
                <a:gd name="connsiteX443" fmla="*/ 2098744 w 2793935"/>
                <a:gd name="connsiteY443" fmla="*/ 1354 h 884640"/>
                <a:gd name="connsiteX444" fmla="*/ 2112459 w 2793935"/>
                <a:gd name="connsiteY444" fmla="*/ 1354 h 884640"/>
                <a:gd name="connsiteX445" fmla="*/ 2142974 w 2793935"/>
                <a:gd name="connsiteY445" fmla="*/ 95099 h 884640"/>
                <a:gd name="connsiteX446" fmla="*/ 2167620 w 2793935"/>
                <a:gd name="connsiteY446" fmla="*/ 1354 h 884640"/>
                <a:gd name="connsiteX447" fmla="*/ 2181335 w 2793935"/>
                <a:gd name="connsiteY447" fmla="*/ 1354 h 884640"/>
                <a:gd name="connsiteX448" fmla="*/ 2150282 w 2793935"/>
                <a:gd name="connsiteY448" fmla="*/ 119466 h 884640"/>
                <a:gd name="connsiteX449" fmla="*/ 2136568 w 2793935"/>
                <a:gd name="connsiteY449" fmla="*/ 119466 h 884640"/>
                <a:gd name="connsiteX450" fmla="*/ 2106098 w 2793935"/>
                <a:gd name="connsiteY450" fmla="*/ 25551 h 884640"/>
                <a:gd name="connsiteX451" fmla="*/ 2081407 w 2793935"/>
                <a:gd name="connsiteY451" fmla="*/ 119466 h 884640"/>
                <a:gd name="connsiteX452" fmla="*/ 2067692 w 2793935"/>
                <a:gd name="connsiteY452" fmla="*/ 119466 h 884640"/>
                <a:gd name="connsiteX453" fmla="*/ 2098744 w 2793935"/>
                <a:gd name="connsiteY453" fmla="*/ 1354 h 884640"/>
                <a:gd name="connsiteX454" fmla="*/ 1750223 w 2793935"/>
                <a:gd name="connsiteY454" fmla="*/ 1354 h 884640"/>
                <a:gd name="connsiteX455" fmla="*/ 1806740 w 2793935"/>
                <a:gd name="connsiteY455" fmla="*/ 1354 h 884640"/>
                <a:gd name="connsiteX456" fmla="*/ 1803403 w 2793935"/>
                <a:gd name="connsiteY456" fmla="*/ 14045 h 884640"/>
                <a:gd name="connsiteX457" fmla="*/ 1760601 w 2793935"/>
                <a:gd name="connsiteY457" fmla="*/ 14045 h 884640"/>
                <a:gd name="connsiteX458" fmla="*/ 1750235 w 2793935"/>
                <a:gd name="connsiteY458" fmla="*/ 53472 h 884640"/>
                <a:gd name="connsiteX459" fmla="*/ 1788516 w 2793935"/>
                <a:gd name="connsiteY459" fmla="*/ 53472 h 884640"/>
                <a:gd name="connsiteX460" fmla="*/ 1785180 w 2793935"/>
                <a:gd name="connsiteY460" fmla="*/ 66163 h 884640"/>
                <a:gd name="connsiteX461" fmla="*/ 1746899 w 2793935"/>
                <a:gd name="connsiteY461" fmla="*/ 66163 h 884640"/>
                <a:gd name="connsiteX462" fmla="*/ 1736222 w 2793935"/>
                <a:gd name="connsiteY462" fmla="*/ 106774 h 884640"/>
                <a:gd name="connsiteX463" fmla="*/ 1779024 w 2793935"/>
                <a:gd name="connsiteY463" fmla="*/ 106774 h 884640"/>
                <a:gd name="connsiteX464" fmla="*/ 1775687 w 2793935"/>
                <a:gd name="connsiteY464" fmla="*/ 119466 h 884640"/>
                <a:gd name="connsiteX465" fmla="*/ 1719170 w 2793935"/>
                <a:gd name="connsiteY465" fmla="*/ 119466 h 884640"/>
                <a:gd name="connsiteX466" fmla="*/ 1750223 w 2793935"/>
                <a:gd name="connsiteY466" fmla="*/ 1354 h 884640"/>
                <a:gd name="connsiteX467" fmla="*/ 1298086 w 2793935"/>
                <a:gd name="connsiteY467" fmla="*/ 1354 h 884640"/>
                <a:gd name="connsiteX468" fmla="*/ 1311801 w 2793935"/>
                <a:gd name="connsiteY468" fmla="*/ 1354 h 884640"/>
                <a:gd name="connsiteX469" fmla="*/ 1342316 w 2793935"/>
                <a:gd name="connsiteY469" fmla="*/ 95099 h 884640"/>
                <a:gd name="connsiteX470" fmla="*/ 1366962 w 2793935"/>
                <a:gd name="connsiteY470" fmla="*/ 1354 h 884640"/>
                <a:gd name="connsiteX471" fmla="*/ 1380677 w 2793935"/>
                <a:gd name="connsiteY471" fmla="*/ 1354 h 884640"/>
                <a:gd name="connsiteX472" fmla="*/ 1349624 w 2793935"/>
                <a:gd name="connsiteY472" fmla="*/ 119466 h 884640"/>
                <a:gd name="connsiteX473" fmla="*/ 1335910 w 2793935"/>
                <a:gd name="connsiteY473" fmla="*/ 119466 h 884640"/>
                <a:gd name="connsiteX474" fmla="*/ 1305439 w 2793935"/>
                <a:gd name="connsiteY474" fmla="*/ 25551 h 884640"/>
                <a:gd name="connsiteX475" fmla="*/ 1280749 w 2793935"/>
                <a:gd name="connsiteY475" fmla="*/ 119466 h 884640"/>
                <a:gd name="connsiteX476" fmla="*/ 1267034 w 2793935"/>
                <a:gd name="connsiteY476" fmla="*/ 119466 h 884640"/>
                <a:gd name="connsiteX477" fmla="*/ 1298086 w 2793935"/>
                <a:gd name="connsiteY477" fmla="*/ 1354 h 884640"/>
                <a:gd name="connsiteX478" fmla="*/ 2636495 w 2793935"/>
                <a:gd name="connsiteY478" fmla="*/ 169 h 884640"/>
                <a:gd name="connsiteX479" fmla="*/ 2663618 w 2793935"/>
                <a:gd name="connsiteY479" fmla="*/ 9434 h 884640"/>
                <a:gd name="connsiteX480" fmla="*/ 2675531 w 2793935"/>
                <a:gd name="connsiteY480" fmla="*/ 35704 h 884640"/>
                <a:gd name="connsiteX481" fmla="*/ 2659104 w 2793935"/>
                <a:gd name="connsiteY481" fmla="*/ 35704 h 884640"/>
                <a:gd name="connsiteX482" fmla="*/ 2650718 w 2793935"/>
                <a:gd name="connsiteY482" fmla="*/ 19735 h 884640"/>
                <a:gd name="connsiteX483" fmla="*/ 2632847 w 2793935"/>
                <a:gd name="connsiteY483" fmla="*/ 14045 h 884640"/>
                <a:gd name="connsiteX484" fmla="*/ 2601881 w 2793935"/>
                <a:gd name="connsiteY484" fmla="*/ 26567 h 884640"/>
                <a:gd name="connsiteX485" fmla="*/ 2581925 w 2793935"/>
                <a:gd name="connsiteY485" fmla="*/ 60410 h 884640"/>
                <a:gd name="connsiteX486" fmla="*/ 2584124 w 2793935"/>
                <a:gd name="connsiteY486" fmla="*/ 94105 h 884640"/>
                <a:gd name="connsiteX487" fmla="*/ 2608512 w 2793935"/>
                <a:gd name="connsiteY487" fmla="*/ 106605 h 884640"/>
                <a:gd name="connsiteX488" fmla="*/ 2636651 w 2793935"/>
                <a:gd name="connsiteY488" fmla="*/ 96241 h 884640"/>
                <a:gd name="connsiteX489" fmla="*/ 2655491 w 2793935"/>
                <a:gd name="connsiteY489" fmla="*/ 68363 h 884640"/>
                <a:gd name="connsiteX490" fmla="*/ 2613593 w 2793935"/>
                <a:gd name="connsiteY490" fmla="*/ 68363 h 884640"/>
                <a:gd name="connsiteX491" fmla="*/ 2616885 w 2793935"/>
                <a:gd name="connsiteY491" fmla="*/ 55841 h 884640"/>
                <a:gd name="connsiteX492" fmla="*/ 2673402 w 2793935"/>
                <a:gd name="connsiteY492" fmla="*/ 55841 h 884640"/>
                <a:gd name="connsiteX493" fmla="*/ 2670288 w 2793935"/>
                <a:gd name="connsiteY493" fmla="*/ 67686 h 884640"/>
                <a:gd name="connsiteX494" fmla="*/ 2655164 w 2793935"/>
                <a:gd name="connsiteY494" fmla="*/ 94384 h 884640"/>
                <a:gd name="connsiteX495" fmla="*/ 2632240 w 2793935"/>
                <a:gd name="connsiteY495" fmla="*/ 113299 h 884640"/>
                <a:gd name="connsiteX496" fmla="*/ 2604864 w 2793935"/>
                <a:gd name="connsiteY496" fmla="*/ 120481 h 884640"/>
                <a:gd name="connsiteX497" fmla="*/ 2580089 w 2793935"/>
                <a:gd name="connsiteY497" fmla="*/ 112766 h 884640"/>
                <a:gd name="connsiteX498" fmla="*/ 2566793 w 2793935"/>
                <a:gd name="connsiteY498" fmla="*/ 91702 h 884640"/>
                <a:gd name="connsiteX499" fmla="*/ 2567908 w 2793935"/>
                <a:gd name="connsiteY499" fmla="*/ 60410 h 884640"/>
                <a:gd name="connsiteX500" fmla="*/ 2583258 w 2793935"/>
                <a:gd name="connsiteY500" fmla="*/ 29074 h 884640"/>
                <a:gd name="connsiteX501" fmla="*/ 2607651 w 2793935"/>
                <a:gd name="connsiteY501" fmla="*/ 7928 h 884640"/>
                <a:gd name="connsiteX502" fmla="*/ 2636495 w 2793935"/>
                <a:gd name="connsiteY502" fmla="*/ 169 h 884640"/>
                <a:gd name="connsiteX503" fmla="*/ 2495202 w 2793935"/>
                <a:gd name="connsiteY503" fmla="*/ 169 h 884640"/>
                <a:gd name="connsiteX504" fmla="*/ 2520034 w 2793935"/>
                <a:gd name="connsiteY504" fmla="*/ 7928 h 884640"/>
                <a:gd name="connsiteX505" fmla="*/ 2533275 w 2793935"/>
                <a:gd name="connsiteY505" fmla="*/ 29074 h 884640"/>
                <a:gd name="connsiteX506" fmla="*/ 2532114 w 2793935"/>
                <a:gd name="connsiteY506" fmla="*/ 60410 h 884640"/>
                <a:gd name="connsiteX507" fmla="*/ 2516798 w 2793935"/>
                <a:gd name="connsiteY507" fmla="*/ 91746 h 884640"/>
                <a:gd name="connsiteX508" fmla="*/ 2492439 w 2793935"/>
                <a:gd name="connsiteY508" fmla="*/ 112891 h 884640"/>
                <a:gd name="connsiteX509" fmla="*/ 2463527 w 2793935"/>
                <a:gd name="connsiteY509" fmla="*/ 120650 h 884640"/>
                <a:gd name="connsiteX510" fmla="*/ 2438763 w 2793935"/>
                <a:gd name="connsiteY510" fmla="*/ 112891 h 884640"/>
                <a:gd name="connsiteX511" fmla="*/ 2425489 w 2793935"/>
                <a:gd name="connsiteY511" fmla="*/ 91746 h 884640"/>
                <a:gd name="connsiteX512" fmla="*/ 2426616 w 2793935"/>
                <a:gd name="connsiteY512" fmla="*/ 60410 h 884640"/>
                <a:gd name="connsiteX513" fmla="*/ 2441965 w 2793935"/>
                <a:gd name="connsiteY513" fmla="*/ 29074 h 884640"/>
                <a:gd name="connsiteX514" fmla="*/ 2466358 w 2793935"/>
                <a:gd name="connsiteY514" fmla="*/ 7928 h 884640"/>
                <a:gd name="connsiteX515" fmla="*/ 2495202 w 2793935"/>
                <a:gd name="connsiteY515" fmla="*/ 169 h 884640"/>
                <a:gd name="connsiteX516" fmla="*/ 2269134 w 2793935"/>
                <a:gd name="connsiteY516" fmla="*/ 169 h 884640"/>
                <a:gd name="connsiteX517" fmla="*/ 2293966 w 2793935"/>
                <a:gd name="connsiteY517" fmla="*/ 7928 h 884640"/>
                <a:gd name="connsiteX518" fmla="*/ 2307207 w 2793935"/>
                <a:gd name="connsiteY518" fmla="*/ 29074 h 884640"/>
                <a:gd name="connsiteX519" fmla="*/ 2306046 w 2793935"/>
                <a:gd name="connsiteY519" fmla="*/ 60410 h 884640"/>
                <a:gd name="connsiteX520" fmla="*/ 2290730 w 2793935"/>
                <a:gd name="connsiteY520" fmla="*/ 91746 h 884640"/>
                <a:gd name="connsiteX521" fmla="*/ 2266371 w 2793935"/>
                <a:gd name="connsiteY521" fmla="*/ 112891 h 884640"/>
                <a:gd name="connsiteX522" fmla="*/ 2237459 w 2793935"/>
                <a:gd name="connsiteY522" fmla="*/ 120650 h 884640"/>
                <a:gd name="connsiteX523" fmla="*/ 2212695 w 2793935"/>
                <a:gd name="connsiteY523" fmla="*/ 112891 h 884640"/>
                <a:gd name="connsiteX524" fmla="*/ 2199420 w 2793935"/>
                <a:gd name="connsiteY524" fmla="*/ 91746 h 884640"/>
                <a:gd name="connsiteX525" fmla="*/ 2200548 w 2793935"/>
                <a:gd name="connsiteY525" fmla="*/ 60410 h 884640"/>
                <a:gd name="connsiteX526" fmla="*/ 2215897 w 2793935"/>
                <a:gd name="connsiteY526" fmla="*/ 29074 h 884640"/>
                <a:gd name="connsiteX527" fmla="*/ 2240290 w 2793935"/>
                <a:gd name="connsiteY527" fmla="*/ 7928 h 884640"/>
                <a:gd name="connsiteX528" fmla="*/ 2269134 w 2793935"/>
                <a:gd name="connsiteY528" fmla="*/ 169 h 884640"/>
                <a:gd name="connsiteX529" fmla="*/ 1468476 w 2793935"/>
                <a:gd name="connsiteY529" fmla="*/ 169 h 884640"/>
                <a:gd name="connsiteX530" fmla="*/ 1495599 w 2793935"/>
                <a:gd name="connsiteY530" fmla="*/ 9434 h 884640"/>
                <a:gd name="connsiteX531" fmla="*/ 1507513 w 2793935"/>
                <a:gd name="connsiteY531" fmla="*/ 35704 h 884640"/>
                <a:gd name="connsiteX532" fmla="*/ 1491085 w 2793935"/>
                <a:gd name="connsiteY532" fmla="*/ 35704 h 884640"/>
                <a:gd name="connsiteX533" fmla="*/ 1482699 w 2793935"/>
                <a:gd name="connsiteY533" fmla="*/ 19735 h 884640"/>
                <a:gd name="connsiteX534" fmla="*/ 1464828 w 2793935"/>
                <a:gd name="connsiteY534" fmla="*/ 14045 h 884640"/>
                <a:gd name="connsiteX535" fmla="*/ 1433862 w 2793935"/>
                <a:gd name="connsiteY535" fmla="*/ 26567 h 884640"/>
                <a:gd name="connsiteX536" fmla="*/ 1413906 w 2793935"/>
                <a:gd name="connsiteY536" fmla="*/ 60410 h 884640"/>
                <a:gd name="connsiteX537" fmla="*/ 1416106 w 2793935"/>
                <a:gd name="connsiteY537" fmla="*/ 94105 h 884640"/>
                <a:gd name="connsiteX538" fmla="*/ 1440494 w 2793935"/>
                <a:gd name="connsiteY538" fmla="*/ 106605 h 884640"/>
                <a:gd name="connsiteX539" fmla="*/ 1468632 w 2793935"/>
                <a:gd name="connsiteY539" fmla="*/ 96241 h 884640"/>
                <a:gd name="connsiteX540" fmla="*/ 1487472 w 2793935"/>
                <a:gd name="connsiteY540" fmla="*/ 68363 h 884640"/>
                <a:gd name="connsiteX541" fmla="*/ 1445574 w 2793935"/>
                <a:gd name="connsiteY541" fmla="*/ 68363 h 884640"/>
                <a:gd name="connsiteX542" fmla="*/ 1448867 w 2793935"/>
                <a:gd name="connsiteY542" fmla="*/ 55841 h 884640"/>
                <a:gd name="connsiteX543" fmla="*/ 1505384 w 2793935"/>
                <a:gd name="connsiteY543" fmla="*/ 55841 h 884640"/>
                <a:gd name="connsiteX544" fmla="*/ 1502270 w 2793935"/>
                <a:gd name="connsiteY544" fmla="*/ 67686 h 884640"/>
                <a:gd name="connsiteX545" fmla="*/ 1487145 w 2793935"/>
                <a:gd name="connsiteY545" fmla="*/ 94384 h 884640"/>
                <a:gd name="connsiteX546" fmla="*/ 1464221 w 2793935"/>
                <a:gd name="connsiteY546" fmla="*/ 113299 h 884640"/>
                <a:gd name="connsiteX547" fmla="*/ 1436846 w 2793935"/>
                <a:gd name="connsiteY547" fmla="*/ 120481 h 884640"/>
                <a:gd name="connsiteX548" fmla="*/ 1412070 w 2793935"/>
                <a:gd name="connsiteY548" fmla="*/ 112766 h 884640"/>
                <a:gd name="connsiteX549" fmla="*/ 1398774 w 2793935"/>
                <a:gd name="connsiteY549" fmla="*/ 91702 h 884640"/>
                <a:gd name="connsiteX550" fmla="*/ 1399890 w 2793935"/>
                <a:gd name="connsiteY550" fmla="*/ 60410 h 884640"/>
                <a:gd name="connsiteX551" fmla="*/ 1415239 w 2793935"/>
                <a:gd name="connsiteY551" fmla="*/ 29074 h 884640"/>
                <a:gd name="connsiteX552" fmla="*/ 1439632 w 2793935"/>
                <a:gd name="connsiteY552" fmla="*/ 7928 h 884640"/>
                <a:gd name="connsiteX553" fmla="*/ 1468476 w 2793935"/>
                <a:gd name="connsiteY553" fmla="*/ 169 h 884640"/>
                <a:gd name="connsiteX554" fmla="*/ 1892097 w 2793935"/>
                <a:gd name="connsiteY554" fmla="*/ 0 h 884640"/>
                <a:gd name="connsiteX555" fmla="*/ 1919591 w 2793935"/>
                <a:gd name="connsiteY555" fmla="*/ 9286 h 884640"/>
                <a:gd name="connsiteX556" fmla="*/ 1931390 w 2793935"/>
                <a:gd name="connsiteY556" fmla="*/ 35704 h 884640"/>
                <a:gd name="connsiteX557" fmla="*/ 1914963 w 2793935"/>
                <a:gd name="connsiteY557" fmla="*/ 35704 h 884640"/>
                <a:gd name="connsiteX558" fmla="*/ 1906769 w 2793935"/>
                <a:gd name="connsiteY558" fmla="*/ 19290 h 884640"/>
                <a:gd name="connsiteX559" fmla="*/ 1888538 w 2793935"/>
                <a:gd name="connsiteY559" fmla="*/ 13537 h 884640"/>
                <a:gd name="connsiteX560" fmla="*/ 1857762 w 2793935"/>
                <a:gd name="connsiteY560" fmla="*/ 26123 h 884640"/>
                <a:gd name="connsiteX561" fmla="*/ 1837784 w 2793935"/>
                <a:gd name="connsiteY561" fmla="*/ 60410 h 884640"/>
                <a:gd name="connsiteX562" fmla="*/ 1839772 w 2793935"/>
                <a:gd name="connsiteY562" fmla="*/ 94549 h 884640"/>
                <a:gd name="connsiteX563" fmla="*/ 1863937 w 2793935"/>
                <a:gd name="connsiteY563" fmla="*/ 107113 h 884640"/>
                <a:gd name="connsiteX564" fmla="*/ 1885187 w 2793935"/>
                <a:gd name="connsiteY564" fmla="*/ 101381 h 884640"/>
                <a:gd name="connsiteX565" fmla="*/ 1901972 w 2793935"/>
                <a:gd name="connsiteY565" fmla="*/ 85115 h 884640"/>
                <a:gd name="connsiteX566" fmla="*/ 1918400 w 2793935"/>
                <a:gd name="connsiteY566" fmla="*/ 85115 h 884640"/>
                <a:gd name="connsiteX567" fmla="*/ 1892771 w 2793935"/>
                <a:gd name="connsiteY567" fmla="*/ 111301 h 884640"/>
                <a:gd name="connsiteX568" fmla="*/ 1860422 w 2793935"/>
                <a:gd name="connsiteY568" fmla="*/ 120481 h 884640"/>
                <a:gd name="connsiteX569" fmla="*/ 1835791 w 2793935"/>
                <a:gd name="connsiteY569" fmla="*/ 112766 h 884640"/>
                <a:gd name="connsiteX570" fmla="*/ 1822607 w 2793935"/>
                <a:gd name="connsiteY570" fmla="*/ 91702 h 884640"/>
                <a:gd name="connsiteX571" fmla="*/ 1823767 w 2793935"/>
                <a:gd name="connsiteY571" fmla="*/ 60410 h 884640"/>
                <a:gd name="connsiteX572" fmla="*/ 1839084 w 2793935"/>
                <a:gd name="connsiteY572" fmla="*/ 29030 h 884640"/>
                <a:gd name="connsiteX573" fmla="*/ 1863387 w 2793935"/>
                <a:gd name="connsiteY573" fmla="*/ 7803 h 884640"/>
                <a:gd name="connsiteX574" fmla="*/ 1892097 w 2793935"/>
                <a:gd name="connsiteY574" fmla="*/ 0 h 884640"/>
                <a:gd name="connsiteX575" fmla="*/ 172246 w 2793935"/>
                <a:gd name="connsiteY575" fmla="*/ 0 h 884640"/>
                <a:gd name="connsiteX576" fmla="*/ 194335 w 2793935"/>
                <a:gd name="connsiteY576" fmla="*/ 8418 h 884640"/>
                <a:gd name="connsiteX577" fmla="*/ 199097 w 2793935"/>
                <a:gd name="connsiteY577" fmla="*/ 30289 h 884640"/>
                <a:gd name="connsiteX578" fmla="*/ 184026 w 2793935"/>
                <a:gd name="connsiteY578" fmla="*/ 30289 h 884640"/>
                <a:gd name="connsiteX579" fmla="*/ 181332 w 2793935"/>
                <a:gd name="connsiteY579" fmla="*/ 18825 h 884640"/>
                <a:gd name="connsiteX580" fmla="*/ 168173 w 2793935"/>
                <a:gd name="connsiteY580" fmla="*/ 13199 h 884640"/>
                <a:gd name="connsiteX581" fmla="*/ 152630 w 2793935"/>
                <a:gd name="connsiteY581" fmla="*/ 17789 h 884640"/>
                <a:gd name="connsiteX582" fmla="*/ 142995 w 2793935"/>
                <a:gd name="connsiteY582" fmla="*/ 32151 h 884640"/>
                <a:gd name="connsiteX583" fmla="*/ 145407 w 2793935"/>
                <a:gd name="connsiteY583" fmla="*/ 45393 h 884640"/>
                <a:gd name="connsiteX584" fmla="*/ 157683 w 2793935"/>
                <a:gd name="connsiteY584" fmla="*/ 52153 h 884640"/>
                <a:gd name="connsiteX585" fmla="*/ 172970 w 2793935"/>
                <a:gd name="connsiteY585" fmla="*/ 57809 h 884640"/>
                <a:gd name="connsiteX586" fmla="*/ 184414 w 2793935"/>
                <a:gd name="connsiteY586" fmla="*/ 67737 h 884640"/>
                <a:gd name="connsiteX587" fmla="*/ 185160 w 2793935"/>
                <a:gd name="connsiteY587" fmla="*/ 87315 h 884640"/>
                <a:gd name="connsiteX588" fmla="*/ 176923 w 2793935"/>
                <a:gd name="connsiteY588" fmla="*/ 103403 h 884640"/>
                <a:gd name="connsiteX589" fmla="*/ 161904 w 2793935"/>
                <a:gd name="connsiteY589" fmla="*/ 115730 h 884640"/>
                <a:gd name="connsiteX590" fmla="*/ 141431 w 2793935"/>
                <a:gd name="connsiteY590" fmla="*/ 120650 h 884640"/>
                <a:gd name="connsiteX591" fmla="*/ 117845 w 2793935"/>
                <a:gd name="connsiteY591" fmla="*/ 111618 h 884640"/>
                <a:gd name="connsiteX592" fmla="*/ 113031 w 2793935"/>
                <a:gd name="connsiteY592" fmla="*/ 101304 h 884640"/>
                <a:gd name="connsiteX593" fmla="*/ 113695 w 2793935"/>
                <a:gd name="connsiteY593" fmla="*/ 87992 h 884640"/>
                <a:gd name="connsiteX594" fmla="*/ 128314 w 2793935"/>
                <a:gd name="connsiteY594" fmla="*/ 87992 h 884640"/>
                <a:gd name="connsiteX595" fmla="*/ 130475 w 2793935"/>
                <a:gd name="connsiteY595" fmla="*/ 101486 h 884640"/>
                <a:gd name="connsiteX596" fmla="*/ 144856 w 2793935"/>
                <a:gd name="connsiteY596" fmla="*/ 107621 h 884640"/>
                <a:gd name="connsiteX597" fmla="*/ 161859 w 2793935"/>
                <a:gd name="connsiteY597" fmla="*/ 101994 h 884640"/>
                <a:gd name="connsiteX598" fmla="*/ 171117 w 2793935"/>
                <a:gd name="connsiteY598" fmla="*/ 87992 h 884640"/>
                <a:gd name="connsiteX599" fmla="*/ 168826 w 2793935"/>
                <a:gd name="connsiteY599" fmla="*/ 74228 h 884640"/>
                <a:gd name="connsiteX600" fmla="*/ 156532 w 2793935"/>
                <a:gd name="connsiteY600" fmla="*/ 67393 h 884640"/>
                <a:gd name="connsiteX601" fmla="*/ 141156 w 2793935"/>
                <a:gd name="connsiteY601" fmla="*/ 61907 h 884640"/>
                <a:gd name="connsiteX602" fmla="*/ 129620 w 2793935"/>
                <a:gd name="connsiteY602" fmla="*/ 52189 h 884640"/>
                <a:gd name="connsiteX603" fmla="*/ 128846 w 2793935"/>
                <a:gd name="connsiteY603" fmla="*/ 32658 h 884640"/>
                <a:gd name="connsiteX604" fmla="*/ 144665 w 2793935"/>
                <a:gd name="connsiteY604" fmla="*/ 9032 h 884640"/>
                <a:gd name="connsiteX605" fmla="*/ 172246 w 2793935"/>
                <a:gd name="connsiteY605" fmla="*/ 0 h 88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793935" h="884640">
                  <a:moveTo>
                    <a:pt x="141895" y="755663"/>
                  </a:moveTo>
                  <a:lnTo>
                    <a:pt x="135720" y="780376"/>
                  </a:lnTo>
                  <a:lnTo>
                    <a:pt x="399804" y="780376"/>
                  </a:lnTo>
                  <a:lnTo>
                    <a:pt x="405963" y="755663"/>
                  </a:lnTo>
                  <a:close/>
                  <a:moveTo>
                    <a:pt x="165224" y="661720"/>
                  </a:moveTo>
                  <a:lnTo>
                    <a:pt x="159735" y="685058"/>
                  </a:lnTo>
                  <a:lnTo>
                    <a:pt x="423756" y="685058"/>
                  </a:lnTo>
                  <a:lnTo>
                    <a:pt x="429231" y="661720"/>
                  </a:lnTo>
                  <a:close/>
                  <a:moveTo>
                    <a:pt x="2560691" y="568459"/>
                  </a:moveTo>
                  <a:lnTo>
                    <a:pt x="2417359" y="578069"/>
                  </a:lnTo>
                  <a:cubicBezTo>
                    <a:pt x="2421503" y="596642"/>
                    <a:pt x="2426932" y="614008"/>
                    <a:pt x="2433647" y="630166"/>
                  </a:cubicBezTo>
                  <a:cubicBezTo>
                    <a:pt x="2440362" y="646323"/>
                    <a:pt x="2448192" y="660946"/>
                    <a:pt x="2457136" y="674035"/>
                  </a:cubicBezTo>
                  <a:cubicBezTo>
                    <a:pt x="2478038" y="657332"/>
                    <a:pt x="2497098" y="640339"/>
                    <a:pt x="2514314" y="623056"/>
                  </a:cubicBezTo>
                  <a:cubicBezTo>
                    <a:pt x="2531531" y="605773"/>
                    <a:pt x="2546990" y="587574"/>
                    <a:pt x="2560691" y="568459"/>
                  </a:cubicBezTo>
                  <a:close/>
                  <a:moveTo>
                    <a:pt x="1162347" y="486854"/>
                  </a:moveTo>
                  <a:lnTo>
                    <a:pt x="1235726" y="501954"/>
                  </a:lnTo>
                  <a:cubicBezTo>
                    <a:pt x="1225367" y="528764"/>
                    <a:pt x="1214538" y="555159"/>
                    <a:pt x="1203241" y="581140"/>
                  </a:cubicBezTo>
                  <a:cubicBezTo>
                    <a:pt x="1191943" y="607120"/>
                    <a:pt x="1180610" y="632140"/>
                    <a:pt x="1169240" y="656200"/>
                  </a:cubicBezTo>
                  <a:lnTo>
                    <a:pt x="1294705" y="650710"/>
                  </a:lnTo>
                  <a:cubicBezTo>
                    <a:pt x="1294290" y="651539"/>
                    <a:pt x="1292033" y="656915"/>
                    <a:pt x="1287933" y="666837"/>
                  </a:cubicBezTo>
                  <a:cubicBezTo>
                    <a:pt x="1283832" y="676758"/>
                    <a:pt x="1280374" y="686251"/>
                    <a:pt x="1277560" y="695316"/>
                  </a:cubicBezTo>
                  <a:cubicBezTo>
                    <a:pt x="1261715" y="742096"/>
                    <a:pt x="1247970" y="778473"/>
                    <a:pt x="1236326" y="804448"/>
                  </a:cubicBezTo>
                  <a:cubicBezTo>
                    <a:pt x="1224682" y="830424"/>
                    <a:pt x="1213509" y="849154"/>
                    <a:pt x="1202808" y="860641"/>
                  </a:cubicBezTo>
                  <a:cubicBezTo>
                    <a:pt x="1192270" y="866565"/>
                    <a:pt x="1182337" y="870743"/>
                    <a:pt x="1173008" y="873177"/>
                  </a:cubicBezTo>
                  <a:cubicBezTo>
                    <a:pt x="1163680" y="875610"/>
                    <a:pt x="1154439" y="877579"/>
                    <a:pt x="1145286" y="879083"/>
                  </a:cubicBezTo>
                  <a:cubicBezTo>
                    <a:pt x="1133134" y="879826"/>
                    <a:pt x="1119524" y="879713"/>
                    <a:pt x="1104456" y="878742"/>
                  </a:cubicBezTo>
                  <a:cubicBezTo>
                    <a:pt x="1089388" y="877771"/>
                    <a:pt x="1073720" y="875601"/>
                    <a:pt x="1057451" y="872233"/>
                  </a:cubicBezTo>
                  <a:cubicBezTo>
                    <a:pt x="1056979" y="862762"/>
                    <a:pt x="1056722" y="852287"/>
                    <a:pt x="1056679" y="840810"/>
                  </a:cubicBezTo>
                  <a:cubicBezTo>
                    <a:pt x="1056636" y="829333"/>
                    <a:pt x="1055521" y="818323"/>
                    <a:pt x="1053333" y="807779"/>
                  </a:cubicBezTo>
                  <a:lnTo>
                    <a:pt x="650139" y="812585"/>
                  </a:lnTo>
                  <a:lnTo>
                    <a:pt x="669341" y="735117"/>
                  </a:lnTo>
                  <a:lnTo>
                    <a:pt x="1108230" y="735117"/>
                  </a:lnTo>
                  <a:lnTo>
                    <a:pt x="1091075" y="802973"/>
                  </a:lnTo>
                  <a:lnTo>
                    <a:pt x="1101368" y="802973"/>
                  </a:lnTo>
                  <a:cubicBezTo>
                    <a:pt x="1106357" y="802930"/>
                    <a:pt x="1111304" y="801471"/>
                    <a:pt x="1116207" y="798596"/>
                  </a:cubicBezTo>
                  <a:cubicBezTo>
                    <a:pt x="1121111" y="795721"/>
                    <a:pt x="1124856" y="791688"/>
                    <a:pt x="1127444" y="786496"/>
                  </a:cubicBezTo>
                  <a:cubicBezTo>
                    <a:pt x="1132362" y="785484"/>
                    <a:pt x="1138476" y="779122"/>
                    <a:pt x="1145785" y="767411"/>
                  </a:cubicBezTo>
                  <a:cubicBezTo>
                    <a:pt x="1153094" y="755700"/>
                    <a:pt x="1160913" y="738530"/>
                    <a:pt x="1169240" y="715903"/>
                  </a:cubicBezTo>
                  <a:lnTo>
                    <a:pt x="743375" y="715903"/>
                  </a:lnTo>
                  <a:cubicBezTo>
                    <a:pt x="752879" y="697819"/>
                    <a:pt x="763124" y="676871"/>
                    <a:pt x="774110" y="653057"/>
                  </a:cubicBezTo>
                  <a:cubicBezTo>
                    <a:pt x="785095" y="629244"/>
                    <a:pt x="795183" y="606073"/>
                    <a:pt x="804375" y="583544"/>
                  </a:cubicBezTo>
                  <a:lnTo>
                    <a:pt x="903169" y="603456"/>
                  </a:lnTo>
                  <a:lnTo>
                    <a:pt x="880529" y="656200"/>
                  </a:lnTo>
                  <a:lnTo>
                    <a:pt x="1064999" y="645220"/>
                  </a:lnTo>
                  <a:cubicBezTo>
                    <a:pt x="1070574" y="633506"/>
                    <a:pt x="1076236" y="621521"/>
                    <a:pt x="1081983" y="609266"/>
                  </a:cubicBezTo>
                  <a:cubicBezTo>
                    <a:pt x="1087730" y="597011"/>
                    <a:pt x="1093048" y="585004"/>
                    <a:pt x="1097937" y="573245"/>
                  </a:cubicBezTo>
                  <a:lnTo>
                    <a:pt x="767327" y="578738"/>
                  </a:lnTo>
                  <a:lnTo>
                    <a:pt x="789281" y="490286"/>
                  </a:lnTo>
                  <a:lnTo>
                    <a:pt x="1144599" y="490286"/>
                  </a:lnTo>
                  <a:close/>
                  <a:moveTo>
                    <a:pt x="1735747" y="450536"/>
                  </a:moveTo>
                  <a:cubicBezTo>
                    <a:pt x="1751180" y="465539"/>
                    <a:pt x="1766947" y="482511"/>
                    <a:pt x="1783048" y="501455"/>
                  </a:cubicBezTo>
                  <a:cubicBezTo>
                    <a:pt x="1799148" y="520398"/>
                    <a:pt x="1811475" y="537709"/>
                    <a:pt x="1820028" y="553387"/>
                  </a:cubicBezTo>
                  <a:lnTo>
                    <a:pt x="1741921" y="607499"/>
                  </a:lnTo>
                  <a:cubicBezTo>
                    <a:pt x="1735247" y="591515"/>
                    <a:pt x="1724757" y="573784"/>
                    <a:pt x="1710452" y="554306"/>
                  </a:cubicBezTo>
                  <a:cubicBezTo>
                    <a:pt x="1696147" y="534829"/>
                    <a:pt x="1681027" y="516927"/>
                    <a:pt x="1665092" y="500600"/>
                  </a:cubicBezTo>
                  <a:close/>
                  <a:moveTo>
                    <a:pt x="888762" y="408683"/>
                  </a:moveTo>
                  <a:lnTo>
                    <a:pt x="889445" y="412069"/>
                  </a:lnTo>
                  <a:lnTo>
                    <a:pt x="885128" y="412470"/>
                  </a:lnTo>
                  <a:close/>
                  <a:moveTo>
                    <a:pt x="484105" y="363440"/>
                  </a:moveTo>
                  <a:lnTo>
                    <a:pt x="459475" y="462836"/>
                  </a:lnTo>
                  <a:lnTo>
                    <a:pt x="542382" y="462836"/>
                  </a:lnTo>
                  <a:lnTo>
                    <a:pt x="567071" y="363440"/>
                  </a:lnTo>
                  <a:close/>
                  <a:moveTo>
                    <a:pt x="182377" y="353839"/>
                  </a:moveTo>
                  <a:lnTo>
                    <a:pt x="161793" y="358639"/>
                  </a:lnTo>
                  <a:cubicBezTo>
                    <a:pt x="156661" y="364768"/>
                    <a:pt x="151487" y="370512"/>
                    <a:pt x="146269" y="375870"/>
                  </a:cubicBezTo>
                  <a:cubicBezTo>
                    <a:pt x="141052" y="381228"/>
                    <a:pt x="135706" y="386457"/>
                    <a:pt x="130231" y="391558"/>
                  </a:cubicBezTo>
                  <a:lnTo>
                    <a:pt x="173457" y="387443"/>
                  </a:lnTo>
                  <a:lnTo>
                    <a:pt x="176202" y="377842"/>
                  </a:lnTo>
                  <a:close/>
                  <a:moveTo>
                    <a:pt x="1184981" y="333950"/>
                  </a:moveTo>
                  <a:lnTo>
                    <a:pt x="1168556" y="398348"/>
                  </a:lnTo>
                  <a:lnTo>
                    <a:pt x="1237098" y="398348"/>
                  </a:lnTo>
                  <a:lnTo>
                    <a:pt x="1253557" y="333950"/>
                  </a:lnTo>
                  <a:close/>
                  <a:moveTo>
                    <a:pt x="413491" y="276343"/>
                  </a:moveTo>
                  <a:lnTo>
                    <a:pt x="687772" y="276343"/>
                  </a:lnTo>
                  <a:lnTo>
                    <a:pt x="619192" y="550611"/>
                  </a:lnTo>
                  <a:lnTo>
                    <a:pt x="344909" y="550611"/>
                  </a:lnTo>
                  <a:close/>
                  <a:moveTo>
                    <a:pt x="1805660" y="270171"/>
                  </a:moveTo>
                  <a:cubicBezTo>
                    <a:pt x="1820646" y="285173"/>
                    <a:pt x="1835723" y="302146"/>
                    <a:pt x="1850893" y="321092"/>
                  </a:cubicBezTo>
                  <a:cubicBezTo>
                    <a:pt x="1866063" y="340037"/>
                    <a:pt x="1877720" y="357353"/>
                    <a:pt x="1885864" y="373041"/>
                  </a:cubicBezTo>
                  <a:lnTo>
                    <a:pt x="1806344" y="425162"/>
                  </a:lnTo>
                  <a:cubicBezTo>
                    <a:pt x="1800742" y="409503"/>
                    <a:pt x="1791238" y="391958"/>
                    <a:pt x="1777830" y="372527"/>
                  </a:cubicBezTo>
                  <a:cubicBezTo>
                    <a:pt x="1764422" y="353096"/>
                    <a:pt x="1749937" y="335208"/>
                    <a:pt x="1734375" y="318863"/>
                  </a:cubicBezTo>
                  <a:close/>
                  <a:moveTo>
                    <a:pt x="1116465" y="264684"/>
                  </a:moveTo>
                  <a:lnTo>
                    <a:pt x="1362599" y="264684"/>
                  </a:lnTo>
                  <a:lnTo>
                    <a:pt x="1311850" y="467636"/>
                  </a:lnTo>
                  <a:lnTo>
                    <a:pt x="1065685" y="467636"/>
                  </a:lnTo>
                  <a:close/>
                  <a:moveTo>
                    <a:pt x="1671952" y="231080"/>
                  </a:moveTo>
                  <a:lnTo>
                    <a:pt x="1715168" y="316805"/>
                  </a:lnTo>
                  <a:cubicBezTo>
                    <a:pt x="1700377" y="321577"/>
                    <a:pt x="1685200" y="325921"/>
                    <a:pt x="1669637" y="329835"/>
                  </a:cubicBezTo>
                  <a:cubicBezTo>
                    <a:pt x="1654074" y="333750"/>
                    <a:pt x="1638383" y="337408"/>
                    <a:pt x="1622562" y="340808"/>
                  </a:cubicBezTo>
                  <a:lnTo>
                    <a:pt x="1597868" y="421733"/>
                  </a:lnTo>
                  <a:lnTo>
                    <a:pt x="1682241" y="421733"/>
                  </a:lnTo>
                  <a:lnTo>
                    <a:pt x="1658919" y="514316"/>
                  </a:lnTo>
                  <a:lnTo>
                    <a:pt x="1576603" y="514316"/>
                  </a:lnTo>
                  <a:lnTo>
                    <a:pt x="1569743" y="519802"/>
                  </a:lnTo>
                  <a:cubicBezTo>
                    <a:pt x="1574879" y="525609"/>
                    <a:pt x="1581832" y="534636"/>
                    <a:pt x="1590601" y="546882"/>
                  </a:cubicBezTo>
                  <a:cubicBezTo>
                    <a:pt x="1599371" y="559128"/>
                    <a:pt x="1607950" y="571297"/>
                    <a:pt x="1616338" y="583391"/>
                  </a:cubicBezTo>
                  <a:cubicBezTo>
                    <a:pt x="1624726" y="595485"/>
                    <a:pt x="1630917" y="604206"/>
                    <a:pt x="1634910" y="609556"/>
                  </a:cubicBezTo>
                  <a:lnTo>
                    <a:pt x="1564255" y="678136"/>
                  </a:lnTo>
                  <a:cubicBezTo>
                    <a:pt x="1562883" y="670178"/>
                    <a:pt x="1560997" y="661406"/>
                    <a:pt x="1558596" y="651819"/>
                  </a:cubicBezTo>
                  <a:cubicBezTo>
                    <a:pt x="1556195" y="642232"/>
                    <a:pt x="1553280" y="632259"/>
                    <a:pt x="1549850" y="621901"/>
                  </a:cubicBezTo>
                  <a:lnTo>
                    <a:pt x="1483311" y="880447"/>
                  </a:lnTo>
                  <a:lnTo>
                    <a:pt x="1386688" y="880447"/>
                  </a:lnTo>
                  <a:lnTo>
                    <a:pt x="1440095" y="674021"/>
                  </a:lnTo>
                  <a:cubicBezTo>
                    <a:pt x="1425696" y="695095"/>
                    <a:pt x="1411545" y="714326"/>
                    <a:pt x="1397642" y="731714"/>
                  </a:cubicBezTo>
                  <a:cubicBezTo>
                    <a:pt x="1383739" y="749102"/>
                    <a:pt x="1370258" y="763704"/>
                    <a:pt x="1357198" y="775520"/>
                  </a:cubicBezTo>
                  <a:cubicBezTo>
                    <a:pt x="1355055" y="758646"/>
                    <a:pt x="1351798" y="740958"/>
                    <a:pt x="1347426" y="722456"/>
                  </a:cubicBezTo>
                  <a:cubicBezTo>
                    <a:pt x="1343054" y="703954"/>
                    <a:pt x="1338082" y="687123"/>
                    <a:pt x="1332509" y="671964"/>
                  </a:cubicBezTo>
                  <a:cubicBezTo>
                    <a:pt x="1354239" y="652690"/>
                    <a:pt x="1376774" y="628322"/>
                    <a:pt x="1400115" y="598860"/>
                  </a:cubicBezTo>
                  <a:cubicBezTo>
                    <a:pt x="1423456" y="569398"/>
                    <a:pt x="1444785" y="539388"/>
                    <a:pt x="1464104" y="508829"/>
                  </a:cubicBezTo>
                  <a:lnTo>
                    <a:pt x="1380516" y="514316"/>
                  </a:lnTo>
                  <a:lnTo>
                    <a:pt x="1403831" y="421733"/>
                  </a:lnTo>
                  <a:lnTo>
                    <a:pt x="1500460" y="421733"/>
                  </a:lnTo>
                  <a:lnTo>
                    <a:pt x="1521039" y="358639"/>
                  </a:lnTo>
                  <a:cubicBezTo>
                    <a:pt x="1509349" y="360439"/>
                    <a:pt x="1497916" y="361639"/>
                    <a:pt x="1486741" y="362240"/>
                  </a:cubicBezTo>
                  <a:cubicBezTo>
                    <a:pt x="1475565" y="362840"/>
                    <a:pt x="1464819" y="362325"/>
                    <a:pt x="1454500" y="360697"/>
                  </a:cubicBezTo>
                  <a:cubicBezTo>
                    <a:pt x="1453257" y="349595"/>
                    <a:pt x="1451628" y="336994"/>
                    <a:pt x="1449613" y="322892"/>
                  </a:cubicBezTo>
                  <a:cubicBezTo>
                    <a:pt x="1447598" y="308790"/>
                    <a:pt x="1444425" y="296017"/>
                    <a:pt x="1440095" y="284573"/>
                  </a:cubicBezTo>
                  <a:cubicBezTo>
                    <a:pt x="1479681" y="280844"/>
                    <a:pt x="1520039" y="274071"/>
                    <a:pt x="1561168" y="264256"/>
                  </a:cubicBezTo>
                  <a:cubicBezTo>
                    <a:pt x="1602298" y="254440"/>
                    <a:pt x="1639226" y="243382"/>
                    <a:pt x="1671952" y="231080"/>
                  </a:cubicBezTo>
                  <a:close/>
                  <a:moveTo>
                    <a:pt x="2526401" y="229023"/>
                  </a:moveTo>
                  <a:lnTo>
                    <a:pt x="2625157" y="229023"/>
                  </a:lnTo>
                  <a:lnTo>
                    <a:pt x="2601839" y="321606"/>
                  </a:lnTo>
                  <a:lnTo>
                    <a:pt x="2749972" y="321606"/>
                  </a:lnTo>
                  <a:lnTo>
                    <a:pt x="2727341" y="412817"/>
                  </a:lnTo>
                  <a:lnTo>
                    <a:pt x="2579208" y="412817"/>
                  </a:lnTo>
                  <a:lnTo>
                    <a:pt x="2561377" y="483445"/>
                  </a:lnTo>
                  <a:lnTo>
                    <a:pt x="2629272" y="483445"/>
                  </a:lnTo>
                  <a:lnTo>
                    <a:pt x="2645731" y="480026"/>
                  </a:lnTo>
                  <a:lnTo>
                    <a:pt x="2704709" y="510802"/>
                  </a:lnTo>
                  <a:cubicBezTo>
                    <a:pt x="2680549" y="558945"/>
                    <a:pt x="2653603" y="601964"/>
                    <a:pt x="2623871" y="639859"/>
                  </a:cubicBezTo>
                  <a:cubicBezTo>
                    <a:pt x="2594139" y="677755"/>
                    <a:pt x="2560506" y="712013"/>
                    <a:pt x="2522972" y="742636"/>
                  </a:cubicBezTo>
                  <a:cubicBezTo>
                    <a:pt x="2539732" y="753598"/>
                    <a:pt x="2559191" y="763916"/>
                    <a:pt x="2581351" y="773592"/>
                  </a:cubicBezTo>
                  <a:cubicBezTo>
                    <a:pt x="2603511" y="783268"/>
                    <a:pt x="2628629" y="792386"/>
                    <a:pt x="2656704" y="800947"/>
                  </a:cubicBezTo>
                  <a:cubicBezTo>
                    <a:pt x="2645145" y="811080"/>
                    <a:pt x="2631572" y="824428"/>
                    <a:pt x="2615984" y="840992"/>
                  </a:cubicBezTo>
                  <a:cubicBezTo>
                    <a:pt x="2600396" y="857557"/>
                    <a:pt x="2588366" y="872106"/>
                    <a:pt x="2579894" y="884640"/>
                  </a:cubicBezTo>
                  <a:cubicBezTo>
                    <a:pt x="2550033" y="872906"/>
                    <a:pt x="2523172" y="860015"/>
                    <a:pt x="2499312" y="845966"/>
                  </a:cubicBezTo>
                  <a:cubicBezTo>
                    <a:pt x="2475452" y="831917"/>
                    <a:pt x="2454764" y="817139"/>
                    <a:pt x="2437247" y="801633"/>
                  </a:cubicBezTo>
                  <a:cubicBezTo>
                    <a:pt x="2405841" y="819755"/>
                    <a:pt x="2374287" y="834790"/>
                    <a:pt x="2342584" y="846738"/>
                  </a:cubicBezTo>
                  <a:cubicBezTo>
                    <a:pt x="2310881" y="858686"/>
                    <a:pt x="2278442" y="867890"/>
                    <a:pt x="2245268" y="874350"/>
                  </a:cubicBezTo>
                  <a:cubicBezTo>
                    <a:pt x="2241523" y="859943"/>
                    <a:pt x="2236493" y="844165"/>
                    <a:pt x="2230175" y="827015"/>
                  </a:cubicBezTo>
                  <a:cubicBezTo>
                    <a:pt x="2223858" y="809865"/>
                    <a:pt x="2216084" y="795459"/>
                    <a:pt x="2206851" y="783796"/>
                  </a:cubicBezTo>
                  <a:cubicBezTo>
                    <a:pt x="2235006" y="779309"/>
                    <a:pt x="2263076" y="771991"/>
                    <a:pt x="2291060" y="761844"/>
                  </a:cubicBezTo>
                  <a:cubicBezTo>
                    <a:pt x="2319044" y="751697"/>
                    <a:pt x="2346770" y="738891"/>
                    <a:pt x="2374240" y="723428"/>
                  </a:cubicBezTo>
                  <a:cubicBezTo>
                    <a:pt x="2363192" y="704061"/>
                    <a:pt x="2353387" y="681912"/>
                    <a:pt x="2344827" y="656982"/>
                  </a:cubicBezTo>
                  <a:cubicBezTo>
                    <a:pt x="2336266" y="632051"/>
                    <a:pt x="2329377" y="605289"/>
                    <a:pt x="2324160" y="576696"/>
                  </a:cubicBezTo>
                  <a:lnTo>
                    <a:pt x="2355031" y="573264"/>
                  </a:lnTo>
                  <a:lnTo>
                    <a:pt x="2311812" y="573264"/>
                  </a:lnTo>
                  <a:lnTo>
                    <a:pt x="2333764" y="483445"/>
                  </a:lnTo>
                  <a:lnTo>
                    <a:pt x="2462622" y="483445"/>
                  </a:lnTo>
                  <a:lnTo>
                    <a:pt x="2480453" y="412817"/>
                  </a:lnTo>
                  <a:lnTo>
                    <a:pt x="2340625" y="412817"/>
                  </a:lnTo>
                  <a:lnTo>
                    <a:pt x="2363263" y="321606"/>
                  </a:lnTo>
                  <a:lnTo>
                    <a:pt x="2503084" y="321606"/>
                  </a:lnTo>
                  <a:close/>
                  <a:moveTo>
                    <a:pt x="2217141" y="229023"/>
                  </a:moveTo>
                  <a:lnTo>
                    <a:pt x="2315242" y="229023"/>
                  </a:lnTo>
                  <a:lnTo>
                    <a:pt x="2283685" y="355210"/>
                  </a:lnTo>
                  <a:lnTo>
                    <a:pt x="2346799" y="355210"/>
                  </a:lnTo>
                  <a:lnTo>
                    <a:pt x="2324160" y="447105"/>
                  </a:lnTo>
                  <a:lnTo>
                    <a:pt x="2261046" y="447105"/>
                  </a:lnTo>
                  <a:lnTo>
                    <a:pt x="2239780" y="530708"/>
                  </a:lnTo>
                  <a:lnTo>
                    <a:pt x="2299463" y="517666"/>
                  </a:lnTo>
                  <a:lnTo>
                    <a:pt x="2293289" y="610321"/>
                  </a:lnTo>
                  <a:cubicBezTo>
                    <a:pt x="2281313" y="613369"/>
                    <a:pt x="2269250" y="616332"/>
                    <a:pt x="2257102" y="619209"/>
                  </a:cubicBezTo>
                  <a:cubicBezTo>
                    <a:pt x="2244953" y="622086"/>
                    <a:pt x="2232548" y="625048"/>
                    <a:pt x="2219885" y="628096"/>
                  </a:cubicBezTo>
                  <a:lnTo>
                    <a:pt x="2178038" y="778994"/>
                  </a:lnTo>
                  <a:cubicBezTo>
                    <a:pt x="2172635" y="801232"/>
                    <a:pt x="2166633" y="818840"/>
                    <a:pt x="2160030" y="831817"/>
                  </a:cubicBezTo>
                  <a:cubicBezTo>
                    <a:pt x="2153427" y="844794"/>
                    <a:pt x="2143651" y="855542"/>
                    <a:pt x="2130703" y="864060"/>
                  </a:cubicBezTo>
                  <a:cubicBezTo>
                    <a:pt x="2114795" y="869733"/>
                    <a:pt x="2097607" y="872792"/>
                    <a:pt x="2079140" y="873235"/>
                  </a:cubicBezTo>
                  <a:cubicBezTo>
                    <a:pt x="2060672" y="873678"/>
                    <a:pt x="2039710" y="872449"/>
                    <a:pt x="2016252" y="869548"/>
                  </a:cubicBezTo>
                  <a:cubicBezTo>
                    <a:pt x="2015452" y="856613"/>
                    <a:pt x="2014309" y="841836"/>
                    <a:pt x="2012823" y="825214"/>
                  </a:cubicBezTo>
                  <a:cubicBezTo>
                    <a:pt x="2011337" y="808593"/>
                    <a:pt x="2008137" y="793644"/>
                    <a:pt x="2003222" y="780366"/>
                  </a:cubicBezTo>
                  <a:cubicBezTo>
                    <a:pt x="2013823" y="782996"/>
                    <a:pt x="2024510" y="784597"/>
                    <a:pt x="2035283" y="785168"/>
                  </a:cubicBezTo>
                  <a:cubicBezTo>
                    <a:pt x="2046056" y="785740"/>
                    <a:pt x="2052971" y="785969"/>
                    <a:pt x="2056029" y="785854"/>
                  </a:cubicBezTo>
                  <a:cubicBezTo>
                    <a:pt x="2063314" y="785683"/>
                    <a:pt x="2069311" y="783796"/>
                    <a:pt x="2074019" y="780195"/>
                  </a:cubicBezTo>
                  <a:cubicBezTo>
                    <a:pt x="2078726" y="776593"/>
                    <a:pt x="2081635" y="772306"/>
                    <a:pt x="2082746" y="767332"/>
                  </a:cubicBezTo>
                  <a:lnTo>
                    <a:pt x="2112180" y="650711"/>
                  </a:lnTo>
                  <a:lnTo>
                    <a:pt x="2051914" y="664431"/>
                  </a:lnTo>
                  <a:lnTo>
                    <a:pt x="2045056" y="568459"/>
                  </a:lnTo>
                  <a:cubicBezTo>
                    <a:pt x="2057426" y="566372"/>
                    <a:pt x="2070902" y="563855"/>
                    <a:pt x="2085483" y="560909"/>
                  </a:cubicBezTo>
                  <a:cubicBezTo>
                    <a:pt x="2100064" y="557963"/>
                    <a:pt x="2115594" y="554760"/>
                    <a:pt x="2132075" y="551299"/>
                  </a:cubicBezTo>
                  <a:lnTo>
                    <a:pt x="2162946" y="447105"/>
                  </a:lnTo>
                  <a:lnTo>
                    <a:pt x="2088904" y="447105"/>
                  </a:lnTo>
                  <a:lnTo>
                    <a:pt x="2111494" y="355210"/>
                  </a:lnTo>
                  <a:lnTo>
                    <a:pt x="2185584" y="355210"/>
                  </a:lnTo>
                  <a:close/>
                  <a:moveTo>
                    <a:pt x="1930441" y="228337"/>
                  </a:moveTo>
                  <a:lnTo>
                    <a:pt x="2028511" y="228337"/>
                  </a:lnTo>
                  <a:lnTo>
                    <a:pt x="1932499" y="612985"/>
                  </a:lnTo>
                  <a:lnTo>
                    <a:pt x="1996278" y="602012"/>
                  </a:lnTo>
                  <a:lnTo>
                    <a:pt x="1988049" y="695967"/>
                  </a:lnTo>
                  <a:lnTo>
                    <a:pt x="1908496" y="709683"/>
                  </a:lnTo>
                  <a:lnTo>
                    <a:pt x="1865976" y="879761"/>
                  </a:lnTo>
                  <a:lnTo>
                    <a:pt x="1767987" y="879761"/>
                  </a:lnTo>
                  <a:lnTo>
                    <a:pt x="1806344" y="727514"/>
                  </a:lnTo>
                  <a:lnTo>
                    <a:pt x="1599925" y="763861"/>
                  </a:lnTo>
                  <a:lnTo>
                    <a:pt x="1607471" y="668535"/>
                  </a:lnTo>
                  <a:lnTo>
                    <a:pt x="1830315" y="630130"/>
                  </a:lnTo>
                  <a:close/>
                  <a:moveTo>
                    <a:pt x="879157" y="225594"/>
                  </a:moveTo>
                  <a:lnTo>
                    <a:pt x="967660" y="236567"/>
                  </a:lnTo>
                  <a:cubicBezTo>
                    <a:pt x="965245" y="245168"/>
                    <a:pt x="962700" y="253683"/>
                    <a:pt x="960028" y="262113"/>
                  </a:cubicBezTo>
                  <a:cubicBezTo>
                    <a:pt x="957355" y="270542"/>
                    <a:pt x="954639" y="278715"/>
                    <a:pt x="951881" y="286630"/>
                  </a:cubicBezTo>
                  <a:lnTo>
                    <a:pt x="1095192" y="281144"/>
                  </a:lnTo>
                  <a:cubicBezTo>
                    <a:pt x="1094806" y="281872"/>
                    <a:pt x="1092662" y="286759"/>
                    <a:pt x="1088759" y="295803"/>
                  </a:cubicBezTo>
                  <a:cubicBezTo>
                    <a:pt x="1084856" y="304847"/>
                    <a:pt x="1081511" y="313676"/>
                    <a:pt x="1078723" y="322292"/>
                  </a:cubicBezTo>
                  <a:cubicBezTo>
                    <a:pt x="1065599" y="361952"/>
                    <a:pt x="1054277" y="392999"/>
                    <a:pt x="1044756" y="415433"/>
                  </a:cubicBezTo>
                  <a:cubicBezTo>
                    <a:pt x="1035235" y="437867"/>
                    <a:pt x="1025971" y="454352"/>
                    <a:pt x="1016964" y="464890"/>
                  </a:cubicBezTo>
                  <a:cubicBezTo>
                    <a:pt x="1007726" y="469881"/>
                    <a:pt x="999137" y="473455"/>
                    <a:pt x="991197" y="475615"/>
                  </a:cubicBezTo>
                  <a:cubicBezTo>
                    <a:pt x="983258" y="477774"/>
                    <a:pt x="975869" y="479461"/>
                    <a:pt x="969032" y="480677"/>
                  </a:cubicBezTo>
                  <a:cubicBezTo>
                    <a:pt x="958270" y="481077"/>
                    <a:pt x="946349" y="480791"/>
                    <a:pt x="933271" y="479819"/>
                  </a:cubicBezTo>
                  <a:cubicBezTo>
                    <a:pt x="920193" y="478846"/>
                    <a:pt x="906729" y="476844"/>
                    <a:pt x="892878" y="473813"/>
                  </a:cubicBezTo>
                  <a:cubicBezTo>
                    <a:pt x="893007" y="462686"/>
                    <a:pt x="892921" y="450964"/>
                    <a:pt x="892621" y="438646"/>
                  </a:cubicBezTo>
                  <a:cubicBezTo>
                    <a:pt x="892471" y="432487"/>
                    <a:pt x="892074" y="426911"/>
                    <a:pt x="891431" y="421917"/>
                  </a:cubicBezTo>
                  <a:lnTo>
                    <a:pt x="889445" y="412069"/>
                  </a:lnTo>
                  <a:lnTo>
                    <a:pt x="905742" y="410556"/>
                  </a:lnTo>
                  <a:cubicBezTo>
                    <a:pt x="912832" y="410074"/>
                    <a:pt x="917691" y="409677"/>
                    <a:pt x="920321" y="409364"/>
                  </a:cubicBezTo>
                  <a:cubicBezTo>
                    <a:pt x="926896" y="409635"/>
                    <a:pt x="932613" y="408405"/>
                    <a:pt x="937473" y="405674"/>
                  </a:cubicBezTo>
                  <a:cubicBezTo>
                    <a:pt x="942333" y="402943"/>
                    <a:pt x="945992" y="399132"/>
                    <a:pt x="948450" y="394241"/>
                  </a:cubicBezTo>
                  <a:cubicBezTo>
                    <a:pt x="951352" y="394172"/>
                    <a:pt x="955325" y="390381"/>
                    <a:pt x="960371" y="382869"/>
                  </a:cubicBezTo>
                  <a:cubicBezTo>
                    <a:pt x="965416" y="375357"/>
                    <a:pt x="970590" y="364537"/>
                    <a:pt x="975893" y="350409"/>
                  </a:cubicBezTo>
                  <a:lnTo>
                    <a:pt x="920321" y="361382"/>
                  </a:lnTo>
                  <a:cubicBezTo>
                    <a:pt x="915333" y="370593"/>
                    <a:pt x="909873" y="379410"/>
                    <a:pt x="903941" y="387833"/>
                  </a:cubicBezTo>
                  <a:cubicBezTo>
                    <a:pt x="898010" y="396256"/>
                    <a:pt x="890663" y="404568"/>
                    <a:pt x="881901" y="412770"/>
                  </a:cubicBezTo>
                  <a:lnTo>
                    <a:pt x="885128" y="412470"/>
                  </a:lnTo>
                  <a:lnTo>
                    <a:pt x="859830" y="438829"/>
                  </a:lnTo>
                  <a:cubicBezTo>
                    <a:pt x="849640" y="448013"/>
                    <a:pt x="838904" y="456331"/>
                    <a:pt x="827622" y="463784"/>
                  </a:cubicBezTo>
                  <a:cubicBezTo>
                    <a:pt x="805057" y="478690"/>
                    <a:pt x="778343" y="490727"/>
                    <a:pt x="747477" y="499895"/>
                  </a:cubicBezTo>
                  <a:cubicBezTo>
                    <a:pt x="743361" y="487826"/>
                    <a:pt x="737907" y="475243"/>
                    <a:pt x="731116" y="462145"/>
                  </a:cubicBezTo>
                  <a:cubicBezTo>
                    <a:pt x="724325" y="449047"/>
                    <a:pt x="716280" y="437836"/>
                    <a:pt x="706979" y="428513"/>
                  </a:cubicBezTo>
                  <a:cubicBezTo>
                    <a:pt x="733340" y="420159"/>
                    <a:pt x="756058" y="409318"/>
                    <a:pt x="775136" y="395989"/>
                  </a:cubicBezTo>
                  <a:cubicBezTo>
                    <a:pt x="794214" y="382661"/>
                    <a:pt x="809906" y="367696"/>
                    <a:pt x="822213" y="351095"/>
                  </a:cubicBezTo>
                  <a:lnTo>
                    <a:pt x="752264" y="355896"/>
                  </a:lnTo>
                  <a:lnTo>
                    <a:pt x="770758" y="281144"/>
                  </a:lnTo>
                  <a:lnTo>
                    <a:pt x="862691" y="275657"/>
                  </a:lnTo>
                  <a:cubicBezTo>
                    <a:pt x="868180" y="259998"/>
                    <a:pt x="873668" y="243310"/>
                    <a:pt x="879157" y="225594"/>
                  </a:cubicBezTo>
                  <a:close/>
                  <a:moveTo>
                    <a:pt x="153560" y="218050"/>
                  </a:moveTo>
                  <a:lnTo>
                    <a:pt x="236581" y="246854"/>
                  </a:lnTo>
                  <a:cubicBezTo>
                    <a:pt x="233522" y="253040"/>
                    <a:pt x="230377" y="259184"/>
                    <a:pt x="227146" y="265285"/>
                  </a:cubicBezTo>
                  <a:cubicBezTo>
                    <a:pt x="223916" y="271385"/>
                    <a:pt x="220428" y="277358"/>
                    <a:pt x="216683" y="283201"/>
                  </a:cubicBezTo>
                  <a:lnTo>
                    <a:pt x="377175" y="277715"/>
                  </a:lnTo>
                  <a:lnTo>
                    <a:pt x="357953" y="353839"/>
                  </a:lnTo>
                  <a:lnTo>
                    <a:pt x="275690" y="353839"/>
                  </a:lnTo>
                  <a:lnTo>
                    <a:pt x="269515" y="379213"/>
                  </a:lnTo>
                  <a:lnTo>
                    <a:pt x="267456" y="387443"/>
                  </a:lnTo>
                  <a:lnTo>
                    <a:pt x="365504" y="387443"/>
                  </a:lnTo>
                  <a:lnTo>
                    <a:pt x="346282" y="464209"/>
                  </a:lnTo>
                  <a:lnTo>
                    <a:pt x="252361" y="466955"/>
                  </a:lnTo>
                  <a:cubicBezTo>
                    <a:pt x="267322" y="475765"/>
                    <a:pt x="283173" y="485430"/>
                    <a:pt x="299915" y="495949"/>
                  </a:cubicBezTo>
                  <a:cubicBezTo>
                    <a:pt x="316657" y="506469"/>
                    <a:pt x="328909" y="514405"/>
                    <a:pt x="336671" y="519757"/>
                  </a:cubicBezTo>
                  <a:lnTo>
                    <a:pt x="257851" y="575335"/>
                  </a:lnTo>
                  <a:cubicBezTo>
                    <a:pt x="250046" y="566763"/>
                    <a:pt x="240612" y="557294"/>
                    <a:pt x="229548" y="546927"/>
                  </a:cubicBezTo>
                  <a:cubicBezTo>
                    <a:pt x="218484" y="536560"/>
                    <a:pt x="207335" y="527276"/>
                    <a:pt x="196099" y="519076"/>
                  </a:cubicBezTo>
                  <a:cubicBezTo>
                    <a:pt x="182234" y="532312"/>
                    <a:pt x="167768" y="544400"/>
                    <a:pt x="152702" y="555340"/>
                  </a:cubicBezTo>
                  <a:cubicBezTo>
                    <a:pt x="137636" y="566279"/>
                    <a:pt x="120769" y="576836"/>
                    <a:pt x="102100" y="587010"/>
                  </a:cubicBezTo>
                  <a:lnTo>
                    <a:pt x="551983" y="584263"/>
                  </a:lnTo>
                  <a:lnTo>
                    <a:pt x="477948" y="879822"/>
                  </a:lnTo>
                  <a:lnTo>
                    <a:pt x="375115" y="879822"/>
                  </a:lnTo>
                  <a:lnTo>
                    <a:pt x="380608" y="858541"/>
                  </a:lnTo>
                  <a:lnTo>
                    <a:pt x="116509" y="858541"/>
                  </a:lnTo>
                  <a:lnTo>
                    <a:pt x="111020" y="879822"/>
                  </a:lnTo>
                  <a:lnTo>
                    <a:pt x="13030" y="879822"/>
                  </a:lnTo>
                  <a:lnTo>
                    <a:pt x="88411" y="594531"/>
                  </a:lnTo>
                  <a:cubicBezTo>
                    <a:pt x="82522" y="597635"/>
                    <a:pt x="76665" y="600141"/>
                    <a:pt x="70838" y="602049"/>
                  </a:cubicBezTo>
                  <a:cubicBezTo>
                    <a:pt x="65012" y="603957"/>
                    <a:pt x="59667" y="605097"/>
                    <a:pt x="54803" y="605467"/>
                  </a:cubicBezTo>
                  <a:cubicBezTo>
                    <a:pt x="48204" y="594806"/>
                    <a:pt x="40189" y="583270"/>
                    <a:pt x="30757" y="570860"/>
                  </a:cubicBezTo>
                  <a:cubicBezTo>
                    <a:pt x="21325" y="558450"/>
                    <a:pt x="11072" y="547580"/>
                    <a:pt x="0" y="538249"/>
                  </a:cubicBezTo>
                  <a:cubicBezTo>
                    <a:pt x="30481" y="528377"/>
                    <a:pt x="56519" y="516444"/>
                    <a:pt x="78113" y="502448"/>
                  </a:cubicBezTo>
                  <a:cubicBezTo>
                    <a:pt x="99707" y="488452"/>
                    <a:pt x="116851" y="474104"/>
                    <a:pt x="129545" y="459404"/>
                  </a:cubicBezTo>
                  <a:lnTo>
                    <a:pt x="28118" y="464209"/>
                  </a:lnTo>
                  <a:lnTo>
                    <a:pt x="47277" y="387443"/>
                  </a:lnTo>
                  <a:lnTo>
                    <a:pt x="99356" y="384700"/>
                  </a:lnTo>
                  <a:cubicBezTo>
                    <a:pt x="91300" y="378799"/>
                    <a:pt x="82764" y="372769"/>
                    <a:pt x="73745" y="366612"/>
                  </a:cubicBezTo>
                  <a:cubicBezTo>
                    <a:pt x="64727" y="360454"/>
                    <a:pt x="56360" y="354596"/>
                    <a:pt x="48646" y="349038"/>
                  </a:cubicBezTo>
                  <a:cubicBezTo>
                    <a:pt x="68272" y="334450"/>
                    <a:pt x="87470" y="315448"/>
                    <a:pt x="106239" y="292031"/>
                  </a:cubicBezTo>
                  <a:cubicBezTo>
                    <a:pt x="125008" y="268614"/>
                    <a:pt x="140781" y="243953"/>
                    <a:pt x="153560" y="218050"/>
                  </a:cubicBezTo>
                  <a:close/>
                  <a:moveTo>
                    <a:pt x="427794" y="21152"/>
                  </a:moveTo>
                  <a:cubicBezTo>
                    <a:pt x="416244" y="41006"/>
                    <a:pt x="404694" y="60861"/>
                    <a:pt x="393145" y="80715"/>
                  </a:cubicBezTo>
                  <a:cubicBezTo>
                    <a:pt x="405804" y="80715"/>
                    <a:pt x="418464" y="80715"/>
                    <a:pt x="431124" y="80715"/>
                  </a:cubicBezTo>
                  <a:cubicBezTo>
                    <a:pt x="430014" y="60861"/>
                    <a:pt x="428904" y="41006"/>
                    <a:pt x="427794" y="21152"/>
                  </a:cubicBezTo>
                  <a:close/>
                  <a:moveTo>
                    <a:pt x="959898" y="14214"/>
                  </a:moveTo>
                  <a:cubicBezTo>
                    <a:pt x="955984" y="29105"/>
                    <a:pt x="952069" y="43996"/>
                    <a:pt x="948154" y="58887"/>
                  </a:cubicBezTo>
                  <a:cubicBezTo>
                    <a:pt x="954885" y="58887"/>
                    <a:pt x="961617" y="58887"/>
                    <a:pt x="968349" y="58887"/>
                  </a:cubicBezTo>
                  <a:cubicBezTo>
                    <a:pt x="976101" y="58767"/>
                    <a:pt x="982319" y="56638"/>
                    <a:pt x="987002" y="52499"/>
                  </a:cubicBezTo>
                  <a:cubicBezTo>
                    <a:pt x="991686" y="48360"/>
                    <a:pt x="994890" y="42931"/>
                    <a:pt x="996616" y="36212"/>
                  </a:cubicBezTo>
                  <a:cubicBezTo>
                    <a:pt x="998445" y="29447"/>
                    <a:pt x="998090" y="24110"/>
                    <a:pt x="995551" y="20200"/>
                  </a:cubicBezTo>
                  <a:cubicBezTo>
                    <a:pt x="993012" y="16290"/>
                    <a:pt x="987859" y="14295"/>
                    <a:pt x="980094" y="14214"/>
                  </a:cubicBezTo>
                  <a:cubicBezTo>
                    <a:pt x="973362" y="14214"/>
                    <a:pt x="966630" y="14214"/>
                    <a:pt x="959898" y="14214"/>
                  </a:cubicBezTo>
                  <a:close/>
                  <a:moveTo>
                    <a:pt x="526601" y="14214"/>
                  </a:moveTo>
                  <a:cubicBezTo>
                    <a:pt x="522686" y="29105"/>
                    <a:pt x="518771" y="43996"/>
                    <a:pt x="514857" y="58887"/>
                  </a:cubicBezTo>
                  <a:cubicBezTo>
                    <a:pt x="521588" y="58887"/>
                    <a:pt x="528320" y="58887"/>
                    <a:pt x="535052" y="58887"/>
                  </a:cubicBezTo>
                  <a:cubicBezTo>
                    <a:pt x="542804" y="58767"/>
                    <a:pt x="549022" y="56638"/>
                    <a:pt x="553705" y="52499"/>
                  </a:cubicBezTo>
                  <a:cubicBezTo>
                    <a:pt x="558389" y="48360"/>
                    <a:pt x="561593" y="42931"/>
                    <a:pt x="563319" y="36212"/>
                  </a:cubicBezTo>
                  <a:cubicBezTo>
                    <a:pt x="565147" y="29447"/>
                    <a:pt x="564792" y="24110"/>
                    <a:pt x="562253" y="20200"/>
                  </a:cubicBezTo>
                  <a:cubicBezTo>
                    <a:pt x="559714" y="16290"/>
                    <a:pt x="554562" y="14295"/>
                    <a:pt x="546797" y="14214"/>
                  </a:cubicBezTo>
                  <a:cubicBezTo>
                    <a:pt x="540065" y="14214"/>
                    <a:pt x="533333" y="14214"/>
                    <a:pt x="526601" y="14214"/>
                  </a:cubicBezTo>
                  <a:close/>
                  <a:moveTo>
                    <a:pt x="837489" y="14045"/>
                  </a:moveTo>
                  <a:cubicBezTo>
                    <a:pt x="829363" y="44955"/>
                    <a:pt x="821237" y="75865"/>
                    <a:pt x="813110" y="106774"/>
                  </a:cubicBezTo>
                  <a:cubicBezTo>
                    <a:pt x="819440" y="106774"/>
                    <a:pt x="825770" y="106774"/>
                    <a:pt x="832100" y="106774"/>
                  </a:cubicBezTo>
                  <a:cubicBezTo>
                    <a:pt x="845871" y="106655"/>
                    <a:pt x="857329" y="102579"/>
                    <a:pt x="866474" y="94549"/>
                  </a:cubicBezTo>
                  <a:cubicBezTo>
                    <a:pt x="875618" y="86518"/>
                    <a:pt x="882110" y="75251"/>
                    <a:pt x="885948" y="60748"/>
                  </a:cubicBezTo>
                  <a:cubicBezTo>
                    <a:pt x="889743" y="46217"/>
                    <a:pt x="889206" y="34837"/>
                    <a:pt x="884335" y="26609"/>
                  </a:cubicBezTo>
                  <a:cubicBezTo>
                    <a:pt x="879466" y="18381"/>
                    <a:pt x="870180" y="14193"/>
                    <a:pt x="856479" y="14045"/>
                  </a:cubicBezTo>
                  <a:cubicBezTo>
                    <a:pt x="850149" y="14045"/>
                    <a:pt x="843819" y="14045"/>
                    <a:pt x="837489" y="14045"/>
                  </a:cubicBezTo>
                  <a:close/>
                  <a:moveTo>
                    <a:pt x="2491688" y="13537"/>
                  </a:moveTo>
                  <a:cubicBezTo>
                    <a:pt x="2480343" y="13682"/>
                    <a:pt x="2470016" y="17877"/>
                    <a:pt x="2460705" y="26123"/>
                  </a:cubicBezTo>
                  <a:cubicBezTo>
                    <a:pt x="2451394" y="34368"/>
                    <a:pt x="2444703" y="45797"/>
                    <a:pt x="2440632" y="60410"/>
                  </a:cubicBezTo>
                  <a:cubicBezTo>
                    <a:pt x="2437039" y="74948"/>
                    <a:pt x="2437726" y="86356"/>
                    <a:pt x="2442693" y="94633"/>
                  </a:cubicBezTo>
                  <a:cubicBezTo>
                    <a:pt x="2447660" y="102911"/>
                    <a:pt x="2455776" y="107127"/>
                    <a:pt x="2467042" y="107282"/>
                  </a:cubicBezTo>
                  <a:cubicBezTo>
                    <a:pt x="2478389" y="107127"/>
                    <a:pt x="2488722" y="102911"/>
                    <a:pt x="2498042" y="94633"/>
                  </a:cubicBezTo>
                  <a:cubicBezTo>
                    <a:pt x="2507361" y="86356"/>
                    <a:pt x="2514047" y="74948"/>
                    <a:pt x="2518098" y="60410"/>
                  </a:cubicBezTo>
                  <a:cubicBezTo>
                    <a:pt x="2521710" y="45797"/>
                    <a:pt x="2521029" y="34368"/>
                    <a:pt x="2516054" y="26123"/>
                  </a:cubicBezTo>
                  <a:cubicBezTo>
                    <a:pt x="2511078" y="17877"/>
                    <a:pt x="2502957" y="13682"/>
                    <a:pt x="2491688" y="13537"/>
                  </a:cubicBezTo>
                  <a:close/>
                  <a:moveTo>
                    <a:pt x="2265620" y="13537"/>
                  </a:moveTo>
                  <a:cubicBezTo>
                    <a:pt x="2254275" y="13682"/>
                    <a:pt x="2243947" y="17877"/>
                    <a:pt x="2234637" y="26123"/>
                  </a:cubicBezTo>
                  <a:cubicBezTo>
                    <a:pt x="2225326" y="34368"/>
                    <a:pt x="2218634" y="45797"/>
                    <a:pt x="2214564" y="60410"/>
                  </a:cubicBezTo>
                  <a:cubicBezTo>
                    <a:pt x="2210971" y="74948"/>
                    <a:pt x="2211658" y="86356"/>
                    <a:pt x="2216625" y="94633"/>
                  </a:cubicBezTo>
                  <a:cubicBezTo>
                    <a:pt x="2221592" y="102911"/>
                    <a:pt x="2229708" y="107127"/>
                    <a:pt x="2240974" y="107282"/>
                  </a:cubicBezTo>
                  <a:cubicBezTo>
                    <a:pt x="2252321" y="107127"/>
                    <a:pt x="2262654" y="102911"/>
                    <a:pt x="2271974" y="94633"/>
                  </a:cubicBezTo>
                  <a:cubicBezTo>
                    <a:pt x="2281293" y="86356"/>
                    <a:pt x="2287978" y="74948"/>
                    <a:pt x="2292030" y="60410"/>
                  </a:cubicBezTo>
                  <a:cubicBezTo>
                    <a:pt x="2295642" y="45797"/>
                    <a:pt x="2294961" y="34368"/>
                    <a:pt x="2289986" y="26123"/>
                  </a:cubicBezTo>
                  <a:cubicBezTo>
                    <a:pt x="2285010" y="17877"/>
                    <a:pt x="2276888" y="13682"/>
                    <a:pt x="2265620" y="13537"/>
                  </a:cubicBezTo>
                  <a:close/>
                  <a:moveTo>
                    <a:pt x="242835" y="2369"/>
                  </a:moveTo>
                  <a:cubicBezTo>
                    <a:pt x="247758" y="2369"/>
                    <a:pt x="252681" y="2369"/>
                    <a:pt x="257605" y="2369"/>
                  </a:cubicBezTo>
                  <a:cubicBezTo>
                    <a:pt x="261983" y="34633"/>
                    <a:pt x="266362" y="66896"/>
                    <a:pt x="270740" y="99160"/>
                  </a:cubicBezTo>
                  <a:cubicBezTo>
                    <a:pt x="292083" y="66896"/>
                    <a:pt x="313426" y="34633"/>
                    <a:pt x="334769" y="2369"/>
                  </a:cubicBezTo>
                  <a:cubicBezTo>
                    <a:pt x="339642" y="2369"/>
                    <a:pt x="344515" y="2369"/>
                    <a:pt x="349388" y="2369"/>
                  </a:cubicBezTo>
                  <a:cubicBezTo>
                    <a:pt x="339127" y="41401"/>
                    <a:pt x="328865" y="80433"/>
                    <a:pt x="318603" y="119466"/>
                  </a:cubicBezTo>
                  <a:cubicBezTo>
                    <a:pt x="314031" y="119466"/>
                    <a:pt x="309460" y="119466"/>
                    <a:pt x="304888" y="119466"/>
                  </a:cubicBezTo>
                  <a:cubicBezTo>
                    <a:pt x="312540" y="90361"/>
                    <a:pt x="320192" y="61256"/>
                    <a:pt x="327844" y="32151"/>
                  </a:cubicBezTo>
                  <a:cubicBezTo>
                    <a:pt x="308637" y="61256"/>
                    <a:pt x="289431" y="90361"/>
                    <a:pt x="270224" y="119466"/>
                  </a:cubicBezTo>
                  <a:cubicBezTo>
                    <a:pt x="267009" y="119466"/>
                    <a:pt x="263794" y="119466"/>
                    <a:pt x="260579" y="119466"/>
                  </a:cubicBezTo>
                  <a:cubicBezTo>
                    <a:pt x="256641" y="90304"/>
                    <a:pt x="252702" y="61143"/>
                    <a:pt x="248764" y="31982"/>
                  </a:cubicBezTo>
                  <a:cubicBezTo>
                    <a:pt x="241098" y="61143"/>
                    <a:pt x="233431" y="90304"/>
                    <a:pt x="225764" y="119466"/>
                  </a:cubicBezTo>
                  <a:cubicBezTo>
                    <a:pt x="221193" y="119466"/>
                    <a:pt x="216621" y="119466"/>
                    <a:pt x="212049" y="119466"/>
                  </a:cubicBezTo>
                  <a:cubicBezTo>
                    <a:pt x="222311" y="80433"/>
                    <a:pt x="232573" y="41401"/>
                    <a:pt x="242835" y="2369"/>
                  </a:cubicBezTo>
                  <a:close/>
                  <a:moveTo>
                    <a:pt x="424940" y="2200"/>
                  </a:moveTo>
                  <a:cubicBezTo>
                    <a:pt x="430214" y="2200"/>
                    <a:pt x="435489" y="2200"/>
                    <a:pt x="440764" y="2200"/>
                  </a:cubicBezTo>
                  <a:cubicBezTo>
                    <a:pt x="443097" y="41288"/>
                    <a:pt x="445430" y="80377"/>
                    <a:pt x="447763" y="119466"/>
                  </a:cubicBezTo>
                  <a:cubicBezTo>
                    <a:pt x="442941" y="119466"/>
                    <a:pt x="438118" y="119466"/>
                    <a:pt x="433295" y="119466"/>
                  </a:cubicBezTo>
                  <a:cubicBezTo>
                    <a:pt x="432780" y="110723"/>
                    <a:pt x="432265" y="101980"/>
                    <a:pt x="431751" y="93237"/>
                  </a:cubicBezTo>
                  <a:cubicBezTo>
                    <a:pt x="416478" y="93237"/>
                    <a:pt x="401206" y="93237"/>
                    <a:pt x="385934" y="93237"/>
                  </a:cubicBezTo>
                  <a:cubicBezTo>
                    <a:pt x="380822" y="101980"/>
                    <a:pt x="375710" y="110723"/>
                    <a:pt x="370599" y="119466"/>
                  </a:cubicBezTo>
                  <a:cubicBezTo>
                    <a:pt x="365776" y="119466"/>
                    <a:pt x="360953" y="119466"/>
                    <a:pt x="356130" y="119466"/>
                  </a:cubicBezTo>
                  <a:cubicBezTo>
                    <a:pt x="379067" y="80377"/>
                    <a:pt x="402003" y="41288"/>
                    <a:pt x="424940" y="2200"/>
                  </a:cubicBezTo>
                  <a:close/>
                  <a:moveTo>
                    <a:pt x="2711646" y="1523"/>
                  </a:moveTo>
                  <a:cubicBezTo>
                    <a:pt x="2716720" y="1523"/>
                    <a:pt x="2721794" y="1523"/>
                    <a:pt x="2726868" y="1523"/>
                  </a:cubicBezTo>
                  <a:cubicBezTo>
                    <a:pt x="2730274" y="21434"/>
                    <a:pt x="2733680" y="41345"/>
                    <a:pt x="2737086" y="61256"/>
                  </a:cubicBezTo>
                  <a:cubicBezTo>
                    <a:pt x="2750962" y="41345"/>
                    <a:pt x="2764837" y="21434"/>
                    <a:pt x="2778713" y="1523"/>
                  </a:cubicBezTo>
                  <a:cubicBezTo>
                    <a:pt x="2783787" y="1523"/>
                    <a:pt x="2788861" y="1523"/>
                    <a:pt x="2793935" y="1523"/>
                  </a:cubicBezTo>
                  <a:cubicBezTo>
                    <a:pt x="2776095" y="26003"/>
                    <a:pt x="2758255" y="50482"/>
                    <a:pt x="2740415" y="74962"/>
                  </a:cubicBezTo>
                  <a:cubicBezTo>
                    <a:pt x="2736515" y="89797"/>
                    <a:pt x="2732615" y="104631"/>
                    <a:pt x="2728715" y="119466"/>
                  </a:cubicBezTo>
                  <a:cubicBezTo>
                    <a:pt x="2724143" y="119466"/>
                    <a:pt x="2719572" y="119466"/>
                    <a:pt x="2715000" y="119466"/>
                  </a:cubicBezTo>
                  <a:cubicBezTo>
                    <a:pt x="2718900" y="104631"/>
                    <a:pt x="2722801" y="89797"/>
                    <a:pt x="2726701" y="74962"/>
                  </a:cubicBezTo>
                  <a:cubicBezTo>
                    <a:pt x="2721683" y="50482"/>
                    <a:pt x="2716664" y="26003"/>
                    <a:pt x="2711646" y="1523"/>
                  </a:cubicBezTo>
                  <a:close/>
                  <a:moveTo>
                    <a:pt x="2362446" y="1523"/>
                  </a:moveTo>
                  <a:cubicBezTo>
                    <a:pt x="2367018" y="1523"/>
                    <a:pt x="2371589" y="1523"/>
                    <a:pt x="2376161" y="1523"/>
                  </a:cubicBezTo>
                  <a:cubicBezTo>
                    <a:pt x="2366922" y="36663"/>
                    <a:pt x="2357684" y="71803"/>
                    <a:pt x="2348445" y="106944"/>
                  </a:cubicBezTo>
                  <a:cubicBezTo>
                    <a:pt x="2360703" y="106944"/>
                    <a:pt x="2372961" y="106944"/>
                    <a:pt x="2385219" y="106944"/>
                  </a:cubicBezTo>
                  <a:cubicBezTo>
                    <a:pt x="2384121" y="111118"/>
                    <a:pt x="2383024" y="115292"/>
                    <a:pt x="2381927" y="119466"/>
                  </a:cubicBezTo>
                  <a:cubicBezTo>
                    <a:pt x="2365097" y="119466"/>
                    <a:pt x="2348268" y="119466"/>
                    <a:pt x="2331438" y="119466"/>
                  </a:cubicBezTo>
                  <a:cubicBezTo>
                    <a:pt x="2341774" y="80151"/>
                    <a:pt x="2352110" y="40837"/>
                    <a:pt x="2362446" y="1523"/>
                  </a:cubicBezTo>
                  <a:close/>
                  <a:moveTo>
                    <a:pt x="1976246" y="1523"/>
                  </a:moveTo>
                  <a:cubicBezTo>
                    <a:pt x="1980818" y="1523"/>
                    <a:pt x="1985389" y="1523"/>
                    <a:pt x="1989961" y="1523"/>
                  </a:cubicBezTo>
                  <a:cubicBezTo>
                    <a:pt x="1985423" y="18783"/>
                    <a:pt x="1980886" y="36043"/>
                    <a:pt x="1976348" y="53303"/>
                  </a:cubicBezTo>
                  <a:cubicBezTo>
                    <a:pt x="1994182" y="53303"/>
                    <a:pt x="2012016" y="53303"/>
                    <a:pt x="2029851" y="53303"/>
                  </a:cubicBezTo>
                  <a:cubicBezTo>
                    <a:pt x="2034388" y="36043"/>
                    <a:pt x="2038926" y="18783"/>
                    <a:pt x="2043464" y="1523"/>
                  </a:cubicBezTo>
                  <a:cubicBezTo>
                    <a:pt x="2048035" y="1523"/>
                    <a:pt x="2052607" y="1523"/>
                    <a:pt x="2057179" y="1523"/>
                  </a:cubicBezTo>
                  <a:cubicBezTo>
                    <a:pt x="2046843" y="40837"/>
                    <a:pt x="2036507" y="80151"/>
                    <a:pt x="2026171" y="119466"/>
                  </a:cubicBezTo>
                  <a:cubicBezTo>
                    <a:pt x="2021599" y="119466"/>
                    <a:pt x="2017028" y="119466"/>
                    <a:pt x="2012456" y="119466"/>
                  </a:cubicBezTo>
                  <a:cubicBezTo>
                    <a:pt x="2017142" y="101642"/>
                    <a:pt x="2021828" y="83818"/>
                    <a:pt x="2026514" y="65994"/>
                  </a:cubicBezTo>
                  <a:cubicBezTo>
                    <a:pt x="2008680" y="65994"/>
                    <a:pt x="1990846" y="65994"/>
                    <a:pt x="1973011" y="65994"/>
                  </a:cubicBezTo>
                  <a:cubicBezTo>
                    <a:pt x="1968325" y="83818"/>
                    <a:pt x="1963639" y="101642"/>
                    <a:pt x="1958953" y="119466"/>
                  </a:cubicBezTo>
                  <a:cubicBezTo>
                    <a:pt x="1954382" y="119466"/>
                    <a:pt x="1949810" y="119466"/>
                    <a:pt x="1945238" y="119466"/>
                  </a:cubicBezTo>
                  <a:cubicBezTo>
                    <a:pt x="1955574" y="80151"/>
                    <a:pt x="1965910" y="40837"/>
                    <a:pt x="1976246" y="1523"/>
                  </a:cubicBezTo>
                  <a:close/>
                  <a:moveTo>
                    <a:pt x="1640083" y="1523"/>
                  </a:moveTo>
                  <a:cubicBezTo>
                    <a:pt x="1663795" y="1523"/>
                    <a:pt x="1687507" y="1523"/>
                    <a:pt x="1711219" y="1523"/>
                  </a:cubicBezTo>
                  <a:cubicBezTo>
                    <a:pt x="1710122" y="5697"/>
                    <a:pt x="1709024" y="9871"/>
                    <a:pt x="1707927" y="14045"/>
                  </a:cubicBezTo>
                  <a:cubicBezTo>
                    <a:pt x="1698382" y="14045"/>
                    <a:pt x="1688837" y="14045"/>
                    <a:pt x="1679292" y="14045"/>
                  </a:cubicBezTo>
                  <a:cubicBezTo>
                    <a:pt x="1670053" y="49185"/>
                    <a:pt x="1660815" y="84325"/>
                    <a:pt x="1651576" y="119466"/>
                  </a:cubicBezTo>
                  <a:cubicBezTo>
                    <a:pt x="1647004" y="119466"/>
                    <a:pt x="1642433" y="119466"/>
                    <a:pt x="1637861" y="119466"/>
                  </a:cubicBezTo>
                  <a:cubicBezTo>
                    <a:pt x="1647100" y="84325"/>
                    <a:pt x="1656338" y="49185"/>
                    <a:pt x="1665577" y="14045"/>
                  </a:cubicBezTo>
                  <a:cubicBezTo>
                    <a:pt x="1655982" y="14045"/>
                    <a:pt x="1646386" y="14045"/>
                    <a:pt x="1636791" y="14045"/>
                  </a:cubicBezTo>
                  <a:cubicBezTo>
                    <a:pt x="1637888" y="9871"/>
                    <a:pt x="1638986" y="5697"/>
                    <a:pt x="1640083" y="1523"/>
                  </a:cubicBezTo>
                  <a:close/>
                  <a:moveTo>
                    <a:pt x="1241525" y="1523"/>
                  </a:moveTo>
                  <a:cubicBezTo>
                    <a:pt x="1246096" y="1523"/>
                    <a:pt x="1250668" y="1523"/>
                    <a:pt x="1255240" y="1523"/>
                  </a:cubicBezTo>
                  <a:cubicBezTo>
                    <a:pt x="1244904" y="40837"/>
                    <a:pt x="1234568" y="80151"/>
                    <a:pt x="1224232" y="119466"/>
                  </a:cubicBezTo>
                  <a:cubicBezTo>
                    <a:pt x="1219660" y="119466"/>
                    <a:pt x="1215089" y="119466"/>
                    <a:pt x="1210517" y="119466"/>
                  </a:cubicBezTo>
                  <a:cubicBezTo>
                    <a:pt x="1220853" y="80151"/>
                    <a:pt x="1231189" y="40837"/>
                    <a:pt x="1241525" y="1523"/>
                  </a:cubicBezTo>
                  <a:close/>
                  <a:moveTo>
                    <a:pt x="1110782" y="1523"/>
                  </a:moveTo>
                  <a:cubicBezTo>
                    <a:pt x="1115655" y="1523"/>
                    <a:pt x="1120528" y="1523"/>
                    <a:pt x="1125401" y="1523"/>
                  </a:cubicBezTo>
                  <a:cubicBezTo>
                    <a:pt x="1127491" y="35422"/>
                    <a:pt x="1129581" y="69322"/>
                    <a:pt x="1131670" y="103221"/>
                  </a:cubicBezTo>
                  <a:cubicBezTo>
                    <a:pt x="1151585" y="69322"/>
                    <a:pt x="1171499" y="35422"/>
                    <a:pt x="1191413" y="1523"/>
                  </a:cubicBezTo>
                  <a:cubicBezTo>
                    <a:pt x="1196236" y="1523"/>
                    <a:pt x="1201059" y="1523"/>
                    <a:pt x="1205881" y="1523"/>
                  </a:cubicBezTo>
                  <a:cubicBezTo>
                    <a:pt x="1182333" y="40837"/>
                    <a:pt x="1158785" y="80151"/>
                    <a:pt x="1135236" y="119466"/>
                  </a:cubicBezTo>
                  <a:cubicBezTo>
                    <a:pt x="1129961" y="119466"/>
                    <a:pt x="1124687" y="119466"/>
                    <a:pt x="1119412" y="119466"/>
                  </a:cubicBezTo>
                  <a:cubicBezTo>
                    <a:pt x="1116535" y="80151"/>
                    <a:pt x="1113659" y="40837"/>
                    <a:pt x="1110782" y="1523"/>
                  </a:cubicBezTo>
                  <a:close/>
                  <a:moveTo>
                    <a:pt x="1062554" y="1523"/>
                  </a:moveTo>
                  <a:cubicBezTo>
                    <a:pt x="1067126" y="1523"/>
                    <a:pt x="1071697" y="1523"/>
                    <a:pt x="1076269" y="1523"/>
                  </a:cubicBezTo>
                  <a:cubicBezTo>
                    <a:pt x="1065933" y="40837"/>
                    <a:pt x="1055597" y="80151"/>
                    <a:pt x="1045261" y="119466"/>
                  </a:cubicBezTo>
                  <a:cubicBezTo>
                    <a:pt x="1040690" y="119466"/>
                    <a:pt x="1036118" y="119466"/>
                    <a:pt x="1031546" y="119466"/>
                  </a:cubicBezTo>
                  <a:cubicBezTo>
                    <a:pt x="1041882" y="80151"/>
                    <a:pt x="1052218" y="40837"/>
                    <a:pt x="1062554" y="1523"/>
                  </a:cubicBezTo>
                  <a:close/>
                  <a:moveTo>
                    <a:pt x="949520" y="1523"/>
                  </a:moveTo>
                  <a:cubicBezTo>
                    <a:pt x="960824" y="1523"/>
                    <a:pt x="972127" y="1523"/>
                    <a:pt x="983430" y="1523"/>
                  </a:cubicBezTo>
                  <a:cubicBezTo>
                    <a:pt x="995701" y="1763"/>
                    <a:pt x="1003983" y="5133"/>
                    <a:pt x="1008277" y="11634"/>
                  </a:cubicBezTo>
                  <a:cubicBezTo>
                    <a:pt x="1012572" y="18134"/>
                    <a:pt x="1013407" y="26327"/>
                    <a:pt x="1010783" y="36212"/>
                  </a:cubicBezTo>
                  <a:cubicBezTo>
                    <a:pt x="1008812" y="43936"/>
                    <a:pt x="1005013" y="50909"/>
                    <a:pt x="999386" y="57131"/>
                  </a:cubicBezTo>
                  <a:cubicBezTo>
                    <a:pt x="993760" y="63353"/>
                    <a:pt x="986253" y="67661"/>
                    <a:pt x="976867" y="70055"/>
                  </a:cubicBezTo>
                  <a:cubicBezTo>
                    <a:pt x="981328" y="86525"/>
                    <a:pt x="985790" y="102995"/>
                    <a:pt x="990251" y="119466"/>
                  </a:cubicBezTo>
                  <a:cubicBezTo>
                    <a:pt x="984775" y="119466"/>
                    <a:pt x="979300" y="119466"/>
                    <a:pt x="973824" y="119466"/>
                  </a:cubicBezTo>
                  <a:cubicBezTo>
                    <a:pt x="969711" y="103390"/>
                    <a:pt x="965598" y="87315"/>
                    <a:pt x="961484" y="71239"/>
                  </a:cubicBezTo>
                  <a:cubicBezTo>
                    <a:pt x="955958" y="71239"/>
                    <a:pt x="950432" y="71239"/>
                    <a:pt x="944906" y="71239"/>
                  </a:cubicBezTo>
                  <a:cubicBezTo>
                    <a:pt x="940680" y="87315"/>
                    <a:pt x="936454" y="103390"/>
                    <a:pt x="932227" y="119466"/>
                  </a:cubicBezTo>
                  <a:cubicBezTo>
                    <a:pt x="927656" y="119466"/>
                    <a:pt x="923084" y="119466"/>
                    <a:pt x="918512" y="119466"/>
                  </a:cubicBezTo>
                  <a:cubicBezTo>
                    <a:pt x="928848" y="80151"/>
                    <a:pt x="939184" y="40837"/>
                    <a:pt x="949520" y="1523"/>
                  </a:cubicBezTo>
                  <a:close/>
                  <a:moveTo>
                    <a:pt x="827067" y="1523"/>
                  </a:moveTo>
                  <a:cubicBezTo>
                    <a:pt x="837968" y="1523"/>
                    <a:pt x="848870" y="1523"/>
                    <a:pt x="859771" y="1523"/>
                  </a:cubicBezTo>
                  <a:cubicBezTo>
                    <a:pt x="877146" y="1706"/>
                    <a:pt x="889360" y="7008"/>
                    <a:pt x="896413" y="17429"/>
                  </a:cubicBezTo>
                  <a:cubicBezTo>
                    <a:pt x="903467" y="27850"/>
                    <a:pt x="904650" y="42290"/>
                    <a:pt x="899964" y="60748"/>
                  </a:cubicBezTo>
                  <a:cubicBezTo>
                    <a:pt x="894950" y="79185"/>
                    <a:pt x="886196" y="93540"/>
                    <a:pt x="873703" y="103813"/>
                  </a:cubicBezTo>
                  <a:cubicBezTo>
                    <a:pt x="861209" y="114086"/>
                    <a:pt x="846229" y="119303"/>
                    <a:pt x="828763" y="119466"/>
                  </a:cubicBezTo>
                  <a:cubicBezTo>
                    <a:pt x="817862" y="119466"/>
                    <a:pt x="806960" y="119466"/>
                    <a:pt x="796059" y="119466"/>
                  </a:cubicBezTo>
                  <a:cubicBezTo>
                    <a:pt x="806395" y="80151"/>
                    <a:pt x="816731" y="40837"/>
                    <a:pt x="827067" y="1523"/>
                  </a:cubicBezTo>
                  <a:close/>
                  <a:moveTo>
                    <a:pt x="622776" y="1523"/>
                  </a:moveTo>
                  <a:cubicBezTo>
                    <a:pt x="646488" y="1523"/>
                    <a:pt x="670200" y="1523"/>
                    <a:pt x="693913" y="1523"/>
                  </a:cubicBezTo>
                  <a:cubicBezTo>
                    <a:pt x="692815" y="5697"/>
                    <a:pt x="691718" y="9871"/>
                    <a:pt x="690620" y="14045"/>
                  </a:cubicBezTo>
                  <a:cubicBezTo>
                    <a:pt x="681075" y="14045"/>
                    <a:pt x="671530" y="14045"/>
                    <a:pt x="661985" y="14045"/>
                  </a:cubicBezTo>
                  <a:cubicBezTo>
                    <a:pt x="652747" y="49185"/>
                    <a:pt x="643508" y="84325"/>
                    <a:pt x="634269" y="119466"/>
                  </a:cubicBezTo>
                  <a:cubicBezTo>
                    <a:pt x="629698" y="119466"/>
                    <a:pt x="625126" y="119466"/>
                    <a:pt x="620555" y="119466"/>
                  </a:cubicBezTo>
                  <a:cubicBezTo>
                    <a:pt x="629793" y="84325"/>
                    <a:pt x="639032" y="49185"/>
                    <a:pt x="648270" y="14045"/>
                  </a:cubicBezTo>
                  <a:cubicBezTo>
                    <a:pt x="638675" y="14045"/>
                    <a:pt x="629080" y="14045"/>
                    <a:pt x="619484" y="14045"/>
                  </a:cubicBezTo>
                  <a:cubicBezTo>
                    <a:pt x="620582" y="9871"/>
                    <a:pt x="621679" y="5697"/>
                    <a:pt x="622776" y="1523"/>
                  </a:cubicBezTo>
                  <a:close/>
                  <a:moveTo>
                    <a:pt x="516223" y="1523"/>
                  </a:moveTo>
                  <a:cubicBezTo>
                    <a:pt x="527526" y="1523"/>
                    <a:pt x="538830" y="1523"/>
                    <a:pt x="550133" y="1523"/>
                  </a:cubicBezTo>
                  <a:cubicBezTo>
                    <a:pt x="562403" y="1763"/>
                    <a:pt x="570686" y="5133"/>
                    <a:pt x="574980" y="11634"/>
                  </a:cubicBezTo>
                  <a:cubicBezTo>
                    <a:pt x="579274" y="18134"/>
                    <a:pt x="580110" y="26327"/>
                    <a:pt x="577486" y="36212"/>
                  </a:cubicBezTo>
                  <a:cubicBezTo>
                    <a:pt x="575515" y="43936"/>
                    <a:pt x="571716" y="50909"/>
                    <a:pt x="566089" y="57131"/>
                  </a:cubicBezTo>
                  <a:cubicBezTo>
                    <a:pt x="560463" y="63353"/>
                    <a:pt x="552956" y="67661"/>
                    <a:pt x="543570" y="70055"/>
                  </a:cubicBezTo>
                  <a:cubicBezTo>
                    <a:pt x="548031" y="86525"/>
                    <a:pt x="552493" y="102995"/>
                    <a:pt x="556954" y="119466"/>
                  </a:cubicBezTo>
                  <a:cubicBezTo>
                    <a:pt x="551478" y="119466"/>
                    <a:pt x="546002" y="119466"/>
                    <a:pt x="540527" y="119466"/>
                  </a:cubicBezTo>
                  <a:cubicBezTo>
                    <a:pt x="536413" y="103390"/>
                    <a:pt x="532300" y="87315"/>
                    <a:pt x="528187" y="71239"/>
                  </a:cubicBezTo>
                  <a:cubicBezTo>
                    <a:pt x="522661" y="71239"/>
                    <a:pt x="517135" y="71239"/>
                    <a:pt x="511609" y="71239"/>
                  </a:cubicBezTo>
                  <a:cubicBezTo>
                    <a:pt x="507383" y="87315"/>
                    <a:pt x="503156" y="103390"/>
                    <a:pt x="498930" y="119466"/>
                  </a:cubicBezTo>
                  <a:cubicBezTo>
                    <a:pt x="494358" y="119466"/>
                    <a:pt x="489787" y="119466"/>
                    <a:pt x="485215" y="119466"/>
                  </a:cubicBezTo>
                  <a:cubicBezTo>
                    <a:pt x="495551" y="80151"/>
                    <a:pt x="505887" y="40837"/>
                    <a:pt x="516223" y="1523"/>
                  </a:cubicBezTo>
                  <a:close/>
                  <a:moveTo>
                    <a:pt x="2098744" y="1354"/>
                  </a:moveTo>
                  <a:cubicBezTo>
                    <a:pt x="2103316" y="1354"/>
                    <a:pt x="2107888" y="1354"/>
                    <a:pt x="2112459" y="1354"/>
                  </a:cubicBezTo>
                  <a:cubicBezTo>
                    <a:pt x="2122631" y="32602"/>
                    <a:pt x="2132802" y="63850"/>
                    <a:pt x="2142974" y="95099"/>
                  </a:cubicBezTo>
                  <a:cubicBezTo>
                    <a:pt x="2151189" y="63850"/>
                    <a:pt x="2159404" y="32602"/>
                    <a:pt x="2167620" y="1354"/>
                  </a:cubicBezTo>
                  <a:cubicBezTo>
                    <a:pt x="2172191" y="1354"/>
                    <a:pt x="2176763" y="1354"/>
                    <a:pt x="2181335" y="1354"/>
                  </a:cubicBezTo>
                  <a:cubicBezTo>
                    <a:pt x="2170984" y="40724"/>
                    <a:pt x="2160633" y="80095"/>
                    <a:pt x="2150282" y="119466"/>
                  </a:cubicBezTo>
                  <a:cubicBezTo>
                    <a:pt x="2145711" y="119466"/>
                    <a:pt x="2141139" y="119466"/>
                    <a:pt x="2136568" y="119466"/>
                  </a:cubicBezTo>
                  <a:cubicBezTo>
                    <a:pt x="2126411" y="88161"/>
                    <a:pt x="2116254" y="56856"/>
                    <a:pt x="2106098" y="25551"/>
                  </a:cubicBezTo>
                  <a:cubicBezTo>
                    <a:pt x="2097867" y="56856"/>
                    <a:pt x="2089637" y="88161"/>
                    <a:pt x="2081407" y="119466"/>
                  </a:cubicBezTo>
                  <a:cubicBezTo>
                    <a:pt x="2076835" y="119466"/>
                    <a:pt x="2072264" y="119466"/>
                    <a:pt x="2067692" y="119466"/>
                  </a:cubicBezTo>
                  <a:cubicBezTo>
                    <a:pt x="2078043" y="80095"/>
                    <a:pt x="2088394" y="40724"/>
                    <a:pt x="2098744" y="1354"/>
                  </a:cubicBezTo>
                  <a:close/>
                  <a:moveTo>
                    <a:pt x="1750223" y="1354"/>
                  </a:moveTo>
                  <a:cubicBezTo>
                    <a:pt x="1769062" y="1354"/>
                    <a:pt x="1787901" y="1354"/>
                    <a:pt x="1806740" y="1354"/>
                  </a:cubicBezTo>
                  <a:cubicBezTo>
                    <a:pt x="1805627" y="5584"/>
                    <a:pt x="1804515" y="9814"/>
                    <a:pt x="1803403" y="14045"/>
                  </a:cubicBezTo>
                  <a:cubicBezTo>
                    <a:pt x="1789136" y="14045"/>
                    <a:pt x="1774868" y="14045"/>
                    <a:pt x="1760601" y="14045"/>
                  </a:cubicBezTo>
                  <a:cubicBezTo>
                    <a:pt x="1757146" y="27187"/>
                    <a:pt x="1753691" y="40330"/>
                    <a:pt x="1750235" y="53472"/>
                  </a:cubicBezTo>
                  <a:cubicBezTo>
                    <a:pt x="1762996" y="53472"/>
                    <a:pt x="1775756" y="53472"/>
                    <a:pt x="1788516" y="53472"/>
                  </a:cubicBezTo>
                  <a:cubicBezTo>
                    <a:pt x="1787404" y="57702"/>
                    <a:pt x="1786292" y="61933"/>
                    <a:pt x="1785180" y="66163"/>
                  </a:cubicBezTo>
                  <a:cubicBezTo>
                    <a:pt x="1772419" y="66163"/>
                    <a:pt x="1759659" y="66163"/>
                    <a:pt x="1746899" y="66163"/>
                  </a:cubicBezTo>
                  <a:cubicBezTo>
                    <a:pt x="1743340" y="79700"/>
                    <a:pt x="1739781" y="93237"/>
                    <a:pt x="1736222" y="106774"/>
                  </a:cubicBezTo>
                  <a:cubicBezTo>
                    <a:pt x="1750489" y="106774"/>
                    <a:pt x="1764757" y="106774"/>
                    <a:pt x="1779024" y="106774"/>
                  </a:cubicBezTo>
                  <a:cubicBezTo>
                    <a:pt x="1777912" y="111005"/>
                    <a:pt x="1776800" y="115235"/>
                    <a:pt x="1775687" y="119466"/>
                  </a:cubicBezTo>
                  <a:cubicBezTo>
                    <a:pt x="1756848" y="119466"/>
                    <a:pt x="1738009" y="119466"/>
                    <a:pt x="1719170" y="119466"/>
                  </a:cubicBezTo>
                  <a:cubicBezTo>
                    <a:pt x="1729521" y="80095"/>
                    <a:pt x="1739872" y="40724"/>
                    <a:pt x="1750223" y="1354"/>
                  </a:cubicBezTo>
                  <a:close/>
                  <a:moveTo>
                    <a:pt x="1298086" y="1354"/>
                  </a:moveTo>
                  <a:cubicBezTo>
                    <a:pt x="1302658" y="1354"/>
                    <a:pt x="1307230" y="1354"/>
                    <a:pt x="1311801" y="1354"/>
                  </a:cubicBezTo>
                  <a:cubicBezTo>
                    <a:pt x="1321973" y="32602"/>
                    <a:pt x="1332144" y="63850"/>
                    <a:pt x="1342316" y="95099"/>
                  </a:cubicBezTo>
                  <a:cubicBezTo>
                    <a:pt x="1350531" y="63850"/>
                    <a:pt x="1358746" y="32602"/>
                    <a:pt x="1366962" y="1354"/>
                  </a:cubicBezTo>
                  <a:cubicBezTo>
                    <a:pt x="1371533" y="1354"/>
                    <a:pt x="1376105" y="1354"/>
                    <a:pt x="1380677" y="1354"/>
                  </a:cubicBezTo>
                  <a:cubicBezTo>
                    <a:pt x="1370326" y="40724"/>
                    <a:pt x="1359975" y="80095"/>
                    <a:pt x="1349624" y="119466"/>
                  </a:cubicBezTo>
                  <a:cubicBezTo>
                    <a:pt x="1345053" y="119466"/>
                    <a:pt x="1340481" y="119466"/>
                    <a:pt x="1335910" y="119466"/>
                  </a:cubicBezTo>
                  <a:cubicBezTo>
                    <a:pt x="1325753" y="88161"/>
                    <a:pt x="1315596" y="56856"/>
                    <a:pt x="1305439" y="25551"/>
                  </a:cubicBezTo>
                  <a:cubicBezTo>
                    <a:pt x="1297209" y="56856"/>
                    <a:pt x="1288979" y="88161"/>
                    <a:pt x="1280749" y="119466"/>
                  </a:cubicBezTo>
                  <a:cubicBezTo>
                    <a:pt x="1276177" y="119466"/>
                    <a:pt x="1271606" y="119466"/>
                    <a:pt x="1267034" y="119466"/>
                  </a:cubicBezTo>
                  <a:cubicBezTo>
                    <a:pt x="1277385" y="80095"/>
                    <a:pt x="1287736" y="40724"/>
                    <a:pt x="1298086" y="1354"/>
                  </a:cubicBezTo>
                  <a:close/>
                  <a:moveTo>
                    <a:pt x="2636495" y="169"/>
                  </a:moveTo>
                  <a:cubicBezTo>
                    <a:pt x="2647697" y="233"/>
                    <a:pt x="2656738" y="3321"/>
                    <a:pt x="2663618" y="9434"/>
                  </a:cubicBezTo>
                  <a:cubicBezTo>
                    <a:pt x="2670498" y="15547"/>
                    <a:pt x="2674469" y="24303"/>
                    <a:pt x="2675531" y="35704"/>
                  </a:cubicBezTo>
                  <a:cubicBezTo>
                    <a:pt x="2670055" y="35704"/>
                    <a:pt x="2664580" y="35704"/>
                    <a:pt x="2659104" y="35704"/>
                  </a:cubicBezTo>
                  <a:cubicBezTo>
                    <a:pt x="2658004" y="28805"/>
                    <a:pt x="2655209" y="23482"/>
                    <a:pt x="2650718" y="19735"/>
                  </a:cubicBezTo>
                  <a:cubicBezTo>
                    <a:pt x="2646227" y="15987"/>
                    <a:pt x="2640270" y="14091"/>
                    <a:pt x="2632847" y="14045"/>
                  </a:cubicBezTo>
                  <a:cubicBezTo>
                    <a:pt x="2621499" y="14200"/>
                    <a:pt x="2611178" y="18374"/>
                    <a:pt x="2601881" y="26567"/>
                  </a:cubicBezTo>
                  <a:cubicBezTo>
                    <a:pt x="2592583" y="34760"/>
                    <a:pt x="2585931" y="46041"/>
                    <a:pt x="2581925" y="60410"/>
                  </a:cubicBezTo>
                  <a:cubicBezTo>
                    <a:pt x="2578397" y="74698"/>
                    <a:pt x="2579131" y="85929"/>
                    <a:pt x="2584124" y="94105"/>
                  </a:cubicBezTo>
                  <a:cubicBezTo>
                    <a:pt x="2589118" y="102280"/>
                    <a:pt x="2597247" y="106447"/>
                    <a:pt x="2608512" y="106605"/>
                  </a:cubicBezTo>
                  <a:cubicBezTo>
                    <a:pt x="2618988" y="106471"/>
                    <a:pt x="2628367" y="103016"/>
                    <a:pt x="2636651" y="96241"/>
                  </a:cubicBezTo>
                  <a:cubicBezTo>
                    <a:pt x="2644935" y="89465"/>
                    <a:pt x="2651215" y="80173"/>
                    <a:pt x="2655491" y="68363"/>
                  </a:cubicBezTo>
                  <a:cubicBezTo>
                    <a:pt x="2641525" y="68363"/>
                    <a:pt x="2627559" y="68363"/>
                    <a:pt x="2613593" y="68363"/>
                  </a:cubicBezTo>
                  <a:cubicBezTo>
                    <a:pt x="2614691" y="64189"/>
                    <a:pt x="2615788" y="60015"/>
                    <a:pt x="2616885" y="55841"/>
                  </a:cubicBezTo>
                  <a:cubicBezTo>
                    <a:pt x="2635724" y="55841"/>
                    <a:pt x="2654563" y="55841"/>
                    <a:pt x="2673402" y="55841"/>
                  </a:cubicBezTo>
                  <a:cubicBezTo>
                    <a:pt x="2672364" y="59789"/>
                    <a:pt x="2671326" y="63738"/>
                    <a:pt x="2670288" y="67686"/>
                  </a:cubicBezTo>
                  <a:cubicBezTo>
                    <a:pt x="2666826" y="77554"/>
                    <a:pt x="2661784" y="86453"/>
                    <a:pt x="2655164" y="94384"/>
                  </a:cubicBezTo>
                  <a:cubicBezTo>
                    <a:pt x="2648543" y="102315"/>
                    <a:pt x="2640902" y="108620"/>
                    <a:pt x="2632240" y="113299"/>
                  </a:cubicBezTo>
                  <a:cubicBezTo>
                    <a:pt x="2623577" y="117977"/>
                    <a:pt x="2614452" y="120371"/>
                    <a:pt x="2604864" y="120481"/>
                  </a:cubicBezTo>
                  <a:cubicBezTo>
                    <a:pt x="2594937" y="120394"/>
                    <a:pt x="2586678" y="117822"/>
                    <a:pt x="2580089" y="112766"/>
                  </a:cubicBezTo>
                  <a:cubicBezTo>
                    <a:pt x="2573499" y="107709"/>
                    <a:pt x="2569067" y="100688"/>
                    <a:pt x="2566793" y="91702"/>
                  </a:cubicBezTo>
                  <a:cubicBezTo>
                    <a:pt x="2564518" y="82716"/>
                    <a:pt x="2564890" y="72285"/>
                    <a:pt x="2567908" y="60410"/>
                  </a:cubicBezTo>
                  <a:cubicBezTo>
                    <a:pt x="2571135" y="48532"/>
                    <a:pt x="2576252" y="38087"/>
                    <a:pt x="2583258" y="29074"/>
                  </a:cubicBezTo>
                  <a:cubicBezTo>
                    <a:pt x="2590264" y="20060"/>
                    <a:pt x="2598395" y="13012"/>
                    <a:pt x="2607651" y="7928"/>
                  </a:cubicBezTo>
                  <a:cubicBezTo>
                    <a:pt x="2616906" y="2844"/>
                    <a:pt x="2626521" y="258"/>
                    <a:pt x="2636495" y="169"/>
                  </a:cubicBezTo>
                  <a:close/>
                  <a:moveTo>
                    <a:pt x="2495202" y="169"/>
                  </a:moveTo>
                  <a:cubicBezTo>
                    <a:pt x="2505177" y="258"/>
                    <a:pt x="2513455" y="2844"/>
                    <a:pt x="2520034" y="7928"/>
                  </a:cubicBezTo>
                  <a:cubicBezTo>
                    <a:pt x="2526614" y="13012"/>
                    <a:pt x="2531027" y="20060"/>
                    <a:pt x="2533275" y="29074"/>
                  </a:cubicBezTo>
                  <a:cubicBezTo>
                    <a:pt x="2535522" y="38087"/>
                    <a:pt x="2535135" y="48532"/>
                    <a:pt x="2532114" y="60410"/>
                  </a:cubicBezTo>
                  <a:cubicBezTo>
                    <a:pt x="2528890" y="72287"/>
                    <a:pt x="2523785" y="82732"/>
                    <a:pt x="2516798" y="91746"/>
                  </a:cubicBezTo>
                  <a:cubicBezTo>
                    <a:pt x="2509811" y="100759"/>
                    <a:pt x="2501691" y="107807"/>
                    <a:pt x="2492439" y="112891"/>
                  </a:cubicBezTo>
                  <a:cubicBezTo>
                    <a:pt x="2483186" y="117975"/>
                    <a:pt x="2473549" y="120561"/>
                    <a:pt x="2463527" y="120650"/>
                  </a:cubicBezTo>
                  <a:cubicBezTo>
                    <a:pt x="2453600" y="120561"/>
                    <a:pt x="2445345" y="117975"/>
                    <a:pt x="2438763" y="112891"/>
                  </a:cubicBezTo>
                  <a:cubicBezTo>
                    <a:pt x="2432180" y="107807"/>
                    <a:pt x="2427756" y="100759"/>
                    <a:pt x="2425489" y="91746"/>
                  </a:cubicBezTo>
                  <a:cubicBezTo>
                    <a:pt x="2423222" y="82732"/>
                    <a:pt x="2423597" y="72287"/>
                    <a:pt x="2426616" y="60410"/>
                  </a:cubicBezTo>
                  <a:cubicBezTo>
                    <a:pt x="2429843" y="48532"/>
                    <a:pt x="2434959" y="38087"/>
                    <a:pt x="2441965" y="29074"/>
                  </a:cubicBezTo>
                  <a:cubicBezTo>
                    <a:pt x="2448972" y="20060"/>
                    <a:pt x="2457103" y="13012"/>
                    <a:pt x="2466358" y="7928"/>
                  </a:cubicBezTo>
                  <a:cubicBezTo>
                    <a:pt x="2475614" y="2844"/>
                    <a:pt x="2485228" y="258"/>
                    <a:pt x="2495202" y="169"/>
                  </a:cubicBezTo>
                  <a:close/>
                  <a:moveTo>
                    <a:pt x="2269134" y="169"/>
                  </a:moveTo>
                  <a:cubicBezTo>
                    <a:pt x="2279109" y="258"/>
                    <a:pt x="2287387" y="2844"/>
                    <a:pt x="2293966" y="7928"/>
                  </a:cubicBezTo>
                  <a:cubicBezTo>
                    <a:pt x="2300545" y="13012"/>
                    <a:pt x="2304959" y="20060"/>
                    <a:pt x="2307207" y="29074"/>
                  </a:cubicBezTo>
                  <a:cubicBezTo>
                    <a:pt x="2309454" y="38087"/>
                    <a:pt x="2309067" y="48532"/>
                    <a:pt x="2306046" y="60410"/>
                  </a:cubicBezTo>
                  <a:cubicBezTo>
                    <a:pt x="2302822" y="72287"/>
                    <a:pt x="2297716" y="82732"/>
                    <a:pt x="2290730" y="91746"/>
                  </a:cubicBezTo>
                  <a:cubicBezTo>
                    <a:pt x="2283743" y="100759"/>
                    <a:pt x="2275623" y="107807"/>
                    <a:pt x="2266371" y="112891"/>
                  </a:cubicBezTo>
                  <a:cubicBezTo>
                    <a:pt x="2257118" y="117975"/>
                    <a:pt x="2247481" y="120561"/>
                    <a:pt x="2237459" y="120650"/>
                  </a:cubicBezTo>
                  <a:cubicBezTo>
                    <a:pt x="2227532" y="120561"/>
                    <a:pt x="2219277" y="117975"/>
                    <a:pt x="2212695" y="112891"/>
                  </a:cubicBezTo>
                  <a:cubicBezTo>
                    <a:pt x="2206112" y="107807"/>
                    <a:pt x="2201688" y="100759"/>
                    <a:pt x="2199420" y="91746"/>
                  </a:cubicBezTo>
                  <a:cubicBezTo>
                    <a:pt x="2197153" y="82732"/>
                    <a:pt x="2197529" y="72287"/>
                    <a:pt x="2200548" y="60410"/>
                  </a:cubicBezTo>
                  <a:cubicBezTo>
                    <a:pt x="2203774" y="48532"/>
                    <a:pt x="2208891" y="38087"/>
                    <a:pt x="2215897" y="29074"/>
                  </a:cubicBezTo>
                  <a:cubicBezTo>
                    <a:pt x="2222904" y="20060"/>
                    <a:pt x="2231035" y="13012"/>
                    <a:pt x="2240290" y="7928"/>
                  </a:cubicBezTo>
                  <a:cubicBezTo>
                    <a:pt x="2249546" y="2844"/>
                    <a:pt x="2259160" y="258"/>
                    <a:pt x="2269134" y="169"/>
                  </a:cubicBezTo>
                  <a:close/>
                  <a:moveTo>
                    <a:pt x="1468476" y="169"/>
                  </a:moveTo>
                  <a:cubicBezTo>
                    <a:pt x="1479678" y="233"/>
                    <a:pt x="1488719" y="3321"/>
                    <a:pt x="1495599" y="9434"/>
                  </a:cubicBezTo>
                  <a:cubicBezTo>
                    <a:pt x="1502479" y="15547"/>
                    <a:pt x="1506450" y="24303"/>
                    <a:pt x="1507513" y="35704"/>
                  </a:cubicBezTo>
                  <a:cubicBezTo>
                    <a:pt x="1502037" y="35704"/>
                    <a:pt x="1496561" y="35704"/>
                    <a:pt x="1491085" y="35704"/>
                  </a:cubicBezTo>
                  <a:cubicBezTo>
                    <a:pt x="1489985" y="28805"/>
                    <a:pt x="1487190" y="23482"/>
                    <a:pt x="1482699" y="19735"/>
                  </a:cubicBezTo>
                  <a:cubicBezTo>
                    <a:pt x="1478208" y="15987"/>
                    <a:pt x="1472251" y="14091"/>
                    <a:pt x="1464828" y="14045"/>
                  </a:cubicBezTo>
                  <a:cubicBezTo>
                    <a:pt x="1453481" y="14200"/>
                    <a:pt x="1443159" y="18374"/>
                    <a:pt x="1433862" y="26567"/>
                  </a:cubicBezTo>
                  <a:cubicBezTo>
                    <a:pt x="1424565" y="34760"/>
                    <a:pt x="1417913" y="46041"/>
                    <a:pt x="1413906" y="60410"/>
                  </a:cubicBezTo>
                  <a:cubicBezTo>
                    <a:pt x="1410379" y="74698"/>
                    <a:pt x="1411112" y="85929"/>
                    <a:pt x="1416106" y="94105"/>
                  </a:cubicBezTo>
                  <a:cubicBezTo>
                    <a:pt x="1421100" y="102280"/>
                    <a:pt x="1429229" y="106447"/>
                    <a:pt x="1440494" y="106605"/>
                  </a:cubicBezTo>
                  <a:cubicBezTo>
                    <a:pt x="1450969" y="106471"/>
                    <a:pt x="1460348" y="103016"/>
                    <a:pt x="1468632" y="96241"/>
                  </a:cubicBezTo>
                  <a:cubicBezTo>
                    <a:pt x="1476916" y="89465"/>
                    <a:pt x="1483196" y="80173"/>
                    <a:pt x="1487472" y="68363"/>
                  </a:cubicBezTo>
                  <a:cubicBezTo>
                    <a:pt x="1473506" y="68363"/>
                    <a:pt x="1459540" y="68363"/>
                    <a:pt x="1445574" y="68363"/>
                  </a:cubicBezTo>
                  <a:cubicBezTo>
                    <a:pt x="1446672" y="64189"/>
                    <a:pt x="1447769" y="60015"/>
                    <a:pt x="1448867" y="55841"/>
                  </a:cubicBezTo>
                  <a:cubicBezTo>
                    <a:pt x="1467706" y="55841"/>
                    <a:pt x="1486545" y="55841"/>
                    <a:pt x="1505384" y="55841"/>
                  </a:cubicBezTo>
                  <a:cubicBezTo>
                    <a:pt x="1504346" y="59789"/>
                    <a:pt x="1503308" y="63738"/>
                    <a:pt x="1502270" y="67686"/>
                  </a:cubicBezTo>
                  <a:cubicBezTo>
                    <a:pt x="1498807" y="77554"/>
                    <a:pt x="1493766" y="86453"/>
                    <a:pt x="1487145" y="94384"/>
                  </a:cubicBezTo>
                  <a:cubicBezTo>
                    <a:pt x="1480525" y="102315"/>
                    <a:pt x="1472883" y="108620"/>
                    <a:pt x="1464221" y="113299"/>
                  </a:cubicBezTo>
                  <a:cubicBezTo>
                    <a:pt x="1455559" y="117977"/>
                    <a:pt x="1446434" y="120371"/>
                    <a:pt x="1436846" y="120481"/>
                  </a:cubicBezTo>
                  <a:cubicBezTo>
                    <a:pt x="1426918" y="120394"/>
                    <a:pt x="1418659" y="117822"/>
                    <a:pt x="1412070" y="112766"/>
                  </a:cubicBezTo>
                  <a:cubicBezTo>
                    <a:pt x="1405480" y="107709"/>
                    <a:pt x="1401048" y="100688"/>
                    <a:pt x="1398774" y="91702"/>
                  </a:cubicBezTo>
                  <a:cubicBezTo>
                    <a:pt x="1396500" y="82716"/>
                    <a:pt x="1396872" y="72285"/>
                    <a:pt x="1399890" y="60410"/>
                  </a:cubicBezTo>
                  <a:cubicBezTo>
                    <a:pt x="1403116" y="48532"/>
                    <a:pt x="1408233" y="38087"/>
                    <a:pt x="1415239" y="29074"/>
                  </a:cubicBezTo>
                  <a:cubicBezTo>
                    <a:pt x="1422246" y="20060"/>
                    <a:pt x="1430377" y="13012"/>
                    <a:pt x="1439632" y="7928"/>
                  </a:cubicBezTo>
                  <a:cubicBezTo>
                    <a:pt x="1448888" y="2844"/>
                    <a:pt x="1458502" y="258"/>
                    <a:pt x="1468476" y="169"/>
                  </a:cubicBezTo>
                  <a:close/>
                  <a:moveTo>
                    <a:pt x="1892097" y="0"/>
                  </a:moveTo>
                  <a:cubicBezTo>
                    <a:pt x="1903576" y="60"/>
                    <a:pt x="1912741" y="3155"/>
                    <a:pt x="1919591" y="9286"/>
                  </a:cubicBezTo>
                  <a:cubicBezTo>
                    <a:pt x="1926441" y="15416"/>
                    <a:pt x="1930374" y="24222"/>
                    <a:pt x="1931390" y="35704"/>
                  </a:cubicBezTo>
                  <a:cubicBezTo>
                    <a:pt x="1925914" y="35704"/>
                    <a:pt x="1920439" y="35704"/>
                    <a:pt x="1914963" y="35704"/>
                  </a:cubicBezTo>
                  <a:cubicBezTo>
                    <a:pt x="1913952" y="28562"/>
                    <a:pt x="1911221" y="23091"/>
                    <a:pt x="1906769" y="19290"/>
                  </a:cubicBezTo>
                  <a:cubicBezTo>
                    <a:pt x="1902317" y="15490"/>
                    <a:pt x="1896240" y="13572"/>
                    <a:pt x="1888538" y="13537"/>
                  </a:cubicBezTo>
                  <a:cubicBezTo>
                    <a:pt x="1877272" y="13682"/>
                    <a:pt x="1867013" y="17877"/>
                    <a:pt x="1857762" y="26123"/>
                  </a:cubicBezTo>
                  <a:cubicBezTo>
                    <a:pt x="1848511" y="34368"/>
                    <a:pt x="1841851" y="45797"/>
                    <a:pt x="1837784" y="60410"/>
                  </a:cubicBezTo>
                  <a:cubicBezTo>
                    <a:pt x="1834189" y="74941"/>
                    <a:pt x="1834852" y="86321"/>
                    <a:pt x="1839772" y="94549"/>
                  </a:cubicBezTo>
                  <a:cubicBezTo>
                    <a:pt x="1844693" y="102777"/>
                    <a:pt x="1852747" y="106965"/>
                    <a:pt x="1863937" y="107113"/>
                  </a:cubicBezTo>
                  <a:cubicBezTo>
                    <a:pt x="1871658" y="107074"/>
                    <a:pt x="1878742" y="105163"/>
                    <a:pt x="1885187" y="101381"/>
                  </a:cubicBezTo>
                  <a:cubicBezTo>
                    <a:pt x="1891632" y="97598"/>
                    <a:pt x="1897227" y="92176"/>
                    <a:pt x="1901972" y="85115"/>
                  </a:cubicBezTo>
                  <a:cubicBezTo>
                    <a:pt x="1907448" y="85115"/>
                    <a:pt x="1912924" y="85115"/>
                    <a:pt x="1918400" y="85115"/>
                  </a:cubicBezTo>
                  <a:cubicBezTo>
                    <a:pt x="1911370" y="96509"/>
                    <a:pt x="1902827" y="105237"/>
                    <a:pt x="1892771" y="111301"/>
                  </a:cubicBezTo>
                  <a:cubicBezTo>
                    <a:pt x="1882715" y="117364"/>
                    <a:pt x="1871932" y="120424"/>
                    <a:pt x="1860422" y="120481"/>
                  </a:cubicBezTo>
                  <a:cubicBezTo>
                    <a:pt x="1850545" y="120394"/>
                    <a:pt x="1842335" y="117822"/>
                    <a:pt x="1835791" y="112766"/>
                  </a:cubicBezTo>
                  <a:cubicBezTo>
                    <a:pt x="1829247" y="107709"/>
                    <a:pt x="1824853" y="100688"/>
                    <a:pt x="1822607" y="91702"/>
                  </a:cubicBezTo>
                  <a:cubicBezTo>
                    <a:pt x="1820362" y="82716"/>
                    <a:pt x="1820749" y="72285"/>
                    <a:pt x="1823767" y="60410"/>
                  </a:cubicBezTo>
                  <a:cubicBezTo>
                    <a:pt x="1826994" y="48530"/>
                    <a:pt x="1832099" y="38070"/>
                    <a:pt x="1839084" y="29030"/>
                  </a:cubicBezTo>
                  <a:cubicBezTo>
                    <a:pt x="1846069" y="19989"/>
                    <a:pt x="1854170" y="12914"/>
                    <a:pt x="1863387" y="7803"/>
                  </a:cubicBezTo>
                  <a:cubicBezTo>
                    <a:pt x="1872603" y="2692"/>
                    <a:pt x="1882174" y="91"/>
                    <a:pt x="1892097" y="0"/>
                  </a:cubicBezTo>
                  <a:close/>
                  <a:moveTo>
                    <a:pt x="172246" y="0"/>
                  </a:moveTo>
                  <a:cubicBezTo>
                    <a:pt x="182326" y="141"/>
                    <a:pt x="189689" y="2947"/>
                    <a:pt x="194335" y="8418"/>
                  </a:cubicBezTo>
                  <a:cubicBezTo>
                    <a:pt x="198982" y="13890"/>
                    <a:pt x="200569" y="21180"/>
                    <a:pt x="199097" y="30289"/>
                  </a:cubicBezTo>
                  <a:cubicBezTo>
                    <a:pt x="194074" y="30289"/>
                    <a:pt x="189050" y="30289"/>
                    <a:pt x="184026" y="30289"/>
                  </a:cubicBezTo>
                  <a:cubicBezTo>
                    <a:pt x="184683" y="26108"/>
                    <a:pt x="183785" y="22287"/>
                    <a:pt x="181332" y="18825"/>
                  </a:cubicBezTo>
                  <a:cubicBezTo>
                    <a:pt x="178879" y="15363"/>
                    <a:pt x="174493" y="13488"/>
                    <a:pt x="168173" y="13199"/>
                  </a:cubicBezTo>
                  <a:cubicBezTo>
                    <a:pt x="162426" y="13047"/>
                    <a:pt x="157245" y="14577"/>
                    <a:pt x="152630" y="17789"/>
                  </a:cubicBezTo>
                  <a:cubicBezTo>
                    <a:pt x="148015" y="21000"/>
                    <a:pt x="144803" y="25788"/>
                    <a:pt x="142995" y="32151"/>
                  </a:cubicBezTo>
                  <a:cubicBezTo>
                    <a:pt x="141584" y="38093"/>
                    <a:pt x="142388" y="42507"/>
                    <a:pt x="145407" y="45393"/>
                  </a:cubicBezTo>
                  <a:cubicBezTo>
                    <a:pt x="148426" y="48279"/>
                    <a:pt x="152518" y="50532"/>
                    <a:pt x="157683" y="52153"/>
                  </a:cubicBezTo>
                  <a:cubicBezTo>
                    <a:pt x="162848" y="53775"/>
                    <a:pt x="167944" y="55660"/>
                    <a:pt x="172970" y="57809"/>
                  </a:cubicBezTo>
                  <a:cubicBezTo>
                    <a:pt x="177996" y="59958"/>
                    <a:pt x="181811" y="63268"/>
                    <a:pt x="184414" y="67737"/>
                  </a:cubicBezTo>
                  <a:cubicBezTo>
                    <a:pt x="187016" y="72207"/>
                    <a:pt x="187265" y="78733"/>
                    <a:pt x="185160" y="87315"/>
                  </a:cubicBezTo>
                  <a:cubicBezTo>
                    <a:pt x="183655" y="93000"/>
                    <a:pt x="180909" y="98363"/>
                    <a:pt x="176923" y="103403"/>
                  </a:cubicBezTo>
                  <a:cubicBezTo>
                    <a:pt x="172936" y="108443"/>
                    <a:pt x="167930" y="112552"/>
                    <a:pt x="161904" y="115730"/>
                  </a:cubicBezTo>
                  <a:cubicBezTo>
                    <a:pt x="155878" y="118909"/>
                    <a:pt x="149054" y="120549"/>
                    <a:pt x="141431" y="120650"/>
                  </a:cubicBezTo>
                  <a:cubicBezTo>
                    <a:pt x="130743" y="120505"/>
                    <a:pt x="122881" y="117495"/>
                    <a:pt x="117845" y="111618"/>
                  </a:cubicBezTo>
                  <a:cubicBezTo>
                    <a:pt x="115327" y="108680"/>
                    <a:pt x="113722" y="105242"/>
                    <a:pt x="113031" y="101304"/>
                  </a:cubicBezTo>
                  <a:cubicBezTo>
                    <a:pt x="113252" y="96867"/>
                    <a:pt x="113474" y="92429"/>
                    <a:pt x="113695" y="87992"/>
                  </a:cubicBezTo>
                  <a:cubicBezTo>
                    <a:pt x="118568" y="87992"/>
                    <a:pt x="123441" y="87992"/>
                    <a:pt x="128314" y="87992"/>
                  </a:cubicBezTo>
                  <a:cubicBezTo>
                    <a:pt x="127357" y="93103"/>
                    <a:pt x="128077" y="97602"/>
                    <a:pt x="130475" y="101486"/>
                  </a:cubicBezTo>
                  <a:cubicBezTo>
                    <a:pt x="132873" y="105371"/>
                    <a:pt x="137667" y="107416"/>
                    <a:pt x="144856" y="107621"/>
                  </a:cubicBezTo>
                  <a:cubicBezTo>
                    <a:pt x="151569" y="107501"/>
                    <a:pt x="157237" y="105625"/>
                    <a:pt x="161859" y="101994"/>
                  </a:cubicBezTo>
                  <a:cubicBezTo>
                    <a:pt x="166481" y="98363"/>
                    <a:pt x="169567" y="93696"/>
                    <a:pt x="171117" y="87992"/>
                  </a:cubicBezTo>
                  <a:cubicBezTo>
                    <a:pt x="172597" y="81784"/>
                    <a:pt x="171833" y="77196"/>
                    <a:pt x="168826" y="74228"/>
                  </a:cubicBezTo>
                  <a:cubicBezTo>
                    <a:pt x="165818" y="71260"/>
                    <a:pt x="161720" y="68982"/>
                    <a:pt x="156532" y="67393"/>
                  </a:cubicBezTo>
                  <a:cubicBezTo>
                    <a:pt x="151343" y="65805"/>
                    <a:pt x="146218" y="63976"/>
                    <a:pt x="141156" y="61907"/>
                  </a:cubicBezTo>
                  <a:cubicBezTo>
                    <a:pt x="136094" y="59838"/>
                    <a:pt x="132249" y="56598"/>
                    <a:pt x="129620" y="52189"/>
                  </a:cubicBezTo>
                  <a:cubicBezTo>
                    <a:pt x="126992" y="47779"/>
                    <a:pt x="126733" y="41269"/>
                    <a:pt x="128846" y="32658"/>
                  </a:cubicBezTo>
                  <a:cubicBezTo>
                    <a:pt x="131592" y="22784"/>
                    <a:pt x="136865" y="14909"/>
                    <a:pt x="144665" y="9032"/>
                  </a:cubicBezTo>
                  <a:cubicBezTo>
                    <a:pt x="152465" y="3155"/>
                    <a:pt x="161658" y="145"/>
                    <a:pt x="172246"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en-US" dirty="0"/>
            </a:p>
          </p:txBody>
        </p:sp>
      </p:grpSp>
      <p:sp>
        <p:nvSpPr>
          <p:cNvPr id="321" name="PA-矩形 320">
            <a:extLst>
              <a:ext uri="{FF2B5EF4-FFF2-40B4-BE49-F238E27FC236}">
                <a16:creationId xmlns:a16="http://schemas.microsoft.com/office/drawing/2014/main" id="{70EE290A-39F3-2B30-C2CC-3726B9A94C2A}"/>
              </a:ext>
            </a:extLst>
          </p:cNvPr>
          <p:cNvSpPr/>
          <p:nvPr>
            <p:custDataLst>
              <p:tags r:id="rId5"/>
            </p:custDataLst>
          </p:nvPr>
        </p:nvSpPr>
        <p:spPr>
          <a:xfrm>
            <a:off x="-665922" y="179733"/>
            <a:ext cx="5180772" cy="584200"/>
          </a:xfrm>
          <a:prstGeom prst="rect">
            <a:avLst/>
          </a:prstGeom>
          <a:gradFill flip="none" rotWithShape="1">
            <a:gsLst>
              <a:gs pos="0">
                <a:srgbClr val="2FC9FF">
                  <a:alpha val="30000"/>
                </a:srgbClr>
              </a:gs>
              <a:gs pos="100000">
                <a:srgbClr val="36F8E6">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0" name="PA-组合 319">
            <a:extLst>
              <a:ext uri="{FF2B5EF4-FFF2-40B4-BE49-F238E27FC236}">
                <a16:creationId xmlns:a16="http://schemas.microsoft.com/office/drawing/2014/main" id="{8C87CE67-484C-5B4E-2665-4AD87AF15B0F}"/>
              </a:ext>
            </a:extLst>
          </p:cNvPr>
          <p:cNvGrpSpPr/>
          <p:nvPr>
            <p:custDataLst>
              <p:tags r:id="rId6"/>
            </p:custDataLst>
          </p:nvPr>
        </p:nvGrpSpPr>
        <p:grpSpPr>
          <a:xfrm>
            <a:off x="99219" y="272345"/>
            <a:ext cx="307182" cy="452260"/>
            <a:chOff x="57152" y="219076"/>
            <a:chExt cx="273844" cy="402431"/>
          </a:xfrm>
          <a:gradFill>
            <a:gsLst>
              <a:gs pos="0">
                <a:srgbClr val="2FC9FF">
                  <a:alpha val="31000"/>
                </a:srgbClr>
              </a:gs>
              <a:gs pos="100000">
                <a:srgbClr val="36F8E6">
                  <a:alpha val="0"/>
                </a:srgbClr>
              </a:gs>
            </a:gsLst>
            <a:lin ang="5400000" scaled="1"/>
          </a:gradFill>
        </p:grpSpPr>
        <p:sp>
          <p:nvSpPr>
            <p:cNvPr id="317" name="PA-平行四边形 316">
              <a:extLst>
                <a:ext uri="{FF2B5EF4-FFF2-40B4-BE49-F238E27FC236}">
                  <a16:creationId xmlns:a16="http://schemas.microsoft.com/office/drawing/2014/main" id="{7CC49D3B-4106-FE3C-35B0-49776ECFED7B}"/>
                </a:ext>
              </a:extLst>
            </p:cNvPr>
            <p:cNvSpPr/>
            <p:nvPr>
              <p:custDataLst>
                <p:tags r:id="rId13"/>
              </p:custDataLst>
            </p:nvPr>
          </p:nvSpPr>
          <p:spPr>
            <a:xfrm>
              <a:off x="57152"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PA-平行四边形 317">
              <a:extLst>
                <a:ext uri="{FF2B5EF4-FFF2-40B4-BE49-F238E27FC236}">
                  <a16:creationId xmlns:a16="http://schemas.microsoft.com/office/drawing/2014/main" id="{ACED8554-A560-7851-8541-FD61E6371C35}"/>
                </a:ext>
              </a:extLst>
            </p:cNvPr>
            <p:cNvSpPr/>
            <p:nvPr>
              <p:custDataLst>
                <p:tags r:id="rId14"/>
              </p:custDataLst>
            </p:nvPr>
          </p:nvSpPr>
          <p:spPr>
            <a:xfrm>
              <a:off x="138115"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PA-平行四边形 318">
              <a:extLst>
                <a:ext uri="{FF2B5EF4-FFF2-40B4-BE49-F238E27FC236}">
                  <a16:creationId xmlns:a16="http://schemas.microsoft.com/office/drawing/2014/main" id="{D2118231-C060-01D9-C77A-C74AFBA52DD0}"/>
                </a:ext>
              </a:extLst>
            </p:cNvPr>
            <p:cNvSpPr/>
            <p:nvPr>
              <p:custDataLst>
                <p:tags r:id="rId15"/>
              </p:custDataLst>
            </p:nvPr>
          </p:nvSpPr>
          <p:spPr>
            <a:xfrm>
              <a:off x="219078" y="219076"/>
              <a:ext cx="111918" cy="402431"/>
            </a:xfrm>
            <a:prstGeom prst="parallelogram">
              <a:avLst>
                <a:gd name="adj" fmla="val 5176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23" name="PA-直接连接符 322">
            <a:extLst>
              <a:ext uri="{FF2B5EF4-FFF2-40B4-BE49-F238E27FC236}">
                <a16:creationId xmlns:a16="http://schemas.microsoft.com/office/drawing/2014/main" id="{335FE456-CEDD-9B2C-3923-5DAFFB9D23D2}"/>
              </a:ext>
            </a:extLst>
          </p:cNvPr>
          <p:cNvCxnSpPr>
            <a:cxnSpLocks/>
          </p:cNvCxnSpPr>
          <p:nvPr>
            <p:custDataLst>
              <p:tags r:id="rId7"/>
            </p:custDataLst>
          </p:nvPr>
        </p:nvCxnSpPr>
        <p:spPr>
          <a:xfrm>
            <a:off x="3302000" y="516835"/>
            <a:ext cx="7193722" cy="0"/>
          </a:xfrm>
          <a:prstGeom prst="line">
            <a:avLst/>
          </a:prstGeom>
          <a:ln w="3175">
            <a:solidFill>
              <a:srgbClr val="1890D6">
                <a:alpha val="41000"/>
              </a:srgbClr>
            </a:solidFill>
            <a:prstDash val="lgDashDot"/>
          </a:ln>
        </p:spPr>
        <p:style>
          <a:lnRef idx="1">
            <a:schemeClr val="accent1"/>
          </a:lnRef>
          <a:fillRef idx="0">
            <a:schemeClr val="accent1"/>
          </a:fillRef>
          <a:effectRef idx="0">
            <a:schemeClr val="accent1"/>
          </a:effectRef>
          <a:fontRef idx="minor">
            <a:schemeClr val="tx1"/>
          </a:fontRef>
        </p:style>
      </p:cxnSp>
      <p:grpSp>
        <p:nvGrpSpPr>
          <p:cNvPr id="330" name="PA-组合 329">
            <a:extLst>
              <a:ext uri="{FF2B5EF4-FFF2-40B4-BE49-F238E27FC236}">
                <a16:creationId xmlns:a16="http://schemas.microsoft.com/office/drawing/2014/main" id="{0B583584-70FA-41CC-4CA5-45CA3F8F2977}"/>
              </a:ext>
            </a:extLst>
          </p:cNvPr>
          <p:cNvGrpSpPr/>
          <p:nvPr>
            <p:custDataLst>
              <p:tags r:id="rId8"/>
            </p:custDataLst>
          </p:nvPr>
        </p:nvGrpSpPr>
        <p:grpSpPr>
          <a:xfrm>
            <a:off x="10436501" y="444466"/>
            <a:ext cx="453473" cy="139148"/>
            <a:chOff x="10436501" y="444466"/>
            <a:chExt cx="453473" cy="139148"/>
          </a:xfrm>
          <a:solidFill>
            <a:srgbClr val="1890D6">
              <a:alpha val="35000"/>
            </a:srgbClr>
          </a:solidFill>
        </p:grpSpPr>
        <p:sp>
          <p:nvSpPr>
            <p:cNvPr id="326" name="PA-燕尾形 325">
              <a:extLst>
                <a:ext uri="{FF2B5EF4-FFF2-40B4-BE49-F238E27FC236}">
                  <a16:creationId xmlns:a16="http://schemas.microsoft.com/office/drawing/2014/main" id="{41DDBCDB-8E17-C6F8-7C2A-914361E6FAE7}"/>
                </a:ext>
              </a:extLst>
            </p:cNvPr>
            <p:cNvSpPr/>
            <p:nvPr>
              <p:custDataLst>
                <p:tags r:id="rId9"/>
              </p:custDataLst>
            </p:nvPr>
          </p:nvSpPr>
          <p:spPr>
            <a:xfrm>
              <a:off x="1043650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7" name="PA-燕尾形 326">
              <a:extLst>
                <a:ext uri="{FF2B5EF4-FFF2-40B4-BE49-F238E27FC236}">
                  <a16:creationId xmlns:a16="http://schemas.microsoft.com/office/drawing/2014/main" id="{7C35FF92-0C04-1BC2-3019-3E366F26C8D9}"/>
                </a:ext>
              </a:extLst>
            </p:cNvPr>
            <p:cNvSpPr/>
            <p:nvPr>
              <p:custDataLst>
                <p:tags r:id="rId10"/>
              </p:custDataLst>
            </p:nvPr>
          </p:nvSpPr>
          <p:spPr>
            <a:xfrm>
              <a:off x="1054127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8" name="PA-燕尾形 327">
              <a:extLst>
                <a:ext uri="{FF2B5EF4-FFF2-40B4-BE49-F238E27FC236}">
                  <a16:creationId xmlns:a16="http://schemas.microsoft.com/office/drawing/2014/main" id="{316315CB-C555-AEC0-3B64-C9B4D54C0905}"/>
                </a:ext>
              </a:extLst>
            </p:cNvPr>
            <p:cNvSpPr/>
            <p:nvPr>
              <p:custDataLst>
                <p:tags r:id="rId11"/>
              </p:custDataLst>
            </p:nvPr>
          </p:nvSpPr>
          <p:spPr>
            <a:xfrm>
              <a:off x="10646051"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9" name="PA-燕尾形 328">
              <a:extLst>
                <a:ext uri="{FF2B5EF4-FFF2-40B4-BE49-F238E27FC236}">
                  <a16:creationId xmlns:a16="http://schemas.microsoft.com/office/drawing/2014/main" id="{27ED1E54-CE03-E83B-8998-00DF6FBAA636}"/>
                </a:ext>
              </a:extLst>
            </p:cNvPr>
            <p:cNvSpPr/>
            <p:nvPr>
              <p:custDataLst>
                <p:tags r:id="rId12"/>
              </p:custDataLst>
            </p:nvPr>
          </p:nvSpPr>
          <p:spPr>
            <a:xfrm>
              <a:off x="10750826" y="444466"/>
              <a:ext cx="139148" cy="139148"/>
            </a:xfrm>
            <a:prstGeom prst="chevron">
              <a:avLst/>
            </a:prstGeom>
            <a:grpFill/>
            <a:ln w="3175">
              <a:gradFill flip="none" rotWithShape="1">
                <a:gsLst>
                  <a:gs pos="0">
                    <a:srgbClr val="36F8E6">
                      <a:alpha val="0"/>
                    </a:srgbClr>
                  </a:gs>
                  <a:gs pos="100000">
                    <a:srgbClr val="36F8E6"/>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 name="文本框 7">
            <a:extLst>
              <a:ext uri="{FF2B5EF4-FFF2-40B4-BE49-F238E27FC236}">
                <a16:creationId xmlns:a16="http://schemas.microsoft.com/office/drawing/2014/main" id="{B343132A-6A2B-CBF8-11B8-CE382762129B}"/>
              </a:ext>
            </a:extLst>
          </p:cNvPr>
          <p:cNvSpPr txBox="1"/>
          <p:nvPr/>
        </p:nvSpPr>
        <p:spPr>
          <a:xfrm>
            <a:off x="454261" y="289345"/>
            <a:ext cx="2738995" cy="367879"/>
          </a:xfrm>
          <a:custGeom>
            <a:avLst/>
            <a:gdLst/>
            <a:ahLst/>
            <a:cxnLst/>
            <a:rect l="l" t="t" r="r" b="b"/>
            <a:pathLst>
              <a:path w="1879397" h="164592">
                <a:moveTo>
                  <a:pt x="1111758" y="142875"/>
                </a:moveTo>
                <a:lnTo>
                  <a:pt x="1111072" y="147447"/>
                </a:lnTo>
                <a:lnTo>
                  <a:pt x="1180338" y="147447"/>
                </a:lnTo>
                <a:lnTo>
                  <a:pt x="1181024" y="142875"/>
                </a:lnTo>
                <a:close/>
                <a:moveTo>
                  <a:pt x="422072" y="122986"/>
                </a:moveTo>
                <a:lnTo>
                  <a:pt x="552602" y="122986"/>
                </a:lnTo>
                <a:lnTo>
                  <a:pt x="549859" y="142189"/>
                </a:lnTo>
                <a:lnTo>
                  <a:pt x="419329" y="142189"/>
                </a:lnTo>
                <a:close/>
                <a:moveTo>
                  <a:pt x="48692" y="121615"/>
                </a:moveTo>
                <a:lnTo>
                  <a:pt x="46406" y="138988"/>
                </a:lnTo>
                <a:lnTo>
                  <a:pt x="141961" y="138988"/>
                </a:lnTo>
                <a:lnTo>
                  <a:pt x="144246" y="121615"/>
                </a:lnTo>
                <a:close/>
                <a:moveTo>
                  <a:pt x="1114730" y="121158"/>
                </a:moveTo>
                <a:lnTo>
                  <a:pt x="1114044" y="125958"/>
                </a:lnTo>
                <a:lnTo>
                  <a:pt x="1183310" y="125958"/>
                </a:lnTo>
                <a:lnTo>
                  <a:pt x="1183996" y="121158"/>
                </a:lnTo>
                <a:close/>
                <a:moveTo>
                  <a:pt x="878891" y="113157"/>
                </a:moveTo>
                <a:lnTo>
                  <a:pt x="875233" y="140131"/>
                </a:lnTo>
                <a:lnTo>
                  <a:pt x="902894" y="140131"/>
                </a:lnTo>
                <a:lnTo>
                  <a:pt x="906551" y="113157"/>
                </a:lnTo>
                <a:close/>
                <a:moveTo>
                  <a:pt x="1614068" y="110413"/>
                </a:moveTo>
                <a:lnTo>
                  <a:pt x="1644472" y="110413"/>
                </a:lnTo>
                <a:lnTo>
                  <a:pt x="1637386" y="140131"/>
                </a:lnTo>
                <a:lnTo>
                  <a:pt x="1656131" y="140131"/>
                </a:lnTo>
                <a:lnTo>
                  <a:pt x="1665503" y="130302"/>
                </a:lnTo>
                <a:lnTo>
                  <a:pt x="1661160" y="164592"/>
                </a:lnTo>
                <a:lnTo>
                  <a:pt x="1600352" y="164592"/>
                </a:lnTo>
                <a:close/>
                <a:moveTo>
                  <a:pt x="671170" y="102870"/>
                </a:moveTo>
                <a:lnTo>
                  <a:pt x="668198" y="125044"/>
                </a:lnTo>
                <a:lnTo>
                  <a:pt x="627050" y="129616"/>
                </a:lnTo>
                <a:lnTo>
                  <a:pt x="630250" y="107442"/>
                </a:lnTo>
                <a:close/>
                <a:moveTo>
                  <a:pt x="1260958" y="101955"/>
                </a:moveTo>
                <a:lnTo>
                  <a:pt x="1378230" y="101955"/>
                </a:lnTo>
                <a:lnTo>
                  <a:pt x="1375029" y="123672"/>
                </a:lnTo>
                <a:lnTo>
                  <a:pt x="1257757" y="123672"/>
                </a:lnTo>
                <a:close/>
                <a:moveTo>
                  <a:pt x="846887" y="93268"/>
                </a:moveTo>
                <a:lnTo>
                  <a:pt x="944042" y="93268"/>
                </a:lnTo>
                <a:lnTo>
                  <a:pt x="934669" y="160248"/>
                </a:lnTo>
                <a:lnTo>
                  <a:pt x="837514" y="160248"/>
                </a:lnTo>
                <a:close/>
                <a:moveTo>
                  <a:pt x="54407" y="82524"/>
                </a:moveTo>
                <a:lnTo>
                  <a:pt x="51892" y="99898"/>
                </a:lnTo>
                <a:lnTo>
                  <a:pt x="147447" y="99898"/>
                </a:lnTo>
                <a:lnTo>
                  <a:pt x="149962" y="82524"/>
                </a:lnTo>
                <a:close/>
                <a:moveTo>
                  <a:pt x="1169594" y="71551"/>
                </a:moveTo>
                <a:lnTo>
                  <a:pt x="1168680" y="77724"/>
                </a:lnTo>
                <a:lnTo>
                  <a:pt x="1179424" y="77724"/>
                </a:lnTo>
                <a:lnTo>
                  <a:pt x="1184453" y="71551"/>
                </a:lnTo>
                <a:close/>
                <a:moveTo>
                  <a:pt x="432816" y="65836"/>
                </a:moveTo>
                <a:lnTo>
                  <a:pt x="599465" y="65836"/>
                </a:lnTo>
                <a:lnTo>
                  <a:pt x="596951" y="84124"/>
                </a:lnTo>
                <a:lnTo>
                  <a:pt x="588035" y="98755"/>
                </a:lnTo>
                <a:lnTo>
                  <a:pt x="607924" y="98755"/>
                </a:lnTo>
                <a:lnTo>
                  <a:pt x="600837" y="149275"/>
                </a:lnTo>
                <a:cubicBezTo>
                  <a:pt x="600227" y="153695"/>
                  <a:pt x="598208" y="157314"/>
                  <a:pt x="594779" y="160134"/>
                </a:cubicBezTo>
                <a:cubicBezTo>
                  <a:pt x="591350" y="162953"/>
                  <a:pt x="587426" y="164363"/>
                  <a:pt x="583006" y="164363"/>
                </a:cubicBezTo>
                <a:lnTo>
                  <a:pt x="498653" y="164363"/>
                </a:lnTo>
                <a:lnTo>
                  <a:pt x="518541" y="147675"/>
                </a:lnTo>
                <a:lnTo>
                  <a:pt x="557632" y="147675"/>
                </a:lnTo>
                <a:lnTo>
                  <a:pt x="561746" y="117500"/>
                </a:lnTo>
                <a:lnTo>
                  <a:pt x="432359" y="117500"/>
                </a:lnTo>
                <a:lnTo>
                  <a:pt x="446303" y="89154"/>
                </a:lnTo>
                <a:lnTo>
                  <a:pt x="485623" y="89154"/>
                </a:lnTo>
                <a:lnTo>
                  <a:pt x="481508" y="98755"/>
                </a:lnTo>
                <a:lnTo>
                  <a:pt x="544373" y="98755"/>
                </a:lnTo>
                <a:lnTo>
                  <a:pt x="553060" y="84124"/>
                </a:lnTo>
                <a:lnTo>
                  <a:pt x="430301" y="84124"/>
                </a:lnTo>
                <a:close/>
                <a:moveTo>
                  <a:pt x="223266" y="52120"/>
                </a:moveTo>
                <a:lnTo>
                  <a:pt x="310134" y="52120"/>
                </a:lnTo>
                <a:lnTo>
                  <a:pt x="306934" y="73837"/>
                </a:lnTo>
                <a:lnTo>
                  <a:pt x="267157" y="73837"/>
                </a:lnTo>
                <a:lnTo>
                  <a:pt x="246355" y="138988"/>
                </a:lnTo>
                <a:lnTo>
                  <a:pt x="262357" y="137160"/>
                </a:lnTo>
                <a:lnTo>
                  <a:pt x="263042" y="108585"/>
                </a:lnTo>
                <a:lnTo>
                  <a:pt x="297790" y="108585"/>
                </a:lnTo>
                <a:lnTo>
                  <a:pt x="296418" y="164592"/>
                </a:lnTo>
                <a:lnTo>
                  <a:pt x="261671" y="164592"/>
                </a:lnTo>
                <a:lnTo>
                  <a:pt x="261671" y="158419"/>
                </a:lnTo>
                <a:lnTo>
                  <a:pt x="207264" y="164592"/>
                </a:lnTo>
                <a:lnTo>
                  <a:pt x="210464" y="143332"/>
                </a:lnTo>
                <a:lnTo>
                  <a:pt x="232410" y="73837"/>
                </a:lnTo>
                <a:lnTo>
                  <a:pt x="220066" y="73837"/>
                </a:lnTo>
                <a:close/>
                <a:moveTo>
                  <a:pt x="1137818" y="47320"/>
                </a:moveTo>
                <a:lnTo>
                  <a:pt x="1173023" y="47320"/>
                </a:lnTo>
                <a:lnTo>
                  <a:pt x="1172109" y="53949"/>
                </a:lnTo>
                <a:lnTo>
                  <a:pt x="1199083" y="53949"/>
                </a:lnTo>
                <a:lnTo>
                  <a:pt x="1202741" y="49606"/>
                </a:lnTo>
                <a:lnTo>
                  <a:pt x="1241831" y="49606"/>
                </a:lnTo>
                <a:lnTo>
                  <a:pt x="1221715" y="77724"/>
                </a:lnTo>
                <a:lnTo>
                  <a:pt x="1246404" y="77724"/>
                </a:lnTo>
                <a:lnTo>
                  <a:pt x="1243889" y="95097"/>
                </a:lnTo>
                <a:lnTo>
                  <a:pt x="1131646" y="95097"/>
                </a:lnTo>
                <a:lnTo>
                  <a:pt x="1121588" y="103098"/>
                </a:lnTo>
                <a:lnTo>
                  <a:pt x="1230173" y="103098"/>
                </a:lnTo>
                <a:lnTo>
                  <a:pt x="1221715" y="164134"/>
                </a:lnTo>
                <a:lnTo>
                  <a:pt x="1065124" y="164134"/>
                </a:lnTo>
                <a:lnTo>
                  <a:pt x="1070382" y="125730"/>
                </a:lnTo>
                <a:lnTo>
                  <a:pt x="1049350" y="125730"/>
                </a:lnTo>
                <a:lnTo>
                  <a:pt x="1089584" y="95097"/>
                </a:lnTo>
                <a:lnTo>
                  <a:pt x="1053465" y="95097"/>
                </a:lnTo>
                <a:lnTo>
                  <a:pt x="1055980" y="77724"/>
                </a:lnTo>
                <a:lnTo>
                  <a:pt x="1133475" y="77724"/>
                </a:lnTo>
                <a:lnTo>
                  <a:pt x="1134390" y="71551"/>
                </a:lnTo>
                <a:lnTo>
                  <a:pt x="1065352" y="71551"/>
                </a:lnTo>
                <a:lnTo>
                  <a:pt x="1067867" y="53949"/>
                </a:lnTo>
                <a:lnTo>
                  <a:pt x="1136904" y="53949"/>
                </a:lnTo>
                <a:close/>
                <a:moveTo>
                  <a:pt x="791185" y="43434"/>
                </a:moveTo>
                <a:lnTo>
                  <a:pt x="787527" y="69494"/>
                </a:lnTo>
                <a:lnTo>
                  <a:pt x="798043" y="69494"/>
                </a:lnTo>
                <a:lnTo>
                  <a:pt x="801700" y="43434"/>
                </a:lnTo>
                <a:close/>
                <a:moveTo>
                  <a:pt x="752094" y="43434"/>
                </a:moveTo>
                <a:lnTo>
                  <a:pt x="748436" y="69494"/>
                </a:lnTo>
                <a:lnTo>
                  <a:pt x="759409" y="69494"/>
                </a:lnTo>
                <a:lnTo>
                  <a:pt x="763067" y="43434"/>
                </a:lnTo>
                <a:close/>
                <a:moveTo>
                  <a:pt x="59893" y="43434"/>
                </a:moveTo>
                <a:lnTo>
                  <a:pt x="57379" y="60807"/>
                </a:lnTo>
                <a:lnTo>
                  <a:pt x="152933" y="60807"/>
                </a:lnTo>
                <a:lnTo>
                  <a:pt x="155448" y="43434"/>
                </a:lnTo>
                <a:close/>
                <a:moveTo>
                  <a:pt x="864032" y="37947"/>
                </a:moveTo>
                <a:lnTo>
                  <a:pt x="892835" y="37947"/>
                </a:lnTo>
                <a:lnTo>
                  <a:pt x="892378" y="64465"/>
                </a:lnTo>
                <a:lnTo>
                  <a:pt x="904037" y="64465"/>
                </a:lnTo>
                <a:lnTo>
                  <a:pt x="911352" y="38862"/>
                </a:lnTo>
                <a:lnTo>
                  <a:pt x="938555" y="38862"/>
                </a:lnTo>
                <a:lnTo>
                  <a:pt x="931469" y="64465"/>
                </a:lnTo>
                <a:lnTo>
                  <a:pt x="952271" y="64465"/>
                </a:lnTo>
                <a:lnTo>
                  <a:pt x="949300" y="85725"/>
                </a:lnTo>
                <a:lnTo>
                  <a:pt x="843686" y="85725"/>
                </a:lnTo>
                <a:lnTo>
                  <a:pt x="846658" y="64465"/>
                </a:lnTo>
                <a:lnTo>
                  <a:pt x="863575" y="64465"/>
                </a:lnTo>
                <a:close/>
                <a:moveTo>
                  <a:pt x="1605610" y="34747"/>
                </a:moveTo>
                <a:lnTo>
                  <a:pt x="1636014" y="34747"/>
                </a:lnTo>
                <a:lnTo>
                  <a:pt x="1582979" y="164592"/>
                </a:lnTo>
                <a:lnTo>
                  <a:pt x="1552575" y="164592"/>
                </a:lnTo>
                <a:close/>
                <a:moveTo>
                  <a:pt x="564947" y="22860"/>
                </a:moveTo>
                <a:lnTo>
                  <a:pt x="562204" y="42291"/>
                </a:lnTo>
                <a:lnTo>
                  <a:pt x="586892" y="42291"/>
                </a:lnTo>
                <a:lnTo>
                  <a:pt x="589636" y="22860"/>
                </a:lnTo>
                <a:close/>
                <a:moveTo>
                  <a:pt x="1194054" y="19431"/>
                </a:moveTo>
                <a:lnTo>
                  <a:pt x="1192682" y="30403"/>
                </a:lnTo>
                <a:lnTo>
                  <a:pt x="1205484" y="30403"/>
                </a:lnTo>
                <a:lnTo>
                  <a:pt x="1207084" y="19431"/>
                </a:lnTo>
                <a:close/>
                <a:moveTo>
                  <a:pt x="1152906" y="19431"/>
                </a:moveTo>
                <a:lnTo>
                  <a:pt x="1151534" y="30403"/>
                </a:lnTo>
                <a:lnTo>
                  <a:pt x="1164107" y="30403"/>
                </a:lnTo>
                <a:lnTo>
                  <a:pt x="1165479" y="19431"/>
                </a:lnTo>
                <a:close/>
                <a:moveTo>
                  <a:pt x="1112444" y="19431"/>
                </a:moveTo>
                <a:lnTo>
                  <a:pt x="1110844" y="30403"/>
                </a:lnTo>
                <a:lnTo>
                  <a:pt x="1123874" y="30403"/>
                </a:lnTo>
                <a:lnTo>
                  <a:pt x="1125245" y="19431"/>
                </a:lnTo>
                <a:close/>
                <a:moveTo>
                  <a:pt x="1805102" y="17830"/>
                </a:moveTo>
                <a:lnTo>
                  <a:pt x="1835277" y="17830"/>
                </a:lnTo>
                <a:lnTo>
                  <a:pt x="1819504" y="129387"/>
                </a:lnTo>
                <a:lnTo>
                  <a:pt x="1789329" y="129387"/>
                </a:lnTo>
                <a:close/>
                <a:moveTo>
                  <a:pt x="233553" y="8686"/>
                </a:moveTo>
                <a:lnTo>
                  <a:pt x="311734" y="8686"/>
                </a:lnTo>
                <a:lnTo>
                  <a:pt x="308762" y="30403"/>
                </a:lnTo>
                <a:lnTo>
                  <a:pt x="230581" y="30403"/>
                </a:lnTo>
                <a:close/>
                <a:moveTo>
                  <a:pt x="1750467" y="4800"/>
                </a:moveTo>
                <a:lnTo>
                  <a:pt x="1779499" y="4800"/>
                </a:lnTo>
                <a:lnTo>
                  <a:pt x="1783156" y="24688"/>
                </a:lnTo>
                <a:lnTo>
                  <a:pt x="1754124" y="24688"/>
                </a:lnTo>
                <a:close/>
                <a:moveTo>
                  <a:pt x="538886" y="4572"/>
                </a:moveTo>
                <a:lnTo>
                  <a:pt x="620725" y="4572"/>
                </a:lnTo>
                <a:lnTo>
                  <a:pt x="612724" y="60579"/>
                </a:lnTo>
                <a:lnTo>
                  <a:pt x="530885" y="60579"/>
                </a:lnTo>
                <a:close/>
                <a:moveTo>
                  <a:pt x="1572920" y="4343"/>
                </a:moveTo>
                <a:lnTo>
                  <a:pt x="1674876" y="4343"/>
                </a:lnTo>
                <a:lnTo>
                  <a:pt x="1660931" y="104241"/>
                </a:lnTo>
                <a:lnTo>
                  <a:pt x="1630528" y="104241"/>
                </a:lnTo>
                <a:lnTo>
                  <a:pt x="1641729" y="23774"/>
                </a:lnTo>
                <a:lnTo>
                  <a:pt x="1600352" y="23774"/>
                </a:lnTo>
                <a:lnTo>
                  <a:pt x="1598295" y="38862"/>
                </a:lnTo>
                <a:lnTo>
                  <a:pt x="1571777" y="104241"/>
                </a:lnTo>
                <a:lnTo>
                  <a:pt x="1558976" y="104241"/>
                </a:lnTo>
                <a:close/>
                <a:moveTo>
                  <a:pt x="1505483" y="4343"/>
                </a:moveTo>
                <a:lnTo>
                  <a:pt x="1551203" y="4343"/>
                </a:lnTo>
                <a:lnTo>
                  <a:pt x="1545717" y="21717"/>
                </a:lnTo>
                <a:lnTo>
                  <a:pt x="1566291" y="21717"/>
                </a:lnTo>
                <a:lnTo>
                  <a:pt x="1563548" y="41148"/>
                </a:lnTo>
                <a:lnTo>
                  <a:pt x="1539773" y="41148"/>
                </a:lnTo>
                <a:lnTo>
                  <a:pt x="1531087" y="69494"/>
                </a:lnTo>
                <a:lnTo>
                  <a:pt x="1559433" y="69494"/>
                </a:lnTo>
                <a:lnTo>
                  <a:pt x="1556690" y="88925"/>
                </a:lnTo>
                <a:lnTo>
                  <a:pt x="1545717" y="88925"/>
                </a:lnTo>
                <a:lnTo>
                  <a:pt x="1547774" y="164592"/>
                </a:lnTo>
                <a:lnTo>
                  <a:pt x="1513256" y="164592"/>
                </a:lnTo>
                <a:lnTo>
                  <a:pt x="1511656" y="112014"/>
                </a:lnTo>
                <a:lnTo>
                  <a:pt x="1495654" y="164592"/>
                </a:lnTo>
                <a:lnTo>
                  <a:pt x="1460906" y="164592"/>
                </a:lnTo>
                <a:lnTo>
                  <a:pt x="1483766" y="88925"/>
                </a:lnTo>
                <a:lnTo>
                  <a:pt x="1476223" y="88925"/>
                </a:lnTo>
                <a:lnTo>
                  <a:pt x="1478966" y="69494"/>
                </a:lnTo>
                <a:lnTo>
                  <a:pt x="1494282" y="69494"/>
                </a:lnTo>
                <a:lnTo>
                  <a:pt x="1502969" y="41148"/>
                </a:lnTo>
                <a:lnTo>
                  <a:pt x="1483081" y="41148"/>
                </a:lnTo>
                <a:lnTo>
                  <a:pt x="1485824" y="21717"/>
                </a:lnTo>
                <a:lnTo>
                  <a:pt x="1508912" y="21717"/>
                </a:lnTo>
                <a:lnTo>
                  <a:pt x="1512113" y="11887"/>
                </a:lnTo>
                <a:close/>
                <a:moveTo>
                  <a:pt x="966445" y="4343"/>
                </a:moveTo>
                <a:lnTo>
                  <a:pt x="1040968" y="4343"/>
                </a:lnTo>
                <a:lnTo>
                  <a:pt x="1037996" y="25831"/>
                </a:lnTo>
                <a:lnTo>
                  <a:pt x="1027024" y="63093"/>
                </a:lnTo>
                <a:lnTo>
                  <a:pt x="1037311" y="63093"/>
                </a:lnTo>
                <a:lnTo>
                  <a:pt x="1034339" y="84810"/>
                </a:lnTo>
                <a:lnTo>
                  <a:pt x="1021766" y="146989"/>
                </a:lnTo>
                <a:lnTo>
                  <a:pt x="987247" y="146989"/>
                </a:lnTo>
                <a:lnTo>
                  <a:pt x="989990" y="127558"/>
                </a:lnTo>
                <a:lnTo>
                  <a:pt x="997991" y="127558"/>
                </a:lnTo>
                <a:lnTo>
                  <a:pt x="1006678" y="84810"/>
                </a:lnTo>
                <a:lnTo>
                  <a:pt x="995020" y="84810"/>
                </a:lnTo>
                <a:lnTo>
                  <a:pt x="997991" y="63093"/>
                </a:lnTo>
                <a:lnTo>
                  <a:pt x="1008964" y="25831"/>
                </a:lnTo>
                <a:lnTo>
                  <a:pt x="997077" y="25831"/>
                </a:lnTo>
                <a:lnTo>
                  <a:pt x="977417" y="164363"/>
                </a:lnTo>
                <a:lnTo>
                  <a:pt x="943813" y="164363"/>
                </a:lnTo>
                <a:close/>
                <a:moveTo>
                  <a:pt x="1069924" y="4114"/>
                </a:moveTo>
                <a:lnTo>
                  <a:pt x="1248232" y="4114"/>
                </a:lnTo>
                <a:lnTo>
                  <a:pt x="1242517" y="45491"/>
                </a:lnTo>
                <a:lnTo>
                  <a:pt x="1069467" y="45491"/>
                </a:lnTo>
                <a:lnTo>
                  <a:pt x="1074268" y="11201"/>
                </a:lnTo>
                <a:close/>
                <a:moveTo>
                  <a:pt x="1838478" y="228"/>
                </a:moveTo>
                <a:lnTo>
                  <a:pt x="1879397" y="228"/>
                </a:lnTo>
                <a:lnTo>
                  <a:pt x="1858366" y="149275"/>
                </a:lnTo>
                <a:cubicBezTo>
                  <a:pt x="1857756" y="153543"/>
                  <a:pt x="1855737" y="157124"/>
                  <a:pt x="1852308" y="160020"/>
                </a:cubicBezTo>
                <a:cubicBezTo>
                  <a:pt x="1848879" y="162915"/>
                  <a:pt x="1845031" y="164363"/>
                  <a:pt x="1840763" y="164363"/>
                </a:cubicBezTo>
                <a:lnTo>
                  <a:pt x="1804645" y="164363"/>
                </a:lnTo>
                <a:lnTo>
                  <a:pt x="1824762" y="143332"/>
                </a:lnTo>
                <a:lnTo>
                  <a:pt x="1843278" y="10287"/>
                </a:lnTo>
                <a:close/>
                <a:moveTo>
                  <a:pt x="1691488" y="228"/>
                </a:moveTo>
                <a:lnTo>
                  <a:pt x="1733779" y="228"/>
                </a:lnTo>
                <a:lnTo>
                  <a:pt x="1743151" y="42062"/>
                </a:lnTo>
                <a:lnTo>
                  <a:pt x="1794586" y="42062"/>
                </a:lnTo>
                <a:lnTo>
                  <a:pt x="1791386" y="64008"/>
                </a:lnTo>
                <a:lnTo>
                  <a:pt x="1748180" y="64008"/>
                </a:lnTo>
                <a:lnTo>
                  <a:pt x="1753667" y="87782"/>
                </a:lnTo>
                <a:lnTo>
                  <a:pt x="1787271" y="69951"/>
                </a:lnTo>
                <a:lnTo>
                  <a:pt x="1783156" y="98298"/>
                </a:lnTo>
                <a:lnTo>
                  <a:pt x="1758925" y="111328"/>
                </a:lnTo>
                <a:lnTo>
                  <a:pt x="1765783" y="141046"/>
                </a:lnTo>
                <a:lnTo>
                  <a:pt x="1778584" y="141046"/>
                </a:lnTo>
                <a:lnTo>
                  <a:pt x="1786585" y="134645"/>
                </a:lnTo>
                <a:lnTo>
                  <a:pt x="1782242" y="164363"/>
                </a:lnTo>
                <a:lnTo>
                  <a:pt x="1736293" y="164363"/>
                </a:lnTo>
                <a:lnTo>
                  <a:pt x="1727835" y="128016"/>
                </a:lnTo>
                <a:lnTo>
                  <a:pt x="1675257" y="155905"/>
                </a:lnTo>
                <a:lnTo>
                  <a:pt x="1679143" y="127558"/>
                </a:lnTo>
                <a:lnTo>
                  <a:pt x="1722349" y="104470"/>
                </a:lnTo>
                <a:lnTo>
                  <a:pt x="1712976" y="64008"/>
                </a:lnTo>
                <a:lnTo>
                  <a:pt x="1683715" y="64008"/>
                </a:lnTo>
                <a:lnTo>
                  <a:pt x="1686916" y="42062"/>
                </a:lnTo>
                <a:lnTo>
                  <a:pt x="1707718" y="42062"/>
                </a:lnTo>
                <a:lnTo>
                  <a:pt x="1700175" y="8915"/>
                </a:lnTo>
                <a:close/>
                <a:moveTo>
                  <a:pt x="883691" y="228"/>
                </a:moveTo>
                <a:lnTo>
                  <a:pt x="924154" y="228"/>
                </a:lnTo>
                <a:lnTo>
                  <a:pt x="922325" y="12115"/>
                </a:lnTo>
                <a:lnTo>
                  <a:pt x="956843" y="12115"/>
                </a:lnTo>
                <a:lnTo>
                  <a:pt x="954100" y="32004"/>
                </a:lnTo>
                <a:lnTo>
                  <a:pt x="854202" y="32004"/>
                </a:lnTo>
                <a:lnTo>
                  <a:pt x="856945" y="12115"/>
                </a:lnTo>
                <a:lnTo>
                  <a:pt x="888949" y="12115"/>
                </a:lnTo>
                <a:lnTo>
                  <a:pt x="889406" y="8915"/>
                </a:lnTo>
                <a:close/>
                <a:moveTo>
                  <a:pt x="451561" y="228"/>
                </a:moveTo>
                <a:lnTo>
                  <a:pt x="496595" y="228"/>
                </a:lnTo>
                <a:lnTo>
                  <a:pt x="492252" y="8915"/>
                </a:lnTo>
                <a:lnTo>
                  <a:pt x="530200" y="8915"/>
                </a:lnTo>
                <a:lnTo>
                  <a:pt x="525170" y="45262"/>
                </a:lnTo>
                <a:cubicBezTo>
                  <a:pt x="524408" y="49682"/>
                  <a:pt x="522351" y="53378"/>
                  <a:pt x="518998" y="56349"/>
                </a:cubicBezTo>
                <a:cubicBezTo>
                  <a:pt x="515645" y="59321"/>
                  <a:pt x="511759" y="60807"/>
                  <a:pt x="507340" y="60807"/>
                </a:cubicBezTo>
                <a:lnTo>
                  <a:pt x="478765" y="60807"/>
                </a:lnTo>
                <a:lnTo>
                  <a:pt x="493395" y="46405"/>
                </a:lnTo>
                <a:lnTo>
                  <a:pt x="496138" y="26746"/>
                </a:lnTo>
                <a:lnTo>
                  <a:pt x="483565" y="26746"/>
                </a:lnTo>
                <a:lnTo>
                  <a:pt x="467106" y="60807"/>
                </a:lnTo>
                <a:lnTo>
                  <a:pt x="431216" y="60807"/>
                </a:lnTo>
                <a:lnTo>
                  <a:pt x="448589" y="26746"/>
                </a:lnTo>
                <a:lnTo>
                  <a:pt x="435788" y="26746"/>
                </a:lnTo>
                <a:lnTo>
                  <a:pt x="438302" y="8915"/>
                </a:lnTo>
                <a:lnTo>
                  <a:pt x="457733" y="8915"/>
                </a:lnTo>
                <a:lnTo>
                  <a:pt x="458191" y="8001"/>
                </a:lnTo>
                <a:close/>
                <a:moveTo>
                  <a:pt x="1301191" y="0"/>
                </a:moveTo>
                <a:lnTo>
                  <a:pt x="1353312" y="0"/>
                </a:lnTo>
                <a:lnTo>
                  <a:pt x="1346911" y="21717"/>
                </a:lnTo>
                <a:lnTo>
                  <a:pt x="1458925" y="21717"/>
                </a:lnTo>
                <a:lnTo>
                  <a:pt x="1455953" y="43434"/>
                </a:lnTo>
                <a:lnTo>
                  <a:pt x="1340510" y="43434"/>
                </a:lnTo>
                <a:lnTo>
                  <a:pt x="1334338" y="65151"/>
                </a:lnTo>
                <a:lnTo>
                  <a:pt x="1444066" y="65151"/>
                </a:lnTo>
                <a:lnTo>
                  <a:pt x="1432865" y="145161"/>
                </a:lnTo>
                <a:cubicBezTo>
                  <a:pt x="1432255" y="149580"/>
                  <a:pt x="1430274" y="153276"/>
                  <a:pt x="1426921" y="156248"/>
                </a:cubicBezTo>
                <a:cubicBezTo>
                  <a:pt x="1423568" y="159219"/>
                  <a:pt x="1419682" y="160705"/>
                  <a:pt x="1415263" y="160705"/>
                </a:cubicBezTo>
                <a:lnTo>
                  <a:pt x="1331366" y="160705"/>
                </a:lnTo>
                <a:lnTo>
                  <a:pt x="1351255" y="139674"/>
                </a:lnTo>
                <a:lnTo>
                  <a:pt x="1351255" y="138988"/>
                </a:lnTo>
                <a:lnTo>
                  <a:pt x="1390345" y="138988"/>
                </a:lnTo>
                <a:lnTo>
                  <a:pt x="1397660" y="86868"/>
                </a:lnTo>
                <a:lnTo>
                  <a:pt x="1284732" y="86868"/>
                </a:lnTo>
                <a:lnTo>
                  <a:pt x="1307821" y="7543"/>
                </a:lnTo>
                <a:close/>
                <a:moveTo>
                  <a:pt x="759866" y="0"/>
                </a:moveTo>
                <a:lnTo>
                  <a:pt x="800557" y="0"/>
                </a:lnTo>
                <a:lnTo>
                  <a:pt x="797357" y="21717"/>
                </a:lnTo>
                <a:lnTo>
                  <a:pt x="832104" y="21717"/>
                </a:lnTo>
                <a:lnTo>
                  <a:pt x="822503" y="91211"/>
                </a:lnTo>
                <a:lnTo>
                  <a:pt x="789127" y="91211"/>
                </a:lnTo>
                <a:lnTo>
                  <a:pt x="767639" y="121615"/>
                </a:lnTo>
                <a:lnTo>
                  <a:pt x="785012" y="138988"/>
                </a:lnTo>
                <a:lnTo>
                  <a:pt x="815188" y="138988"/>
                </a:lnTo>
                <a:lnTo>
                  <a:pt x="811530" y="164592"/>
                </a:lnTo>
                <a:lnTo>
                  <a:pt x="768096" y="164592"/>
                </a:lnTo>
                <a:lnTo>
                  <a:pt x="750494" y="145846"/>
                </a:lnTo>
                <a:lnTo>
                  <a:pt x="737006" y="164592"/>
                </a:lnTo>
                <a:lnTo>
                  <a:pt x="702945" y="164592"/>
                </a:lnTo>
                <a:lnTo>
                  <a:pt x="731749" y="125730"/>
                </a:lnTo>
                <a:lnTo>
                  <a:pt x="709117" y="101498"/>
                </a:lnTo>
                <a:lnTo>
                  <a:pt x="702488" y="149275"/>
                </a:lnTo>
                <a:cubicBezTo>
                  <a:pt x="701878" y="153695"/>
                  <a:pt x="699821" y="157314"/>
                  <a:pt x="696316" y="160134"/>
                </a:cubicBezTo>
                <a:cubicBezTo>
                  <a:pt x="692810" y="162953"/>
                  <a:pt x="688924" y="164363"/>
                  <a:pt x="684657" y="164363"/>
                </a:cubicBezTo>
                <a:lnTo>
                  <a:pt x="639623" y="164363"/>
                </a:lnTo>
                <a:lnTo>
                  <a:pt x="660654" y="142189"/>
                </a:lnTo>
                <a:lnTo>
                  <a:pt x="672770" y="142189"/>
                </a:lnTo>
                <a:lnTo>
                  <a:pt x="678713" y="92811"/>
                </a:lnTo>
                <a:lnTo>
                  <a:pt x="632765" y="92811"/>
                </a:lnTo>
                <a:lnTo>
                  <a:pt x="650596" y="34290"/>
                </a:lnTo>
                <a:lnTo>
                  <a:pt x="676656" y="34290"/>
                </a:lnTo>
                <a:lnTo>
                  <a:pt x="665912" y="71094"/>
                </a:lnTo>
                <a:lnTo>
                  <a:pt x="676199" y="71094"/>
                </a:lnTo>
                <a:lnTo>
                  <a:pt x="690601" y="25831"/>
                </a:lnTo>
                <a:lnTo>
                  <a:pt x="644881" y="25831"/>
                </a:lnTo>
                <a:lnTo>
                  <a:pt x="647853" y="4114"/>
                </a:lnTo>
                <a:lnTo>
                  <a:pt x="722376" y="4114"/>
                </a:lnTo>
                <a:lnTo>
                  <a:pt x="719404" y="25831"/>
                </a:lnTo>
                <a:lnTo>
                  <a:pt x="705460" y="71094"/>
                </a:lnTo>
                <a:lnTo>
                  <a:pt x="713461" y="71094"/>
                </a:lnTo>
                <a:lnTo>
                  <a:pt x="709346" y="99898"/>
                </a:lnTo>
                <a:lnTo>
                  <a:pt x="743179" y="99898"/>
                </a:lnTo>
                <a:lnTo>
                  <a:pt x="748436" y="105841"/>
                </a:lnTo>
                <a:lnTo>
                  <a:pt x="757809" y="91211"/>
                </a:lnTo>
                <a:lnTo>
                  <a:pt x="718033" y="91211"/>
                </a:lnTo>
                <a:lnTo>
                  <a:pt x="727634" y="21717"/>
                </a:lnTo>
                <a:lnTo>
                  <a:pt x="765124" y="21717"/>
                </a:lnTo>
                <a:lnTo>
                  <a:pt x="766953" y="8458"/>
                </a:lnTo>
                <a:close/>
                <a:moveTo>
                  <a:pt x="334823" y="0"/>
                </a:moveTo>
                <a:lnTo>
                  <a:pt x="378257" y="0"/>
                </a:lnTo>
                <a:lnTo>
                  <a:pt x="371856" y="26060"/>
                </a:lnTo>
                <a:lnTo>
                  <a:pt x="413690" y="26060"/>
                </a:lnTo>
                <a:lnTo>
                  <a:pt x="396316" y="149504"/>
                </a:lnTo>
                <a:cubicBezTo>
                  <a:pt x="395554" y="153924"/>
                  <a:pt x="393497" y="157543"/>
                  <a:pt x="390144" y="160362"/>
                </a:cubicBezTo>
                <a:cubicBezTo>
                  <a:pt x="386791" y="163182"/>
                  <a:pt x="382905" y="164592"/>
                  <a:pt x="378485" y="164592"/>
                </a:cubicBezTo>
                <a:lnTo>
                  <a:pt x="342138" y="164592"/>
                </a:lnTo>
                <a:lnTo>
                  <a:pt x="362255" y="143560"/>
                </a:lnTo>
                <a:lnTo>
                  <a:pt x="375742" y="47777"/>
                </a:lnTo>
                <a:lnTo>
                  <a:pt x="366370" y="47777"/>
                </a:lnTo>
                <a:lnTo>
                  <a:pt x="337566" y="164592"/>
                </a:lnTo>
                <a:lnTo>
                  <a:pt x="302819" y="164592"/>
                </a:lnTo>
                <a:lnTo>
                  <a:pt x="331622" y="47777"/>
                </a:lnTo>
                <a:lnTo>
                  <a:pt x="319278" y="47777"/>
                </a:lnTo>
                <a:lnTo>
                  <a:pt x="322478" y="26060"/>
                </a:lnTo>
                <a:lnTo>
                  <a:pt x="337109" y="26060"/>
                </a:lnTo>
                <a:lnTo>
                  <a:pt x="341681" y="7772"/>
                </a:lnTo>
                <a:close/>
                <a:moveTo>
                  <a:pt x="35433" y="0"/>
                </a:moveTo>
                <a:lnTo>
                  <a:pt x="96241" y="0"/>
                </a:lnTo>
                <a:lnTo>
                  <a:pt x="79781" y="21717"/>
                </a:lnTo>
                <a:lnTo>
                  <a:pt x="201854" y="21717"/>
                </a:lnTo>
                <a:lnTo>
                  <a:pt x="182423" y="160705"/>
                </a:lnTo>
                <a:lnTo>
                  <a:pt x="0" y="160705"/>
                </a:lnTo>
                <a:lnTo>
                  <a:pt x="19431" y="21717"/>
                </a:lnTo>
                <a:lnTo>
                  <a:pt x="27889" y="21717"/>
                </a:lnTo>
                <a:lnTo>
                  <a:pt x="40234" y="5486"/>
                </a:lnTo>
                <a:close/>
              </a:path>
            </a:pathLst>
          </a:custGeom>
          <a:gradFill>
            <a:gsLst>
              <a:gs pos="0">
                <a:srgbClr val="2FC9FF"/>
              </a:gs>
              <a:gs pos="100000">
                <a:srgbClr val="36F8E6"/>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defRPr sz="2800">
                <a:gradFill>
                  <a:gsLst>
                    <a:gs pos="0">
                      <a:srgbClr val="2FC9FF"/>
                    </a:gs>
                    <a:gs pos="100000">
                      <a:srgbClr val="36F8E6"/>
                    </a:gs>
                  </a:gsLst>
                  <a:lin ang="5400000" scaled="1"/>
                </a:gradFill>
                <a:latin typeface="优设标题黑" panose="00000500000000000000" pitchFamily="2" charset="-122"/>
                <a:ea typeface="优设标题黑" panose="00000500000000000000" pitchFamily="2" charset="-122"/>
              </a:defRPr>
            </a:lvl1pPr>
          </a:lstStyle>
          <a:p>
            <a:endParaRPr lang="en-US" altLang="zh-CN" dirty="0"/>
          </a:p>
        </p:txBody>
      </p:sp>
      <p:grpSp>
        <p:nvGrpSpPr>
          <p:cNvPr id="409" name="组合 408">
            <a:extLst>
              <a:ext uri="{FF2B5EF4-FFF2-40B4-BE49-F238E27FC236}">
                <a16:creationId xmlns:a16="http://schemas.microsoft.com/office/drawing/2014/main" id="{2257FAB4-9DF2-756B-059E-237B24918FE3}"/>
              </a:ext>
            </a:extLst>
          </p:cNvPr>
          <p:cNvGrpSpPr/>
          <p:nvPr/>
        </p:nvGrpSpPr>
        <p:grpSpPr>
          <a:xfrm>
            <a:off x="552657" y="1347166"/>
            <a:ext cx="4029075" cy="4486275"/>
            <a:chOff x="400050" y="1704975"/>
            <a:chExt cx="4029075" cy="4486275"/>
          </a:xfrm>
        </p:grpSpPr>
        <p:sp>
          <p:nvSpPr>
            <p:cNvPr id="299" name="矩形: 剪去左右顶角 298">
              <a:extLst>
                <a:ext uri="{FF2B5EF4-FFF2-40B4-BE49-F238E27FC236}">
                  <a16:creationId xmlns:a16="http://schemas.microsoft.com/office/drawing/2014/main" id="{0AF5ED19-A9E2-B854-002F-434CA698F26C}"/>
                </a:ext>
              </a:extLst>
            </p:cNvPr>
            <p:cNvSpPr/>
            <p:nvPr/>
          </p:nvSpPr>
          <p:spPr>
            <a:xfrm>
              <a:off x="400050" y="1704975"/>
              <a:ext cx="4029075" cy="4486275"/>
            </a:xfrm>
            <a:prstGeom prst="snip2SameRect">
              <a:avLst>
                <a:gd name="adj1" fmla="val 2992"/>
                <a:gd name="adj2" fmla="val 0"/>
              </a:avLst>
            </a:prstGeom>
            <a:gradFill>
              <a:gsLst>
                <a:gs pos="0">
                  <a:srgbClr val="36F8E6">
                    <a:alpha val="0"/>
                  </a:srgbClr>
                </a:gs>
                <a:gs pos="100000">
                  <a:srgbClr val="2FC9FF">
                    <a:alpha val="48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矩形: 剪去左右顶角 300">
              <a:extLst>
                <a:ext uri="{FF2B5EF4-FFF2-40B4-BE49-F238E27FC236}">
                  <a16:creationId xmlns:a16="http://schemas.microsoft.com/office/drawing/2014/main" id="{8402FAD0-7E50-928B-17E0-C45196870CA2}"/>
                </a:ext>
              </a:extLst>
            </p:cNvPr>
            <p:cNvSpPr/>
            <p:nvPr/>
          </p:nvSpPr>
          <p:spPr>
            <a:xfrm>
              <a:off x="504824" y="1790700"/>
              <a:ext cx="3819526" cy="4352925"/>
            </a:xfrm>
            <a:prstGeom prst="snip2SameRect">
              <a:avLst>
                <a:gd name="adj1" fmla="val 2992"/>
                <a:gd name="adj2" fmla="val 0"/>
              </a:avLst>
            </a:prstGeom>
            <a:gradFill>
              <a:gsLst>
                <a:gs pos="0">
                  <a:srgbClr val="001746">
                    <a:alpha val="0"/>
                  </a:srgbClr>
                </a:gs>
                <a:gs pos="100000">
                  <a:srgbClr val="001746"/>
                </a:gs>
              </a:gsLst>
              <a:lin ang="16200000" scaled="1"/>
            </a:gradFill>
            <a:ln w="6350">
              <a:gradFill flip="none" rotWithShape="1">
                <a:gsLst>
                  <a:gs pos="0">
                    <a:srgbClr val="2FC9FF"/>
                  </a:gs>
                  <a:gs pos="100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0683B2D3-FF1D-F27F-424A-2B91A1BED16C}"/>
                </a:ext>
              </a:extLst>
            </p:cNvPr>
            <p:cNvSpPr txBox="1"/>
            <p:nvPr/>
          </p:nvSpPr>
          <p:spPr>
            <a:xfrm>
              <a:off x="571500" y="2690379"/>
              <a:ext cx="3686176" cy="684546"/>
            </a:xfrm>
            <a:prstGeom prst="rect">
              <a:avLst/>
            </a:prstGeom>
            <a:noFill/>
          </p:spPr>
          <p:txBody>
            <a:bodyPr wrap="square">
              <a:spAutoFit/>
            </a:bodyPr>
            <a:lstStyle/>
            <a:p>
              <a:pPr algn="ctr">
                <a:lnSpc>
                  <a:spcPct val="120000"/>
                </a:lnSpc>
              </a:pPr>
              <a:r>
                <a:rPr lang="zh-CN" altLang="en-US" sz="1100" dirty="0">
                  <a:solidFill>
                    <a:schemeClr val="bg1"/>
                  </a:solidFill>
                  <a:latin typeface="思源黑体 CN Light" panose="020B0300000000000000" pitchFamily="34" charset="-122"/>
                  <a:ea typeface="思源黑体 CN Light" panose="020B0300000000000000" pitchFamily="34" charset="-122"/>
                </a:rPr>
                <a:t>统筹科研资源，结合交通强国建设试点工作，指导地方谋划和组织试点示范，开展自动驾驶先导应用示范工程，形成一批与业务融合度高、可推广的典型项目。</a:t>
              </a:r>
              <a:endParaRPr lang="en-US" altLang="zh-CN" sz="1100" dirty="0">
                <a:solidFill>
                  <a:schemeClr val="bg1"/>
                </a:solidFill>
                <a:latin typeface="思源黑体 CN Light" panose="020B0300000000000000" pitchFamily="34" charset="-122"/>
                <a:ea typeface="思源黑体 CN Light" panose="020B0300000000000000" pitchFamily="34" charset="-122"/>
              </a:endParaRPr>
            </a:p>
          </p:txBody>
        </p:sp>
        <p:sp>
          <p:nvSpPr>
            <p:cNvPr id="19" name="文本框 18">
              <a:extLst>
                <a:ext uri="{FF2B5EF4-FFF2-40B4-BE49-F238E27FC236}">
                  <a16:creationId xmlns:a16="http://schemas.microsoft.com/office/drawing/2014/main" id="{7C40DB7F-1309-8EB5-71AA-1DD842547FE8}"/>
                </a:ext>
              </a:extLst>
            </p:cNvPr>
            <p:cNvSpPr txBox="1"/>
            <p:nvPr/>
          </p:nvSpPr>
          <p:spPr>
            <a:xfrm>
              <a:off x="682694" y="2323724"/>
              <a:ext cx="3463787" cy="369332"/>
            </a:xfrm>
            <a:prstGeom prst="rect">
              <a:avLst/>
            </a:prstGeom>
            <a:noFill/>
          </p:spPr>
          <p:txBody>
            <a:bodyPr wrap="square">
              <a:spAutoFit/>
            </a:bodyPr>
            <a:lstStyle/>
            <a:p>
              <a:pPr algn="ctr"/>
              <a:r>
                <a:rPr lang="zh-CN" altLang="en-US" dirty="0">
                  <a:gradFill flip="none" rotWithShape="1">
                    <a:gsLst>
                      <a:gs pos="0">
                        <a:srgbClr val="36F8E6"/>
                      </a:gs>
                      <a:gs pos="100000">
                        <a:srgbClr val="2FC9FF"/>
                      </a:gs>
                    </a:gsLst>
                    <a:lin ang="16200000" scaled="1"/>
                    <a:tileRect/>
                  </a:gradFill>
                  <a:latin typeface="思源黑体 CN Heavy" panose="020B0A00000000000000" pitchFamily="34" charset="-122"/>
                  <a:ea typeface="思源黑体 CN Heavy" panose="020B0A00000000000000" pitchFamily="34" charset="-122"/>
                </a:rPr>
                <a:t>推动第一批自动驾驶典型项目</a:t>
              </a:r>
            </a:p>
          </p:txBody>
        </p:sp>
        <p:sp>
          <p:nvSpPr>
            <p:cNvPr id="284" name="椭圆 283">
              <a:extLst>
                <a:ext uri="{FF2B5EF4-FFF2-40B4-BE49-F238E27FC236}">
                  <a16:creationId xmlns:a16="http://schemas.microsoft.com/office/drawing/2014/main" id="{ED931112-A2E7-502F-26B2-7E2C2223207C}"/>
                </a:ext>
              </a:extLst>
            </p:cNvPr>
            <p:cNvSpPr/>
            <p:nvPr/>
          </p:nvSpPr>
          <p:spPr>
            <a:xfrm>
              <a:off x="587543" y="3646972"/>
              <a:ext cx="3574882" cy="467720"/>
            </a:xfrm>
            <a:prstGeom prst="ellipse">
              <a:avLst/>
            </a:prstGeom>
            <a:solidFill>
              <a:srgbClr val="2FC9FF">
                <a:alpha val="29000"/>
              </a:srgbClr>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286" name="椭圆 285">
              <a:extLst>
                <a:ext uri="{FF2B5EF4-FFF2-40B4-BE49-F238E27FC236}">
                  <a16:creationId xmlns:a16="http://schemas.microsoft.com/office/drawing/2014/main" id="{B255DAD2-2E21-BC98-3345-1CA9A709D76B}"/>
                </a:ext>
              </a:extLst>
            </p:cNvPr>
            <p:cNvSpPr/>
            <p:nvPr/>
          </p:nvSpPr>
          <p:spPr>
            <a:xfrm>
              <a:off x="767118" y="3664464"/>
              <a:ext cx="3215733" cy="367570"/>
            </a:xfrm>
            <a:prstGeom prst="ellipse">
              <a:avLst/>
            </a:prstGeom>
            <a:solidFill>
              <a:srgbClr val="002060"/>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197" name="文本框 196">
              <a:extLst>
                <a:ext uri="{FF2B5EF4-FFF2-40B4-BE49-F238E27FC236}">
                  <a16:creationId xmlns:a16="http://schemas.microsoft.com/office/drawing/2014/main" id="{78E5D48D-2627-2441-F758-EABA88738480}"/>
                </a:ext>
              </a:extLst>
            </p:cNvPr>
            <p:cNvSpPr txBox="1"/>
            <p:nvPr/>
          </p:nvSpPr>
          <p:spPr>
            <a:xfrm>
              <a:off x="1607344" y="5461162"/>
              <a:ext cx="1614487" cy="369332"/>
            </a:xfrm>
            <a:prstGeom prst="rect">
              <a:avLst/>
            </a:prstGeom>
            <a:noFill/>
          </p:spPr>
          <p:txBody>
            <a:bodyPr wrap="square">
              <a:spAutoFit/>
            </a:bodyPr>
            <a:lstStyle/>
            <a:p>
              <a:pPr algn="ctr"/>
              <a:r>
                <a:rPr lang="zh-CN" altLang="en-US" sz="1800" b="1" dirty="0">
                  <a:solidFill>
                    <a:srgbClr val="2FC9FF">
                      <a:alpha val="62000"/>
                    </a:srgbClr>
                  </a:solidFill>
                  <a:latin typeface="+mn-ea"/>
                </a:rPr>
                <a:t>加强交流合作</a:t>
              </a:r>
              <a:endParaRPr lang="zh-CN" altLang="en-US" b="1" dirty="0">
                <a:solidFill>
                  <a:srgbClr val="2FC9FF">
                    <a:alpha val="62000"/>
                  </a:srgbClr>
                </a:solidFill>
              </a:endParaRPr>
            </a:p>
          </p:txBody>
        </p:sp>
        <p:sp>
          <p:nvSpPr>
            <p:cNvPr id="60" name="文本框 59">
              <a:extLst>
                <a:ext uri="{FF2B5EF4-FFF2-40B4-BE49-F238E27FC236}">
                  <a16:creationId xmlns:a16="http://schemas.microsoft.com/office/drawing/2014/main" id="{7EBDDC86-D48C-5A97-D437-078470001E9A}"/>
                </a:ext>
              </a:extLst>
            </p:cNvPr>
            <p:cNvSpPr txBox="1"/>
            <p:nvPr/>
          </p:nvSpPr>
          <p:spPr>
            <a:xfrm>
              <a:off x="1142428" y="3622672"/>
              <a:ext cx="404812" cy="338554"/>
            </a:xfrm>
            <a:prstGeom prst="rect">
              <a:avLst/>
            </a:prstGeom>
            <a:noFill/>
          </p:spPr>
          <p:txBody>
            <a:bodyPr wrap="square">
              <a:spAutoFit/>
            </a:bodyPr>
            <a:lstStyle/>
            <a:p>
              <a:pPr algn="ctr"/>
              <a:r>
                <a:rPr lang="zh-CN" altLang="en-US" sz="16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产</a:t>
              </a:r>
            </a:p>
          </p:txBody>
        </p:sp>
        <p:sp>
          <p:nvSpPr>
            <p:cNvPr id="193" name="文本框 192">
              <a:extLst>
                <a:ext uri="{FF2B5EF4-FFF2-40B4-BE49-F238E27FC236}">
                  <a16:creationId xmlns:a16="http://schemas.microsoft.com/office/drawing/2014/main" id="{36DD5D13-49BA-0CA9-CEAD-BF774635BF77}"/>
                </a:ext>
              </a:extLst>
            </p:cNvPr>
            <p:cNvSpPr txBox="1"/>
            <p:nvPr/>
          </p:nvSpPr>
          <p:spPr>
            <a:xfrm>
              <a:off x="1829194" y="3622672"/>
              <a:ext cx="404812" cy="338554"/>
            </a:xfrm>
            <a:prstGeom prst="rect">
              <a:avLst/>
            </a:prstGeom>
            <a:noFill/>
          </p:spPr>
          <p:txBody>
            <a:bodyPr wrap="square">
              <a:spAutoFit/>
            </a:bodyPr>
            <a:lstStyle/>
            <a:p>
              <a:pPr algn="ctr"/>
              <a:r>
                <a:rPr lang="zh-CN" altLang="en-US" sz="160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学</a:t>
              </a:r>
              <a:endParaRPr lang="zh-CN" altLang="en-US" sz="16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p:txBody>
        </p:sp>
        <p:sp>
          <p:nvSpPr>
            <p:cNvPr id="194" name="文本框 193">
              <a:extLst>
                <a:ext uri="{FF2B5EF4-FFF2-40B4-BE49-F238E27FC236}">
                  <a16:creationId xmlns:a16="http://schemas.microsoft.com/office/drawing/2014/main" id="{C6750C8F-CA1D-E61E-74DA-2ADD2729026A}"/>
                </a:ext>
              </a:extLst>
            </p:cNvPr>
            <p:cNvSpPr txBox="1"/>
            <p:nvPr/>
          </p:nvSpPr>
          <p:spPr>
            <a:xfrm>
              <a:off x="2515960" y="3622672"/>
              <a:ext cx="404812" cy="338554"/>
            </a:xfrm>
            <a:prstGeom prst="rect">
              <a:avLst/>
            </a:prstGeom>
            <a:noFill/>
          </p:spPr>
          <p:txBody>
            <a:bodyPr wrap="square">
              <a:spAutoFit/>
            </a:bodyPr>
            <a:lstStyle/>
            <a:p>
              <a:pPr algn="ctr"/>
              <a:r>
                <a:rPr lang="zh-CN" altLang="en-US" sz="160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研</a:t>
              </a:r>
              <a:endParaRPr lang="zh-CN" altLang="en-US" sz="16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p:txBody>
        </p:sp>
        <p:sp>
          <p:nvSpPr>
            <p:cNvPr id="195" name="文本框 194">
              <a:extLst>
                <a:ext uri="{FF2B5EF4-FFF2-40B4-BE49-F238E27FC236}">
                  <a16:creationId xmlns:a16="http://schemas.microsoft.com/office/drawing/2014/main" id="{033E9B1C-91D8-3957-419F-067FC6A2AD5D}"/>
                </a:ext>
              </a:extLst>
            </p:cNvPr>
            <p:cNvSpPr txBox="1"/>
            <p:nvPr/>
          </p:nvSpPr>
          <p:spPr>
            <a:xfrm>
              <a:off x="3202727" y="3622672"/>
              <a:ext cx="404812" cy="338554"/>
            </a:xfrm>
            <a:prstGeom prst="rect">
              <a:avLst/>
            </a:prstGeom>
            <a:noFill/>
          </p:spPr>
          <p:txBody>
            <a:bodyPr wrap="square">
              <a:spAutoFit/>
            </a:bodyPr>
            <a:lstStyle/>
            <a:p>
              <a:pPr algn="ctr"/>
              <a:r>
                <a:rPr lang="zh-CN" altLang="en-US" sz="16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用</a:t>
              </a:r>
            </a:p>
          </p:txBody>
        </p:sp>
        <p:sp>
          <p:nvSpPr>
            <p:cNvPr id="308" name="椭圆 307">
              <a:extLst>
                <a:ext uri="{FF2B5EF4-FFF2-40B4-BE49-F238E27FC236}">
                  <a16:creationId xmlns:a16="http://schemas.microsoft.com/office/drawing/2014/main" id="{24EA0BF1-6D9E-C843-5644-60C859B4CCF6}"/>
                </a:ext>
              </a:extLst>
            </p:cNvPr>
            <p:cNvSpPr/>
            <p:nvPr/>
          </p:nvSpPr>
          <p:spPr>
            <a:xfrm>
              <a:off x="876404" y="4425082"/>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椭圆 308">
              <a:extLst>
                <a:ext uri="{FF2B5EF4-FFF2-40B4-BE49-F238E27FC236}">
                  <a16:creationId xmlns:a16="http://schemas.microsoft.com/office/drawing/2014/main" id="{58B32003-2E05-A35C-B5E8-898A7CC5CC14}"/>
                </a:ext>
              </a:extLst>
            </p:cNvPr>
            <p:cNvSpPr/>
            <p:nvPr/>
          </p:nvSpPr>
          <p:spPr>
            <a:xfrm>
              <a:off x="1669775" y="4653682"/>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椭圆 309">
              <a:extLst>
                <a:ext uri="{FF2B5EF4-FFF2-40B4-BE49-F238E27FC236}">
                  <a16:creationId xmlns:a16="http://schemas.microsoft.com/office/drawing/2014/main" id="{EB3E5E71-0C30-290E-5149-D10AB2CCFF12}"/>
                </a:ext>
              </a:extLst>
            </p:cNvPr>
            <p:cNvSpPr/>
            <p:nvPr/>
          </p:nvSpPr>
          <p:spPr>
            <a:xfrm>
              <a:off x="2464905" y="4385326"/>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椭圆 310">
              <a:extLst>
                <a:ext uri="{FF2B5EF4-FFF2-40B4-BE49-F238E27FC236}">
                  <a16:creationId xmlns:a16="http://schemas.microsoft.com/office/drawing/2014/main" id="{0CC4A552-B372-04B5-B437-F40DD1D26DB2}"/>
                </a:ext>
              </a:extLst>
            </p:cNvPr>
            <p:cNvSpPr/>
            <p:nvPr/>
          </p:nvSpPr>
          <p:spPr>
            <a:xfrm>
              <a:off x="3260036" y="4613926"/>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椭圆 311">
              <a:extLst>
                <a:ext uri="{FF2B5EF4-FFF2-40B4-BE49-F238E27FC236}">
                  <a16:creationId xmlns:a16="http://schemas.microsoft.com/office/drawing/2014/main" id="{DD09D0E8-F5B9-70B0-506F-FA47C8B0E1C2}"/>
                </a:ext>
              </a:extLst>
            </p:cNvPr>
            <p:cNvSpPr/>
            <p:nvPr/>
          </p:nvSpPr>
          <p:spPr>
            <a:xfrm>
              <a:off x="2474845" y="5001552"/>
              <a:ext cx="228600" cy="228600"/>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a:extLst>
                <a:ext uri="{FF2B5EF4-FFF2-40B4-BE49-F238E27FC236}">
                  <a16:creationId xmlns:a16="http://schemas.microsoft.com/office/drawing/2014/main" id="{C1803AF7-CD45-C4F3-7A37-7603D0F03127}"/>
                </a:ext>
              </a:extLst>
            </p:cNvPr>
            <p:cNvSpPr/>
            <p:nvPr/>
          </p:nvSpPr>
          <p:spPr>
            <a:xfrm>
              <a:off x="1984307" y="4391330"/>
              <a:ext cx="198781" cy="198781"/>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椭圆 313">
              <a:extLst>
                <a:ext uri="{FF2B5EF4-FFF2-40B4-BE49-F238E27FC236}">
                  <a16:creationId xmlns:a16="http://schemas.microsoft.com/office/drawing/2014/main" id="{D5CC10FB-0D95-C90F-8446-F2532396FCFC}"/>
                </a:ext>
              </a:extLst>
            </p:cNvPr>
            <p:cNvSpPr/>
            <p:nvPr/>
          </p:nvSpPr>
          <p:spPr>
            <a:xfrm>
              <a:off x="1265377" y="4984366"/>
              <a:ext cx="198781" cy="198781"/>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a:extLst>
                <a:ext uri="{FF2B5EF4-FFF2-40B4-BE49-F238E27FC236}">
                  <a16:creationId xmlns:a16="http://schemas.microsoft.com/office/drawing/2014/main" id="{AFA88670-2987-5CA8-9A31-7EA24C2F5181}"/>
                </a:ext>
              </a:extLst>
            </p:cNvPr>
            <p:cNvSpPr txBox="1"/>
            <p:nvPr/>
          </p:nvSpPr>
          <p:spPr>
            <a:xfrm>
              <a:off x="890950" y="4629908"/>
              <a:ext cx="497682" cy="261610"/>
            </a:xfrm>
            <a:prstGeom prst="rect">
              <a:avLst/>
            </a:prstGeom>
            <a:noFill/>
          </p:spPr>
          <p:txBody>
            <a:bodyPr wrap="square">
              <a:spAutoFit/>
            </a:bodyPr>
            <a:lstStyle/>
            <a:p>
              <a:pPr algn="ctr"/>
              <a:r>
                <a:rPr lang="zh-CN" altLang="en-US" sz="1100" dirty="0">
                  <a:solidFill>
                    <a:srgbClr val="2FC9FF"/>
                  </a:solidFill>
                  <a:latin typeface="+mn-ea"/>
                </a:rPr>
                <a:t>技术</a:t>
              </a:r>
              <a:endParaRPr lang="zh-CN" altLang="en-US" sz="1100" dirty="0">
                <a:solidFill>
                  <a:srgbClr val="2FC9FF"/>
                </a:solidFill>
              </a:endParaRPr>
            </a:p>
          </p:txBody>
        </p:sp>
        <p:sp>
          <p:nvSpPr>
            <p:cNvPr id="54" name="文本框 53">
              <a:extLst>
                <a:ext uri="{FF2B5EF4-FFF2-40B4-BE49-F238E27FC236}">
                  <a16:creationId xmlns:a16="http://schemas.microsoft.com/office/drawing/2014/main" id="{2E0AF6A5-49D2-14FA-A721-CCCC32C0AB97}"/>
                </a:ext>
              </a:extLst>
            </p:cNvPr>
            <p:cNvSpPr txBox="1"/>
            <p:nvPr/>
          </p:nvSpPr>
          <p:spPr>
            <a:xfrm>
              <a:off x="1684321" y="4846601"/>
              <a:ext cx="497682" cy="261610"/>
            </a:xfrm>
            <a:prstGeom prst="rect">
              <a:avLst/>
            </a:prstGeom>
            <a:noFill/>
          </p:spPr>
          <p:txBody>
            <a:bodyPr wrap="square">
              <a:spAutoFit/>
            </a:bodyPr>
            <a:lstStyle/>
            <a:p>
              <a:pPr algn="ctr"/>
              <a:r>
                <a:rPr lang="zh-CN" altLang="en-US" sz="1100" dirty="0">
                  <a:solidFill>
                    <a:srgbClr val="2FC9FF"/>
                  </a:solidFill>
                  <a:latin typeface="+mn-ea"/>
                </a:rPr>
                <a:t>管理</a:t>
              </a:r>
              <a:endParaRPr lang="zh-CN" altLang="en-US" sz="1100" dirty="0">
                <a:solidFill>
                  <a:srgbClr val="2FC9FF"/>
                </a:solidFill>
              </a:endParaRPr>
            </a:p>
          </p:txBody>
        </p:sp>
        <p:sp>
          <p:nvSpPr>
            <p:cNvPr id="55" name="文本框 54">
              <a:extLst>
                <a:ext uri="{FF2B5EF4-FFF2-40B4-BE49-F238E27FC236}">
                  <a16:creationId xmlns:a16="http://schemas.microsoft.com/office/drawing/2014/main" id="{7D8DAE56-0B0C-8EF5-56BB-CF02BA762CA6}"/>
                </a:ext>
              </a:extLst>
            </p:cNvPr>
            <p:cNvSpPr txBox="1"/>
            <p:nvPr/>
          </p:nvSpPr>
          <p:spPr>
            <a:xfrm>
              <a:off x="2479451" y="4587044"/>
              <a:ext cx="497682" cy="261610"/>
            </a:xfrm>
            <a:prstGeom prst="rect">
              <a:avLst/>
            </a:prstGeom>
            <a:noFill/>
          </p:spPr>
          <p:txBody>
            <a:bodyPr wrap="square">
              <a:spAutoFit/>
            </a:bodyPr>
            <a:lstStyle/>
            <a:p>
              <a:pPr algn="ctr"/>
              <a:r>
                <a:rPr lang="zh-CN" altLang="en-US" sz="1100" dirty="0">
                  <a:solidFill>
                    <a:srgbClr val="2FC9FF"/>
                  </a:solidFill>
                  <a:latin typeface="+mn-ea"/>
                </a:rPr>
                <a:t>标准</a:t>
              </a:r>
              <a:endParaRPr lang="zh-CN" altLang="en-US" sz="1100" dirty="0">
                <a:solidFill>
                  <a:srgbClr val="2FC9FF"/>
                </a:solidFill>
              </a:endParaRPr>
            </a:p>
          </p:txBody>
        </p:sp>
        <p:sp>
          <p:nvSpPr>
            <p:cNvPr id="56" name="文本框 55">
              <a:extLst>
                <a:ext uri="{FF2B5EF4-FFF2-40B4-BE49-F238E27FC236}">
                  <a16:creationId xmlns:a16="http://schemas.microsoft.com/office/drawing/2014/main" id="{C603AFC1-15E7-1EEB-0C70-E0DFD5D340E9}"/>
                </a:ext>
              </a:extLst>
            </p:cNvPr>
            <p:cNvSpPr txBox="1"/>
            <p:nvPr/>
          </p:nvSpPr>
          <p:spPr>
            <a:xfrm>
              <a:off x="3274582" y="4818027"/>
              <a:ext cx="497682" cy="261610"/>
            </a:xfrm>
            <a:prstGeom prst="rect">
              <a:avLst/>
            </a:prstGeom>
            <a:noFill/>
          </p:spPr>
          <p:txBody>
            <a:bodyPr wrap="square">
              <a:spAutoFit/>
            </a:bodyPr>
            <a:lstStyle/>
            <a:p>
              <a:pPr algn="ctr"/>
              <a:r>
                <a:rPr lang="zh-CN" altLang="en-US" sz="1100" dirty="0">
                  <a:solidFill>
                    <a:srgbClr val="2FC9FF"/>
                  </a:solidFill>
                  <a:latin typeface="+mn-ea"/>
                </a:rPr>
                <a:t>伦理</a:t>
              </a:r>
              <a:endParaRPr lang="zh-CN" altLang="en-US" sz="1100" dirty="0">
                <a:solidFill>
                  <a:srgbClr val="2FC9FF"/>
                </a:solidFill>
              </a:endParaRPr>
            </a:p>
          </p:txBody>
        </p:sp>
        <p:grpSp>
          <p:nvGrpSpPr>
            <p:cNvPr id="364" name="组合 363">
              <a:extLst>
                <a:ext uri="{FF2B5EF4-FFF2-40B4-BE49-F238E27FC236}">
                  <a16:creationId xmlns:a16="http://schemas.microsoft.com/office/drawing/2014/main" id="{92548F64-B4AD-25FB-884E-FDD7C0870515}"/>
                </a:ext>
              </a:extLst>
            </p:cNvPr>
            <p:cNvGrpSpPr/>
            <p:nvPr/>
          </p:nvGrpSpPr>
          <p:grpSpPr>
            <a:xfrm>
              <a:off x="1157287" y="5630202"/>
              <a:ext cx="2514600" cy="0"/>
              <a:chOff x="1133475" y="5629275"/>
              <a:chExt cx="2514600" cy="0"/>
            </a:xfrm>
          </p:grpSpPr>
          <p:cxnSp>
            <p:nvCxnSpPr>
              <p:cNvPr id="361" name="直接连接符 360">
                <a:extLst>
                  <a:ext uri="{FF2B5EF4-FFF2-40B4-BE49-F238E27FC236}">
                    <a16:creationId xmlns:a16="http://schemas.microsoft.com/office/drawing/2014/main" id="{660AC26D-5678-DAA8-422B-6FBFFCB261EC}"/>
                  </a:ext>
                </a:extLst>
              </p:cNvPr>
              <p:cNvCxnSpPr/>
              <p:nvPr/>
            </p:nvCxnSpPr>
            <p:spPr>
              <a:xfrm>
                <a:off x="1133475" y="5629275"/>
                <a:ext cx="485775" cy="0"/>
              </a:xfrm>
              <a:prstGeom prst="line">
                <a:avLst/>
              </a:prstGeom>
              <a:ln w="12700">
                <a:gradFill flip="none" rotWithShape="1">
                  <a:gsLst>
                    <a:gs pos="0">
                      <a:srgbClr val="2FC9FF">
                        <a:alpha val="0"/>
                      </a:srgbClr>
                    </a:gs>
                    <a:gs pos="100000">
                      <a:srgbClr val="2FC9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3" name="直接连接符 362">
                <a:extLst>
                  <a:ext uri="{FF2B5EF4-FFF2-40B4-BE49-F238E27FC236}">
                    <a16:creationId xmlns:a16="http://schemas.microsoft.com/office/drawing/2014/main" id="{ED952A5A-089C-28A9-B49D-BBABC69ADD03}"/>
                  </a:ext>
                </a:extLst>
              </p:cNvPr>
              <p:cNvCxnSpPr>
                <a:cxnSpLocks/>
              </p:cNvCxnSpPr>
              <p:nvPr/>
            </p:nvCxnSpPr>
            <p:spPr>
              <a:xfrm flipH="1">
                <a:off x="3162300" y="5629275"/>
                <a:ext cx="485775" cy="0"/>
              </a:xfrm>
              <a:prstGeom prst="line">
                <a:avLst/>
              </a:prstGeom>
              <a:ln w="12700">
                <a:gradFill flip="none" rotWithShape="1">
                  <a:gsLst>
                    <a:gs pos="0">
                      <a:srgbClr val="2FC9FF">
                        <a:alpha val="0"/>
                      </a:srgbClr>
                    </a:gs>
                    <a:gs pos="100000">
                      <a:srgbClr val="2FC9FF"/>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369" name="图形 368">
              <a:extLst>
                <a:ext uri="{FF2B5EF4-FFF2-40B4-BE49-F238E27FC236}">
                  <a16:creationId xmlns:a16="http://schemas.microsoft.com/office/drawing/2014/main" id="{7799869C-60C9-D05E-5974-FBEDD72B4971}"/>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073944" y="4515778"/>
              <a:ext cx="138112" cy="138112"/>
            </a:xfrm>
            <a:prstGeom prst="rect">
              <a:avLst/>
            </a:prstGeom>
          </p:spPr>
        </p:pic>
        <p:pic>
          <p:nvPicPr>
            <p:cNvPr id="371" name="图形 370">
              <a:extLst>
                <a:ext uri="{FF2B5EF4-FFF2-40B4-BE49-F238E27FC236}">
                  <a16:creationId xmlns:a16="http://schemas.microsoft.com/office/drawing/2014/main" id="{00E18610-896E-CF8F-AB30-3E0FDE771138}"/>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1866487" y="4737233"/>
              <a:ext cx="133350" cy="133350"/>
            </a:xfrm>
            <a:prstGeom prst="rect">
              <a:avLst/>
            </a:prstGeom>
          </p:spPr>
        </p:pic>
        <p:pic>
          <p:nvPicPr>
            <p:cNvPr id="373" name="图形 372">
              <a:extLst>
                <a:ext uri="{FF2B5EF4-FFF2-40B4-BE49-F238E27FC236}">
                  <a16:creationId xmlns:a16="http://schemas.microsoft.com/office/drawing/2014/main" id="{6C92082C-74ED-B6E5-4FC9-9E26A778FDEE}"/>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2656855" y="4482438"/>
              <a:ext cx="142875" cy="142875"/>
            </a:xfrm>
            <a:prstGeom prst="rect">
              <a:avLst/>
            </a:prstGeom>
          </p:spPr>
        </p:pic>
        <p:pic>
          <p:nvPicPr>
            <p:cNvPr id="375" name="图形 374">
              <a:extLst>
                <a:ext uri="{FF2B5EF4-FFF2-40B4-BE49-F238E27FC236}">
                  <a16:creationId xmlns:a16="http://schemas.microsoft.com/office/drawing/2014/main" id="{314222E3-059A-6D0C-794E-D0CD0B434B03}"/>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3436508" y="4668176"/>
              <a:ext cx="173831" cy="173831"/>
            </a:xfrm>
            <a:prstGeom prst="rect">
              <a:avLst/>
            </a:prstGeom>
          </p:spPr>
        </p:pic>
        <p:grpSp>
          <p:nvGrpSpPr>
            <p:cNvPr id="394" name="组合 393">
              <a:extLst>
                <a:ext uri="{FF2B5EF4-FFF2-40B4-BE49-F238E27FC236}">
                  <a16:creationId xmlns:a16="http://schemas.microsoft.com/office/drawing/2014/main" id="{B49F8C51-294C-47DD-4628-91E239ACF2AC}"/>
                </a:ext>
              </a:extLst>
            </p:cNvPr>
            <p:cNvGrpSpPr/>
            <p:nvPr/>
          </p:nvGrpSpPr>
          <p:grpSpPr>
            <a:xfrm>
              <a:off x="1179637" y="4119936"/>
              <a:ext cx="2390694" cy="291599"/>
              <a:chOff x="1386986" y="4010606"/>
              <a:chExt cx="2390694" cy="291599"/>
            </a:xfrm>
          </p:grpSpPr>
          <p:grpSp>
            <p:nvGrpSpPr>
              <p:cNvPr id="389" name="组合 388">
                <a:extLst>
                  <a:ext uri="{FF2B5EF4-FFF2-40B4-BE49-F238E27FC236}">
                    <a16:creationId xmlns:a16="http://schemas.microsoft.com/office/drawing/2014/main" id="{F7699797-0DE9-A653-E7BE-1CA67D018D62}"/>
                  </a:ext>
                </a:extLst>
              </p:cNvPr>
              <p:cNvGrpSpPr/>
              <p:nvPr/>
            </p:nvGrpSpPr>
            <p:grpSpPr>
              <a:xfrm>
                <a:off x="1386986" y="4010606"/>
                <a:ext cx="784144" cy="291599"/>
                <a:chOff x="1386986" y="4010606"/>
                <a:chExt cx="784144" cy="291599"/>
              </a:xfrm>
            </p:grpSpPr>
            <p:sp>
              <p:nvSpPr>
                <p:cNvPr id="386" name="KSO_Shape">
                  <a:extLst>
                    <a:ext uri="{FF2B5EF4-FFF2-40B4-BE49-F238E27FC236}">
                      <a16:creationId xmlns:a16="http://schemas.microsoft.com/office/drawing/2014/main" id="{784C3582-DB55-F1D8-5D1B-9BBE01DB262C}"/>
                    </a:ext>
                  </a:extLst>
                </p:cNvPr>
                <p:cNvSpPr/>
                <p:nvPr/>
              </p:nvSpPr>
              <p:spPr>
                <a:xfrm rot="15075500" flipH="1">
                  <a:off x="1344461" y="4053131"/>
                  <a:ext cx="291599" cy="20654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87" name="KSO_Shape">
                  <a:extLst>
                    <a:ext uri="{FF2B5EF4-FFF2-40B4-BE49-F238E27FC236}">
                      <a16:creationId xmlns:a16="http://schemas.microsoft.com/office/drawing/2014/main" id="{B510A217-D318-6817-3A29-3F18DEB4D26D}"/>
                    </a:ext>
                  </a:extLst>
                </p:cNvPr>
                <p:cNvSpPr/>
                <p:nvPr/>
              </p:nvSpPr>
              <p:spPr>
                <a:xfrm rot="15075500" flipH="1">
                  <a:off x="170632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88" name="KSO_Shape">
                  <a:extLst>
                    <a:ext uri="{FF2B5EF4-FFF2-40B4-BE49-F238E27FC236}">
                      <a16:creationId xmlns:a16="http://schemas.microsoft.com/office/drawing/2014/main" id="{4EEFD3D6-9A3A-C069-19EC-B2981678BECC}"/>
                    </a:ext>
                  </a:extLst>
                </p:cNvPr>
                <p:cNvSpPr/>
                <p:nvPr/>
              </p:nvSpPr>
              <p:spPr>
                <a:xfrm rot="15075500" flipH="1">
                  <a:off x="198826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390" name="组合 389">
                <a:extLst>
                  <a:ext uri="{FF2B5EF4-FFF2-40B4-BE49-F238E27FC236}">
                    <a16:creationId xmlns:a16="http://schemas.microsoft.com/office/drawing/2014/main" id="{EC614AED-5EF8-5FFB-68E7-E816D728D080}"/>
                  </a:ext>
                </a:extLst>
              </p:cNvPr>
              <p:cNvGrpSpPr/>
              <p:nvPr/>
            </p:nvGrpSpPr>
            <p:grpSpPr>
              <a:xfrm flipH="1">
                <a:off x="2993536" y="4010606"/>
                <a:ext cx="784144" cy="291599"/>
                <a:chOff x="1386986" y="4010606"/>
                <a:chExt cx="784144" cy="291599"/>
              </a:xfrm>
            </p:grpSpPr>
            <p:sp>
              <p:nvSpPr>
                <p:cNvPr id="391" name="KSO_Shape">
                  <a:extLst>
                    <a:ext uri="{FF2B5EF4-FFF2-40B4-BE49-F238E27FC236}">
                      <a16:creationId xmlns:a16="http://schemas.microsoft.com/office/drawing/2014/main" id="{48660F32-207B-633F-B891-38866BC057E3}"/>
                    </a:ext>
                  </a:extLst>
                </p:cNvPr>
                <p:cNvSpPr/>
                <p:nvPr/>
              </p:nvSpPr>
              <p:spPr>
                <a:xfrm rot="15075500" flipH="1">
                  <a:off x="1344461" y="4053131"/>
                  <a:ext cx="291599" cy="20654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2" name="KSO_Shape">
                  <a:extLst>
                    <a:ext uri="{FF2B5EF4-FFF2-40B4-BE49-F238E27FC236}">
                      <a16:creationId xmlns:a16="http://schemas.microsoft.com/office/drawing/2014/main" id="{4A2F445D-FCD2-5ED0-78B0-239AAD369EEA}"/>
                    </a:ext>
                  </a:extLst>
                </p:cNvPr>
                <p:cNvSpPr/>
                <p:nvPr/>
              </p:nvSpPr>
              <p:spPr>
                <a:xfrm rot="15075500" flipH="1">
                  <a:off x="170632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3" name="KSO_Shape">
                  <a:extLst>
                    <a:ext uri="{FF2B5EF4-FFF2-40B4-BE49-F238E27FC236}">
                      <a16:creationId xmlns:a16="http://schemas.microsoft.com/office/drawing/2014/main" id="{D4D9E99D-76E9-39ED-0654-8B143CDF1C88}"/>
                    </a:ext>
                  </a:extLst>
                </p:cNvPr>
                <p:cNvSpPr/>
                <p:nvPr/>
              </p:nvSpPr>
              <p:spPr>
                <a:xfrm rot="15075500" flipH="1">
                  <a:off x="198826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pic>
          <p:nvPicPr>
            <p:cNvPr id="405" name="图形 404">
              <a:extLst>
                <a:ext uri="{FF2B5EF4-FFF2-40B4-BE49-F238E27FC236}">
                  <a16:creationId xmlns:a16="http://schemas.microsoft.com/office/drawing/2014/main" id="{C900604A-8C94-AD6A-D15D-8D8AF69CA261}"/>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2267985" y="1981200"/>
              <a:ext cx="293204" cy="293204"/>
            </a:xfrm>
            <a:prstGeom prst="rect">
              <a:avLst/>
            </a:prstGeom>
          </p:spPr>
        </p:pic>
      </p:grpSp>
      <p:grpSp>
        <p:nvGrpSpPr>
          <p:cNvPr id="408" name="组合 407">
            <a:extLst>
              <a:ext uri="{FF2B5EF4-FFF2-40B4-BE49-F238E27FC236}">
                <a16:creationId xmlns:a16="http://schemas.microsoft.com/office/drawing/2014/main" id="{692789E9-ADE7-8538-DEEC-9B43DF1016AD}"/>
              </a:ext>
            </a:extLst>
          </p:cNvPr>
          <p:cNvGrpSpPr/>
          <p:nvPr/>
        </p:nvGrpSpPr>
        <p:grpSpPr>
          <a:xfrm>
            <a:off x="7610268" y="1347166"/>
            <a:ext cx="4029075" cy="4486275"/>
            <a:chOff x="7696200" y="1704975"/>
            <a:chExt cx="4029075" cy="4486275"/>
          </a:xfrm>
        </p:grpSpPr>
        <p:sp>
          <p:nvSpPr>
            <p:cNvPr id="304" name="矩形: 剪去左右顶角 303">
              <a:extLst>
                <a:ext uri="{FF2B5EF4-FFF2-40B4-BE49-F238E27FC236}">
                  <a16:creationId xmlns:a16="http://schemas.microsoft.com/office/drawing/2014/main" id="{9E283D23-A999-7E15-0213-2365DE3AB352}"/>
                </a:ext>
              </a:extLst>
            </p:cNvPr>
            <p:cNvSpPr/>
            <p:nvPr/>
          </p:nvSpPr>
          <p:spPr>
            <a:xfrm>
              <a:off x="7696200" y="1704975"/>
              <a:ext cx="4029075" cy="4486275"/>
            </a:xfrm>
            <a:prstGeom prst="snip2SameRect">
              <a:avLst>
                <a:gd name="adj1" fmla="val 2992"/>
                <a:gd name="adj2" fmla="val 0"/>
              </a:avLst>
            </a:prstGeom>
            <a:gradFill>
              <a:gsLst>
                <a:gs pos="0">
                  <a:srgbClr val="36F8E6">
                    <a:alpha val="0"/>
                  </a:srgbClr>
                </a:gs>
                <a:gs pos="100000">
                  <a:srgbClr val="2FC9FF">
                    <a:alpha val="48000"/>
                  </a:srgb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矩形: 剪去左右顶角 304">
              <a:extLst>
                <a:ext uri="{FF2B5EF4-FFF2-40B4-BE49-F238E27FC236}">
                  <a16:creationId xmlns:a16="http://schemas.microsoft.com/office/drawing/2014/main" id="{790B3A33-8775-FF15-F1AD-7D88B984D468}"/>
                </a:ext>
              </a:extLst>
            </p:cNvPr>
            <p:cNvSpPr/>
            <p:nvPr/>
          </p:nvSpPr>
          <p:spPr>
            <a:xfrm>
              <a:off x="7800974" y="1790700"/>
              <a:ext cx="3819526" cy="4352925"/>
            </a:xfrm>
            <a:prstGeom prst="snip2SameRect">
              <a:avLst>
                <a:gd name="adj1" fmla="val 2992"/>
                <a:gd name="adj2" fmla="val 0"/>
              </a:avLst>
            </a:prstGeom>
            <a:gradFill>
              <a:gsLst>
                <a:gs pos="0">
                  <a:srgbClr val="001746">
                    <a:alpha val="0"/>
                  </a:srgbClr>
                </a:gs>
                <a:gs pos="100000">
                  <a:srgbClr val="001746"/>
                </a:gs>
              </a:gsLst>
              <a:lin ang="16200000" scaled="1"/>
            </a:gradFill>
            <a:ln w="6350">
              <a:gradFill flip="none" rotWithShape="1">
                <a:gsLst>
                  <a:gs pos="0">
                    <a:srgbClr val="2FC9FF"/>
                  </a:gs>
                  <a:gs pos="100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C27F652A-B999-BAC8-60AE-CC29A8913F98}"/>
                </a:ext>
              </a:extLst>
            </p:cNvPr>
            <p:cNvSpPr txBox="1"/>
            <p:nvPr/>
          </p:nvSpPr>
          <p:spPr>
            <a:xfrm>
              <a:off x="7867650" y="2671329"/>
              <a:ext cx="3686176" cy="688073"/>
            </a:xfrm>
            <a:prstGeom prst="rect">
              <a:avLst/>
            </a:prstGeom>
            <a:noFill/>
          </p:spPr>
          <p:txBody>
            <a:bodyPr wrap="square">
              <a:spAutoFit/>
            </a:bodyPr>
            <a:lstStyle/>
            <a:p>
              <a:pPr algn="ctr">
                <a:lnSpc>
                  <a:spcPct val="120000"/>
                </a:lnSpc>
              </a:pPr>
              <a:r>
                <a:rPr lang="zh-CN" altLang="en-US" sz="1100" dirty="0">
                  <a:solidFill>
                    <a:schemeClr val="bg1"/>
                  </a:solidFill>
                  <a:latin typeface="思源黑体 CN Light" panose="020B0300000000000000" pitchFamily="34" charset="-122"/>
                  <a:ea typeface="思源黑体 CN Light" panose="020B0300000000000000" pitchFamily="34" charset="-122"/>
                </a:rPr>
                <a:t>在“智能网联”设施建设和应用推广工程方面，开展车联网应用创新示范。打造国家级车联网先导区，加快智能网联汽车道路基础设施建设、</a:t>
              </a:r>
              <a:r>
                <a:rPr lang="en-US" altLang="zh-CN" sz="1100" dirty="0">
                  <a:solidFill>
                    <a:schemeClr val="bg1"/>
                  </a:solidFill>
                  <a:latin typeface="思源黑体 CN Light" panose="020B0300000000000000" pitchFamily="34" charset="-122"/>
                  <a:ea typeface="思源黑体 CN Light" panose="020B0300000000000000" pitchFamily="34" charset="-122"/>
                </a:rPr>
                <a:t>5G-V2X </a:t>
              </a:r>
              <a:r>
                <a:rPr lang="zh-CN" altLang="en-US" sz="1100" dirty="0">
                  <a:solidFill>
                    <a:schemeClr val="bg1"/>
                  </a:solidFill>
                  <a:latin typeface="思源黑体 CN Light" panose="020B0300000000000000" pitchFamily="34" charset="-122"/>
                  <a:ea typeface="思源黑体 CN Light" panose="020B0300000000000000" pitchFamily="34" charset="-122"/>
                </a:rPr>
                <a:t>车联网示范网络建设</a:t>
              </a:r>
              <a:endParaRPr lang="en-US" altLang="zh-CN" sz="1100" dirty="0">
                <a:solidFill>
                  <a:schemeClr val="bg1"/>
                </a:solidFill>
                <a:latin typeface="思源黑体 CN Light" panose="020B0300000000000000" pitchFamily="34" charset="-122"/>
                <a:ea typeface="思源黑体 CN Light" panose="020B0300000000000000" pitchFamily="34" charset="-122"/>
              </a:endParaRPr>
            </a:p>
          </p:txBody>
        </p:sp>
        <p:sp>
          <p:nvSpPr>
            <p:cNvPr id="17" name="文本框 16">
              <a:extLst>
                <a:ext uri="{FF2B5EF4-FFF2-40B4-BE49-F238E27FC236}">
                  <a16:creationId xmlns:a16="http://schemas.microsoft.com/office/drawing/2014/main" id="{54DF2227-B5C9-0E3E-D9A9-431A2C80C473}"/>
                </a:ext>
              </a:extLst>
            </p:cNvPr>
            <p:cNvSpPr txBox="1"/>
            <p:nvPr/>
          </p:nvSpPr>
          <p:spPr>
            <a:xfrm>
              <a:off x="7978844" y="2323724"/>
              <a:ext cx="3463787" cy="369332"/>
            </a:xfrm>
            <a:prstGeom prst="rect">
              <a:avLst/>
            </a:prstGeom>
            <a:noFill/>
          </p:spPr>
          <p:txBody>
            <a:bodyPr wrap="square">
              <a:spAutoFit/>
            </a:bodyPr>
            <a:lstStyle/>
            <a:p>
              <a:pPr algn="ctr"/>
              <a:r>
                <a:rPr lang="zh-CN" altLang="en-US" dirty="0">
                  <a:gradFill flip="none" rotWithShape="1">
                    <a:gsLst>
                      <a:gs pos="0">
                        <a:srgbClr val="36F8E6"/>
                      </a:gs>
                      <a:gs pos="100000">
                        <a:srgbClr val="2FC9FF"/>
                      </a:gs>
                    </a:gsLst>
                    <a:lin ang="16200000" scaled="1"/>
                    <a:tileRect/>
                  </a:gradFill>
                  <a:latin typeface="思源黑体 CN Heavy" panose="020B0A00000000000000" pitchFamily="34" charset="-122"/>
                  <a:ea typeface="思源黑体 CN Heavy" panose="020B0A00000000000000" pitchFamily="34" charset="-122"/>
                </a:rPr>
                <a:t>实现</a:t>
              </a:r>
              <a:r>
                <a:rPr lang="en-US" altLang="zh-CN" dirty="0">
                  <a:gradFill flip="none" rotWithShape="1">
                    <a:gsLst>
                      <a:gs pos="0">
                        <a:srgbClr val="36F8E6"/>
                      </a:gs>
                      <a:gs pos="100000">
                        <a:srgbClr val="2FC9FF"/>
                      </a:gs>
                    </a:gsLst>
                    <a:lin ang="16200000" scaled="1"/>
                    <a:tileRect/>
                  </a:gradFill>
                  <a:latin typeface="思源黑体 CN Heavy" panose="020B0A00000000000000" pitchFamily="34" charset="-122"/>
                  <a:ea typeface="思源黑体 CN Heavy" panose="020B0A00000000000000" pitchFamily="34" charset="-122"/>
                </a:rPr>
                <a:t>L3</a:t>
              </a:r>
              <a:r>
                <a:rPr lang="zh-CN" altLang="en-US" dirty="0">
                  <a:gradFill flip="none" rotWithShape="1">
                    <a:gsLst>
                      <a:gs pos="0">
                        <a:srgbClr val="36F8E6"/>
                      </a:gs>
                      <a:gs pos="100000">
                        <a:srgbClr val="2FC9FF"/>
                      </a:gs>
                    </a:gsLst>
                    <a:lin ang="16200000" scaled="1"/>
                    <a:tileRect/>
                  </a:gradFill>
                  <a:latin typeface="思源黑体 CN Heavy" panose="020B0A00000000000000" pitchFamily="34" charset="-122"/>
                  <a:ea typeface="思源黑体 CN Heavy" panose="020B0A00000000000000" pitchFamily="34" charset="-122"/>
                </a:rPr>
                <a:t>级以上高级自动驾驶应用</a:t>
              </a:r>
            </a:p>
          </p:txBody>
        </p:sp>
        <p:grpSp>
          <p:nvGrpSpPr>
            <p:cNvPr id="306" name="组合 305">
              <a:extLst>
                <a:ext uri="{FF2B5EF4-FFF2-40B4-BE49-F238E27FC236}">
                  <a16:creationId xmlns:a16="http://schemas.microsoft.com/office/drawing/2014/main" id="{EE80A55B-FD1E-3D6A-00F8-546C80C73869}"/>
                </a:ext>
              </a:extLst>
            </p:cNvPr>
            <p:cNvGrpSpPr/>
            <p:nvPr/>
          </p:nvGrpSpPr>
          <p:grpSpPr>
            <a:xfrm>
              <a:off x="7902743" y="3618397"/>
              <a:ext cx="3574882" cy="467720"/>
              <a:chOff x="7902743" y="4865245"/>
              <a:chExt cx="3574882" cy="467720"/>
            </a:xfrm>
          </p:grpSpPr>
          <p:sp>
            <p:nvSpPr>
              <p:cNvPr id="290" name="椭圆 289">
                <a:extLst>
                  <a:ext uri="{FF2B5EF4-FFF2-40B4-BE49-F238E27FC236}">
                    <a16:creationId xmlns:a16="http://schemas.microsoft.com/office/drawing/2014/main" id="{5A3FC7BB-8EA4-4435-A87A-F6E0703ECC97}"/>
                  </a:ext>
                </a:extLst>
              </p:cNvPr>
              <p:cNvSpPr/>
              <p:nvPr/>
            </p:nvSpPr>
            <p:spPr>
              <a:xfrm>
                <a:off x="7902743" y="4865245"/>
                <a:ext cx="3574882" cy="467720"/>
              </a:xfrm>
              <a:prstGeom prst="ellipse">
                <a:avLst/>
              </a:prstGeom>
              <a:solidFill>
                <a:srgbClr val="2FC9FF">
                  <a:alpha val="29000"/>
                </a:srgbClr>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sp>
            <p:nvSpPr>
              <p:cNvPr id="291" name="椭圆 290">
                <a:extLst>
                  <a:ext uri="{FF2B5EF4-FFF2-40B4-BE49-F238E27FC236}">
                    <a16:creationId xmlns:a16="http://schemas.microsoft.com/office/drawing/2014/main" id="{AB7CE8E0-F1A8-A234-C13E-4AEDDF096A20}"/>
                  </a:ext>
                </a:extLst>
              </p:cNvPr>
              <p:cNvSpPr/>
              <p:nvPr/>
            </p:nvSpPr>
            <p:spPr>
              <a:xfrm>
                <a:off x="8082317" y="4882737"/>
                <a:ext cx="3215733" cy="367570"/>
              </a:xfrm>
              <a:prstGeom prst="ellipse">
                <a:avLst/>
              </a:prstGeom>
              <a:solidFill>
                <a:srgbClr val="002060"/>
              </a:solidFill>
              <a:ln w="3175">
                <a:gradFill flip="none" rotWithShape="1">
                  <a:gsLst>
                    <a:gs pos="0">
                      <a:srgbClr val="2FC9FF">
                        <a:alpha val="0"/>
                      </a:srgbClr>
                    </a:gs>
                    <a:gs pos="100000">
                      <a:srgbClr val="36F8E6"/>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spc="300"/>
              </a:p>
            </p:txBody>
          </p:sp>
        </p:grpSp>
        <p:sp>
          <p:nvSpPr>
            <p:cNvPr id="209" name="文本框 208">
              <a:extLst>
                <a:ext uri="{FF2B5EF4-FFF2-40B4-BE49-F238E27FC236}">
                  <a16:creationId xmlns:a16="http://schemas.microsoft.com/office/drawing/2014/main" id="{5D1772EC-1FDC-2BBB-C4A9-B98E19FC1780}"/>
                </a:ext>
              </a:extLst>
            </p:cNvPr>
            <p:cNvSpPr txBox="1"/>
            <p:nvPr/>
          </p:nvSpPr>
          <p:spPr>
            <a:xfrm>
              <a:off x="8917781" y="5461162"/>
              <a:ext cx="1585912" cy="369332"/>
            </a:xfrm>
            <a:prstGeom prst="rect">
              <a:avLst/>
            </a:prstGeom>
            <a:noFill/>
          </p:spPr>
          <p:txBody>
            <a:bodyPr wrap="square">
              <a:spAutoFit/>
            </a:bodyPr>
            <a:lstStyle/>
            <a:p>
              <a:pPr algn="ctr"/>
              <a:r>
                <a:rPr lang="zh-CN" altLang="en-US" b="1" dirty="0">
                  <a:solidFill>
                    <a:srgbClr val="2FC9FF">
                      <a:alpha val="62000"/>
                    </a:srgbClr>
                  </a:solidFill>
                </a:rPr>
                <a:t>提升协同能力</a:t>
              </a:r>
            </a:p>
          </p:txBody>
        </p:sp>
        <p:sp>
          <p:nvSpPr>
            <p:cNvPr id="213" name="文本框 212">
              <a:extLst>
                <a:ext uri="{FF2B5EF4-FFF2-40B4-BE49-F238E27FC236}">
                  <a16:creationId xmlns:a16="http://schemas.microsoft.com/office/drawing/2014/main" id="{84A8B6AE-FB40-5F30-CE2E-C5C72F2897FB}"/>
                </a:ext>
              </a:extLst>
            </p:cNvPr>
            <p:cNvSpPr txBox="1"/>
            <p:nvPr/>
          </p:nvSpPr>
          <p:spPr>
            <a:xfrm>
              <a:off x="8252704" y="3561116"/>
              <a:ext cx="693736" cy="400110"/>
            </a:xfrm>
            <a:prstGeom prst="rect">
              <a:avLst/>
            </a:prstGeom>
            <a:noFill/>
          </p:spPr>
          <p:txBody>
            <a:bodyPr wrap="square">
              <a:spAutoFit/>
            </a:bodyPr>
            <a:lstStyle/>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车载智能</a:t>
              </a:r>
              <a:endParaRPr lang="en-US" altLang="zh-CN"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设备</a:t>
              </a:r>
            </a:p>
          </p:txBody>
        </p:sp>
        <p:sp>
          <p:nvSpPr>
            <p:cNvPr id="214" name="文本框 213">
              <a:extLst>
                <a:ext uri="{FF2B5EF4-FFF2-40B4-BE49-F238E27FC236}">
                  <a16:creationId xmlns:a16="http://schemas.microsoft.com/office/drawing/2014/main" id="{EC95D7D0-199F-BBB2-16C6-12E3519C24A7}"/>
                </a:ext>
              </a:extLst>
            </p:cNvPr>
            <p:cNvSpPr txBox="1"/>
            <p:nvPr/>
          </p:nvSpPr>
          <p:spPr>
            <a:xfrm>
              <a:off x="10433929" y="3561116"/>
              <a:ext cx="693736" cy="400110"/>
            </a:xfrm>
            <a:prstGeom prst="rect">
              <a:avLst/>
            </a:prstGeom>
            <a:noFill/>
          </p:spPr>
          <p:txBody>
            <a:bodyPr wrap="square">
              <a:spAutoFit/>
            </a:bodyPr>
            <a:lstStyle/>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路侧通信</a:t>
              </a:r>
              <a:endParaRPr lang="en-US" altLang="zh-CN"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设备</a:t>
              </a:r>
            </a:p>
          </p:txBody>
        </p:sp>
        <p:sp>
          <p:nvSpPr>
            <p:cNvPr id="215" name="文本框 214">
              <a:extLst>
                <a:ext uri="{FF2B5EF4-FFF2-40B4-BE49-F238E27FC236}">
                  <a16:creationId xmlns:a16="http://schemas.microsoft.com/office/drawing/2014/main" id="{FCB2DB84-2EB9-0CB0-6883-C769074286ED}"/>
                </a:ext>
              </a:extLst>
            </p:cNvPr>
            <p:cNvSpPr txBox="1"/>
            <p:nvPr/>
          </p:nvSpPr>
          <p:spPr>
            <a:xfrm>
              <a:off x="8979779" y="3561116"/>
              <a:ext cx="693736" cy="400110"/>
            </a:xfrm>
            <a:prstGeom prst="rect">
              <a:avLst/>
            </a:prstGeom>
            <a:noFill/>
          </p:spPr>
          <p:txBody>
            <a:bodyPr wrap="square">
              <a:spAutoFit/>
            </a:bodyPr>
            <a:lstStyle/>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道路基础</a:t>
              </a:r>
              <a:endParaRPr lang="en-US" altLang="zh-CN"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设施</a:t>
              </a:r>
            </a:p>
          </p:txBody>
        </p:sp>
        <p:sp>
          <p:nvSpPr>
            <p:cNvPr id="216" name="文本框 215">
              <a:extLst>
                <a:ext uri="{FF2B5EF4-FFF2-40B4-BE49-F238E27FC236}">
                  <a16:creationId xmlns:a16="http://schemas.microsoft.com/office/drawing/2014/main" id="{ECBBD3CA-3D46-8E52-9D65-0960F6168073}"/>
                </a:ext>
              </a:extLst>
            </p:cNvPr>
            <p:cNvSpPr txBox="1"/>
            <p:nvPr/>
          </p:nvSpPr>
          <p:spPr>
            <a:xfrm>
              <a:off x="9706854" y="3561116"/>
              <a:ext cx="693736" cy="400110"/>
            </a:xfrm>
            <a:prstGeom prst="rect">
              <a:avLst/>
            </a:prstGeom>
            <a:noFill/>
          </p:spPr>
          <p:txBody>
            <a:bodyPr wrap="square">
              <a:spAutoFit/>
            </a:bodyPr>
            <a:lstStyle/>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智能管控</a:t>
              </a:r>
              <a:endParaRPr lang="en-US" altLang="zh-CN"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endParaRPr>
            </a:p>
            <a:p>
              <a:pPr algn="ctr"/>
              <a:r>
                <a:rPr lang="zh-CN" altLang="en-US" sz="1000" dirty="0">
                  <a:gradFill>
                    <a:gsLst>
                      <a:gs pos="9000">
                        <a:srgbClr val="2FC9FF"/>
                      </a:gs>
                      <a:gs pos="100000">
                        <a:srgbClr val="36F8E6"/>
                      </a:gs>
                    </a:gsLst>
                    <a:lin ang="5400000" scaled="1"/>
                  </a:gradFill>
                  <a:latin typeface="思源黑体 CN Heavy" panose="020B0A00000000000000" pitchFamily="34" charset="-122"/>
                  <a:ea typeface="思源黑体 CN Heavy" panose="020B0A00000000000000" pitchFamily="34" charset="-122"/>
                </a:rPr>
                <a:t>设施</a:t>
              </a:r>
            </a:p>
          </p:txBody>
        </p:sp>
        <p:sp>
          <p:nvSpPr>
            <p:cNvPr id="340" name="椭圆 339">
              <a:extLst>
                <a:ext uri="{FF2B5EF4-FFF2-40B4-BE49-F238E27FC236}">
                  <a16:creationId xmlns:a16="http://schemas.microsoft.com/office/drawing/2014/main" id="{06F39B8B-8A1E-8489-2FFB-F9E284D1A478}"/>
                </a:ext>
              </a:extLst>
            </p:cNvPr>
            <p:cNvSpPr/>
            <p:nvPr/>
          </p:nvSpPr>
          <p:spPr>
            <a:xfrm>
              <a:off x="8217434" y="4415557"/>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椭圆 340">
              <a:extLst>
                <a:ext uri="{FF2B5EF4-FFF2-40B4-BE49-F238E27FC236}">
                  <a16:creationId xmlns:a16="http://schemas.microsoft.com/office/drawing/2014/main" id="{B95306F9-FDA0-D5D6-DB6C-021EC56C1365}"/>
                </a:ext>
              </a:extLst>
            </p:cNvPr>
            <p:cNvSpPr/>
            <p:nvPr/>
          </p:nvSpPr>
          <p:spPr>
            <a:xfrm>
              <a:off x="9010805" y="4644157"/>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椭圆 341">
              <a:extLst>
                <a:ext uri="{FF2B5EF4-FFF2-40B4-BE49-F238E27FC236}">
                  <a16:creationId xmlns:a16="http://schemas.microsoft.com/office/drawing/2014/main" id="{94634CB4-BB77-9643-A21F-125E7F79AC84}"/>
                </a:ext>
              </a:extLst>
            </p:cNvPr>
            <p:cNvSpPr/>
            <p:nvPr/>
          </p:nvSpPr>
          <p:spPr>
            <a:xfrm>
              <a:off x="9805935" y="4375801"/>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椭圆 342">
              <a:extLst>
                <a:ext uri="{FF2B5EF4-FFF2-40B4-BE49-F238E27FC236}">
                  <a16:creationId xmlns:a16="http://schemas.microsoft.com/office/drawing/2014/main" id="{B6DAD852-4F30-0056-07AE-2535975BEF94}"/>
                </a:ext>
              </a:extLst>
            </p:cNvPr>
            <p:cNvSpPr/>
            <p:nvPr/>
          </p:nvSpPr>
          <p:spPr>
            <a:xfrm>
              <a:off x="10677266" y="4471051"/>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a:extLst>
                <a:ext uri="{FF2B5EF4-FFF2-40B4-BE49-F238E27FC236}">
                  <a16:creationId xmlns:a16="http://schemas.microsoft.com/office/drawing/2014/main" id="{65AABFDE-83B2-EDFC-71ED-3919730B5D40}"/>
                </a:ext>
              </a:extLst>
            </p:cNvPr>
            <p:cNvSpPr/>
            <p:nvPr/>
          </p:nvSpPr>
          <p:spPr>
            <a:xfrm>
              <a:off x="9815875" y="4992027"/>
              <a:ext cx="228600" cy="228600"/>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椭圆 344">
              <a:extLst>
                <a:ext uri="{FF2B5EF4-FFF2-40B4-BE49-F238E27FC236}">
                  <a16:creationId xmlns:a16="http://schemas.microsoft.com/office/drawing/2014/main" id="{8A965CF6-937F-F39A-CF2D-88D46D82436C}"/>
                </a:ext>
              </a:extLst>
            </p:cNvPr>
            <p:cNvSpPr/>
            <p:nvPr/>
          </p:nvSpPr>
          <p:spPr>
            <a:xfrm>
              <a:off x="9325337" y="4381805"/>
              <a:ext cx="198781" cy="198781"/>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椭圆 345">
              <a:extLst>
                <a:ext uri="{FF2B5EF4-FFF2-40B4-BE49-F238E27FC236}">
                  <a16:creationId xmlns:a16="http://schemas.microsoft.com/office/drawing/2014/main" id="{AD5DF8EB-F1EB-6371-C2DD-1EFE70494278}"/>
                </a:ext>
              </a:extLst>
            </p:cNvPr>
            <p:cNvSpPr/>
            <p:nvPr/>
          </p:nvSpPr>
          <p:spPr>
            <a:xfrm>
              <a:off x="8606407" y="4974841"/>
              <a:ext cx="198781" cy="198781"/>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文本框 346">
              <a:extLst>
                <a:ext uri="{FF2B5EF4-FFF2-40B4-BE49-F238E27FC236}">
                  <a16:creationId xmlns:a16="http://schemas.microsoft.com/office/drawing/2014/main" id="{D3FC797E-1CE5-36B5-537D-45951F70A56B}"/>
                </a:ext>
              </a:extLst>
            </p:cNvPr>
            <p:cNvSpPr txBox="1"/>
            <p:nvPr/>
          </p:nvSpPr>
          <p:spPr>
            <a:xfrm>
              <a:off x="8231980" y="4632289"/>
              <a:ext cx="497682" cy="261610"/>
            </a:xfrm>
            <a:prstGeom prst="rect">
              <a:avLst/>
            </a:prstGeom>
            <a:noFill/>
          </p:spPr>
          <p:txBody>
            <a:bodyPr wrap="square">
              <a:spAutoFit/>
            </a:bodyPr>
            <a:lstStyle/>
            <a:p>
              <a:pPr algn="ctr"/>
              <a:r>
                <a:rPr lang="zh-CN" altLang="en-US" sz="1100" dirty="0">
                  <a:solidFill>
                    <a:srgbClr val="2FC9FF"/>
                  </a:solidFill>
                  <a:latin typeface="+mn-ea"/>
                </a:rPr>
                <a:t>人</a:t>
              </a:r>
              <a:endParaRPr lang="zh-CN" altLang="en-US" sz="1100" dirty="0">
                <a:solidFill>
                  <a:srgbClr val="2FC9FF"/>
                </a:solidFill>
              </a:endParaRPr>
            </a:p>
          </p:txBody>
        </p:sp>
        <p:sp>
          <p:nvSpPr>
            <p:cNvPr id="348" name="文本框 347">
              <a:extLst>
                <a:ext uri="{FF2B5EF4-FFF2-40B4-BE49-F238E27FC236}">
                  <a16:creationId xmlns:a16="http://schemas.microsoft.com/office/drawing/2014/main" id="{9A1E3C68-9178-F109-EBFF-65C6C75978D5}"/>
                </a:ext>
              </a:extLst>
            </p:cNvPr>
            <p:cNvSpPr txBox="1"/>
            <p:nvPr/>
          </p:nvSpPr>
          <p:spPr>
            <a:xfrm>
              <a:off x="9025351" y="4837076"/>
              <a:ext cx="497682" cy="261610"/>
            </a:xfrm>
            <a:prstGeom prst="rect">
              <a:avLst/>
            </a:prstGeom>
            <a:noFill/>
          </p:spPr>
          <p:txBody>
            <a:bodyPr wrap="square">
              <a:spAutoFit/>
            </a:bodyPr>
            <a:lstStyle/>
            <a:p>
              <a:pPr algn="ctr"/>
              <a:r>
                <a:rPr lang="zh-CN" altLang="en-US" sz="1100" dirty="0">
                  <a:solidFill>
                    <a:srgbClr val="2FC9FF"/>
                  </a:solidFill>
                  <a:latin typeface="+mn-ea"/>
                </a:rPr>
                <a:t>车</a:t>
              </a:r>
              <a:endParaRPr lang="zh-CN" altLang="en-US" sz="1100" dirty="0">
                <a:solidFill>
                  <a:srgbClr val="2FC9FF"/>
                </a:solidFill>
              </a:endParaRPr>
            </a:p>
          </p:txBody>
        </p:sp>
        <p:sp>
          <p:nvSpPr>
            <p:cNvPr id="349" name="文本框 348">
              <a:extLst>
                <a:ext uri="{FF2B5EF4-FFF2-40B4-BE49-F238E27FC236}">
                  <a16:creationId xmlns:a16="http://schemas.microsoft.com/office/drawing/2014/main" id="{B01031B4-DF3D-C317-ED86-7D4378F6B6C4}"/>
                </a:ext>
              </a:extLst>
            </p:cNvPr>
            <p:cNvSpPr txBox="1"/>
            <p:nvPr/>
          </p:nvSpPr>
          <p:spPr>
            <a:xfrm>
              <a:off x="9820481" y="4618001"/>
              <a:ext cx="497682" cy="261610"/>
            </a:xfrm>
            <a:prstGeom prst="rect">
              <a:avLst/>
            </a:prstGeom>
            <a:noFill/>
          </p:spPr>
          <p:txBody>
            <a:bodyPr wrap="square">
              <a:spAutoFit/>
            </a:bodyPr>
            <a:lstStyle/>
            <a:p>
              <a:pPr algn="ctr"/>
              <a:r>
                <a:rPr lang="zh-CN" altLang="en-US" sz="1100" dirty="0">
                  <a:solidFill>
                    <a:srgbClr val="2FC9FF"/>
                  </a:solidFill>
                  <a:latin typeface="+mn-ea"/>
                </a:rPr>
                <a:t>路</a:t>
              </a:r>
              <a:endParaRPr lang="zh-CN" altLang="en-US" sz="1100" dirty="0">
                <a:solidFill>
                  <a:srgbClr val="2FC9FF"/>
                </a:solidFill>
              </a:endParaRPr>
            </a:p>
          </p:txBody>
        </p:sp>
        <p:sp>
          <p:nvSpPr>
            <p:cNvPr id="350" name="文本框 349">
              <a:extLst>
                <a:ext uri="{FF2B5EF4-FFF2-40B4-BE49-F238E27FC236}">
                  <a16:creationId xmlns:a16="http://schemas.microsoft.com/office/drawing/2014/main" id="{0561E1A0-97E8-A05A-8A22-443059E53959}"/>
                </a:ext>
              </a:extLst>
            </p:cNvPr>
            <p:cNvSpPr txBox="1"/>
            <p:nvPr/>
          </p:nvSpPr>
          <p:spPr>
            <a:xfrm>
              <a:off x="10691812" y="4670389"/>
              <a:ext cx="497682" cy="261610"/>
            </a:xfrm>
            <a:prstGeom prst="rect">
              <a:avLst/>
            </a:prstGeom>
            <a:noFill/>
          </p:spPr>
          <p:txBody>
            <a:bodyPr wrap="square">
              <a:spAutoFit/>
            </a:bodyPr>
            <a:lstStyle/>
            <a:p>
              <a:pPr algn="ctr"/>
              <a:r>
                <a:rPr lang="zh-CN" altLang="en-US" sz="1100" dirty="0">
                  <a:solidFill>
                    <a:srgbClr val="2FC9FF"/>
                  </a:solidFill>
                  <a:latin typeface="+mn-ea"/>
                </a:rPr>
                <a:t>云</a:t>
              </a:r>
              <a:endParaRPr lang="zh-CN" altLang="en-US" sz="1100" dirty="0">
                <a:solidFill>
                  <a:srgbClr val="2FC9FF"/>
                </a:solidFill>
              </a:endParaRPr>
            </a:p>
          </p:txBody>
        </p:sp>
        <p:sp>
          <p:nvSpPr>
            <p:cNvPr id="353" name="椭圆 352">
              <a:extLst>
                <a:ext uri="{FF2B5EF4-FFF2-40B4-BE49-F238E27FC236}">
                  <a16:creationId xmlns:a16="http://schemas.microsoft.com/office/drawing/2014/main" id="{CD9E0D48-EDC6-11A2-DFF3-2E3BD57CB90C}"/>
                </a:ext>
              </a:extLst>
            </p:cNvPr>
            <p:cNvSpPr/>
            <p:nvPr/>
          </p:nvSpPr>
          <p:spPr>
            <a:xfrm>
              <a:off x="10220066" y="4861576"/>
              <a:ext cx="526774" cy="526774"/>
            </a:xfrm>
            <a:prstGeom prst="ellipse">
              <a:avLst/>
            </a:prstGeom>
            <a:gradFill flip="none" rotWithShape="1">
              <a:gsLst>
                <a:gs pos="49000">
                  <a:srgbClr val="002060">
                    <a:alpha val="0"/>
                  </a:srgbClr>
                </a:gs>
                <a:gs pos="100000">
                  <a:srgbClr val="2FC9FF"/>
                </a:gs>
              </a:gsLst>
              <a:path path="circle">
                <a:fillToRect l="50000" t="50000" r="50000" b="50000"/>
              </a:path>
              <a:tileRect/>
            </a:gradFill>
            <a:ln w="9525">
              <a:gradFill flip="none" rotWithShape="1">
                <a:gsLst>
                  <a:gs pos="50000">
                    <a:srgbClr val="2FC9FF"/>
                  </a:gs>
                  <a:gs pos="22000">
                    <a:srgbClr val="2FC9FF">
                      <a:alpha val="0"/>
                    </a:srgbClr>
                  </a:gs>
                  <a:gs pos="84000">
                    <a:srgbClr val="2FC9FF">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文本框 353">
              <a:extLst>
                <a:ext uri="{FF2B5EF4-FFF2-40B4-BE49-F238E27FC236}">
                  <a16:creationId xmlns:a16="http://schemas.microsoft.com/office/drawing/2014/main" id="{8C2DAB11-40B3-4E6F-D09E-3C6E1BD1932E}"/>
                </a:ext>
              </a:extLst>
            </p:cNvPr>
            <p:cNvSpPr txBox="1"/>
            <p:nvPr/>
          </p:nvSpPr>
          <p:spPr>
            <a:xfrm>
              <a:off x="10234612" y="5060914"/>
              <a:ext cx="497682" cy="261610"/>
            </a:xfrm>
            <a:prstGeom prst="rect">
              <a:avLst/>
            </a:prstGeom>
            <a:noFill/>
          </p:spPr>
          <p:txBody>
            <a:bodyPr wrap="square">
              <a:spAutoFit/>
            </a:bodyPr>
            <a:lstStyle/>
            <a:p>
              <a:pPr algn="ctr"/>
              <a:r>
                <a:rPr lang="zh-CN" altLang="en-US" sz="1100" dirty="0">
                  <a:solidFill>
                    <a:srgbClr val="2FC9FF"/>
                  </a:solidFill>
                  <a:latin typeface="+mn-ea"/>
                </a:rPr>
                <a:t>网</a:t>
              </a:r>
              <a:endParaRPr lang="zh-CN" altLang="en-US" sz="1100" dirty="0">
                <a:solidFill>
                  <a:srgbClr val="2FC9FF"/>
                </a:solidFill>
              </a:endParaRPr>
            </a:p>
          </p:txBody>
        </p:sp>
        <p:grpSp>
          <p:nvGrpSpPr>
            <p:cNvPr id="365" name="组合 364">
              <a:extLst>
                <a:ext uri="{FF2B5EF4-FFF2-40B4-BE49-F238E27FC236}">
                  <a16:creationId xmlns:a16="http://schemas.microsoft.com/office/drawing/2014/main" id="{AAD027D9-C8EB-81F4-B91C-C932889DF449}"/>
                </a:ext>
              </a:extLst>
            </p:cNvPr>
            <p:cNvGrpSpPr/>
            <p:nvPr/>
          </p:nvGrpSpPr>
          <p:grpSpPr>
            <a:xfrm>
              <a:off x="8453437" y="5630202"/>
              <a:ext cx="2514600" cy="0"/>
              <a:chOff x="1133475" y="5629275"/>
              <a:chExt cx="2514600" cy="0"/>
            </a:xfrm>
          </p:grpSpPr>
          <p:cxnSp>
            <p:nvCxnSpPr>
              <p:cNvPr id="366" name="直接连接符 365">
                <a:extLst>
                  <a:ext uri="{FF2B5EF4-FFF2-40B4-BE49-F238E27FC236}">
                    <a16:creationId xmlns:a16="http://schemas.microsoft.com/office/drawing/2014/main" id="{FD92588A-D695-FD18-86D3-59693ADEED9B}"/>
                  </a:ext>
                </a:extLst>
              </p:cNvPr>
              <p:cNvCxnSpPr/>
              <p:nvPr/>
            </p:nvCxnSpPr>
            <p:spPr>
              <a:xfrm>
                <a:off x="1133475" y="5629275"/>
                <a:ext cx="485775" cy="0"/>
              </a:xfrm>
              <a:prstGeom prst="line">
                <a:avLst/>
              </a:prstGeom>
              <a:ln w="12700">
                <a:gradFill flip="none" rotWithShape="1">
                  <a:gsLst>
                    <a:gs pos="0">
                      <a:srgbClr val="2FC9FF">
                        <a:alpha val="0"/>
                      </a:srgbClr>
                    </a:gs>
                    <a:gs pos="100000">
                      <a:srgbClr val="2FC9F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D27F327E-76D3-C016-E8E8-D6DDF566FEBC}"/>
                  </a:ext>
                </a:extLst>
              </p:cNvPr>
              <p:cNvCxnSpPr>
                <a:cxnSpLocks/>
              </p:cNvCxnSpPr>
              <p:nvPr/>
            </p:nvCxnSpPr>
            <p:spPr>
              <a:xfrm flipH="1">
                <a:off x="3162300" y="5629275"/>
                <a:ext cx="485775" cy="0"/>
              </a:xfrm>
              <a:prstGeom prst="line">
                <a:avLst/>
              </a:prstGeom>
              <a:ln w="12700">
                <a:gradFill flip="none" rotWithShape="1">
                  <a:gsLst>
                    <a:gs pos="0">
                      <a:srgbClr val="2FC9FF">
                        <a:alpha val="0"/>
                      </a:srgbClr>
                    </a:gs>
                    <a:gs pos="100000">
                      <a:srgbClr val="2FC9FF"/>
                    </a:gs>
                  </a:gsLst>
                  <a:lin ang="0" scaled="1"/>
                  <a:tileRect/>
                </a:gradFill>
              </a:ln>
            </p:spPr>
            <p:style>
              <a:lnRef idx="1">
                <a:schemeClr val="accent1"/>
              </a:lnRef>
              <a:fillRef idx="0">
                <a:schemeClr val="accent1"/>
              </a:fillRef>
              <a:effectRef idx="0">
                <a:schemeClr val="accent1"/>
              </a:effectRef>
              <a:fontRef idx="minor">
                <a:schemeClr val="tx1"/>
              </a:fontRef>
            </p:style>
          </p:cxnSp>
        </p:grpSp>
        <p:pic>
          <p:nvPicPr>
            <p:cNvPr id="377" name="图形 376">
              <a:extLst>
                <a:ext uri="{FF2B5EF4-FFF2-40B4-BE49-F238E27FC236}">
                  <a16:creationId xmlns:a16="http://schemas.microsoft.com/office/drawing/2014/main" id="{9F2930BF-1079-0DD2-DE5D-E3E54DB1068D}"/>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8364036" y="4470084"/>
              <a:ext cx="233570" cy="233570"/>
            </a:xfrm>
            <a:prstGeom prst="rect">
              <a:avLst/>
            </a:prstGeom>
          </p:spPr>
        </p:pic>
        <p:pic>
          <p:nvPicPr>
            <p:cNvPr id="379" name="图形 378">
              <a:extLst>
                <a:ext uri="{FF2B5EF4-FFF2-40B4-BE49-F238E27FC236}">
                  <a16:creationId xmlns:a16="http://schemas.microsoft.com/office/drawing/2014/main" id="{02F6B982-D79A-B45A-B80F-4D0AA0A395CD}"/>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r:embed="rId35"/>
                </a:ext>
              </a:extLst>
            </a:blip>
            <a:stretch>
              <a:fillRect/>
            </a:stretch>
          </p:blipFill>
          <p:spPr>
            <a:xfrm>
              <a:off x="9196802" y="4727707"/>
              <a:ext cx="154781" cy="154781"/>
            </a:xfrm>
            <a:prstGeom prst="rect">
              <a:avLst/>
            </a:prstGeom>
          </p:spPr>
        </p:pic>
        <p:pic>
          <p:nvPicPr>
            <p:cNvPr id="381" name="图形 380">
              <a:extLst>
                <a:ext uri="{FF2B5EF4-FFF2-40B4-BE49-F238E27FC236}">
                  <a16:creationId xmlns:a16="http://schemas.microsoft.com/office/drawing/2014/main" id="{98179B64-6389-5837-60FB-2E09317B2A5D}"/>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r:embed="rId37"/>
                </a:ext>
              </a:extLst>
            </a:blip>
            <a:stretch>
              <a:fillRect/>
            </a:stretch>
          </p:blipFill>
          <p:spPr>
            <a:xfrm>
              <a:off x="9991217" y="4505569"/>
              <a:ext cx="156210" cy="147368"/>
            </a:xfrm>
            <a:prstGeom prst="rect">
              <a:avLst/>
            </a:prstGeom>
          </p:spPr>
        </p:pic>
        <p:pic>
          <p:nvPicPr>
            <p:cNvPr id="383" name="图形 382">
              <a:extLst>
                <a:ext uri="{FF2B5EF4-FFF2-40B4-BE49-F238E27FC236}">
                  <a16:creationId xmlns:a16="http://schemas.microsoft.com/office/drawing/2014/main" id="{6DCFFFB3-FB12-3642-FD07-07F8FD978DCA}"/>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r:embed="rId39"/>
                </a:ext>
              </a:extLst>
            </a:blip>
            <a:stretch>
              <a:fillRect/>
            </a:stretch>
          </p:blipFill>
          <p:spPr>
            <a:xfrm>
              <a:off x="10406166" y="4943885"/>
              <a:ext cx="154574" cy="154574"/>
            </a:xfrm>
            <a:prstGeom prst="rect">
              <a:avLst/>
            </a:prstGeom>
          </p:spPr>
        </p:pic>
        <p:pic>
          <p:nvPicPr>
            <p:cNvPr id="385" name="图形 384">
              <a:extLst>
                <a:ext uri="{FF2B5EF4-FFF2-40B4-BE49-F238E27FC236}">
                  <a16:creationId xmlns:a16="http://schemas.microsoft.com/office/drawing/2014/main" id="{7CE8A810-EC5A-B7F5-AC62-99A7E4C06FB1}"/>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r:embed="rId41"/>
                </a:ext>
              </a:extLst>
            </a:blip>
            <a:stretch>
              <a:fillRect/>
            </a:stretch>
          </p:blipFill>
          <p:spPr>
            <a:xfrm>
              <a:off x="10826353" y="4499109"/>
              <a:ext cx="228600" cy="228600"/>
            </a:xfrm>
            <a:prstGeom prst="rect">
              <a:avLst/>
            </a:prstGeom>
          </p:spPr>
        </p:pic>
        <p:grpSp>
          <p:nvGrpSpPr>
            <p:cNvPr id="395" name="组合 394">
              <a:extLst>
                <a:ext uri="{FF2B5EF4-FFF2-40B4-BE49-F238E27FC236}">
                  <a16:creationId xmlns:a16="http://schemas.microsoft.com/office/drawing/2014/main" id="{45F18A15-7B98-5C1A-27E1-C29311312662}"/>
                </a:ext>
              </a:extLst>
            </p:cNvPr>
            <p:cNvGrpSpPr/>
            <p:nvPr/>
          </p:nvGrpSpPr>
          <p:grpSpPr>
            <a:xfrm>
              <a:off x="8494837" y="4119936"/>
              <a:ext cx="2390694" cy="291599"/>
              <a:chOff x="1386986" y="4010606"/>
              <a:chExt cx="2390694" cy="291599"/>
            </a:xfrm>
          </p:grpSpPr>
          <p:grpSp>
            <p:nvGrpSpPr>
              <p:cNvPr id="396" name="组合 395">
                <a:extLst>
                  <a:ext uri="{FF2B5EF4-FFF2-40B4-BE49-F238E27FC236}">
                    <a16:creationId xmlns:a16="http://schemas.microsoft.com/office/drawing/2014/main" id="{B37A2DCD-95E7-0C91-8A4B-5A512A37333B}"/>
                  </a:ext>
                </a:extLst>
              </p:cNvPr>
              <p:cNvGrpSpPr/>
              <p:nvPr/>
            </p:nvGrpSpPr>
            <p:grpSpPr>
              <a:xfrm>
                <a:off x="1386986" y="4010606"/>
                <a:ext cx="784144" cy="291599"/>
                <a:chOff x="1386986" y="4010606"/>
                <a:chExt cx="784144" cy="291599"/>
              </a:xfrm>
            </p:grpSpPr>
            <p:sp>
              <p:nvSpPr>
                <p:cNvPr id="401" name="KSO_Shape">
                  <a:extLst>
                    <a:ext uri="{FF2B5EF4-FFF2-40B4-BE49-F238E27FC236}">
                      <a16:creationId xmlns:a16="http://schemas.microsoft.com/office/drawing/2014/main" id="{B1ADAD2A-96A1-545C-9C57-E6EB875D6B96}"/>
                    </a:ext>
                  </a:extLst>
                </p:cNvPr>
                <p:cNvSpPr/>
                <p:nvPr/>
              </p:nvSpPr>
              <p:spPr>
                <a:xfrm rot="15075500" flipH="1">
                  <a:off x="1344461" y="4053131"/>
                  <a:ext cx="291599" cy="20654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02" name="KSO_Shape">
                  <a:extLst>
                    <a:ext uri="{FF2B5EF4-FFF2-40B4-BE49-F238E27FC236}">
                      <a16:creationId xmlns:a16="http://schemas.microsoft.com/office/drawing/2014/main" id="{45DDC527-07B1-D4A5-58AE-3F488FDD3C8B}"/>
                    </a:ext>
                  </a:extLst>
                </p:cNvPr>
                <p:cNvSpPr/>
                <p:nvPr/>
              </p:nvSpPr>
              <p:spPr>
                <a:xfrm rot="15075500" flipH="1">
                  <a:off x="170632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03" name="KSO_Shape">
                  <a:extLst>
                    <a:ext uri="{FF2B5EF4-FFF2-40B4-BE49-F238E27FC236}">
                      <a16:creationId xmlns:a16="http://schemas.microsoft.com/office/drawing/2014/main" id="{C2E0B6E9-C7E8-8797-EF37-26882E8286D3}"/>
                    </a:ext>
                  </a:extLst>
                </p:cNvPr>
                <p:cNvSpPr/>
                <p:nvPr/>
              </p:nvSpPr>
              <p:spPr>
                <a:xfrm rot="15075500" flipH="1">
                  <a:off x="198826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397" name="组合 396">
                <a:extLst>
                  <a:ext uri="{FF2B5EF4-FFF2-40B4-BE49-F238E27FC236}">
                    <a16:creationId xmlns:a16="http://schemas.microsoft.com/office/drawing/2014/main" id="{4A788757-3342-E653-4603-93B30BB35C46}"/>
                  </a:ext>
                </a:extLst>
              </p:cNvPr>
              <p:cNvGrpSpPr/>
              <p:nvPr/>
            </p:nvGrpSpPr>
            <p:grpSpPr>
              <a:xfrm flipH="1">
                <a:off x="2993536" y="4010606"/>
                <a:ext cx="784144" cy="291599"/>
                <a:chOff x="1386986" y="4010606"/>
                <a:chExt cx="784144" cy="291599"/>
              </a:xfrm>
            </p:grpSpPr>
            <p:sp>
              <p:nvSpPr>
                <p:cNvPr id="398" name="KSO_Shape">
                  <a:extLst>
                    <a:ext uri="{FF2B5EF4-FFF2-40B4-BE49-F238E27FC236}">
                      <a16:creationId xmlns:a16="http://schemas.microsoft.com/office/drawing/2014/main" id="{054ADCB0-A645-9335-1FF5-67C5E482082F}"/>
                    </a:ext>
                  </a:extLst>
                </p:cNvPr>
                <p:cNvSpPr/>
                <p:nvPr/>
              </p:nvSpPr>
              <p:spPr>
                <a:xfrm rot="15075500" flipH="1">
                  <a:off x="1344461" y="4053131"/>
                  <a:ext cx="291599" cy="206549"/>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9" name="KSO_Shape">
                  <a:extLst>
                    <a:ext uri="{FF2B5EF4-FFF2-40B4-BE49-F238E27FC236}">
                      <a16:creationId xmlns:a16="http://schemas.microsoft.com/office/drawing/2014/main" id="{CED04698-E066-435D-1E6B-E31230501410}"/>
                    </a:ext>
                  </a:extLst>
                </p:cNvPr>
                <p:cNvSpPr/>
                <p:nvPr/>
              </p:nvSpPr>
              <p:spPr>
                <a:xfrm rot="15075500" flipH="1">
                  <a:off x="170632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00" name="KSO_Shape">
                  <a:extLst>
                    <a:ext uri="{FF2B5EF4-FFF2-40B4-BE49-F238E27FC236}">
                      <a16:creationId xmlns:a16="http://schemas.microsoft.com/office/drawing/2014/main" id="{A422BBBC-9BF4-65B8-42BC-0599A2BF07DA}"/>
                    </a:ext>
                  </a:extLst>
                </p:cNvPr>
                <p:cNvSpPr/>
                <p:nvPr/>
              </p:nvSpPr>
              <p:spPr>
                <a:xfrm rot="15075500" flipH="1">
                  <a:off x="1988267" y="4051730"/>
                  <a:ext cx="214083" cy="15164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gradFill>
                  <a:gsLst>
                    <a:gs pos="0">
                      <a:srgbClr val="2FC9FF">
                        <a:alpha val="0"/>
                      </a:srgbClr>
                    </a:gs>
                    <a:gs pos="100000">
                      <a:srgbClr val="2FC9FF">
                        <a:alpha val="43000"/>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pic>
          <p:nvPicPr>
            <p:cNvPr id="407" name="图形 406">
              <a:extLst>
                <a:ext uri="{FF2B5EF4-FFF2-40B4-BE49-F238E27FC236}">
                  <a16:creationId xmlns:a16="http://schemas.microsoft.com/office/drawing/2014/main" id="{D7F1C866-E139-03D7-E187-8205D5F3DB78}"/>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r:embed="rId43"/>
                </a:ext>
              </a:extLst>
            </a:blip>
            <a:stretch>
              <a:fillRect/>
            </a:stretch>
          </p:blipFill>
          <p:spPr>
            <a:xfrm>
              <a:off x="9539287" y="1981200"/>
              <a:ext cx="342900" cy="342900"/>
            </a:xfrm>
            <a:prstGeom prst="rect">
              <a:avLst/>
            </a:prstGeom>
          </p:spPr>
        </p:pic>
      </p:grpSp>
      <p:grpSp>
        <p:nvGrpSpPr>
          <p:cNvPr id="487" name="组合 486">
            <a:extLst>
              <a:ext uri="{FF2B5EF4-FFF2-40B4-BE49-F238E27FC236}">
                <a16:creationId xmlns:a16="http://schemas.microsoft.com/office/drawing/2014/main" id="{0C492094-26D8-F871-9DBA-50DF8402BA02}"/>
              </a:ext>
            </a:extLst>
          </p:cNvPr>
          <p:cNvGrpSpPr/>
          <p:nvPr/>
        </p:nvGrpSpPr>
        <p:grpSpPr>
          <a:xfrm>
            <a:off x="5270501" y="2262553"/>
            <a:ext cx="1651000" cy="2610776"/>
            <a:chOff x="5039896" y="2116000"/>
            <a:chExt cx="2112209" cy="3340100"/>
          </a:xfrm>
        </p:grpSpPr>
        <p:grpSp>
          <p:nvGrpSpPr>
            <p:cNvPr id="483" name="组合 482">
              <a:extLst>
                <a:ext uri="{FF2B5EF4-FFF2-40B4-BE49-F238E27FC236}">
                  <a16:creationId xmlns:a16="http://schemas.microsoft.com/office/drawing/2014/main" id="{BE0F436C-B94F-7180-7BEB-32D0E2A0DD32}"/>
                </a:ext>
              </a:extLst>
            </p:cNvPr>
            <p:cNvGrpSpPr/>
            <p:nvPr/>
          </p:nvGrpSpPr>
          <p:grpSpPr>
            <a:xfrm>
              <a:off x="5039896" y="2125388"/>
              <a:ext cx="2112209" cy="3321324"/>
              <a:chOff x="5029820" y="2212701"/>
              <a:chExt cx="2112209" cy="3321324"/>
            </a:xfrm>
          </p:grpSpPr>
          <p:sp>
            <p:nvSpPr>
              <p:cNvPr id="416" name="矩形 415">
                <a:extLst>
                  <a:ext uri="{FF2B5EF4-FFF2-40B4-BE49-F238E27FC236}">
                    <a16:creationId xmlns:a16="http://schemas.microsoft.com/office/drawing/2014/main" id="{CAA6FDF2-265C-8817-7D03-BC5DC336FD16}"/>
                  </a:ext>
                </a:extLst>
              </p:cNvPr>
              <p:cNvSpPr/>
              <p:nvPr/>
            </p:nvSpPr>
            <p:spPr>
              <a:xfrm>
                <a:off x="5030920" y="2212701"/>
                <a:ext cx="2111109" cy="3321324"/>
              </a:xfrm>
              <a:prstGeom prst="rect">
                <a:avLst/>
              </a:prstGeom>
              <a:solidFill>
                <a:srgbClr val="001642"/>
              </a:solidFill>
              <a:ln w="3175">
                <a:solidFill>
                  <a:srgbClr val="00B0F0">
                    <a:alpha val="59000"/>
                  </a:srgbClr>
                </a:solidFill>
              </a:ln>
              <a:effectLst>
                <a:innerShdw blurRad="114300">
                  <a:srgbClr val="1890D6"/>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1" name="任意多边形: 形状 420">
                <a:extLst>
                  <a:ext uri="{FF2B5EF4-FFF2-40B4-BE49-F238E27FC236}">
                    <a16:creationId xmlns:a16="http://schemas.microsoft.com/office/drawing/2014/main" id="{17968DB2-F1F8-6D7C-E9D2-436CBA9772B2}"/>
                  </a:ext>
                </a:extLst>
              </p:cNvPr>
              <p:cNvSpPr/>
              <p:nvPr/>
            </p:nvSpPr>
            <p:spPr>
              <a:xfrm>
                <a:off x="5029820" y="2218058"/>
                <a:ext cx="220360" cy="190975"/>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2" name="任意多边形: 形状 421">
                <a:extLst>
                  <a:ext uri="{FF2B5EF4-FFF2-40B4-BE49-F238E27FC236}">
                    <a16:creationId xmlns:a16="http://schemas.microsoft.com/office/drawing/2014/main" id="{E42A4BE0-5D72-C40E-5134-67CA3F8F33C2}"/>
                  </a:ext>
                </a:extLst>
              </p:cNvPr>
              <p:cNvSpPr/>
              <p:nvPr/>
            </p:nvSpPr>
            <p:spPr>
              <a:xfrm flipH="1">
                <a:off x="6920500" y="2218058"/>
                <a:ext cx="220360" cy="190975"/>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9" name="任意多边形: 形状 418">
                <a:extLst>
                  <a:ext uri="{FF2B5EF4-FFF2-40B4-BE49-F238E27FC236}">
                    <a16:creationId xmlns:a16="http://schemas.microsoft.com/office/drawing/2014/main" id="{E340A678-C0FA-3A26-0625-F7F2E0971A9C}"/>
                  </a:ext>
                </a:extLst>
              </p:cNvPr>
              <p:cNvSpPr/>
              <p:nvPr/>
            </p:nvSpPr>
            <p:spPr>
              <a:xfrm flipV="1">
                <a:off x="5029820" y="5343049"/>
                <a:ext cx="220360" cy="190975"/>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0" name="任意多边形: 形状 419">
                <a:extLst>
                  <a:ext uri="{FF2B5EF4-FFF2-40B4-BE49-F238E27FC236}">
                    <a16:creationId xmlns:a16="http://schemas.microsoft.com/office/drawing/2014/main" id="{9019D0A1-4402-1678-B4E7-BECAAB61584C}"/>
                  </a:ext>
                </a:extLst>
              </p:cNvPr>
              <p:cNvSpPr/>
              <p:nvPr/>
            </p:nvSpPr>
            <p:spPr>
              <a:xfrm flipH="1" flipV="1">
                <a:off x="6920500" y="5343049"/>
                <a:ext cx="220360" cy="190975"/>
              </a:xfrm>
              <a:custGeom>
                <a:avLst/>
                <a:gdLst>
                  <a:gd name="connsiteX0" fmla="*/ 325120 w 325120"/>
                  <a:gd name="connsiteY0" fmla="*/ 0 h 314960"/>
                  <a:gd name="connsiteX1" fmla="*/ 0 w 325120"/>
                  <a:gd name="connsiteY1" fmla="*/ 0 h 314960"/>
                  <a:gd name="connsiteX2" fmla="*/ 0 w 325120"/>
                  <a:gd name="connsiteY2" fmla="*/ 314960 h 314960"/>
                </a:gdLst>
                <a:ahLst/>
                <a:cxnLst>
                  <a:cxn ang="0">
                    <a:pos x="connsiteX0" y="connsiteY0"/>
                  </a:cxn>
                  <a:cxn ang="0">
                    <a:pos x="connsiteX1" y="connsiteY1"/>
                  </a:cxn>
                  <a:cxn ang="0">
                    <a:pos x="connsiteX2" y="connsiteY2"/>
                  </a:cxn>
                </a:cxnLst>
                <a:rect l="l" t="t" r="r" b="b"/>
                <a:pathLst>
                  <a:path w="325120" h="314960">
                    <a:moveTo>
                      <a:pt x="325120" y="0"/>
                    </a:moveTo>
                    <a:lnTo>
                      <a:pt x="0" y="0"/>
                    </a:lnTo>
                    <a:lnTo>
                      <a:pt x="0" y="314960"/>
                    </a:lnTo>
                  </a:path>
                </a:pathLst>
              </a:custGeom>
              <a:noFill/>
              <a:ln w="19050">
                <a:solidFill>
                  <a:srgbClr val="36F8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2" name="组合 481">
              <a:extLst>
                <a:ext uri="{FF2B5EF4-FFF2-40B4-BE49-F238E27FC236}">
                  <a16:creationId xmlns:a16="http://schemas.microsoft.com/office/drawing/2014/main" id="{31E6FBF2-11EB-6FB9-D80D-5D4B5DA990C0}"/>
                </a:ext>
              </a:extLst>
            </p:cNvPr>
            <p:cNvGrpSpPr/>
            <p:nvPr/>
          </p:nvGrpSpPr>
          <p:grpSpPr>
            <a:xfrm>
              <a:off x="5047615" y="2116000"/>
              <a:ext cx="2096770" cy="3340100"/>
              <a:chOff x="5219065" y="2203450"/>
              <a:chExt cx="2096770" cy="3340100"/>
            </a:xfrm>
          </p:grpSpPr>
          <p:grpSp>
            <p:nvGrpSpPr>
              <p:cNvPr id="460" name="组合 459">
                <a:extLst>
                  <a:ext uri="{FF2B5EF4-FFF2-40B4-BE49-F238E27FC236}">
                    <a16:creationId xmlns:a16="http://schemas.microsoft.com/office/drawing/2014/main" id="{188FC5C8-BD24-7EAF-8D9E-C099310881EE}"/>
                  </a:ext>
                </a:extLst>
              </p:cNvPr>
              <p:cNvGrpSpPr/>
              <p:nvPr/>
            </p:nvGrpSpPr>
            <p:grpSpPr>
              <a:xfrm>
                <a:off x="5219065" y="2310765"/>
                <a:ext cx="2096770" cy="3130550"/>
                <a:chOff x="5035550" y="2310765"/>
                <a:chExt cx="2096770" cy="3130550"/>
              </a:xfrm>
            </p:grpSpPr>
            <p:cxnSp>
              <p:nvCxnSpPr>
                <p:cNvPr id="424" name="直接连接符 423">
                  <a:extLst>
                    <a:ext uri="{FF2B5EF4-FFF2-40B4-BE49-F238E27FC236}">
                      <a16:creationId xmlns:a16="http://schemas.microsoft.com/office/drawing/2014/main" id="{C4B5B357-B3A4-FC4D-8C65-6FEED5999D86}"/>
                    </a:ext>
                  </a:extLst>
                </p:cNvPr>
                <p:cNvCxnSpPr>
                  <a:cxnSpLocks/>
                </p:cNvCxnSpPr>
                <p:nvPr/>
              </p:nvCxnSpPr>
              <p:spPr>
                <a:xfrm>
                  <a:off x="5035550" y="23107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BF756099-F37A-23F5-15CD-F3A277465D4B}"/>
                    </a:ext>
                  </a:extLst>
                </p:cNvPr>
                <p:cNvCxnSpPr>
                  <a:cxnSpLocks/>
                </p:cNvCxnSpPr>
                <p:nvPr/>
              </p:nvCxnSpPr>
              <p:spPr>
                <a:xfrm>
                  <a:off x="5035550" y="24028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554C093C-9829-5CD1-802E-504267D9A70F}"/>
                    </a:ext>
                  </a:extLst>
                </p:cNvPr>
                <p:cNvCxnSpPr>
                  <a:cxnSpLocks/>
                </p:cNvCxnSpPr>
                <p:nvPr/>
              </p:nvCxnSpPr>
              <p:spPr>
                <a:xfrm>
                  <a:off x="5035550" y="24949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0EC0B3DD-037A-8127-317E-C5B9B3D5BF26}"/>
                    </a:ext>
                  </a:extLst>
                </p:cNvPr>
                <p:cNvCxnSpPr>
                  <a:cxnSpLocks/>
                </p:cNvCxnSpPr>
                <p:nvPr/>
              </p:nvCxnSpPr>
              <p:spPr>
                <a:xfrm>
                  <a:off x="5035550" y="25869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13395908-1519-588B-D571-86AB6A600822}"/>
                    </a:ext>
                  </a:extLst>
                </p:cNvPr>
                <p:cNvCxnSpPr>
                  <a:cxnSpLocks/>
                </p:cNvCxnSpPr>
                <p:nvPr/>
              </p:nvCxnSpPr>
              <p:spPr>
                <a:xfrm>
                  <a:off x="5035550" y="26790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0" name="直接连接符 429">
                  <a:extLst>
                    <a:ext uri="{FF2B5EF4-FFF2-40B4-BE49-F238E27FC236}">
                      <a16:creationId xmlns:a16="http://schemas.microsoft.com/office/drawing/2014/main" id="{3D8C740B-AB90-31E8-B8CB-85F6B5E56648}"/>
                    </a:ext>
                  </a:extLst>
                </p:cNvPr>
                <p:cNvCxnSpPr>
                  <a:cxnSpLocks/>
                </p:cNvCxnSpPr>
                <p:nvPr/>
              </p:nvCxnSpPr>
              <p:spPr>
                <a:xfrm>
                  <a:off x="5035550" y="27711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BDA9875C-76A5-1577-5416-097FD23254CA}"/>
                    </a:ext>
                  </a:extLst>
                </p:cNvPr>
                <p:cNvCxnSpPr>
                  <a:cxnSpLocks/>
                </p:cNvCxnSpPr>
                <p:nvPr/>
              </p:nvCxnSpPr>
              <p:spPr>
                <a:xfrm>
                  <a:off x="5035550" y="28632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A9DC27BE-BB64-C914-4FB2-0E5DDEBD007C}"/>
                    </a:ext>
                  </a:extLst>
                </p:cNvPr>
                <p:cNvCxnSpPr>
                  <a:cxnSpLocks/>
                </p:cNvCxnSpPr>
                <p:nvPr/>
              </p:nvCxnSpPr>
              <p:spPr>
                <a:xfrm>
                  <a:off x="5035550" y="29552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A4CBE2A0-52CF-A039-4F94-B6D83C1C5998}"/>
                    </a:ext>
                  </a:extLst>
                </p:cNvPr>
                <p:cNvCxnSpPr>
                  <a:cxnSpLocks/>
                </p:cNvCxnSpPr>
                <p:nvPr/>
              </p:nvCxnSpPr>
              <p:spPr>
                <a:xfrm>
                  <a:off x="5035550" y="30473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FA416A2E-F195-C290-9F3E-F8E7FC9BA942}"/>
                    </a:ext>
                  </a:extLst>
                </p:cNvPr>
                <p:cNvCxnSpPr>
                  <a:cxnSpLocks/>
                </p:cNvCxnSpPr>
                <p:nvPr/>
              </p:nvCxnSpPr>
              <p:spPr>
                <a:xfrm>
                  <a:off x="5035550" y="31394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5" name="直接连接符 434">
                  <a:extLst>
                    <a:ext uri="{FF2B5EF4-FFF2-40B4-BE49-F238E27FC236}">
                      <a16:creationId xmlns:a16="http://schemas.microsoft.com/office/drawing/2014/main" id="{270E6786-CF9E-6B29-3495-A91EDB714BD8}"/>
                    </a:ext>
                  </a:extLst>
                </p:cNvPr>
                <p:cNvCxnSpPr>
                  <a:cxnSpLocks/>
                </p:cNvCxnSpPr>
                <p:nvPr/>
              </p:nvCxnSpPr>
              <p:spPr>
                <a:xfrm>
                  <a:off x="5035550" y="32315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446FA00A-C9C5-AFB3-93D7-185684DB9C1C}"/>
                    </a:ext>
                  </a:extLst>
                </p:cNvPr>
                <p:cNvCxnSpPr>
                  <a:cxnSpLocks/>
                </p:cNvCxnSpPr>
                <p:nvPr/>
              </p:nvCxnSpPr>
              <p:spPr>
                <a:xfrm>
                  <a:off x="5035550" y="33235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75981F2D-268F-89A3-2B80-ACFB97E751F9}"/>
                    </a:ext>
                  </a:extLst>
                </p:cNvPr>
                <p:cNvCxnSpPr>
                  <a:cxnSpLocks/>
                </p:cNvCxnSpPr>
                <p:nvPr/>
              </p:nvCxnSpPr>
              <p:spPr>
                <a:xfrm>
                  <a:off x="5035550" y="34156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E72FCF7C-2FA0-46FF-66AA-7BEDE8CE7C62}"/>
                    </a:ext>
                  </a:extLst>
                </p:cNvPr>
                <p:cNvCxnSpPr>
                  <a:cxnSpLocks/>
                </p:cNvCxnSpPr>
                <p:nvPr/>
              </p:nvCxnSpPr>
              <p:spPr>
                <a:xfrm>
                  <a:off x="5035550" y="35077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96B40306-DF8B-1ADE-7485-8755E526D7BF}"/>
                    </a:ext>
                  </a:extLst>
                </p:cNvPr>
                <p:cNvCxnSpPr>
                  <a:cxnSpLocks/>
                </p:cNvCxnSpPr>
                <p:nvPr/>
              </p:nvCxnSpPr>
              <p:spPr>
                <a:xfrm>
                  <a:off x="5035550" y="35998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0" name="直接连接符 439">
                  <a:extLst>
                    <a:ext uri="{FF2B5EF4-FFF2-40B4-BE49-F238E27FC236}">
                      <a16:creationId xmlns:a16="http://schemas.microsoft.com/office/drawing/2014/main" id="{95A2D5B5-5BF2-1310-6266-B2DA2B449D28}"/>
                    </a:ext>
                  </a:extLst>
                </p:cNvPr>
                <p:cNvCxnSpPr>
                  <a:cxnSpLocks/>
                </p:cNvCxnSpPr>
                <p:nvPr/>
              </p:nvCxnSpPr>
              <p:spPr>
                <a:xfrm>
                  <a:off x="5035550" y="36918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91318DE4-FCA3-1328-589D-8F961A3A3CBD}"/>
                    </a:ext>
                  </a:extLst>
                </p:cNvPr>
                <p:cNvCxnSpPr>
                  <a:cxnSpLocks/>
                </p:cNvCxnSpPr>
                <p:nvPr/>
              </p:nvCxnSpPr>
              <p:spPr>
                <a:xfrm>
                  <a:off x="5035550" y="37839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3A080857-2D1C-4688-304C-D4A84AA99D09}"/>
                    </a:ext>
                  </a:extLst>
                </p:cNvPr>
                <p:cNvCxnSpPr>
                  <a:cxnSpLocks/>
                </p:cNvCxnSpPr>
                <p:nvPr/>
              </p:nvCxnSpPr>
              <p:spPr>
                <a:xfrm>
                  <a:off x="5035550" y="38760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327FA979-1DA5-50CC-9A30-C7ABD86192E8}"/>
                    </a:ext>
                  </a:extLst>
                </p:cNvPr>
                <p:cNvCxnSpPr>
                  <a:cxnSpLocks/>
                </p:cNvCxnSpPr>
                <p:nvPr/>
              </p:nvCxnSpPr>
              <p:spPr>
                <a:xfrm>
                  <a:off x="5035550" y="39681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46D4D5D7-74DA-C479-BC1B-8F2A76C5A2D2}"/>
                    </a:ext>
                  </a:extLst>
                </p:cNvPr>
                <p:cNvCxnSpPr>
                  <a:cxnSpLocks/>
                </p:cNvCxnSpPr>
                <p:nvPr/>
              </p:nvCxnSpPr>
              <p:spPr>
                <a:xfrm>
                  <a:off x="5035550" y="40601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5" name="直接连接符 444">
                  <a:extLst>
                    <a:ext uri="{FF2B5EF4-FFF2-40B4-BE49-F238E27FC236}">
                      <a16:creationId xmlns:a16="http://schemas.microsoft.com/office/drawing/2014/main" id="{DBA1B2FB-7E63-14BA-BE2A-386E657821A2}"/>
                    </a:ext>
                  </a:extLst>
                </p:cNvPr>
                <p:cNvCxnSpPr>
                  <a:cxnSpLocks/>
                </p:cNvCxnSpPr>
                <p:nvPr/>
              </p:nvCxnSpPr>
              <p:spPr>
                <a:xfrm>
                  <a:off x="5035550" y="41522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585A31BE-751C-D2F4-4146-BE53E1A1AB1C}"/>
                    </a:ext>
                  </a:extLst>
                </p:cNvPr>
                <p:cNvCxnSpPr>
                  <a:cxnSpLocks/>
                </p:cNvCxnSpPr>
                <p:nvPr/>
              </p:nvCxnSpPr>
              <p:spPr>
                <a:xfrm>
                  <a:off x="5035550" y="42443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043F6511-1566-C3E7-CAC1-E57474B9F4FE}"/>
                    </a:ext>
                  </a:extLst>
                </p:cNvPr>
                <p:cNvCxnSpPr>
                  <a:cxnSpLocks/>
                </p:cNvCxnSpPr>
                <p:nvPr/>
              </p:nvCxnSpPr>
              <p:spPr>
                <a:xfrm>
                  <a:off x="5035550" y="43364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F2770044-5FB3-B077-CDF0-6DDBB86FD465}"/>
                    </a:ext>
                  </a:extLst>
                </p:cNvPr>
                <p:cNvCxnSpPr>
                  <a:cxnSpLocks/>
                </p:cNvCxnSpPr>
                <p:nvPr/>
              </p:nvCxnSpPr>
              <p:spPr>
                <a:xfrm>
                  <a:off x="5035550" y="44284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88E91CC5-89B3-1467-2DF4-0FEFA0B3BBC4}"/>
                    </a:ext>
                  </a:extLst>
                </p:cNvPr>
                <p:cNvCxnSpPr>
                  <a:cxnSpLocks/>
                </p:cNvCxnSpPr>
                <p:nvPr/>
              </p:nvCxnSpPr>
              <p:spPr>
                <a:xfrm>
                  <a:off x="5035550" y="45205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0" name="直接连接符 449">
                  <a:extLst>
                    <a:ext uri="{FF2B5EF4-FFF2-40B4-BE49-F238E27FC236}">
                      <a16:creationId xmlns:a16="http://schemas.microsoft.com/office/drawing/2014/main" id="{60481D12-6B7C-3EEF-B268-F2800C6485F3}"/>
                    </a:ext>
                  </a:extLst>
                </p:cNvPr>
                <p:cNvCxnSpPr>
                  <a:cxnSpLocks/>
                </p:cNvCxnSpPr>
                <p:nvPr/>
              </p:nvCxnSpPr>
              <p:spPr>
                <a:xfrm>
                  <a:off x="5035550" y="46126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A5B96B66-9DFC-3B60-6677-8B5BEB0487E1}"/>
                    </a:ext>
                  </a:extLst>
                </p:cNvPr>
                <p:cNvCxnSpPr>
                  <a:cxnSpLocks/>
                </p:cNvCxnSpPr>
                <p:nvPr/>
              </p:nvCxnSpPr>
              <p:spPr>
                <a:xfrm>
                  <a:off x="5035550" y="47047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E52FCBB1-D20C-61A3-3F45-52A8EC2333C2}"/>
                    </a:ext>
                  </a:extLst>
                </p:cNvPr>
                <p:cNvCxnSpPr>
                  <a:cxnSpLocks/>
                </p:cNvCxnSpPr>
                <p:nvPr/>
              </p:nvCxnSpPr>
              <p:spPr>
                <a:xfrm>
                  <a:off x="5035550" y="47967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B9849903-F2AB-AE28-C797-019996AE70B1}"/>
                    </a:ext>
                  </a:extLst>
                </p:cNvPr>
                <p:cNvCxnSpPr>
                  <a:cxnSpLocks/>
                </p:cNvCxnSpPr>
                <p:nvPr/>
              </p:nvCxnSpPr>
              <p:spPr>
                <a:xfrm>
                  <a:off x="5035550" y="48888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0D4A420F-5992-6612-3B3F-19CC5D0611A2}"/>
                    </a:ext>
                  </a:extLst>
                </p:cNvPr>
                <p:cNvCxnSpPr>
                  <a:cxnSpLocks/>
                </p:cNvCxnSpPr>
                <p:nvPr/>
              </p:nvCxnSpPr>
              <p:spPr>
                <a:xfrm>
                  <a:off x="5035550" y="49809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5" name="直接连接符 454">
                  <a:extLst>
                    <a:ext uri="{FF2B5EF4-FFF2-40B4-BE49-F238E27FC236}">
                      <a16:creationId xmlns:a16="http://schemas.microsoft.com/office/drawing/2014/main" id="{67DDECB4-81D0-12A7-A09B-3D00BD2613F9}"/>
                    </a:ext>
                  </a:extLst>
                </p:cNvPr>
                <p:cNvCxnSpPr>
                  <a:cxnSpLocks/>
                </p:cNvCxnSpPr>
                <p:nvPr/>
              </p:nvCxnSpPr>
              <p:spPr>
                <a:xfrm>
                  <a:off x="5035550" y="50730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26B81D2B-72F4-BAA7-89AD-0C1BD223F36F}"/>
                    </a:ext>
                  </a:extLst>
                </p:cNvPr>
                <p:cNvCxnSpPr>
                  <a:cxnSpLocks/>
                </p:cNvCxnSpPr>
                <p:nvPr/>
              </p:nvCxnSpPr>
              <p:spPr>
                <a:xfrm>
                  <a:off x="5035550" y="516509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FC5893B2-7664-DCD5-4BC2-D4A96E111EF9}"/>
                    </a:ext>
                  </a:extLst>
                </p:cNvPr>
                <p:cNvCxnSpPr>
                  <a:cxnSpLocks/>
                </p:cNvCxnSpPr>
                <p:nvPr/>
              </p:nvCxnSpPr>
              <p:spPr>
                <a:xfrm>
                  <a:off x="5035550" y="525716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32D88303-240D-94FB-9080-213B0AD68035}"/>
                    </a:ext>
                  </a:extLst>
                </p:cNvPr>
                <p:cNvCxnSpPr>
                  <a:cxnSpLocks/>
                </p:cNvCxnSpPr>
                <p:nvPr/>
              </p:nvCxnSpPr>
              <p:spPr>
                <a:xfrm>
                  <a:off x="5035550" y="5349240"/>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E73EF3F9-CA60-5644-4E92-86E68084ABB8}"/>
                    </a:ext>
                  </a:extLst>
                </p:cNvPr>
                <p:cNvCxnSpPr>
                  <a:cxnSpLocks/>
                </p:cNvCxnSpPr>
                <p:nvPr/>
              </p:nvCxnSpPr>
              <p:spPr>
                <a:xfrm>
                  <a:off x="5035550" y="5441315"/>
                  <a:ext cx="2096770" cy="0"/>
                </a:xfrm>
                <a:prstGeom prst="line">
                  <a:avLst/>
                </a:prstGeom>
                <a:ln w="3175">
                  <a:solidFill>
                    <a:srgbClr val="2FC9FF">
                      <a:alpha val="11000"/>
                    </a:srgbClr>
                  </a:solidFill>
                </a:ln>
              </p:spPr>
              <p:style>
                <a:lnRef idx="1">
                  <a:schemeClr val="accent1"/>
                </a:lnRef>
                <a:fillRef idx="0">
                  <a:schemeClr val="accent1"/>
                </a:fillRef>
                <a:effectRef idx="0">
                  <a:schemeClr val="accent1"/>
                </a:effectRef>
                <a:fontRef idx="minor">
                  <a:schemeClr val="tx1"/>
                </a:fontRef>
              </p:style>
            </p:cxnSp>
          </p:grpSp>
          <p:grpSp>
            <p:nvGrpSpPr>
              <p:cNvPr id="481" name="组合 480">
                <a:extLst>
                  <a:ext uri="{FF2B5EF4-FFF2-40B4-BE49-F238E27FC236}">
                    <a16:creationId xmlns:a16="http://schemas.microsoft.com/office/drawing/2014/main" id="{D7CD16E0-42E0-DC95-2FD2-34C5EB92178E}"/>
                  </a:ext>
                </a:extLst>
              </p:cNvPr>
              <p:cNvGrpSpPr/>
              <p:nvPr/>
            </p:nvGrpSpPr>
            <p:grpSpPr>
              <a:xfrm>
                <a:off x="5295900" y="2203450"/>
                <a:ext cx="1943100" cy="3340100"/>
                <a:chOff x="5105400" y="2203450"/>
                <a:chExt cx="1943100" cy="3340100"/>
              </a:xfrm>
            </p:grpSpPr>
            <p:cxnSp>
              <p:nvCxnSpPr>
                <p:cNvPr id="462" name="直接连接符 461">
                  <a:extLst>
                    <a:ext uri="{FF2B5EF4-FFF2-40B4-BE49-F238E27FC236}">
                      <a16:creationId xmlns:a16="http://schemas.microsoft.com/office/drawing/2014/main" id="{D4F3027C-8056-AAF5-7C1F-528014C0FFC6}"/>
                    </a:ext>
                  </a:extLst>
                </p:cNvPr>
                <p:cNvCxnSpPr/>
                <p:nvPr/>
              </p:nvCxnSpPr>
              <p:spPr>
                <a:xfrm>
                  <a:off x="51054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3" name="直接连接符 462">
                  <a:extLst>
                    <a:ext uri="{FF2B5EF4-FFF2-40B4-BE49-F238E27FC236}">
                      <a16:creationId xmlns:a16="http://schemas.microsoft.com/office/drawing/2014/main" id="{F9AEB8EE-4382-48F0-14BA-26AC1F755695}"/>
                    </a:ext>
                  </a:extLst>
                </p:cNvPr>
                <p:cNvCxnSpPr/>
                <p:nvPr/>
              </p:nvCxnSpPr>
              <p:spPr>
                <a:xfrm>
                  <a:off x="52133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4" name="直接连接符 463">
                  <a:extLst>
                    <a:ext uri="{FF2B5EF4-FFF2-40B4-BE49-F238E27FC236}">
                      <a16:creationId xmlns:a16="http://schemas.microsoft.com/office/drawing/2014/main" id="{8BC2DDF9-3EAA-6C0C-A0E7-7F025EC6ABC4}"/>
                    </a:ext>
                  </a:extLst>
                </p:cNvPr>
                <p:cNvCxnSpPr/>
                <p:nvPr/>
              </p:nvCxnSpPr>
              <p:spPr>
                <a:xfrm>
                  <a:off x="53213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5" name="直接连接符 464">
                  <a:extLst>
                    <a:ext uri="{FF2B5EF4-FFF2-40B4-BE49-F238E27FC236}">
                      <a16:creationId xmlns:a16="http://schemas.microsoft.com/office/drawing/2014/main" id="{928A6460-6C3C-CCD2-193D-FCF242FB0BA7}"/>
                    </a:ext>
                  </a:extLst>
                </p:cNvPr>
                <p:cNvCxnSpPr/>
                <p:nvPr/>
              </p:nvCxnSpPr>
              <p:spPr>
                <a:xfrm>
                  <a:off x="54292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a16="http://schemas.microsoft.com/office/drawing/2014/main" id="{43DB42E2-3482-6C92-4CD1-741C5ECA21D8}"/>
                    </a:ext>
                  </a:extLst>
                </p:cNvPr>
                <p:cNvCxnSpPr/>
                <p:nvPr/>
              </p:nvCxnSpPr>
              <p:spPr>
                <a:xfrm>
                  <a:off x="55372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a16="http://schemas.microsoft.com/office/drawing/2014/main" id="{D96E35B9-03E7-B91A-50FC-E2B15B5F6067}"/>
                    </a:ext>
                  </a:extLst>
                </p:cNvPr>
                <p:cNvCxnSpPr/>
                <p:nvPr/>
              </p:nvCxnSpPr>
              <p:spPr>
                <a:xfrm>
                  <a:off x="56451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a16="http://schemas.microsoft.com/office/drawing/2014/main" id="{C334443D-DAF5-565A-FD21-ABC982FF2203}"/>
                    </a:ext>
                  </a:extLst>
                </p:cNvPr>
                <p:cNvCxnSpPr/>
                <p:nvPr/>
              </p:nvCxnSpPr>
              <p:spPr>
                <a:xfrm>
                  <a:off x="57531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a16="http://schemas.microsoft.com/office/drawing/2014/main" id="{F0D7DBC8-88BA-DED6-8DBD-0494AFD87F41}"/>
                    </a:ext>
                  </a:extLst>
                </p:cNvPr>
                <p:cNvCxnSpPr/>
                <p:nvPr/>
              </p:nvCxnSpPr>
              <p:spPr>
                <a:xfrm>
                  <a:off x="58610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0" name="直接连接符 469">
                  <a:extLst>
                    <a:ext uri="{FF2B5EF4-FFF2-40B4-BE49-F238E27FC236}">
                      <a16:creationId xmlns:a16="http://schemas.microsoft.com/office/drawing/2014/main" id="{A6C05530-FBF0-EC5D-178A-50959D1A7B89}"/>
                    </a:ext>
                  </a:extLst>
                </p:cNvPr>
                <p:cNvCxnSpPr/>
                <p:nvPr/>
              </p:nvCxnSpPr>
              <p:spPr>
                <a:xfrm>
                  <a:off x="59690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44C217E5-DE94-C672-6747-2AD72A39FD7B}"/>
                    </a:ext>
                  </a:extLst>
                </p:cNvPr>
                <p:cNvCxnSpPr/>
                <p:nvPr/>
              </p:nvCxnSpPr>
              <p:spPr>
                <a:xfrm>
                  <a:off x="60769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a16="http://schemas.microsoft.com/office/drawing/2014/main" id="{DEE07827-C8EF-1573-8625-BE7CD5DAEA14}"/>
                    </a:ext>
                  </a:extLst>
                </p:cNvPr>
                <p:cNvCxnSpPr/>
                <p:nvPr/>
              </p:nvCxnSpPr>
              <p:spPr>
                <a:xfrm>
                  <a:off x="61849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id="{364AFF1B-2FA3-ED23-5C2D-81651D57A727}"/>
                    </a:ext>
                  </a:extLst>
                </p:cNvPr>
                <p:cNvCxnSpPr/>
                <p:nvPr/>
              </p:nvCxnSpPr>
              <p:spPr>
                <a:xfrm>
                  <a:off x="62928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a16="http://schemas.microsoft.com/office/drawing/2014/main" id="{0F04ADCD-19DF-93E1-ADC2-3BD3D8F72269}"/>
                    </a:ext>
                  </a:extLst>
                </p:cNvPr>
                <p:cNvCxnSpPr/>
                <p:nvPr/>
              </p:nvCxnSpPr>
              <p:spPr>
                <a:xfrm>
                  <a:off x="64008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5" name="直接连接符 474">
                  <a:extLst>
                    <a:ext uri="{FF2B5EF4-FFF2-40B4-BE49-F238E27FC236}">
                      <a16:creationId xmlns:a16="http://schemas.microsoft.com/office/drawing/2014/main" id="{EB8225DE-C1CA-A985-A966-7F00D522154F}"/>
                    </a:ext>
                  </a:extLst>
                </p:cNvPr>
                <p:cNvCxnSpPr/>
                <p:nvPr/>
              </p:nvCxnSpPr>
              <p:spPr>
                <a:xfrm>
                  <a:off x="65087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6" name="直接连接符 475">
                  <a:extLst>
                    <a:ext uri="{FF2B5EF4-FFF2-40B4-BE49-F238E27FC236}">
                      <a16:creationId xmlns:a16="http://schemas.microsoft.com/office/drawing/2014/main" id="{20133568-C61D-2221-92F2-1D20C5C6E068}"/>
                    </a:ext>
                  </a:extLst>
                </p:cNvPr>
                <p:cNvCxnSpPr/>
                <p:nvPr/>
              </p:nvCxnSpPr>
              <p:spPr>
                <a:xfrm>
                  <a:off x="66167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7" name="直接连接符 476">
                  <a:extLst>
                    <a:ext uri="{FF2B5EF4-FFF2-40B4-BE49-F238E27FC236}">
                      <a16:creationId xmlns:a16="http://schemas.microsoft.com/office/drawing/2014/main" id="{56187EC6-4F39-8E52-F6AB-2AEB201E61C5}"/>
                    </a:ext>
                  </a:extLst>
                </p:cNvPr>
                <p:cNvCxnSpPr/>
                <p:nvPr/>
              </p:nvCxnSpPr>
              <p:spPr>
                <a:xfrm>
                  <a:off x="67246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5B2FFA68-2FEB-0765-0167-DE965DA24F48}"/>
                    </a:ext>
                  </a:extLst>
                </p:cNvPr>
                <p:cNvCxnSpPr/>
                <p:nvPr/>
              </p:nvCxnSpPr>
              <p:spPr>
                <a:xfrm>
                  <a:off x="68326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CF07E8D6-E231-AE5D-957E-0C82DD7E2FEC}"/>
                    </a:ext>
                  </a:extLst>
                </p:cNvPr>
                <p:cNvCxnSpPr/>
                <p:nvPr/>
              </p:nvCxnSpPr>
              <p:spPr>
                <a:xfrm>
                  <a:off x="694055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cxnSp>
              <p:nvCxnSpPr>
                <p:cNvPr id="480" name="直接连接符 479">
                  <a:extLst>
                    <a:ext uri="{FF2B5EF4-FFF2-40B4-BE49-F238E27FC236}">
                      <a16:creationId xmlns:a16="http://schemas.microsoft.com/office/drawing/2014/main" id="{8BDC6089-3A1A-255A-90A4-463F4E27BB0A}"/>
                    </a:ext>
                  </a:extLst>
                </p:cNvPr>
                <p:cNvCxnSpPr/>
                <p:nvPr/>
              </p:nvCxnSpPr>
              <p:spPr>
                <a:xfrm>
                  <a:off x="7048500" y="2203450"/>
                  <a:ext cx="0" cy="3340100"/>
                </a:xfrm>
                <a:prstGeom prst="line">
                  <a:avLst/>
                </a:prstGeom>
                <a:ln>
                  <a:solidFill>
                    <a:srgbClr val="2FC9FF">
                      <a:alpha val="11000"/>
                    </a:srgbClr>
                  </a:solidFill>
                </a:ln>
              </p:spPr>
              <p:style>
                <a:lnRef idx="1">
                  <a:schemeClr val="accent1"/>
                </a:lnRef>
                <a:fillRef idx="0">
                  <a:schemeClr val="accent1"/>
                </a:fillRef>
                <a:effectRef idx="0">
                  <a:schemeClr val="accent1"/>
                </a:effectRef>
                <a:fontRef idx="minor">
                  <a:schemeClr val="tx1"/>
                </a:fontRef>
              </p:style>
            </p:cxnSp>
          </p:grpSp>
        </p:grpSp>
        <p:grpSp>
          <p:nvGrpSpPr>
            <p:cNvPr id="486" name="组合 485">
              <a:extLst>
                <a:ext uri="{FF2B5EF4-FFF2-40B4-BE49-F238E27FC236}">
                  <a16:creationId xmlns:a16="http://schemas.microsoft.com/office/drawing/2014/main" id="{AC6AA043-F06E-32A3-0D91-61AC1D42162E}"/>
                </a:ext>
              </a:extLst>
            </p:cNvPr>
            <p:cNvGrpSpPr/>
            <p:nvPr/>
          </p:nvGrpSpPr>
          <p:grpSpPr>
            <a:xfrm>
              <a:off x="5341938" y="2146167"/>
              <a:ext cx="1508125" cy="3162301"/>
              <a:chOff x="5287962" y="2108067"/>
              <a:chExt cx="1508125" cy="3162301"/>
            </a:xfrm>
          </p:grpSpPr>
          <p:pic>
            <p:nvPicPr>
              <p:cNvPr id="414" name="图片 413">
                <a:extLst>
                  <a:ext uri="{FF2B5EF4-FFF2-40B4-BE49-F238E27FC236}">
                    <a16:creationId xmlns:a16="http://schemas.microsoft.com/office/drawing/2014/main" id="{415AA017-E6F7-570F-2CEE-35093DD91604}"/>
                  </a:ext>
                </a:extLst>
              </p:cNvPr>
              <p:cNvPicPr>
                <a:picLocks noChangeAspect="1"/>
              </p:cNvPicPr>
              <p:nvPr/>
            </p:nvPicPr>
            <p:blipFill rotWithShape="1">
              <a:blip r:embed="rId44" cstate="screen">
                <a:extLst>
                  <a:ext uri="{BEBA8EAE-BF5A-486C-A8C5-ECC9F3942E4B}">
                    <a14:imgProps xmlns:a14="http://schemas.microsoft.com/office/drawing/2010/main">
                      <a14:imgLayer r:embed="rId45">
                        <a14:imgEffect>
                          <a14:colorTemperature colorTemp="4700"/>
                        </a14:imgEffect>
                      </a14:imgLayer>
                    </a14:imgProps>
                  </a:ext>
                  <a:ext uri="{28A0092B-C50C-407E-A947-70E740481C1C}">
                    <a14:useLocalDpi xmlns:a14="http://schemas.microsoft.com/office/drawing/2010/main"/>
                  </a:ext>
                </a:extLst>
              </a:blip>
              <a:srcRect/>
              <a:stretch/>
            </p:blipFill>
            <p:spPr>
              <a:xfrm rot="5400000">
                <a:off x="4460875" y="2935154"/>
                <a:ext cx="3162300" cy="1508125"/>
              </a:xfrm>
              <a:prstGeom prst="rect">
                <a:avLst/>
              </a:prstGeom>
            </p:spPr>
          </p:pic>
          <p:pic>
            <p:nvPicPr>
              <p:cNvPr id="485" name="图片 484">
                <a:extLst>
                  <a:ext uri="{FF2B5EF4-FFF2-40B4-BE49-F238E27FC236}">
                    <a16:creationId xmlns:a16="http://schemas.microsoft.com/office/drawing/2014/main" id="{3E30134E-EAE9-CB43-F3AF-F11B6F384D3B}"/>
                  </a:ext>
                </a:extLst>
              </p:cNvPr>
              <p:cNvPicPr>
                <a:picLocks noChangeAspect="1"/>
              </p:cNvPicPr>
              <p:nvPr/>
            </p:nvPicPr>
            <p:blipFill rotWithShape="1">
              <a:blip r:embed="rId44" cstate="screen">
                <a:extLst>
                  <a:ext uri="{BEBA8EAE-BF5A-486C-A8C5-ECC9F3942E4B}">
                    <a14:imgProps xmlns:a14="http://schemas.microsoft.com/office/drawing/2010/main">
                      <a14:imgLayer r:embed="rId45">
                        <a14:imgEffect>
                          <a14:colorTemperature colorTemp="4700"/>
                        </a14:imgEffect>
                      </a14:imgLayer>
                    </a14:imgProps>
                  </a:ext>
                  <a:ext uri="{28A0092B-C50C-407E-A947-70E740481C1C}">
                    <a14:useLocalDpi xmlns:a14="http://schemas.microsoft.com/office/drawing/2010/main"/>
                  </a:ext>
                </a:extLst>
              </a:blip>
              <a:srcRect/>
              <a:stretch/>
            </p:blipFill>
            <p:spPr>
              <a:xfrm rot="5400000">
                <a:off x="4460875" y="2935155"/>
                <a:ext cx="3162300" cy="1508125"/>
              </a:xfrm>
              <a:prstGeom prst="rect">
                <a:avLst/>
              </a:prstGeom>
            </p:spPr>
          </p:pic>
        </p:grpSp>
      </p:grpSp>
      <p:grpSp>
        <p:nvGrpSpPr>
          <p:cNvPr id="492" name="组合 491">
            <a:extLst>
              <a:ext uri="{FF2B5EF4-FFF2-40B4-BE49-F238E27FC236}">
                <a16:creationId xmlns:a16="http://schemas.microsoft.com/office/drawing/2014/main" id="{50C44090-BECE-951A-CAF6-7D7DE2CBD714}"/>
              </a:ext>
            </a:extLst>
          </p:cNvPr>
          <p:cNvGrpSpPr/>
          <p:nvPr/>
        </p:nvGrpSpPr>
        <p:grpSpPr>
          <a:xfrm>
            <a:off x="4660900" y="1585291"/>
            <a:ext cx="2870200" cy="673100"/>
            <a:chOff x="4686300" y="1714500"/>
            <a:chExt cx="2870200" cy="673100"/>
          </a:xfrm>
        </p:grpSpPr>
        <p:cxnSp>
          <p:nvCxnSpPr>
            <p:cNvPr id="489" name="直接连接符 488">
              <a:extLst>
                <a:ext uri="{FF2B5EF4-FFF2-40B4-BE49-F238E27FC236}">
                  <a16:creationId xmlns:a16="http://schemas.microsoft.com/office/drawing/2014/main" id="{262483C8-6267-FA07-6FBE-E749A697593C}"/>
                </a:ext>
              </a:extLst>
            </p:cNvPr>
            <p:cNvCxnSpPr/>
            <p:nvPr/>
          </p:nvCxnSpPr>
          <p:spPr>
            <a:xfrm flipH="1" flipV="1">
              <a:off x="4686300" y="1714500"/>
              <a:ext cx="546100" cy="673100"/>
            </a:xfrm>
            <a:prstGeom prst="line">
              <a:avLst/>
            </a:prstGeom>
            <a:ln w="12700">
              <a:gradFill>
                <a:gsLst>
                  <a:gs pos="0">
                    <a:srgbClr val="2FC9FF">
                      <a:alpha val="0"/>
                    </a:srgbClr>
                  </a:gs>
                  <a:gs pos="100000">
                    <a:srgbClr val="2FC9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1" name="直接连接符 490">
              <a:extLst>
                <a:ext uri="{FF2B5EF4-FFF2-40B4-BE49-F238E27FC236}">
                  <a16:creationId xmlns:a16="http://schemas.microsoft.com/office/drawing/2014/main" id="{127E2638-4417-1CA6-C2DE-A3F540893C52}"/>
                </a:ext>
              </a:extLst>
            </p:cNvPr>
            <p:cNvCxnSpPr>
              <a:cxnSpLocks/>
            </p:cNvCxnSpPr>
            <p:nvPr/>
          </p:nvCxnSpPr>
          <p:spPr>
            <a:xfrm flipV="1">
              <a:off x="7010400" y="1714500"/>
              <a:ext cx="546100" cy="673100"/>
            </a:xfrm>
            <a:prstGeom prst="line">
              <a:avLst/>
            </a:prstGeom>
            <a:ln w="12700">
              <a:gradFill>
                <a:gsLst>
                  <a:gs pos="0">
                    <a:srgbClr val="2FC9FF">
                      <a:alpha val="0"/>
                    </a:srgbClr>
                  </a:gs>
                  <a:gs pos="100000">
                    <a:srgbClr val="2FC9FF"/>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493" name="组合 492">
            <a:extLst>
              <a:ext uri="{FF2B5EF4-FFF2-40B4-BE49-F238E27FC236}">
                <a16:creationId xmlns:a16="http://schemas.microsoft.com/office/drawing/2014/main" id="{91935B32-FA80-E7D7-947B-137C6E7FB284}"/>
              </a:ext>
            </a:extLst>
          </p:cNvPr>
          <p:cNvGrpSpPr/>
          <p:nvPr/>
        </p:nvGrpSpPr>
        <p:grpSpPr>
          <a:xfrm flipH="1" flipV="1">
            <a:off x="4660900" y="4899991"/>
            <a:ext cx="2870200" cy="673100"/>
            <a:chOff x="4686300" y="1714500"/>
            <a:chExt cx="2870200" cy="673100"/>
          </a:xfrm>
        </p:grpSpPr>
        <p:cxnSp>
          <p:nvCxnSpPr>
            <p:cNvPr id="494" name="直接连接符 493">
              <a:extLst>
                <a:ext uri="{FF2B5EF4-FFF2-40B4-BE49-F238E27FC236}">
                  <a16:creationId xmlns:a16="http://schemas.microsoft.com/office/drawing/2014/main" id="{48AA021B-2590-46B4-8606-D1B60979ED31}"/>
                </a:ext>
              </a:extLst>
            </p:cNvPr>
            <p:cNvCxnSpPr/>
            <p:nvPr/>
          </p:nvCxnSpPr>
          <p:spPr>
            <a:xfrm flipH="1" flipV="1">
              <a:off x="4686300" y="1714500"/>
              <a:ext cx="546100" cy="673100"/>
            </a:xfrm>
            <a:prstGeom prst="line">
              <a:avLst/>
            </a:prstGeom>
            <a:ln w="12700">
              <a:gradFill>
                <a:gsLst>
                  <a:gs pos="0">
                    <a:srgbClr val="2FC9FF">
                      <a:alpha val="0"/>
                    </a:srgbClr>
                  </a:gs>
                  <a:gs pos="100000">
                    <a:srgbClr val="2FC9F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5" name="直接连接符 494">
              <a:extLst>
                <a:ext uri="{FF2B5EF4-FFF2-40B4-BE49-F238E27FC236}">
                  <a16:creationId xmlns:a16="http://schemas.microsoft.com/office/drawing/2014/main" id="{04160D7F-A19A-9F1D-B48F-2B690B812B73}"/>
                </a:ext>
              </a:extLst>
            </p:cNvPr>
            <p:cNvCxnSpPr>
              <a:cxnSpLocks/>
            </p:cNvCxnSpPr>
            <p:nvPr/>
          </p:nvCxnSpPr>
          <p:spPr>
            <a:xfrm flipV="1">
              <a:off x="7010400" y="1714500"/>
              <a:ext cx="546100" cy="673100"/>
            </a:xfrm>
            <a:prstGeom prst="line">
              <a:avLst/>
            </a:prstGeom>
            <a:ln w="12700">
              <a:gradFill>
                <a:gsLst>
                  <a:gs pos="0">
                    <a:srgbClr val="2FC9FF">
                      <a:alpha val="0"/>
                    </a:srgbClr>
                  </a:gs>
                  <a:gs pos="100000">
                    <a:srgbClr val="2FC9FF"/>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497" name="矩形 496">
            <a:extLst>
              <a:ext uri="{FF2B5EF4-FFF2-40B4-BE49-F238E27FC236}">
                <a16:creationId xmlns:a16="http://schemas.microsoft.com/office/drawing/2014/main" id="{88D3A7B4-665A-3519-8375-7CAB3EC0F7A7}"/>
              </a:ext>
            </a:extLst>
          </p:cNvPr>
          <p:cNvSpPr/>
          <p:nvPr/>
        </p:nvSpPr>
        <p:spPr>
          <a:xfrm>
            <a:off x="5276055" y="2476831"/>
            <a:ext cx="1651001" cy="1086802"/>
          </a:xfrm>
          <a:prstGeom prst="rect">
            <a:avLst/>
          </a:prstGeom>
          <a:gradFill>
            <a:gsLst>
              <a:gs pos="9000">
                <a:srgbClr val="2FC9FF">
                  <a:alpha val="0"/>
                </a:srgbClr>
              </a:gs>
              <a:gs pos="100000">
                <a:srgbClr val="36F8E6">
                  <a:alpha val="1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9" name="直接连接符 498">
            <a:extLst>
              <a:ext uri="{FF2B5EF4-FFF2-40B4-BE49-F238E27FC236}">
                <a16:creationId xmlns:a16="http://schemas.microsoft.com/office/drawing/2014/main" id="{BF2C310D-B731-B513-EB9B-27F3C615088A}"/>
              </a:ext>
            </a:extLst>
          </p:cNvPr>
          <p:cNvCxnSpPr>
            <a:cxnSpLocks/>
          </p:cNvCxnSpPr>
          <p:nvPr/>
        </p:nvCxnSpPr>
        <p:spPr>
          <a:xfrm>
            <a:off x="5276055" y="3566968"/>
            <a:ext cx="1651001" cy="0"/>
          </a:xfrm>
          <a:prstGeom prst="line">
            <a:avLst/>
          </a:prstGeom>
          <a:ln w="3175">
            <a:solidFill>
              <a:srgbClr val="2FC9FF">
                <a:alpha val="87000"/>
              </a:srgbClr>
            </a:solidFill>
          </a:ln>
        </p:spPr>
        <p:style>
          <a:lnRef idx="1">
            <a:schemeClr val="accent1"/>
          </a:lnRef>
          <a:fillRef idx="0">
            <a:schemeClr val="accent1"/>
          </a:fillRef>
          <a:effectRef idx="0">
            <a:schemeClr val="accent1"/>
          </a:effectRef>
          <a:fontRef idx="minor">
            <a:schemeClr val="tx1"/>
          </a:fontRef>
        </p:style>
      </p:cxnSp>
      <p:grpSp>
        <p:nvGrpSpPr>
          <p:cNvPr id="502" name="组合 501">
            <a:extLst>
              <a:ext uri="{FF2B5EF4-FFF2-40B4-BE49-F238E27FC236}">
                <a16:creationId xmlns:a16="http://schemas.microsoft.com/office/drawing/2014/main" id="{C41BDB9B-C482-D82A-8535-9BBE1A4883CA}"/>
              </a:ext>
            </a:extLst>
          </p:cNvPr>
          <p:cNvGrpSpPr/>
          <p:nvPr/>
        </p:nvGrpSpPr>
        <p:grpSpPr>
          <a:xfrm>
            <a:off x="4607926" y="1535285"/>
            <a:ext cx="2967624" cy="68849"/>
            <a:chOff x="4607926" y="1664494"/>
            <a:chExt cx="2967624" cy="68849"/>
          </a:xfrm>
        </p:grpSpPr>
        <p:sp>
          <p:nvSpPr>
            <p:cNvPr id="500" name="椭圆 499">
              <a:extLst>
                <a:ext uri="{FF2B5EF4-FFF2-40B4-BE49-F238E27FC236}">
                  <a16:creationId xmlns:a16="http://schemas.microsoft.com/office/drawing/2014/main" id="{BA95452C-A1C6-0B14-89B9-033589FAAAAF}"/>
                </a:ext>
              </a:extLst>
            </p:cNvPr>
            <p:cNvSpPr/>
            <p:nvPr/>
          </p:nvSpPr>
          <p:spPr>
            <a:xfrm>
              <a:off x="4607926" y="1664494"/>
              <a:ext cx="68849" cy="68849"/>
            </a:xfrm>
            <a:prstGeom prst="ellipse">
              <a:avLst/>
            </a:prstGeom>
            <a:solidFill>
              <a:srgbClr val="001746"/>
            </a:solidFill>
            <a:ln>
              <a:solidFill>
                <a:srgbClr val="2F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1" name="椭圆 500">
              <a:extLst>
                <a:ext uri="{FF2B5EF4-FFF2-40B4-BE49-F238E27FC236}">
                  <a16:creationId xmlns:a16="http://schemas.microsoft.com/office/drawing/2014/main" id="{65E6FE88-1B07-D890-8A29-B60A85CEA758}"/>
                </a:ext>
              </a:extLst>
            </p:cNvPr>
            <p:cNvSpPr/>
            <p:nvPr/>
          </p:nvSpPr>
          <p:spPr>
            <a:xfrm>
              <a:off x="7506701" y="1664494"/>
              <a:ext cx="68849" cy="68849"/>
            </a:xfrm>
            <a:prstGeom prst="ellipse">
              <a:avLst/>
            </a:prstGeom>
            <a:solidFill>
              <a:srgbClr val="001746"/>
            </a:solidFill>
            <a:ln>
              <a:solidFill>
                <a:srgbClr val="2F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503" name="组合 502">
            <a:extLst>
              <a:ext uri="{FF2B5EF4-FFF2-40B4-BE49-F238E27FC236}">
                <a16:creationId xmlns:a16="http://schemas.microsoft.com/office/drawing/2014/main" id="{36B77BA3-10A2-EF39-810F-46CAFD8D80EC}"/>
              </a:ext>
            </a:extLst>
          </p:cNvPr>
          <p:cNvGrpSpPr/>
          <p:nvPr/>
        </p:nvGrpSpPr>
        <p:grpSpPr>
          <a:xfrm>
            <a:off x="4607926" y="5554835"/>
            <a:ext cx="2967624" cy="68849"/>
            <a:chOff x="4607926" y="1664494"/>
            <a:chExt cx="2967624" cy="68849"/>
          </a:xfrm>
        </p:grpSpPr>
        <p:sp>
          <p:nvSpPr>
            <p:cNvPr id="504" name="椭圆 503">
              <a:extLst>
                <a:ext uri="{FF2B5EF4-FFF2-40B4-BE49-F238E27FC236}">
                  <a16:creationId xmlns:a16="http://schemas.microsoft.com/office/drawing/2014/main" id="{B3ED1DB6-B992-3491-FAB5-B5B443FF3DCB}"/>
                </a:ext>
              </a:extLst>
            </p:cNvPr>
            <p:cNvSpPr/>
            <p:nvPr/>
          </p:nvSpPr>
          <p:spPr>
            <a:xfrm>
              <a:off x="4607926" y="1664494"/>
              <a:ext cx="68849" cy="68849"/>
            </a:xfrm>
            <a:prstGeom prst="ellipse">
              <a:avLst/>
            </a:prstGeom>
            <a:solidFill>
              <a:srgbClr val="001746"/>
            </a:solidFill>
            <a:ln>
              <a:solidFill>
                <a:srgbClr val="2F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5" name="椭圆 504">
              <a:extLst>
                <a:ext uri="{FF2B5EF4-FFF2-40B4-BE49-F238E27FC236}">
                  <a16:creationId xmlns:a16="http://schemas.microsoft.com/office/drawing/2014/main" id="{A5EB2F2E-CA0F-FFAB-A772-C0CC8C83128D}"/>
                </a:ext>
              </a:extLst>
            </p:cNvPr>
            <p:cNvSpPr/>
            <p:nvPr/>
          </p:nvSpPr>
          <p:spPr>
            <a:xfrm>
              <a:off x="7506701" y="1664494"/>
              <a:ext cx="68849" cy="68849"/>
            </a:xfrm>
            <a:prstGeom prst="ellipse">
              <a:avLst/>
            </a:prstGeom>
            <a:solidFill>
              <a:srgbClr val="001746"/>
            </a:solidFill>
            <a:ln>
              <a:solidFill>
                <a:srgbClr val="2FC9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48552438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6" name="图片 25" descr="QR 代码&#10;&#10;中度可信度描述已自动生成">
            <a:extLst>
              <a:ext uri="{FF2B5EF4-FFF2-40B4-BE49-F238E27FC236}">
                <a16:creationId xmlns:a16="http://schemas.microsoft.com/office/drawing/2014/main" id="{737560EF-5889-6E07-C891-D5BBA27F0E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81304" y="2609075"/>
            <a:ext cx="957376" cy="957376"/>
          </a:xfrm>
          <a:prstGeom prst="roundRect">
            <a:avLst>
              <a:gd name="adj" fmla="val 6397"/>
            </a:avLst>
          </a:prstGeom>
          <a:ln w="38100">
            <a:solidFill>
              <a:schemeClr val="tx1"/>
            </a:solidFill>
          </a:ln>
        </p:spPr>
      </p:pic>
      <p:sp>
        <p:nvSpPr>
          <p:cNvPr id="36" name="文本框 35">
            <a:extLst>
              <a:ext uri="{FF2B5EF4-FFF2-40B4-BE49-F238E27FC236}">
                <a16:creationId xmlns:a16="http://schemas.microsoft.com/office/drawing/2014/main" id="{9AC6D351-3659-6AC3-AEE4-5545326570C3}"/>
              </a:ext>
            </a:extLst>
          </p:cNvPr>
          <p:cNvSpPr txBox="1"/>
          <p:nvPr/>
        </p:nvSpPr>
        <p:spPr>
          <a:xfrm>
            <a:off x="3200128" y="2770308"/>
            <a:ext cx="1857647" cy="43088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en-US" altLang="zh-CN" sz="28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PPT</a:t>
            </a:r>
            <a:r>
              <a:rPr kumimoji="0" lang="zh-CN" altLang="en-US" sz="28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竞技场</a:t>
            </a:r>
          </a:p>
        </p:txBody>
      </p:sp>
      <p:sp>
        <p:nvSpPr>
          <p:cNvPr id="37" name="文本框 36">
            <a:extLst>
              <a:ext uri="{FF2B5EF4-FFF2-40B4-BE49-F238E27FC236}">
                <a16:creationId xmlns:a16="http://schemas.microsoft.com/office/drawing/2014/main" id="{EA33BF18-1B48-6CAF-89D3-47C811DD7590}"/>
              </a:ext>
            </a:extLst>
          </p:cNvPr>
          <p:cNvSpPr txBox="1"/>
          <p:nvPr/>
        </p:nvSpPr>
        <p:spPr>
          <a:xfrm>
            <a:off x="3200128" y="3244334"/>
            <a:ext cx="2286271" cy="184666"/>
          </a:xfrm>
          <a:prstGeom prst="rect">
            <a:avLst/>
          </a:prstGeom>
          <a:solidFill>
            <a:schemeClr val="tx1"/>
          </a:solidFill>
        </p:spPr>
        <p:txBody>
          <a:bodyPr wrap="square" lIns="0" tIns="0" rIns="0" bIns="0" rtlCol="0">
            <a:spAutoFit/>
          </a:bodyPr>
          <a:lstStyle/>
          <a:p>
            <a:pPr marL="0" marR="0" lvl="0" indent="0" algn="l" defTabSz="914400" rtl="0" eaLnBrk="1" fontAlgn="auto" latinLnBrk="0" hangingPunct="1">
              <a:lnSpc>
                <a:spcPct val="100000"/>
              </a:lnSpc>
              <a:spcBef>
                <a:spcPts val="2000"/>
              </a:spcBef>
              <a:spcAft>
                <a:spcPts val="0"/>
              </a:spcAft>
              <a:buClrTx/>
              <a:buSzTx/>
              <a:buFontTx/>
              <a:buNone/>
              <a:tabLst/>
              <a:defRPr/>
            </a:pPr>
            <a:r>
              <a:rPr kumimoji="0" lang="zh-CN" altLang="en-US"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rPr>
              <a:t>微信：</a:t>
            </a:r>
            <a:r>
              <a:rPr kumimoji="0" lang="en-US" altLang="zh-CN"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rPr>
              <a:t>wxid_tw8spi5s4lea22</a:t>
            </a:r>
            <a:endParaRPr kumimoji="0" lang="zh-CN" altLang="en-US" sz="1200" b="1" i="0" u="none" strike="noStrike" kern="1200" cap="none" spc="0" normalizeH="0" baseline="0" noProof="0" dirty="0">
              <a:ln>
                <a:noFill/>
              </a:ln>
              <a:solidFill>
                <a:srgbClr val="FFE131"/>
              </a:solidFill>
              <a:effectLst/>
              <a:uLnTx/>
              <a:uFillTx/>
              <a:latin typeface="微软雅黑"/>
              <a:ea typeface="微软雅黑"/>
              <a:cs typeface="OPPOSans H" panose="00020600040101010101" pitchFamily="18" charset="-122"/>
            </a:endParaRPr>
          </a:p>
        </p:txBody>
      </p:sp>
      <p:sp>
        <p:nvSpPr>
          <p:cNvPr id="40" name="文本框 39">
            <a:extLst>
              <a:ext uri="{FF2B5EF4-FFF2-40B4-BE49-F238E27FC236}">
                <a16:creationId xmlns:a16="http://schemas.microsoft.com/office/drawing/2014/main" id="{CAF151B8-B435-750C-600C-54A37E9E90BD}"/>
              </a:ext>
            </a:extLst>
          </p:cNvPr>
          <p:cNvSpPr txBox="1"/>
          <p:nvPr/>
        </p:nvSpPr>
        <p:spPr>
          <a:xfrm>
            <a:off x="2078437" y="3747867"/>
            <a:ext cx="1589102" cy="270459"/>
          </a:xfrm>
          <a:prstGeom prst="rect">
            <a:avLst/>
          </a:prstGeom>
          <a:noFill/>
        </p:spPr>
        <p:txBody>
          <a:bodyPr wrap="square" lIns="0" tIns="0" rIns="0" bIns="0" rtlCol="0">
            <a:spAutoFit/>
          </a:bodyPr>
          <a:lstStyle/>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PPT</a:t>
            </a:r>
            <a:r>
              <a:rPr kumimoji="0" lang="zh-CN" altLang="en-US"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rPr>
              <a:t>打野选手</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p:txBody>
      </p:sp>
      <p:pic>
        <p:nvPicPr>
          <p:cNvPr id="5" name="图片 4">
            <a:extLst>
              <a:ext uri="{FF2B5EF4-FFF2-40B4-BE49-F238E27FC236}">
                <a16:creationId xmlns:a16="http://schemas.microsoft.com/office/drawing/2014/main" id="{2D700DE2-0169-6C1F-86A3-7D9A8D29186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89064" y="2747300"/>
            <a:ext cx="1964286" cy="1964400"/>
          </a:xfrm>
          <a:prstGeom prst="roundRect">
            <a:avLst>
              <a:gd name="adj" fmla="val 4419"/>
            </a:avLst>
          </a:prstGeom>
          <a:ln w="38100">
            <a:solidFill>
              <a:schemeClr val="tx1"/>
            </a:solidFill>
          </a:ln>
        </p:spPr>
      </p:pic>
      <p:sp>
        <p:nvSpPr>
          <p:cNvPr id="6" name="文本框 5">
            <a:extLst>
              <a:ext uri="{FF2B5EF4-FFF2-40B4-BE49-F238E27FC236}">
                <a16:creationId xmlns:a16="http://schemas.microsoft.com/office/drawing/2014/main" id="{C23D5623-0D8A-96F8-5466-1CEA7EEB58C1}"/>
              </a:ext>
            </a:extLst>
          </p:cNvPr>
          <p:cNvSpPr txBox="1"/>
          <p:nvPr/>
        </p:nvSpPr>
        <p:spPr>
          <a:xfrm>
            <a:off x="2078437" y="4105676"/>
            <a:ext cx="2205328" cy="270459"/>
          </a:xfrm>
          <a:prstGeom prst="rect">
            <a:avLst/>
          </a:prstGeom>
          <a:noFill/>
        </p:spPr>
        <p:txBody>
          <a:bodyPr wrap="square" lIns="0" tIns="0" rIns="0" bIns="0" rtlCol="0">
            <a:spAutoFit/>
          </a:bodyPr>
          <a:lstStyle/>
          <a:p>
            <a:pPr marL="216000" marR="0" lvl="0" indent="-216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zh-CN" altLang="en-US" sz="1600" b="1" dirty="0">
                <a:solidFill>
                  <a:sysClr val="windowText" lastClr="000000"/>
                </a:solidFill>
                <a:latin typeface="微软雅黑"/>
                <a:ea typeface="微软雅黑"/>
                <a:cs typeface="OPPOSans H" panose="00020600040101010101" pitchFamily="18" charset="-122"/>
              </a:rPr>
              <a:t>各行各业都做过</a:t>
            </a:r>
            <a:endParaRPr kumimoji="0" lang="en-US" altLang="zh-CN" sz="1600" b="1" i="0" u="none" strike="noStrike" kern="1200" cap="none" spc="0" normalizeH="0" baseline="0" noProof="0" dirty="0">
              <a:ln>
                <a:noFill/>
              </a:ln>
              <a:solidFill>
                <a:sysClr val="windowText" lastClr="000000"/>
              </a:solidFill>
              <a:effectLst/>
              <a:uLnTx/>
              <a:uFillTx/>
              <a:latin typeface="微软雅黑"/>
              <a:ea typeface="微软雅黑"/>
              <a:cs typeface="OPPOSans H" panose="00020600040101010101" pitchFamily="18" charset="-122"/>
            </a:endParaRPr>
          </a:p>
        </p:txBody>
      </p:sp>
    </p:spTree>
    <p:custDataLst>
      <p:tags r:id="rId1"/>
    </p:custDataLst>
    <p:extLst>
      <p:ext uri="{BB962C8B-B14F-4D97-AF65-F5344CB8AC3E}">
        <p14:creationId xmlns:p14="http://schemas.microsoft.com/office/powerpoint/2010/main" val="1748170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46B56D6-821E-6320-C7C1-83C5025187B3}"/>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3"/>
              </a:rPr>
              <a:t>PPT</a:t>
            </a:r>
            <a:r>
              <a:rPr lang="zh-CN" altLang="en-US" dirty="0">
                <a:hlinkClick r:id="rId3"/>
              </a:rPr>
              <a:t>竞技场</a:t>
            </a:r>
            <a:r>
              <a:rPr lang="zh-CN" altLang="en-US" dirty="0"/>
              <a:t>   出品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17720671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TOP" val="45"/>
  <p:tag name="LEFT" val="315.5"/>
  <p:tag name="WIDTH" val="211.7501"/>
  <p:tag name="HEIGHT" val="9.5"/>
  <p:tag name="SHADOWVISIBLE" val="0"/>
  <p:tag name="LINEVISIBLE" val="0"/>
  <p:tag name="SHAPEREFLECTION" val="-2.147484E+09"/>
  <p:tag name="SHAPEGLOW" val="0"/>
  <p:tag name="SOFTEDGE" val="0"/>
  <p:tag name="SHAPETHREEDVISIBLE" val="1"/>
  <p:tag name="HASTEXT" val="1"/>
  <p:tag name="TEXT" val="SMART DRIVING TECHNOLOGY"/>
  <p:tag name="FONTSIZE" val="12"/>
  <p:tag name="FONTCOLOR" val="0"/>
  <p:tag name="FONTBOLD" val="0"/>
  <p:tag name="FONTITALIC" val="0"/>
  <p:tag name="FONTNAME" val="Poppins"/>
  <p:tag name="NAMEASCII" val="Poppins"/>
  <p:tag name="NAMECOMPLEXSCRIPT" val="Poppins"/>
  <p:tag name="NAMEFAREAST" val="演示斜黑体"/>
  <p:tag name="FONTNAMEASCII" val="Poppins"/>
  <p:tag name="TEXTALIGNMENT" val="5"/>
  <p:tag name="FONTSPACING" val="0"/>
  <p:tag name="SPACEWITHIN" val="1"/>
  <p:tag name="SPACEBEFORE" val="0"/>
  <p:tag name="SPACEAFTER" val="0"/>
  <p:tag name="MARGINBOTTOM" val="0"/>
  <p:tag name="MARGINLEFT" val="0"/>
  <p:tag name="MARGINRIGHT" val="0"/>
  <p:tag name="MARGINTOP" val="0"/>
  <p:tag name="LINERULEAFTER" val="0"/>
  <p:tag name="ALIGNMENT" val="5"/>
  <p:tag name="WORDWRAP" val="-1"/>
  <p:tag name="AUTOSIZE" val="1"/>
  <p:tag name="TEXTREFLECTION" val="0"/>
  <p:tag name="TEXTGLOW" val="0"/>
  <p:tag name="T_HASTEXT" val="1"/>
  <p:tag name="T_LEFT" val="315.5"/>
  <p:tag name="T_TOP" val="45"/>
  <p:tag name="T_WIDTH" val="211.7501"/>
  <p:tag name="T_HEIGTH" val="9.5"/>
  <p:tag name="T_TEXT" val="SMART DRIVING TECHNOLOGY"/>
  <p:tag name="T_FONTCOLOR" val="0"/>
  <p:tag name="T_FONTNAME" val="Poppins"/>
  <p:tag name="T_FONTNAMEASCII" val="Poppins"/>
  <p:tag name="T_NAMECOMPLEXSCRIPT" val="Poppins"/>
  <p:tag name="T_NAMEFAREAST" val="演示斜黑体"/>
  <p:tag name="T_FONTBOLD" val="0"/>
  <p:tag name="T_FONTSIZE" val="12"/>
  <p:tag name="T_FONTUNDERLINE" val="0"/>
  <p:tag name="T_FONTITALIC" val="0"/>
  <p:tag name="T_FONTSPACING" val="0"/>
  <p:tag name="T_MARGINTOP" val="0"/>
  <p:tag name="T_MARGINRIGHT" val="0"/>
  <p:tag name="T_MARGINBOTTOM" val="0"/>
  <p:tag name="T_MARGINLEFT" val="0"/>
  <p:tag name="T_TEXTLINEDASHSTYLE" val="-2"/>
  <p:tag name="T_TEXTLINEWEIGHT" val="-2.147484E+09"/>
  <p:tag name="T_TEXTLINEFORECOLOR" val="16777215"/>
  <p:tag name="T_TEXTLINEFILLBACKCOLOR" val="16777215"/>
  <p:tag name="T_TEXTLINEFILLTRANSPARENCY" val="0"/>
  <p:tag name="T_TEXTALIGNMENT" val="5"/>
  <p:tag name="T_SPACEBEFORE" val="0"/>
  <p:tag name="T_SPACEWITHIN" val="1"/>
  <p:tag name="T_SPACEAFTER" val="0"/>
  <p:tag name="T_LINERULEBEFORE" val="-1"/>
  <p:tag name="T_TEXTREFLECTION" val="0"/>
  <p:tag name="T_TEXTGLOW" val="0"/>
  <p:tag name="OFFSETTOP" val="0"/>
  <p:tag name="OFFSETLEFT" val="0.6237793"/>
  <p:tag name="OFFSETWIDTH" val="211.0948"/>
  <p:tag name="OFFSETHEIGHT" val="9.5"/>
  <p:tag name="PA" val="v5.2.11"/>
</p:tagLst>
</file>

<file path=ppt/tags/tag66.xml><?xml version="1.0" encoding="utf-8"?>
<p:tagLst xmlns:a="http://schemas.openxmlformats.org/drawingml/2006/main" xmlns:r="http://schemas.openxmlformats.org/officeDocument/2006/relationships" xmlns:p="http://schemas.openxmlformats.org/presentationml/2006/main">
  <p:tag name="ISLIDE.PICTURE" val="#614605;#VCG41N875480746;"/>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白" id="{A38E01D3-9F60-4499-A45D-01255135327F}" vid="{2F4D9303-95FE-410F-906C-17FBCF72E381}"/>
    </a:ext>
  </a:extLst>
</a:theme>
</file>

<file path=ppt/theme/theme2.xml><?xml version="1.0" encoding="utf-8"?>
<a:theme xmlns:a="http://schemas.openxmlformats.org/drawingml/2006/main" name="1_空白">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空白" id="{A38E01D3-9F60-4499-A45D-01255135327F}" vid="{2F4D9303-95FE-410F-906C-17FBCF72E381}"/>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1107</TotalTime>
  <Words>451</Words>
  <Application>Microsoft Office PowerPoint</Application>
  <PresentationFormat>宽屏</PresentationFormat>
  <Paragraphs>135</Paragraphs>
  <Slides>6</Slides>
  <Notes>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vt:i4>
      </vt:variant>
    </vt:vector>
  </HeadingPairs>
  <TitlesOfParts>
    <vt:vector size="21" baseType="lpstr">
      <vt:lpstr>Hiragino Sans GB</vt:lpstr>
      <vt:lpstr>阿里巴巴普惠体 B</vt:lpstr>
      <vt:lpstr>阿里巴巴普惠体 L</vt:lpstr>
      <vt:lpstr>阿里巴巴普惠体 R</vt:lpstr>
      <vt:lpstr>等线</vt:lpstr>
      <vt:lpstr>汉仪晓波折纸体简</vt:lpstr>
      <vt:lpstr>思源黑体 CN Heavy</vt:lpstr>
      <vt:lpstr>思源黑体 CN Light</vt:lpstr>
      <vt:lpstr>思源黑体 CN Medium</vt:lpstr>
      <vt:lpstr>微软雅黑</vt:lpstr>
      <vt:lpstr>微软雅黑 Light</vt:lpstr>
      <vt:lpstr>优设标题黑</vt:lpstr>
      <vt:lpstr>Arial</vt:lpstr>
      <vt:lpstr>51PPT模板网  www.51pptmoban.com</vt:lpstr>
      <vt:lpstr>1_空白</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仪表创意光效科技风自动驾驶ppt模板</dc:title>
  <dc:creator>PPT竞技场</dc:creator>
  <cp:keywords>51PPT模板网</cp:keywords>
  <dc:description>www.51pptmoban.com</dc:description>
  <cp:lastModifiedBy>Win user</cp:lastModifiedBy>
  <cp:revision>26</cp:revision>
  <dcterms:created xsi:type="dcterms:W3CDTF">2022-08-10T02:20:15Z</dcterms:created>
  <dcterms:modified xsi:type="dcterms:W3CDTF">2022-09-15T06:29:44Z</dcterms:modified>
</cp:coreProperties>
</file>