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9" r:id="rId2"/>
    <p:sldId id="266" r:id="rId3"/>
    <p:sldId id="263" r:id="rId4"/>
    <p:sldId id="267" r:id="rId5"/>
    <p:sldId id="268" r:id="rId6"/>
    <p:sldId id="448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63" userDrawn="1">
          <p15:clr>
            <a:srgbClr val="A4A3A4"/>
          </p15:clr>
        </p15:guide>
        <p15:guide id="2" pos="551" userDrawn="1">
          <p15:clr>
            <a:srgbClr val="A4A3A4"/>
          </p15:clr>
        </p15:guide>
        <p15:guide id="3" pos="7129" userDrawn="1">
          <p15:clr>
            <a:srgbClr val="A4A3A4"/>
          </p15:clr>
        </p15:guide>
        <p15:guide id="4" orient="horz" pos="4110" userDrawn="1">
          <p15:clr>
            <a:srgbClr val="A4A3A4"/>
          </p15:clr>
        </p15:guide>
        <p15:guide id="5" orient="horz" pos="799" userDrawn="1">
          <p15:clr>
            <a:srgbClr val="A4A3A4"/>
          </p15:clr>
        </p15:guide>
        <p15:guide id="6" pos="3840" userDrawn="1">
          <p15:clr>
            <a:srgbClr val="A4A3A4"/>
          </p15:clr>
        </p15:guide>
        <p15:guide id="7" orient="horz" pos="2750" userDrawn="1">
          <p15:clr>
            <a:srgbClr val="A4A3A4"/>
          </p15:clr>
        </p15:guide>
        <p15:guide id="8" orient="horz" pos="14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F2FC"/>
    <a:srgbClr val="50E6FA"/>
    <a:srgbClr val="152569"/>
    <a:srgbClr val="1B3089"/>
    <a:srgbClr val="183B66"/>
    <a:srgbClr val="273C95"/>
    <a:srgbClr val="1A2A70"/>
    <a:srgbClr val="0F0429"/>
    <a:srgbClr val="21337D"/>
    <a:srgbClr val="070D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01" autoAdjust="0"/>
    <p:restoredTop sz="70342" autoAdjust="0"/>
  </p:normalViewPr>
  <p:slideViewPr>
    <p:cSldViewPr snapToGrid="0" showGuides="1">
      <p:cViewPr>
        <p:scale>
          <a:sx n="66" d="100"/>
          <a:sy n="66" d="100"/>
        </p:scale>
        <p:origin x="-420" y="408"/>
      </p:cViewPr>
      <p:guideLst>
        <p:guide orient="horz" pos="663"/>
        <p:guide pos="551"/>
        <p:guide pos="7129"/>
        <p:guide orient="horz" pos="4110"/>
        <p:guide orient="horz" pos="799"/>
        <p:guide pos="3840"/>
        <p:guide orient="horz" pos="2750"/>
        <p:guide orient="horz" pos="14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41000">
                  <a:schemeClr val="bg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cat>
            <c:numRef>
              <c:f>Sheet1!$A$2:$A$9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Sheet1!$C$2:$C$9</c:f>
              <c:numCache>
                <c:formatCode>0.00%</c:formatCode>
                <c:ptCount val="8"/>
                <c:pt idx="0">
                  <c:v>0.10050000000000001</c:v>
                </c:pt>
                <c:pt idx="1">
                  <c:v>8.43E-2</c:v>
                </c:pt>
                <c:pt idx="2">
                  <c:v>5.8900000000000001E-2</c:v>
                </c:pt>
                <c:pt idx="3">
                  <c:v>4.2200000000000001E-2</c:v>
                </c:pt>
                <c:pt idx="4">
                  <c:v>3.1199999999999999E-2</c:v>
                </c:pt>
                <c:pt idx="5">
                  <c:v>1.89E-2</c:v>
                </c:pt>
                <c:pt idx="6">
                  <c:v>1.03E-2</c:v>
                </c:pt>
                <c:pt idx="7">
                  <c:v>4.4999999999999997E-3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F64-43E1-AC9E-9F5A7C2E49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65475624"/>
        <c:axId val="865475952"/>
      </c:area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Pt>
            <c:idx val="2"/>
            <c:marker>
              <c:symbol val="circle"/>
              <c:size val="5"/>
              <c:spPr>
                <a:solidFill>
                  <a:schemeClr val="accent1"/>
                </a:solidFill>
                <a:ln w="25400">
                  <a:solidFill>
                    <a:schemeClr val="bg1">
                      <a:alpha val="80000"/>
                    </a:schemeClr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7F64-43E1-AC9E-9F5A7C2E49DA}"/>
              </c:ext>
            </c:extLst>
          </c:dPt>
          <c:dPt>
            <c:idx val="4"/>
            <c:marker>
              <c:symbol val="circle"/>
              <c:size val="5"/>
              <c:spPr>
                <a:solidFill>
                  <a:schemeClr val="accent1"/>
                </a:solidFill>
                <a:ln w="25400">
                  <a:solidFill>
                    <a:schemeClr val="bg1">
                      <a:alpha val="80000"/>
                    </a:schemeClr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2-7F64-43E1-AC9E-9F5A7C2E49DA}"/>
              </c:ext>
            </c:extLst>
          </c:dPt>
          <c:dLbls>
            <c:dLbl>
              <c:idx val="2"/>
              <c:layout>
                <c:manualLayout>
                  <c:x val="-3.3546997993050776E-2"/>
                  <c:y val="-4.9335134281424067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600" b="0" i="0" u="none" strike="noStrike" kern="1200" baseline="0">
                        <a:solidFill>
                          <a:schemeClr val="bg1">
                            <a:lumMod val="95000"/>
                          </a:schemeClr>
                        </a:solidFill>
                        <a:latin typeface="+mn-lt"/>
                        <a:ea typeface="+mj-ea"/>
                        <a:cs typeface="+mn-cs"/>
                      </a:defRPr>
                    </a:pPr>
                    <a:fld id="{B0DC33FE-73B0-4971-A212-02F4684A3E3A}" type="VALUE">
                      <a:rPr lang="en-US" altLang="zh-CN" sz="1600">
                        <a:solidFill>
                          <a:schemeClr val="accent1"/>
                        </a:solidFill>
                        <a:latin typeface="+mn-lt"/>
                        <a:ea typeface="+mj-ea"/>
                      </a:rPr>
                      <a:pPr>
                        <a:defRPr sz="1600">
                          <a:solidFill>
                            <a:schemeClr val="bg1">
                              <a:lumMod val="95000"/>
                            </a:schemeClr>
                          </a:solidFill>
                          <a:ea typeface="+mj-ea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j-ea"/>
                      <a:cs typeface="+mn-cs"/>
                    </a:defRPr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7F64-43E1-AC9E-9F5A7C2E49DA}"/>
                </c:ext>
              </c:extLst>
            </c:dLbl>
            <c:dLbl>
              <c:idx val="4"/>
              <c:layout>
                <c:manualLayout>
                  <c:x val="-3.0852182292680021E-2"/>
                  <c:y val="-6.10175099556813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accent1"/>
                      </a:solidFill>
                      <a:latin typeface="+mn-lt"/>
                      <a:ea typeface="+mj-ea"/>
                      <a:cs typeface="+mn-cs"/>
                    </a:defRPr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F64-43E1-AC9E-9F5A7C2E49D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Sheet1!$A$2:$A$9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Sheet1!$B$2:$B$9</c:f>
              <c:numCache>
                <c:formatCode>0.00%</c:formatCode>
                <c:ptCount val="8"/>
                <c:pt idx="0">
                  <c:v>0.10050000000000001</c:v>
                </c:pt>
                <c:pt idx="1">
                  <c:v>8.43E-2</c:v>
                </c:pt>
                <c:pt idx="2">
                  <c:v>5.8900000000000001E-2</c:v>
                </c:pt>
                <c:pt idx="3">
                  <c:v>4.2200000000000001E-2</c:v>
                </c:pt>
                <c:pt idx="4">
                  <c:v>3.1199999999999999E-2</c:v>
                </c:pt>
                <c:pt idx="5">
                  <c:v>1.89E-2</c:v>
                </c:pt>
                <c:pt idx="6">
                  <c:v>1.03E-2</c:v>
                </c:pt>
                <c:pt idx="7">
                  <c:v>4.4999999999999997E-3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7F64-43E1-AC9E-9F5A7C2E49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5475624"/>
        <c:axId val="865475952"/>
      </c:lineChart>
      <c:catAx>
        <c:axId val="865475624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noFill/>
          <a:ln w="6350" cap="flat" cmpd="sng" algn="ctr">
            <a:solidFill>
              <a:schemeClr val="accent1">
                <a:alpha val="49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865475952"/>
        <c:crosses val="autoZero"/>
        <c:auto val="1"/>
        <c:lblAlgn val="ctr"/>
        <c:lblOffset val="100"/>
        <c:noMultiLvlLbl val="0"/>
      </c:catAx>
      <c:valAx>
        <c:axId val="865475952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865475624"/>
        <c:crosses val="autoZero"/>
        <c:crossBetween val="midCat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79B533-9AA5-4083-8DF9-8BE211B9FBFD}" type="datetimeFigureOut">
              <a:rPr lang="zh-CN" altLang="en-US" smtClean="0"/>
              <a:t>2022/9/15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C4E19E-E208-4C02-A857-2A89EAA3C9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5168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C4E19E-E208-4C02-A857-2A89EAA3C98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1876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C4E19E-E208-4C02-A857-2A89EAA3C98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7657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C4E19E-E208-4C02-A857-2A89EAA3C98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1057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C4E19E-E208-4C02-A857-2A89EAA3C98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1407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C4E19E-E208-4C02-A857-2A89EAA3C98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5608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2D6BB8-EAC4-4C13-9224-63CA98E0A92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493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7E75D30-BD67-432C-8DB5-1F95ABDF64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81920-A965-43F7-9369-11ED1034259B}" type="datetimeFigureOut">
              <a:rPr lang="zh-CN" altLang="en-US" smtClean="0"/>
              <a:t>2022/9/15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6CE8B55-DC24-4897-A8B7-CCE2631967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632EC95-F78D-4192-9662-B84860EE6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FD597E-8FF8-4FE2-91F5-2803CDE43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4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B813851-ABF1-1C71-D53C-69D25DA3A3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7977"/>
            <a:ext cx="12192000" cy="687395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2BED431-65FE-F6A6-6C70-FEFA893926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6205" y="2747300"/>
            <a:ext cx="1969773" cy="1969770"/>
          </a:xfrm>
          <a:prstGeom prst="roundRect">
            <a:avLst>
              <a:gd name="adj" fmla="val 4419"/>
            </a:avLst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94718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B658DF4-9811-43B8-87B3-96F5E07544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398434F-C6E2-4DCF-8E07-CEB67D0AF3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2A38B23-2311-41E6-BA22-C06A0D2371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F81920-A965-43F7-9369-11ED1034259B}" type="datetimeFigureOut">
              <a:rPr lang="zh-CN" altLang="en-US" smtClean="0"/>
              <a:t>2022/9/15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D3E9398-2465-40A7-9D4D-296A6521F9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D58BE36-8CBB-4270-97F9-89D3632FC9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FD597E-8FF8-4FE2-91F5-2803CDE435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593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sv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8.png"/><Relationship Id="rId11" Type="http://schemas.openxmlformats.org/officeDocument/2006/relationships/image" Target="../media/image13.svg"/><Relationship Id="rId5" Type="http://schemas.microsoft.com/office/2007/relationships/hdphoto" Target="../media/hdphoto1.wdp"/><Relationship Id="rId10" Type="http://schemas.openxmlformats.org/officeDocument/2006/relationships/image" Target="../media/image12.png"/><Relationship Id="rId4" Type="http://schemas.openxmlformats.org/officeDocument/2006/relationships/image" Target="../media/image7.png"/><Relationship Id="rId9" Type="http://schemas.openxmlformats.org/officeDocument/2006/relationships/image" Target="../media/image11.svg"/><Relationship Id="rId1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9.png"/><Relationship Id="rId5" Type="http://schemas.microsoft.com/office/2007/relationships/hdphoto" Target="../media/hdphoto1.wdp"/><Relationship Id="rId4" Type="http://schemas.openxmlformats.org/officeDocument/2006/relationships/image" Target="../media/image7.png"/><Relationship Id="rId9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9.pn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chemeClr val="accent3"/>
            </a:gs>
            <a:gs pos="100000">
              <a:schemeClr val="accent2">
                <a:lumMod val="6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>
            <a:extLst>
              <a:ext uri="{FF2B5EF4-FFF2-40B4-BE49-F238E27FC236}">
                <a16:creationId xmlns:a16="http://schemas.microsoft.com/office/drawing/2014/main" id="{3D0885B6-4541-4DC3-B1D1-156CD2B9AB4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4"/>
            <a:ext cx="12192000" cy="6857531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DA86FC41-A2C4-41F6-A1B1-AEE8E7630D7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9000">
                <a:schemeClr val="accent3">
                  <a:alpha val="90000"/>
                </a:schemeClr>
              </a:gs>
              <a:gs pos="100000">
                <a:schemeClr val="accent2">
                  <a:lumMod val="65000"/>
                  <a:alpha val="88000"/>
                </a:scheme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8D68C8CC-17BB-4526-A416-9AC59656CEBC}"/>
              </a:ext>
            </a:extLst>
          </p:cNvPr>
          <p:cNvSpPr/>
          <p:nvPr/>
        </p:nvSpPr>
        <p:spPr>
          <a:xfrm>
            <a:off x="3852672" y="2950346"/>
            <a:ext cx="4486656" cy="3982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>
              <a:gradFill>
                <a:gsLst>
                  <a:gs pos="0">
                    <a:schemeClr val="accent1">
                      <a:lumMod val="15000"/>
                      <a:lumOff val="8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0DDEF6B-6DDC-495B-A8B5-0367C0105AB5}"/>
              </a:ext>
            </a:extLst>
          </p:cNvPr>
          <p:cNvGrpSpPr/>
          <p:nvPr/>
        </p:nvGrpSpPr>
        <p:grpSpPr>
          <a:xfrm>
            <a:off x="-1181849" y="0"/>
            <a:ext cx="14555698" cy="3529199"/>
            <a:chOff x="-1181848" y="0"/>
            <a:chExt cx="14555698" cy="3529199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E6DA279D-9165-43CB-B6D0-683349E00E7E}"/>
                </a:ext>
              </a:extLst>
            </p:cNvPr>
            <p:cNvGrpSpPr/>
            <p:nvPr/>
          </p:nvGrpSpPr>
          <p:grpSpPr>
            <a:xfrm>
              <a:off x="-1181848" y="0"/>
              <a:ext cx="6572998" cy="3529199"/>
              <a:chOff x="-1181848" y="-2"/>
              <a:chExt cx="6572998" cy="3529199"/>
            </a:xfrm>
          </p:grpSpPr>
          <p:sp>
            <p:nvSpPr>
              <p:cNvPr id="3" name="等腰三角形 2">
                <a:extLst>
                  <a:ext uri="{FF2B5EF4-FFF2-40B4-BE49-F238E27FC236}">
                    <a16:creationId xmlns:a16="http://schemas.microsoft.com/office/drawing/2014/main" id="{E8C491D3-37BE-49F0-B581-409FE6664FE9}"/>
                  </a:ext>
                </a:extLst>
              </p:cNvPr>
              <p:cNvSpPr/>
              <p:nvPr/>
            </p:nvSpPr>
            <p:spPr>
              <a:xfrm rot="10800000">
                <a:off x="2972733" y="0"/>
                <a:ext cx="2418417" cy="2084842"/>
              </a:xfrm>
              <a:prstGeom prst="triangle">
                <a:avLst/>
              </a:prstGeom>
              <a:gradFill>
                <a:gsLst>
                  <a:gs pos="0">
                    <a:schemeClr val="accent1">
                      <a:lumMod val="90000"/>
                      <a:alpha val="80000"/>
                    </a:schemeClr>
                  </a:gs>
                  <a:gs pos="32000">
                    <a:srgbClr val="0B32A1">
                      <a:alpha val="54902"/>
                    </a:srgbClr>
                  </a:gs>
                  <a:gs pos="67000">
                    <a:srgbClr val="070D7B">
                      <a:alpha val="0"/>
                    </a:srgbClr>
                  </a:gs>
                </a:gsLst>
                <a:lin ang="12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F2CF71F2-7531-47ED-8515-57987676C848}"/>
                  </a:ext>
                </a:extLst>
              </p:cNvPr>
              <p:cNvSpPr/>
              <p:nvPr/>
            </p:nvSpPr>
            <p:spPr>
              <a:xfrm rot="10800000">
                <a:off x="-125443" y="-2"/>
                <a:ext cx="4093872" cy="3529199"/>
              </a:xfrm>
              <a:custGeom>
                <a:avLst/>
                <a:gdLst>
                  <a:gd name="connsiteX0" fmla="*/ 4093872 w 4093872"/>
                  <a:gd name="connsiteY0" fmla="*/ 3529199 h 3529199"/>
                  <a:gd name="connsiteX1" fmla="*/ 0 w 4093872"/>
                  <a:gd name="connsiteY1" fmla="*/ 3529199 h 3529199"/>
                  <a:gd name="connsiteX2" fmla="*/ 1 w 4093872"/>
                  <a:gd name="connsiteY2" fmla="*/ 3529197 h 3529199"/>
                  <a:gd name="connsiteX3" fmla="*/ 992459 w 4093872"/>
                  <a:gd name="connsiteY3" fmla="*/ 3529197 h 3529199"/>
                  <a:gd name="connsiteX4" fmla="*/ 496230 w 4093872"/>
                  <a:gd name="connsiteY4" fmla="*/ 2673630 h 3529199"/>
                  <a:gd name="connsiteX5" fmla="*/ 2046936 w 4093872"/>
                  <a:gd name="connsiteY5" fmla="*/ 0 h 3529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93872" h="3529199">
                    <a:moveTo>
                      <a:pt x="4093872" y="3529199"/>
                    </a:moveTo>
                    <a:lnTo>
                      <a:pt x="0" y="3529199"/>
                    </a:lnTo>
                    <a:lnTo>
                      <a:pt x="1" y="3529197"/>
                    </a:lnTo>
                    <a:lnTo>
                      <a:pt x="992459" y="3529197"/>
                    </a:lnTo>
                    <a:lnTo>
                      <a:pt x="496230" y="2673630"/>
                    </a:lnTo>
                    <a:lnTo>
                      <a:pt x="2046936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90000"/>
                      <a:alpha val="80000"/>
                    </a:schemeClr>
                  </a:gs>
                  <a:gs pos="43000">
                    <a:srgbClr val="0B32A1">
                      <a:alpha val="53000"/>
                    </a:srgbClr>
                  </a:gs>
                  <a:gs pos="83000">
                    <a:srgbClr val="070D7B">
                      <a:alpha val="0"/>
                    </a:srgbClr>
                  </a:gs>
                </a:gsLst>
                <a:lin ang="12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496FEEED-23FE-4884-8C65-ABE23DCBDA9C}"/>
                  </a:ext>
                </a:extLst>
              </p:cNvPr>
              <p:cNvSpPr/>
              <p:nvPr/>
            </p:nvSpPr>
            <p:spPr>
              <a:xfrm rot="10800000">
                <a:off x="-1181848" y="-2"/>
                <a:ext cx="2573520" cy="3529199"/>
              </a:xfrm>
              <a:custGeom>
                <a:avLst/>
                <a:gdLst>
                  <a:gd name="connsiteX0" fmla="*/ 2573520 w 2573520"/>
                  <a:gd name="connsiteY0" fmla="*/ 3529199 h 3529199"/>
                  <a:gd name="connsiteX1" fmla="*/ 1520352 w 2573520"/>
                  <a:gd name="connsiteY1" fmla="*/ 3529199 h 3529199"/>
                  <a:gd name="connsiteX2" fmla="*/ 0 w 2573520"/>
                  <a:gd name="connsiteY2" fmla="*/ 907903 h 3529199"/>
                  <a:gd name="connsiteX3" fmla="*/ 526584 w 2573520"/>
                  <a:gd name="connsiteY3" fmla="*/ 0 h 3529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73520" h="3529199">
                    <a:moveTo>
                      <a:pt x="2573520" y="3529199"/>
                    </a:moveTo>
                    <a:lnTo>
                      <a:pt x="1520352" y="3529199"/>
                    </a:lnTo>
                    <a:lnTo>
                      <a:pt x="0" y="907903"/>
                    </a:lnTo>
                    <a:lnTo>
                      <a:pt x="526584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90000"/>
                      <a:alpha val="80000"/>
                    </a:schemeClr>
                  </a:gs>
                  <a:gs pos="41000">
                    <a:srgbClr val="0B32A1">
                      <a:alpha val="68000"/>
                    </a:srgbClr>
                  </a:gs>
                  <a:gs pos="96000">
                    <a:srgbClr val="070D7B">
                      <a:alpha val="0"/>
                    </a:srgbClr>
                  </a:gs>
                </a:gsLst>
                <a:lin ang="12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ED529B35-A13B-4993-8490-64A0DCD95D0A}"/>
                </a:ext>
              </a:extLst>
            </p:cNvPr>
            <p:cNvGrpSpPr/>
            <p:nvPr/>
          </p:nvGrpSpPr>
          <p:grpSpPr>
            <a:xfrm flipH="1">
              <a:off x="6800852" y="0"/>
              <a:ext cx="6572998" cy="3529199"/>
              <a:chOff x="-1181848" y="-2"/>
              <a:chExt cx="6572998" cy="3529199"/>
            </a:xfrm>
          </p:grpSpPr>
          <p:sp>
            <p:nvSpPr>
              <p:cNvPr id="43" name="等腰三角形 42">
                <a:extLst>
                  <a:ext uri="{FF2B5EF4-FFF2-40B4-BE49-F238E27FC236}">
                    <a16:creationId xmlns:a16="http://schemas.microsoft.com/office/drawing/2014/main" id="{B57F7665-84C5-4D72-B985-3F442126FBF3}"/>
                  </a:ext>
                </a:extLst>
              </p:cNvPr>
              <p:cNvSpPr/>
              <p:nvPr/>
            </p:nvSpPr>
            <p:spPr>
              <a:xfrm rot="10800000">
                <a:off x="2972733" y="0"/>
                <a:ext cx="2418417" cy="2084842"/>
              </a:xfrm>
              <a:prstGeom prst="triangle">
                <a:avLst/>
              </a:prstGeom>
              <a:gradFill>
                <a:gsLst>
                  <a:gs pos="0">
                    <a:schemeClr val="accent1">
                      <a:lumMod val="90000"/>
                      <a:alpha val="59000"/>
                    </a:schemeClr>
                  </a:gs>
                  <a:gs pos="32000">
                    <a:srgbClr val="0B32A1">
                      <a:alpha val="54902"/>
                    </a:srgbClr>
                  </a:gs>
                  <a:gs pos="67000">
                    <a:srgbClr val="070D7B">
                      <a:alpha val="0"/>
                    </a:srgbClr>
                  </a:gs>
                </a:gsLst>
                <a:lin ang="12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A1DC5B0C-C016-4916-BA9A-166860A89A94}"/>
                  </a:ext>
                </a:extLst>
              </p:cNvPr>
              <p:cNvSpPr/>
              <p:nvPr/>
            </p:nvSpPr>
            <p:spPr>
              <a:xfrm rot="10800000">
                <a:off x="-125443" y="-2"/>
                <a:ext cx="4093872" cy="3529199"/>
              </a:xfrm>
              <a:custGeom>
                <a:avLst/>
                <a:gdLst>
                  <a:gd name="connsiteX0" fmla="*/ 4093872 w 4093872"/>
                  <a:gd name="connsiteY0" fmla="*/ 3529199 h 3529199"/>
                  <a:gd name="connsiteX1" fmla="*/ 0 w 4093872"/>
                  <a:gd name="connsiteY1" fmla="*/ 3529199 h 3529199"/>
                  <a:gd name="connsiteX2" fmla="*/ 1 w 4093872"/>
                  <a:gd name="connsiteY2" fmla="*/ 3529197 h 3529199"/>
                  <a:gd name="connsiteX3" fmla="*/ 992459 w 4093872"/>
                  <a:gd name="connsiteY3" fmla="*/ 3529197 h 3529199"/>
                  <a:gd name="connsiteX4" fmla="*/ 496230 w 4093872"/>
                  <a:gd name="connsiteY4" fmla="*/ 2673630 h 3529199"/>
                  <a:gd name="connsiteX5" fmla="*/ 2046936 w 4093872"/>
                  <a:gd name="connsiteY5" fmla="*/ 0 h 3529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93872" h="3529199">
                    <a:moveTo>
                      <a:pt x="4093872" y="3529199"/>
                    </a:moveTo>
                    <a:lnTo>
                      <a:pt x="0" y="3529199"/>
                    </a:lnTo>
                    <a:lnTo>
                      <a:pt x="1" y="3529197"/>
                    </a:lnTo>
                    <a:lnTo>
                      <a:pt x="992459" y="3529197"/>
                    </a:lnTo>
                    <a:lnTo>
                      <a:pt x="496230" y="2673630"/>
                    </a:lnTo>
                    <a:lnTo>
                      <a:pt x="2046936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80000"/>
                      <a:lumMod val="90000"/>
                    </a:schemeClr>
                  </a:gs>
                  <a:gs pos="43000">
                    <a:srgbClr val="0B32A1">
                      <a:alpha val="53000"/>
                    </a:srgbClr>
                  </a:gs>
                  <a:gs pos="83000">
                    <a:srgbClr val="070D7B">
                      <a:alpha val="0"/>
                    </a:srgbClr>
                  </a:gs>
                </a:gsLst>
                <a:lin ang="12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6F0A17C1-9456-4CAF-955A-7BB54A33B0B4}"/>
                  </a:ext>
                </a:extLst>
              </p:cNvPr>
              <p:cNvSpPr/>
              <p:nvPr/>
            </p:nvSpPr>
            <p:spPr>
              <a:xfrm rot="10800000">
                <a:off x="-1181848" y="-2"/>
                <a:ext cx="2573520" cy="3529199"/>
              </a:xfrm>
              <a:custGeom>
                <a:avLst/>
                <a:gdLst>
                  <a:gd name="connsiteX0" fmla="*/ 2573520 w 2573520"/>
                  <a:gd name="connsiteY0" fmla="*/ 3529199 h 3529199"/>
                  <a:gd name="connsiteX1" fmla="*/ 1520352 w 2573520"/>
                  <a:gd name="connsiteY1" fmla="*/ 3529199 h 3529199"/>
                  <a:gd name="connsiteX2" fmla="*/ 0 w 2573520"/>
                  <a:gd name="connsiteY2" fmla="*/ 907903 h 3529199"/>
                  <a:gd name="connsiteX3" fmla="*/ 526584 w 2573520"/>
                  <a:gd name="connsiteY3" fmla="*/ 0 h 3529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73520" h="3529199">
                    <a:moveTo>
                      <a:pt x="2573520" y="3529199"/>
                    </a:moveTo>
                    <a:lnTo>
                      <a:pt x="1520352" y="3529199"/>
                    </a:lnTo>
                    <a:lnTo>
                      <a:pt x="0" y="907903"/>
                    </a:lnTo>
                    <a:lnTo>
                      <a:pt x="526584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alpha val="80000"/>
                      <a:lumMod val="90000"/>
                    </a:schemeClr>
                  </a:gs>
                  <a:gs pos="41000">
                    <a:schemeClr val="accent2"/>
                  </a:gs>
                  <a:gs pos="96000">
                    <a:srgbClr val="070D7B">
                      <a:alpha val="0"/>
                    </a:srgbClr>
                  </a:gs>
                </a:gsLst>
                <a:lin ang="12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3CD2874D-2B97-4EFC-845F-74D925F82FE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050972"/>
            <a:ext cx="12190477" cy="1806600"/>
          </a:xfrm>
          <a:prstGeom prst="rect">
            <a:avLst/>
          </a:prstGeom>
        </p:spPr>
      </p:pic>
      <p:sp>
        <p:nvSpPr>
          <p:cNvPr id="8" name="椭圆 7">
            <a:extLst>
              <a:ext uri="{FF2B5EF4-FFF2-40B4-BE49-F238E27FC236}">
                <a16:creationId xmlns:a16="http://schemas.microsoft.com/office/drawing/2014/main" id="{74048963-6C0C-4B78-9517-15937B21A639}"/>
              </a:ext>
            </a:extLst>
          </p:cNvPr>
          <p:cNvSpPr/>
          <p:nvPr/>
        </p:nvSpPr>
        <p:spPr>
          <a:xfrm>
            <a:off x="72571" y="4817327"/>
            <a:ext cx="12046858" cy="95403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0000">
                <a:srgbClr val="3FD1FF">
                  <a:alpha val="46000"/>
                </a:srgbClr>
              </a:gs>
              <a:gs pos="92000">
                <a:srgbClr val="1F3177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3BF2B42D-7059-4A49-9884-F1A3031DABC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00150" y="3429000"/>
            <a:ext cx="9455090" cy="2628900"/>
          </a:xfrm>
          <a:prstGeom prst="rect">
            <a:avLst/>
          </a:prstGeom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id="{780BCBA5-7F08-47B5-B143-49EFEAE74CD0}"/>
              </a:ext>
            </a:extLst>
          </p:cNvPr>
          <p:cNvGrpSpPr/>
          <p:nvPr/>
        </p:nvGrpSpPr>
        <p:grpSpPr>
          <a:xfrm>
            <a:off x="4680274" y="4086707"/>
            <a:ext cx="3080906" cy="307777"/>
            <a:chOff x="4333245" y="3506135"/>
            <a:chExt cx="3080906" cy="307777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613484BE-E3A1-47F8-8A6A-19271F5B9329}"/>
                </a:ext>
              </a:extLst>
            </p:cNvPr>
            <p:cNvSpPr/>
            <p:nvPr/>
          </p:nvSpPr>
          <p:spPr>
            <a:xfrm>
              <a:off x="4333245" y="3506135"/>
              <a:ext cx="133081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2023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年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8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月</a:t>
              </a:r>
              <a:r>
                <a:rPr lang="en-US" altLang="zh-CN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8</a:t>
              </a:r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日 </a:t>
              </a: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9FEE665F-18CA-4191-9B43-41F9C375A6BC}"/>
                </a:ext>
              </a:extLst>
            </p:cNvPr>
            <p:cNvCxnSpPr>
              <a:cxnSpLocks/>
            </p:cNvCxnSpPr>
            <p:nvPr/>
          </p:nvCxnSpPr>
          <p:spPr>
            <a:xfrm>
              <a:off x="5742620" y="3551588"/>
              <a:ext cx="0" cy="2060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BD64F5C5-D40B-436C-91D6-A55FCED816AD}"/>
                </a:ext>
              </a:extLst>
            </p:cNvPr>
            <p:cNvSpPr/>
            <p:nvPr/>
          </p:nvSpPr>
          <p:spPr>
            <a:xfrm>
              <a:off x="5873345" y="3506135"/>
              <a:ext cx="154080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演讲人：</a:t>
              </a:r>
              <a:r>
                <a:rPr lang="en-US" altLang="zh-CN" sz="1400" dirty="0" err="1">
                  <a:solidFill>
                    <a:schemeClr val="bg1">
                      <a:lumMod val="95000"/>
                    </a:schemeClr>
                  </a:solidFill>
                  <a:latin typeface="+mn-ea"/>
                </a:rPr>
                <a:t>PPTCool</a:t>
              </a:r>
              <a:endParaRPr lang="en-US" altLang="zh-CN" sz="1400" dirty="0">
                <a:solidFill>
                  <a:schemeClr val="bg1">
                    <a:lumMod val="95000"/>
                  </a:schemeClr>
                </a:solidFill>
                <a:latin typeface="+mn-ea"/>
              </a:endParaRPr>
            </a:p>
          </p:txBody>
        </p:sp>
      </p:grpSp>
      <p:sp>
        <p:nvSpPr>
          <p:cNvPr id="13" name="梯形 12">
            <a:extLst>
              <a:ext uri="{FF2B5EF4-FFF2-40B4-BE49-F238E27FC236}">
                <a16:creationId xmlns:a16="http://schemas.microsoft.com/office/drawing/2014/main" id="{E9A973F2-863A-49FC-9CDB-467E83315434}"/>
              </a:ext>
            </a:extLst>
          </p:cNvPr>
          <p:cNvSpPr/>
          <p:nvPr/>
        </p:nvSpPr>
        <p:spPr>
          <a:xfrm flipV="1">
            <a:off x="4680274" y="3792554"/>
            <a:ext cx="2870200" cy="3082106"/>
          </a:xfrm>
          <a:prstGeom prst="trapezoid">
            <a:avLst>
              <a:gd name="adj" fmla="val 35619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scene3d>
            <a:camera prst="perspectiveRelaxedModerately">
              <a:rot lat="16800000" lon="0" rev="0"/>
            </a:camera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梯形 48">
            <a:extLst>
              <a:ext uri="{FF2B5EF4-FFF2-40B4-BE49-F238E27FC236}">
                <a16:creationId xmlns:a16="http://schemas.microsoft.com/office/drawing/2014/main" id="{CBEF9D42-0C98-44FE-9201-DFB29C72ACFF}"/>
              </a:ext>
            </a:extLst>
          </p:cNvPr>
          <p:cNvSpPr/>
          <p:nvPr/>
        </p:nvSpPr>
        <p:spPr>
          <a:xfrm>
            <a:off x="4680274" y="4659582"/>
            <a:ext cx="2870200" cy="3887518"/>
          </a:xfrm>
          <a:prstGeom prst="trapezoid">
            <a:avLst>
              <a:gd name="adj" fmla="val 35619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 w="25400">
            <a:gradFill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  <a:scene3d>
            <a:camera prst="perspectiveRelaxedModerately">
              <a:rot lat="16800000" lon="0" rev="0"/>
            </a:camera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FB1ABA17-C12A-4EDA-880B-DC1FC965825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94980" y="4855029"/>
            <a:ext cx="3357437" cy="1951742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D08539AF-D760-4A14-B7D5-21716B98C285}"/>
              </a:ext>
            </a:extLst>
          </p:cNvPr>
          <p:cNvGrpSpPr/>
          <p:nvPr/>
        </p:nvGrpSpPr>
        <p:grpSpPr>
          <a:xfrm>
            <a:off x="4505757" y="5550492"/>
            <a:ext cx="3180486" cy="622574"/>
            <a:chOff x="4594295" y="5550492"/>
            <a:chExt cx="3180486" cy="622574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2C505050-3FBB-432C-BBDB-3AA699812779}"/>
                </a:ext>
              </a:extLst>
            </p:cNvPr>
            <p:cNvGrpSpPr/>
            <p:nvPr/>
          </p:nvGrpSpPr>
          <p:grpSpPr>
            <a:xfrm>
              <a:off x="5355893" y="5550492"/>
              <a:ext cx="2418888" cy="622574"/>
              <a:chOff x="5355893" y="5550492"/>
              <a:chExt cx="2418888" cy="622574"/>
            </a:xfrm>
          </p:grpSpPr>
          <p:sp>
            <p:nvSpPr>
              <p:cNvPr id="14" name="弧形 13">
                <a:extLst>
                  <a:ext uri="{FF2B5EF4-FFF2-40B4-BE49-F238E27FC236}">
                    <a16:creationId xmlns:a16="http://schemas.microsoft.com/office/drawing/2014/main" id="{1A97050D-0500-4CD8-B45F-F66F5066FB26}"/>
                  </a:ext>
                </a:extLst>
              </p:cNvPr>
              <p:cNvSpPr/>
              <p:nvPr/>
            </p:nvSpPr>
            <p:spPr>
              <a:xfrm>
                <a:off x="5852691" y="5678358"/>
                <a:ext cx="1425291" cy="366842"/>
              </a:xfrm>
              <a:prstGeom prst="arc">
                <a:avLst>
                  <a:gd name="adj1" fmla="val 19048592"/>
                  <a:gd name="adj2" fmla="val 1455790"/>
                </a:avLst>
              </a:prstGeom>
              <a:noFill/>
              <a:ln w="12700">
                <a:gradFill>
                  <a:gsLst>
                    <a:gs pos="35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弧形 49">
                <a:extLst>
                  <a:ext uri="{FF2B5EF4-FFF2-40B4-BE49-F238E27FC236}">
                    <a16:creationId xmlns:a16="http://schemas.microsoft.com/office/drawing/2014/main" id="{F2A6B939-9F26-4E3A-A371-41767E4E8F86}"/>
                  </a:ext>
                </a:extLst>
              </p:cNvPr>
              <p:cNvSpPr/>
              <p:nvPr/>
            </p:nvSpPr>
            <p:spPr>
              <a:xfrm>
                <a:off x="5608305" y="5615458"/>
                <a:ext cx="1914064" cy="492642"/>
              </a:xfrm>
              <a:prstGeom prst="arc">
                <a:avLst>
                  <a:gd name="adj1" fmla="val 19048592"/>
                  <a:gd name="adj2" fmla="val 1455790"/>
                </a:avLst>
              </a:prstGeom>
              <a:noFill/>
              <a:ln w="12700">
                <a:gradFill>
                  <a:gsLst>
                    <a:gs pos="35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弧形 50">
                <a:extLst>
                  <a:ext uri="{FF2B5EF4-FFF2-40B4-BE49-F238E27FC236}">
                    <a16:creationId xmlns:a16="http://schemas.microsoft.com/office/drawing/2014/main" id="{F62B46D8-8DC6-4B9D-A7F6-F950CCC79382}"/>
                  </a:ext>
                </a:extLst>
              </p:cNvPr>
              <p:cNvSpPr/>
              <p:nvPr/>
            </p:nvSpPr>
            <p:spPr>
              <a:xfrm>
                <a:off x="5355893" y="5550492"/>
                <a:ext cx="2418888" cy="622574"/>
              </a:xfrm>
              <a:prstGeom prst="arc">
                <a:avLst>
                  <a:gd name="adj1" fmla="val 19048592"/>
                  <a:gd name="adj2" fmla="val 1455790"/>
                </a:avLst>
              </a:prstGeom>
              <a:noFill/>
              <a:ln w="12700">
                <a:gradFill>
                  <a:gsLst>
                    <a:gs pos="35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CC9C5C52-1667-4B1A-9DCA-6B099CCA7DED}"/>
                </a:ext>
              </a:extLst>
            </p:cNvPr>
            <p:cNvGrpSpPr/>
            <p:nvPr/>
          </p:nvGrpSpPr>
          <p:grpSpPr>
            <a:xfrm flipH="1">
              <a:off x="4594295" y="5550492"/>
              <a:ext cx="2418888" cy="622574"/>
              <a:chOff x="5355893" y="5550492"/>
              <a:chExt cx="2418888" cy="622574"/>
            </a:xfrm>
          </p:grpSpPr>
          <p:sp>
            <p:nvSpPr>
              <p:cNvPr id="57" name="弧形 56">
                <a:extLst>
                  <a:ext uri="{FF2B5EF4-FFF2-40B4-BE49-F238E27FC236}">
                    <a16:creationId xmlns:a16="http://schemas.microsoft.com/office/drawing/2014/main" id="{87A53694-2719-4209-9A36-5B3552F47BDA}"/>
                  </a:ext>
                </a:extLst>
              </p:cNvPr>
              <p:cNvSpPr/>
              <p:nvPr/>
            </p:nvSpPr>
            <p:spPr>
              <a:xfrm>
                <a:off x="5852691" y="5678358"/>
                <a:ext cx="1425291" cy="366842"/>
              </a:xfrm>
              <a:prstGeom prst="arc">
                <a:avLst>
                  <a:gd name="adj1" fmla="val 19048592"/>
                  <a:gd name="adj2" fmla="val 1455790"/>
                </a:avLst>
              </a:prstGeom>
              <a:noFill/>
              <a:ln w="12700">
                <a:gradFill>
                  <a:gsLst>
                    <a:gs pos="35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弧形 57">
                <a:extLst>
                  <a:ext uri="{FF2B5EF4-FFF2-40B4-BE49-F238E27FC236}">
                    <a16:creationId xmlns:a16="http://schemas.microsoft.com/office/drawing/2014/main" id="{6D3B3C9D-CE3C-4BB3-9569-AD78D8A0D370}"/>
                  </a:ext>
                </a:extLst>
              </p:cNvPr>
              <p:cNvSpPr/>
              <p:nvPr/>
            </p:nvSpPr>
            <p:spPr>
              <a:xfrm>
                <a:off x="5608305" y="5615458"/>
                <a:ext cx="1914064" cy="492642"/>
              </a:xfrm>
              <a:prstGeom prst="arc">
                <a:avLst>
                  <a:gd name="adj1" fmla="val 19048592"/>
                  <a:gd name="adj2" fmla="val 1455790"/>
                </a:avLst>
              </a:prstGeom>
              <a:noFill/>
              <a:ln w="12700">
                <a:gradFill>
                  <a:gsLst>
                    <a:gs pos="35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弧形 58">
                <a:extLst>
                  <a:ext uri="{FF2B5EF4-FFF2-40B4-BE49-F238E27FC236}">
                    <a16:creationId xmlns:a16="http://schemas.microsoft.com/office/drawing/2014/main" id="{AA97ED99-3972-4A3B-9BB7-BE32C4B161AB}"/>
                  </a:ext>
                </a:extLst>
              </p:cNvPr>
              <p:cNvSpPr/>
              <p:nvPr/>
            </p:nvSpPr>
            <p:spPr>
              <a:xfrm>
                <a:off x="5355893" y="5550492"/>
                <a:ext cx="2418888" cy="622574"/>
              </a:xfrm>
              <a:prstGeom prst="arc">
                <a:avLst>
                  <a:gd name="adj1" fmla="val 19048592"/>
                  <a:gd name="adj2" fmla="val 1455790"/>
                </a:avLst>
              </a:prstGeom>
              <a:noFill/>
              <a:ln w="12700">
                <a:gradFill>
                  <a:gsLst>
                    <a:gs pos="35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3BA9E887-97D6-4CE1-8065-C2E96B5775BD}"/>
              </a:ext>
            </a:extLst>
          </p:cNvPr>
          <p:cNvSpPr/>
          <p:nvPr/>
        </p:nvSpPr>
        <p:spPr>
          <a:xfrm>
            <a:off x="4025901" y="2945626"/>
            <a:ext cx="4140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自</a:t>
            </a:r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·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动</a:t>
            </a:r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·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驾</a:t>
            </a:r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·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驶</a:t>
            </a:r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·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行</a:t>
            </a:r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·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业</a:t>
            </a:r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·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巅</a:t>
            </a:r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·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峰</a:t>
            </a:r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·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论</a:t>
            </a:r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·</a:t>
            </a:r>
            <a:r>
              <a:rPr lang="zh-CN" altLang="en-US" sz="20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坛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C8A2F40-729C-418D-91F2-F02292874C66}"/>
              </a:ext>
            </a:extLst>
          </p:cNvPr>
          <p:cNvGrpSpPr/>
          <p:nvPr/>
        </p:nvGrpSpPr>
        <p:grpSpPr>
          <a:xfrm>
            <a:off x="5526889" y="905328"/>
            <a:ext cx="1138222" cy="260350"/>
            <a:chOff x="2781300" y="571500"/>
            <a:chExt cx="3914376" cy="895350"/>
          </a:xfrm>
          <a:solidFill>
            <a:srgbClr val="32D4E9"/>
          </a:solidFill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115084BF-6D55-4A15-A3D9-A849EEB3C9A6}"/>
                </a:ext>
              </a:extLst>
            </p:cNvPr>
            <p:cNvSpPr/>
            <p:nvPr/>
          </p:nvSpPr>
          <p:spPr>
            <a:xfrm flipH="1">
              <a:off x="3031330" y="848632"/>
              <a:ext cx="812006" cy="618217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A30D597C-FEDC-4E76-A732-B0EEE41EE840}"/>
                </a:ext>
              </a:extLst>
            </p:cNvPr>
            <p:cNvSpPr/>
            <p:nvPr/>
          </p:nvSpPr>
          <p:spPr>
            <a:xfrm>
              <a:off x="2781300" y="571500"/>
              <a:ext cx="966788" cy="8953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31DFAA0-AFCD-434F-A919-7936B9BDE734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901741" y="571500"/>
              <a:ext cx="2793935" cy="884640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id="{8022D617-008E-467E-8CD0-2F8071CFB2D5}"/>
              </a:ext>
            </a:extLst>
          </p:cNvPr>
          <p:cNvSpPr>
            <a:spLocks/>
          </p:cNvSpPr>
          <p:nvPr/>
        </p:nvSpPr>
        <p:spPr>
          <a:xfrm>
            <a:off x="1643062" y="1467758"/>
            <a:ext cx="4140200" cy="1200329"/>
          </a:xfrm>
          <a:prstGeom prst="rect">
            <a:avLst/>
          </a:prstGeom>
          <a:effectLst>
            <a:outerShdw blurRad="76200" dist="63500" dir="2700000" algn="tl" rotWithShape="0">
              <a:schemeClr val="accent2">
                <a:lumMod val="50000"/>
                <a:alpha val="70000"/>
              </a:scheme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7200" dirty="0">
                <a:gradFill>
                  <a:gsLst>
                    <a:gs pos="16000">
                      <a:srgbClr val="D9F7FB"/>
                    </a:gs>
                    <a:gs pos="86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智驭出行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CFBB027-1FCC-4F70-A53E-F16BB5B2C76E}"/>
              </a:ext>
            </a:extLst>
          </p:cNvPr>
          <p:cNvSpPr>
            <a:spLocks/>
          </p:cNvSpPr>
          <p:nvPr/>
        </p:nvSpPr>
        <p:spPr>
          <a:xfrm>
            <a:off x="6408738" y="1467758"/>
            <a:ext cx="4140200" cy="1200329"/>
          </a:xfrm>
          <a:prstGeom prst="rect">
            <a:avLst/>
          </a:prstGeom>
          <a:effectLst>
            <a:outerShdw blurRad="76200" dist="63500" dir="2700000" algn="tl" rotWithShape="0">
              <a:schemeClr val="accent2">
                <a:lumMod val="50000"/>
                <a:alpha val="70000"/>
              </a:scheme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7200" dirty="0">
                <a:gradFill>
                  <a:gsLst>
                    <a:gs pos="16000">
                      <a:srgbClr val="D9F7FB"/>
                    </a:gs>
                    <a:gs pos="86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未来将至</a:t>
            </a:r>
          </a:p>
        </p:txBody>
      </p:sp>
      <p:sp>
        <p:nvSpPr>
          <p:cNvPr id="22" name="wifi-signal_61692">
            <a:extLst>
              <a:ext uri="{FF2B5EF4-FFF2-40B4-BE49-F238E27FC236}">
                <a16:creationId xmlns:a16="http://schemas.microsoft.com/office/drawing/2014/main" id="{AA74B64C-4C97-4EE5-877C-FDAAF1AD3312}"/>
              </a:ext>
            </a:extLst>
          </p:cNvPr>
          <p:cNvSpPr>
            <a:spLocks noChangeAspect="1"/>
          </p:cNvSpPr>
          <p:nvPr/>
        </p:nvSpPr>
        <p:spPr bwMode="auto">
          <a:xfrm>
            <a:off x="5856526" y="1925082"/>
            <a:ext cx="478948" cy="348346"/>
          </a:xfrm>
          <a:custGeom>
            <a:avLst/>
            <a:gdLst>
              <a:gd name="connsiteX0" fmla="*/ 301985 w 603837"/>
              <a:gd name="connsiteY0" fmla="*/ 179852 h 439180"/>
              <a:gd name="connsiteX1" fmla="*/ 341890 w 603837"/>
              <a:gd name="connsiteY1" fmla="*/ 219616 h 439180"/>
              <a:gd name="connsiteX2" fmla="*/ 301985 w 603837"/>
              <a:gd name="connsiteY2" fmla="*/ 259380 h 439180"/>
              <a:gd name="connsiteX3" fmla="*/ 262080 w 603837"/>
              <a:gd name="connsiteY3" fmla="*/ 219616 h 439180"/>
              <a:gd name="connsiteX4" fmla="*/ 301985 w 603837"/>
              <a:gd name="connsiteY4" fmla="*/ 179852 h 439180"/>
              <a:gd name="connsiteX5" fmla="*/ 367942 w 603837"/>
              <a:gd name="connsiteY5" fmla="*/ 131747 h 439180"/>
              <a:gd name="connsiteX6" fmla="*/ 383500 w 603837"/>
              <a:gd name="connsiteY6" fmla="*/ 138156 h 439180"/>
              <a:gd name="connsiteX7" fmla="*/ 383500 w 603837"/>
              <a:gd name="connsiteY7" fmla="*/ 301062 h 439180"/>
              <a:gd name="connsiteX8" fmla="*/ 367958 w 603837"/>
              <a:gd name="connsiteY8" fmla="*/ 307505 h 439180"/>
              <a:gd name="connsiteX9" fmla="*/ 352285 w 603837"/>
              <a:gd name="connsiteY9" fmla="*/ 301062 h 439180"/>
              <a:gd name="connsiteX10" fmla="*/ 352285 w 603837"/>
              <a:gd name="connsiteY10" fmla="*/ 269901 h 439180"/>
              <a:gd name="connsiteX11" fmla="*/ 352285 w 603837"/>
              <a:gd name="connsiteY11" fmla="*/ 169318 h 439180"/>
              <a:gd name="connsiteX12" fmla="*/ 352285 w 603837"/>
              <a:gd name="connsiteY12" fmla="*/ 138156 h 439180"/>
              <a:gd name="connsiteX13" fmla="*/ 367942 w 603837"/>
              <a:gd name="connsiteY13" fmla="*/ 131747 h 439180"/>
              <a:gd name="connsiteX14" fmla="*/ 235995 w 603837"/>
              <a:gd name="connsiteY14" fmla="*/ 131747 h 439180"/>
              <a:gd name="connsiteX15" fmla="*/ 251553 w 603837"/>
              <a:gd name="connsiteY15" fmla="*/ 138156 h 439180"/>
              <a:gd name="connsiteX16" fmla="*/ 251553 w 603837"/>
              <a:gd name="connsiteY16" fmla="*/ 169318 h 439180"/>
              <a:gd name="connsiteX17" fmla="*/ 251685 w 603837"/>
              <a:gd name="connsiteY17" fmla="*/ 269901 h 439180"/>
              <a:gd name="connsiteX18" fmla="*/ 251553 w 603837"/>
              <a:gd name="connsiteY18" fmla="*/ 301062 h 439180"/>
              <a:gd name="connsiteX19" fmla="*/ 236012 w 603837"/>
              <a:gd name="connsiteY19" fmla="*/ 307505 h 439180"/>
              <a:gd name="connsiteX20" fmla="*/ 220339 w 603837"/>
              <a:gd name="connsiteY20" fmla="*/ 301062 h 439180"/>
              <a:gd name="connsiteX21" fmla="*/ 220339 w 603837"/>
              <a:gd name="connsiteY21" fmla="*/ 138156 h 439180"/>
              <a:gd name="connsiteX22" fmla="*/ 235995 w 603837"/>
              <a:gd name="connsiteY22" fmla="*/ 131747 h 439180"/>
              <a:gd name="connsiteX23" fmla="*/ 170026 w 603837"/>
              <a:gd name="connsiteY23" fmla="*/ 65872 h 439180"/>
              <a:gd name="connsiteX24" fmla="*/ 185704 w 603837"/>
              <a:gd name="connsiteY24" fmla="*/ 72380 h 439180"/>
              <a:gd name="connsiteX25" fmla="*/ 185704 w 603837"/>
              <a:gd name="connsiteY25" fmla="*/ 103541 h 439180"/>
              <a:gd name="connsiteX26" fmla="*/ 137484 w 603837"/>
              <a:gd name="connsiteY26" fmla="*/ 219640 h 439180"/>
              <a:gd name="connsiteX27" fmla="*/ 185704 w 603837"/>
              <a:gd name="connsiteY27" fmla="*/ 335739 h 439180"/>
              <a:gd name="connsiteX28" fmla="*/ 185704 w 603837"/>
              <a:gd name="connsiteY28" fmla="*/ 366900 h 439180"/>
              <a:gd name="connsiteX29" fmla="*/ 170025 w 603837"/>
              <a:gd name="connsiteY29" fmla="*/ 373343 h 439180"/>
              <a:gd name="connsiteX30" fmla="*/ 154348 w 603837"/>
              <a:gd name="connsiteY30" fmla="*/ 366900 h 439180"/>
              <a:gd name="connsiteX31" fmla="*/ 93217 w 603837"/>
              <a:gd name="connsiteY31" fmla="*/ 219640 h 439180"/>
              <a:gd name="connsiteX32" fmla="*/ 154348 w 603837"/>
              <a:gd name="connsiteY32" fmla="*/ 72380 h 439180"/>
              <a:gd name="connsiteX33" fmla="*/ 170026 w 603837"/>
              <a:gd name="connsiteY33" fmla="*/ 65872 h 439180"/>
              <a:gd name="connsiteX34" fmla="*/ 433919 w 603837"/>
              <a:gd name="connsiteY34" fmla="*/ 65839 h 439180"/>
              <a:gd name="connsiteX35" fmla="*/ 449475 w 603837"/>
              <a:gd name="connsiteY35" fmla="*/ 72248 h 439180"/>
              <a:gd name="connsiteX36" fmla="*/ 449475 w 603837"/>
              <a:gd name="connsiteY36" fmla="*/ 366900 h 439180"/>
              <a:gd name="connsiteX37" fmla="*/ 433935 w 603837"/>
              <a:gd name="connsiteY37" fmla="*/ 373343 h 439180"/>
              <a:gd name="connsiteX38" fmla="*/ 418263 w 603837"/>
              <a:gd name="connsiteY38" fmla="*/ 366900 h 439180"/>
              <a:gd name="connsiteX39" fmla="*/ 418263 w 603837"/>
              <a:gd name="connsiteY39" fmla="*/ 335739 h 439180"/>
              <a:gd name="connsiteX40" fmla="*/ 418263 w 603837"/>
              <a:gd name="connsiteY40" fmla="*/ 103410 h 439180"/>
              <a:gd name="connsiteX41" fmla="*/ 418263 w 603837"/>
              <a:gd name="connsiteY41" fmla="*/ 72248 h 439180"/>
              <a:gd name="connsiteX42" fmla="*/ 433919 w 603837"/>
              <a:gd name="connsiteY42" fmla="*/ 65839 h 439180"/>
              <a:gd name="connsiteX43" fmla="*/ 499843 w 603837"/>
              <a:gd name="connsiteY43" fmla="*/ 0 h 439180"/>
              <a:gd name="connsiteX44" fmla="*/ 515452 w 603837"/>
              <a:gd name="connsiteY44" fmla="*/ 6409 h 439180"/>
              <a:gd name="connsiteX45" fmla="*/ 603837 w 603837"/>
              <a:gd name="connsiteY45" fmla="*/ 219639 h 439180"/>
              <a:gd name="connsiteX46" fmla="*/ 515452 w 603837"/>
              <a:gd name="connsiteY46" fmla="*/ 432738 h 439180"/>
              <a:gd name="connsiteX47" fmla="*/ 499777 w 603837"/>
              <a:gd name="connsiteY47" fmla="*/ 439180 h 439180"/>
              <a:gd name="connsiteX48" fmla="*/ 484234 w 603837"/>
              <a:gd name="connsiteY48" fmla="*/ 432738 h 439180"/>
              <a:gd name="connsiteX49" fmla="*/ 484234 w 603837"/>
              <a:gd name="connsiteY49" fmla="*/ 401582 h 439180"/>
              <a:gd name="connsiteX50" fmla="*/ 559710 w 603837"/>
              <a:gd name="connsiteY50" fmla="*/ 219639 h 439180"/>
              <a:gd name="connsiteX51" fmla="*/ 484234 w 603837"/>
              <a:gd name="connsiteY51" fmla="*/ 37697 h 439180"/>
              <a:gd name="connsiteX52" fmla="*/ 484234 w 603837"/>
              <a:gd name="connsiteY52" fmla="*/ 6409 h 439180"/>
              <a:gd name="connsiteX53" fmla="*/ 499843 w 603837"/>
              <a:gd name="connsiteY53" fmla="*/ 0 h 439180"/>
              <a:gd name="connsiteX54" fmla="*/ 104069 w 603837"/>
              <a:gd name="connsiteY54" fmla="*/ 0 h 439180"/>
              <a:gd name="connsiteX55" fmla="*/ 119727 w 603837"/>
              <a:gd name="connsiteY55" fmla="*/ 6409 h 439180"/>
              <a:gd name="connsiteX56" fmla="*/ 119727 w 603837"/>
              <a:gd name="connsiteY56" fmla="*/ 37697 h 439180"/>
              <a:gd name="connsiteX57" fmla="*/ 44124 w 603837"/>
              <a:gd name="connsiteY57" fmla="*/ 219639 h 439180"/>
              <a:gd name="connsiteX58" fmla="*/ 119727 w 603837"/>
              <a:gd name="connsiteY58" fmla="*/ 401582 h 439180"/>
              <a:gd name="connsiteX59" fmla="*/ 119727 w 603837"/>
              <a:gd name="connsiteY59" fmla="*/ 432738 h 439180"/>
              <a:gd name="connsiteX60" fmla="*/ 104053 w 603837"/>
              <a:gd name="connsiteY60" fmla="*/ 439180 h 439180"/>
              <a:gd name="connsiteX61" fmla="*/ 88511 w 603837"/>
              <a:gd name="connsiteY61" fmla="*/ 432738 h 439180"/>
              <a:gd name="connsiteX62" fmla="*/ 0 w 603837"/>
              <a:gd name="connsiteY62" fmla="*/ 219639 h 439180"/>
              <a:gd name="connsiteX63" fmla="*/ 88511 w 603837"/>
              <a:gd name="connsiteY63" fmla="*/ 6409 h 439180"/>
              <a:gd name="connsiteX64" fmla="*/ 104069 w 603837"/>
              <a:gd name="connsiteY64" fmla="*/ 0 h 439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603837" h="439180">
                <a:moveTo>
                  <a:pt x="301985" y="179852"/>
                </a:moveTo>
                <a:cubicBezTo>
                  <a:pt x="324024" y="179852"/>
                  <a:pt x="341890" y="197655"/>
                  <a:pt x="341890" y="219616"/>
                </a:cubicBezTo>
                <a:cubicBezTo>
                  <a:pt x="341890" y="241577"/>
                  <a:pt x="324024" y="259380"/>
                  <a:pt x="301985" y="259380"/>
                </a:cubicBezTo>
                <a:cubicBezTo>
                  <a:pt x="279946" y="259380"/>
                  <a:pt x="262080" y="241577"/>
                  <a:pt x="262080" y="219616"/>
                </a:cubicBezTo>
                <a:cubicBezTo>
                  <a:pt x="262080" y="197655"/>
                  <a:pt x="279946" y="179852"/>
                  <a:pt x="301985" y="179852"/>
                </a:cubicBezTo>
                <a:close/>
                <a:moveTo>
                  <a:pt x="367942" y="131747"/>
                </a:moveTo>
                <a:cubicBezTo>
                  <a:pt x="373589" y="131747"/>
                  <a:pt x="379219" y="133883"/>
                  <a:pt x="383500" y="138156"/>
                </a:cubicBezTo>
                <a:cubicBezTo>
                  <a:pt x="428544" y="183123"/>
                  <a:pt x="428544" y="256227"/>
                  <a:pt x="383500" y="301062"/>
                </a:cubicBezTo>
                <a:cubicBezTo>
                  <a:pt x="379285" y="305401"/>
                  <a:pt x="373622" y="307505"/>
                  <a:pt x="367958" y="307505"/>
                </a:cubicBezTo>
                <a:cubicBezTo>
                  <a:pt x="362295" y="307505"/>
                  <a:pt x="356631" y="305401"/>
                  <a:pt x="352285" y="301062"/>
                </a:cubicBezTo>
                <a:cubicBezTo>
                  <a:pt x="343724" y="292516"/>
                  <a:pt x="343724" y="278579"/>
                  <a:pt x="352285" y="269901"/>
                </a:cubicBezTo>
                <a:cubicBezTo>
                  <a:pt x="380075" y="242158"/>
                  <a:pt x="380075" y="197060"/>
                  <a:pt x="352285" y="169318"/>
                </a:cubicBezTo>
                <a:cubicBezTo>
                  <a:pt x="343724" y="160771"/>
                  <a:pt x="343724" y="146834"/>
                  <a:pt x="352285" y="138156"/>
                </a:cubicBezTo>
                <a:cubicBezTo>
                  <a:pt x="356631" y="133883"/>
                  <a:pt x="362295" y="131747"/>
                  <a:pt x="367942" y="131747"/>
                </a:cubicBezTo>
                <a:close/>
                <a:moveTo>
                  <a:pt x="235995" y="131747"/>
                </a:moveTo>
                <a:cubicBezTo>
                  <a:pt x="241642" y="131747"/>
                  <a:pt x="247273" y="133883"/>
                  <a:pt x="251553" y="138156"/>
                </a:cubicBezTo>
                <a:cubicBezTo>
                  <a:pt x="260246" y="146834"/>
                  <a:pt x="260246" y="160771"/>
                  <a:pt x="251553" y="169318"/>
                </a:cubicBezTo>
                <a:cubicBezTo>
                  <a:pt x="223895" y="197060"/>
                  <a:pt x="223895" y="242158"/>
                  <a:pt x="251685" y="269901"/>
                </a:cubicBezTo>
                <a:cubicBezTo>
                  <a:pt x="260246" y="278579"/>
                  <a:pt x="260246" y="292516"/>
                  <a:pt x="251553" y="301062"/>
                </a:cubicBezTo>
                <a:cubicBezTo>
                  <a:pt x="247339" y="305401"/>
                  <a:pt x="241675" y="307505"/>
                  <a:pt x="236012" y="307505"/>
                </a:cubicBezTo>
                <a:cubicBezTo>
                  <a:pt x="230348" y="307505"/>
                  <a:pt x="224685" y="305401"/>
                  <a:pt x="220339" y="301062"/>
                </a:cubicBezTo>
                <a:cubicBezTo>
                  <a:pt x="175426" y="256227"/>
                  <a:pt x="175426" y="183123"/>
                  <a:pt x="220339" y="138156"/>
                </a:cubicBezTo>
                <a:cubicBezTo>
                  <a:pt x="224685" y="133883"/>
                  <a:pt x="230348" y="131747"/>
                  <a:pt x="235995" y="131747"/>
                </a:cubicBezTo>
                <a:close/>
                <a:moveTo>
                  <a:pt x="170026" y="65872"/>
                </a:moveTo>
                <a:cubicBezTo>
                  <a:pt x="175691" y="65872"/>
                  <a:pt x="181356" y="68041"/>
                  <a:pt x="185704" y="72380"/>
                </a:cubicBezTo>
                <a:cubicBezTo>
                  <a:pt x="194267" y="80926"/>
                  <a:pt x="194267" y="94863"/>
                  <a:pt x="185704" y="103541"/>
                </a:cubicBezTo>
                <a:cubicBezTo>
                  <a:pt x="154611" y="134440"/>
                  <a:pt x="137484" y="175725"/>
                  <a:pt x="137484" y="219640"/>
                </a:cubicBezTo>
                <a:cubicBezTo>
                  <a:pt x="137484" y="263424"/>
                  <a:pt x="154611" y="304709"/>
                  <a:pt x="185704" y="335739"/>
                </a:cubicBezTo>
                <a:cubicBezTo>
                  <a:pt x="194267" y="344285"/>
                  <a:pt x="194267" y="358354"/>
                  <a:pt x="185704" y="366900"/>
                </a:cubicBezTo>
                <a:cubicBezTo>
                  <a:pt x="181356" y="371239"/>
                  <a:pt x="175691" y="373343"/>
                  <a:pt x="170025" y="373343"/>
                </a:cubicBezTo>
                <a:cubicBezTo>
                  <a:pt x="164360" y="373343"/>
                  <a:pt x="158695" y="371239"/>
                  <a:pt x="154348" y="366900"/>
                </a:cubicBezTo>
                <a:cubicBezTo>
                  <a:pt x="114955" y="327587"/>
                  <a:pt x="93217" y="275257"/>
                  <a:pt x="93217" y="219640"/>
                </a:cubicBezTo>
                <a:cubicBezTo>
                  <a:pt x="93217" y="164023"/>
                  <a:pt x="114955" y="111693"/>
                  <a:pt x="154348" y="72380"/>
                </a:cubicBezTo>
                <a:cubicBezTo>
                  <a:pt x="158695" y="68041"/>
                  <a:pt x="164360" y="65872"/>
                  <a:pt x="170026" y="65872"/>
                </a:cubicBezTo>
                <a:close/>
                <a:moveTo>
                  <a:pt x="433919" y="65839"/>
                </a:moveTo>
                <a:cubicBezTo>
                  <a:pt x="439565" y="65839"/>
                  <a:pt x="445195" y="67975"/>
                  <a:pt x="449475" y="72248"/>
                </a:cubicBezTo>
                <a:cubicBezTo>
                  <a:pt x="530864" y="153504"/>
                  <a:pt x="530864" y="285644"/>
                  <a:pt x="449475" y="366900"/>
                </a:cubicBezTo>
                <a:cubicBezTo>
                  <a:pt x="445129" y="371239"/>
                  <a:pt x="439598" y="373343"/>
                  <a:pt x="433935" y="373343"/>
                </a:cubicBezTo>
                <a:cubicBezTo>
                  <a:pt x="428272" y="373343"/>
                  <a:pt x="422609" y="371239"/>
                  <a:pt x="418263" y="366900"/>
                </a:cubicBezTo>
                <a:cubicBezTo>
                  <a:pt x="409703" y="358354"/>
                  <a:pt x="409703" y="344285"/>
                  <a:pt x="418263" y="335739"/>
                </a:cubicBezTo>
                <a:cubicBezTo>
                  <a:pt x="482400" y="271707"/>
                  <a:pt x="482400" y="167442"/>
                  <a:pt x="418263" y="103410"/>
                </a:cubicBezTo>
                <a:cubicBezTo>
                  <a:pt x="409703" y="94863"/>
                  <a:pt x="409703" y="80926"/>
                  <a:pt x="418263" y="72248"/>
                </a:cubicBezTo>
                <a:cubicBezTo>
                  <a:pt x="422609" y="67975"/>
                  <a:pt x="428272" y="65839"/>
                  <a:pt x="433919" y="65839"/>
                </a:cubicBezTo>
                <a:close/>
                <a:moveTo>
                  <a:pt x="499843" y="0"/>
                </a:moveTo>
                <a:cubicBezTo>
                  <a:pt x="505507" y="0"/>
                  <a:pt x="511171" y="2137"/>
                  <a:pt x="515452" y="6409"/>
                </a:cubicBezTo>
                <a:cubicBezTo>
                  <a:pt x="572487" y="63332"/>
                  <a:pt x="603969" y="139054"/>
                  <a:pt x="603837" y="219639"/>
                </a:cubicBezTo>
                <a:cubicBezTo>
                  <a:pt x="603837" y="300094"/>
                  <a:pt x="572487" y="375816"/>
                  <a:pt x="515452" y="432738"/>
                </a:cubicBezTo>
                <a:cubicBezTo>
                  <a:pt x="511105" y="437077"/>
                  <a:pt x="505441" y="439180"/>
                  <a:pt x="499777" y="439180"/>
                </a:cubicBezTo>
                <a:cubicBezTo>
                  <a:pt x="494245" y="439180"/>
                  <a:pt x="488581" y="437077"/>
                  <a:pt x="484234" y="432738"/>
                </a:cubicBezTo>
                <a:cubicBezTo>
                  <a:pt x="475540" y="424062"/>
                  <a:pt x="475540" y="410127"/>
                  <a:pt x="484234" y="401582"/>
                </a:cubicBezTo>
                <a:cubicBezTo>
                  <a:pt x="532971" y="352941"/>
                  <a:pt x="559710" y="288394"/>
                  <a:pt x="559710" y="219639"/>
                </a:cubicBezTo>
                <a:cubicBezTo>
                  <a:pt x="559710" y="150885"/>
                  <a:pt x="532971" y="86206"/>
                  <a:pt x="484234" y="37697"/>
                </a:cubicBezTo>
                <a:cubicBezTo>
                  <a:pt x="475540" y="29020"/>
                  <a:pt x="475540" y="15085"/>
                  <a:pt x="484234" y="6409"/>
                </a:cubicBezTo>
                <a:cubicBezTo>
                  <a:pt x="488515" y="2137"/>
                  <a:pt x="494179" y="0"/>
                  <a:pt x="499843" y="0"/>
                </a:cubicBezTo>
                <a:close/>
                <a:moveTo>
                  <a:pt x="104069" y="0"/>
                </a:moveTo>
                <a:cubicBezTo>
                  <a:pt x="109716" y="0"/>
                  <a:pt x="115380" y="2137"/>
                  <a:pt x="119727" y="6409"/>
                </a:cubicBezTo>
                <a:cubicBezTo>
                  <a:pt x="128288" y="15085"/>
                  <a:pt x="128288" y="29020"/>
                  <a:pt x="119727" y="37697"/>
                </a:cubicBezTo>
                <a:cubicBezTo>
                  <a:pt x="70993" y="86206"/>
                  <a:pt x="44124" y="150885"/>
                  <a:pt x="44124" y="219639"/>
                </a:cubicBezTo>
                <a:cubicBezTo>
                  <a:pt x="44124" y="288262"/>
                  <a:pt x="70993" y="352941"/>
                  <a:pt x="119727" y="401582"/>
                </a:cubicBezTo>
                <a:cubicBezTo>
                  <a:pt x="128288" y="410127"/>
                  <a:pt x="128288" y="424062"/>
                  <a:pt x="119727" y="432738"/>
                </a:cubicBezTo>
                <a:cubicBezTo>
                  <a:pt x="115380" y="437077"/>
                  <a:pt x="109716" y="439180"/>
                  <a:pt x="104053" y="439180"/>
                </a:cubicBezTo>
                <a:cubicBezTo>
                  <a:pt x="98389" y="439180"/>
                  <a:pt x="92726" y="437077"/>
                  <a:pt x="88511" y="432738"/>
                </a:cubicBezTo>
                <a:cubicBezTo>
                  <a:pt x="31348" y="375816"/>
                  <a:pt x="0" y="300094"/>
                  <a:pt x="0" y="219639"/>
                </a:cubicBezTo>
                <a:cubicBezTo>
                  <a:pt x="0" y="139054"/>
                  <a:pt x="31479" y="63332"/>
                  <a:pt x="88511" y="6409"/>
                </a:cubicBezTo>
                <a:cubicBezTo>
                  <a:pt x="92791" y="2137"/>
                  <a:pt x="98422" y="0"/>
                  <a:pt x="104069" y="0"/>
                </a:cubicBezTo>
                <a:close/>
              </a:path>
            </a:pathLst>
          </a:custGeom>
          <a:gradFill>
            <a:gsLst>
              <a:gs pos="13000">
                <a:srgbClr val="D9F7FB"/>
              </a:gs>
              <a:gs pos="76000">
                <a:schemeClr val="accent1"/>
              </a:gs>
            </a:gsLst>
            <a:lin ang="5400000" scaled="0"/>
          </a:gradFill>
          <a:ln>
            <a:noFill/>
          </a:ln>
          <a:effectLst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391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">
              <a:schemeClr val="accent3"/>
            </a:gs>
            <a:gs pos="97000">
              <a:schemeClr val="accent3"/>
            </a:gs>
            <a:gs pos="68000">
              <a:schemeClr val="accent2">
                <a:lumMod val="80000"/>
              </a:schemeClr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图片 93">
            <a:extLst>
              <a:ext uri="{FF2B5EF4-FFF2-40B4-BE49-F238E27FC236}">
                <a16:creationId xmlns:a16="http://schemas.microsoft.com/office/drawing/2014/main" id="{0A76EE68-E007-4175-9459-D80D18CC5B3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3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531"/>
          </a:xfrm>
          <a:prstGeom prst="rect">
            <a:avLst/>
          </a:prstGeom>
        </p:spPr>
      </p:pic>
      <p:sp>
        <p:nvSpPr>
          <p:cNvPr id="95" name="矩形 94">
            <a:extLst>
              <a:ext uri="{FF2B5EF4-FFF2-40B4-BE49-F238E27FC236}">
                <a16:creationId xmlns:a16="http://schemas.microsoft.com/office/drawing/2014/main" id="{298F9496-45C7-4BF9-832E-91C8ACD1609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3">
                  <a:alpha val="88000"/>
                  <a:lumMod val="80000"/>
                </a:schemeClr>
              </a:gs>
              <a:gs pos="91000">
                <a:schemeClr val="accent3">
                  <a:alpha val="95000"/>
                  <a:lumMod val="85000"/>
                </a:schemeClr>
              </a:gs>
              <a:gs pos="62000">
                <a:srgbClr val="152569">
                  <a:alpha val="95000"/>
                  <a:lumMod val="82000"/>
                </a:srgbClr>
              </a:gs>
            </a:gsLst>
            <a:lin ang="78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5" name="图片 84">
            <a:extLst>
              <a:ext uri="{FF2B5EF4-FFF2-40B4-BE49-F238E27FC236}">
                <a16:creationId xmlns:a16="http://schemas.microsoft.com/office/drawing/2014/main" id="{B9FF0D6E-FC31-4DAD-BEA6-57C24F1916A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970201"/>
            <a:ext cx="2225248" cy="4887799"/>
          </a:xfrm>
          <a:custGeom>
            <a:avLst/>
            <a:gdLst>
              <a:gd name="connsiteX0" fmla="*/ 0 w 2225248"/>
              <a:gd name="connsiteY0" fmla="*/ 0 h 4887799"/>
              <a:gd name="connsiteX1" fmla="*/ 2225248 w 2225248"/>
              <a:gd name="connsiteY1" fmla="*/ 0 h 4887799"/>
              <a:gd name="connsiteX2" fmla="*/ 2225248 w 2225248"/>
              <a:gd name="connsiteY2" fmla="*/ 4887799 h 4887799"/>
              <a:gd name="connsiteX3" fmla="*/ 0 w 2225248"/>
              <a:gd name="connsiteY3" fmla="*/ 4887799 h 4887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5248" h="4887799">
                <a:moveTo>
                  <a:pt x="0" y="0"/>
                </a:moveTo>
                <a:lnTo>
                  <a:pt x="2225248" y="0"/>
                </a:lnTo>
                <a:lnTo>
                  <a:pt x="2225248" y="4887799"/>
                </a:lnTo>
                <a:lnTo>
                  <a:pt x="0" y="4887799"/>
                </a:lnTo>
                <a:close/>
              </a:path>
            </a:pathLst>
          </a:custGeom>
        </p:spPr>
      </p:pic>
      <p:pic>
        <p:nvPicPr>
          <p:cNvPr id="84" name="图片 83">
            <a:extLst>
              <a:ext uri="{FF2B5EF4-FFF2-40B4-BE49-F238E27FC236}">
                <a16:creationId xmlns:a16="http://schemas.microsoft.com/office/drawing/2014/main" id="{20E188CB-CD0E-489C-8422-5890CE1D4FF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541886" y="0"/>
            <a:ext cx="3650114" cy="2694667"/>
          </a:xfrm>
          <a:custGeom>
            <a:avLst/>
            <a:gdLst>
              <a:gd name="connsiteX0" fmla="*/ 0 w 3650114"/>
              <a:gd name="connsiteY0" fmla="*/ 0 h 2694667"/>
              <a:gd name="connsiteX1" fmla="*/ 3650114 w 3650114"/>
              <a:gd name="connsiteY1" fmla="*/ 0 h 2694667"/>
              <a:gd name="connsiteX2" fmla="*/ 3650114 w 3650114"/>
              <a:gd name="connsiteY2" fmla="*/ 2694667 h 2694667"/>
              <a:gd name="connsiteX3" fmla="*/ 0 w 3650114"/>
              <a:gd name="connsiteY3" fmla="*/ 2694667 h 2694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0114" h="2694667">
                <a:moveTo>
                  <a:pt x="0" y="0"/>
                </a:moveTo>
                <a:lnTo>
                  <a:pt x="3650114" y="0"/>
                </a:lnTo>
                <a:lnTo>
                  <a:pt x="3650114" y="2694667"/>
                </a:lnTo>
                <a:lnTo>
                  <a:pt x="0" y="2694667"/>
                </a:lnTo>
                <a:close/>
              </a:path>
            </a:pathLst>
          </a:cu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635C254B-3548-4E12-9444-8C5B6E61AB36}"/>
              </a:ext>
            </a:extLst>
          </p:cNvPr>
          <p:cNvSpPr/>
          <p:nvPr/>
        </p:nvSpPr>
        <p:spPr>
          <a:xfrm>
            <a:off x="785505" y="450334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74000">
                      <a:schemeClr val="accent1"/>
                    </a:gs>
                  </a:gsLst>
                  <a:lin ang="4800000" scaled="0"/>
                </a:gradFill>
                <a:latin typeface="+mj-ea"/>
                <a:ea typeface="+mj-ea"/>
              </a:rPr>
              <a:t>自动驾驶技术是什么？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790C2AC-C447-42DE-B9E3-35310B96C1B4}"/>
              </a:ext>
            </a:extLst>
          </p:cNvPr>
          <p:cNvGrpSpPr/>
          <p:nvPr/>
        </p:nvGrpSpPr>
        <p:grpSpPr>
          <a:xfrm>
            <a:off x="10768329" y="563691"/>
            <a:ext cx="835811" cy="191178"/>
            <a:chOff x="2781300" y="571500"/>
            <a:chExt cx="3914376" cy="895350"/>
          </a:xfrm>
          <a:solidFill>
            <a:srgbClr val="32D4E9"/>
          </a:solidFill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97E2D943-36AC-4130-A3BC-74C218F76362}"/>
                </a:ext>
              </a:extLst>
            </p:cNvPr>
            <p:cNvSpPr/>
            <p:nvPr/>
          </p:nvSpPr>
          <p:spPr>
            <a:xfrm flipH="1">
              <a:off x="3031330" y="848632"/>
              <a:ext cx="812006" cy="618217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77FEDA01-7315-449E-9A7B-0564B3FC966C}"/>
                </a:ext>
              </a:extLst>
            </p:cNvPr>
            <p:cNvSpPr/>
            <p:nvPr/>
          </p:nvSpPr>
          <p:spPr>
            <a:xfrm>
              <a:off x="2781300" y="571500"/>
              <a:ext cx="966788" cy="8953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91F8CEA-EEF6-4E18-9FAB-CA8F7900073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901741" y="571500"/>
              <a:ext cx="2793935" cy="884640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en-US" dirty="0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88177B2-78BF-4B0D-9ADE-BA916A452AAD}"/>
              </a:ext>
            </a:extLst>
          </p:cNvPr>
          <p:cNvGrpSpPr/>
          <p:nvPr/>
        </p:nvGrpSpPr>
        <p:grpSpPr>
          <a:xfrm>
            <a:off x="456147" y="536554"/>
            <a:ext cx="278558" cy="357965"/>
            <a:chOff x="6401641" y="1944024"/>
            <a:chExt cx="710841" cy="913476"/>
          </a:xfrm>
          <a:gradFill>
            <a:gsLst>
              <a:gs pos="0">
                <a:srgbClr val="D9F7FB"/>
              </a:gs>
              <a:gs pos="76000">
                <a:schemeClr val="accent1"/>
              </a:gs>
            </a:gsLst>
            <a:lin ang="0" scaled="0"/>
          </a:gradFill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B5639D7-B354-4B71-91A2-25A960C4FBA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850150" y="1944024"/>
              <a:ext cx="262332" cy="913476"/>
            </a:xfrm>
            <a:custGeom>
              <a:avLst/>
              <a:gdLst>
                <a:gd name="connsiteX0" fmla="*/ 46029 w 262332"/>
                <a:gd name="connsiteY0" fmla="*/ 0 h 913476"/>
                <a:gd name="connsiteX1" fmla="*/ 78495 w 262332"/>
                <a:gd name="connsiteY1" fmla="*/ 13331 h 913476"/>
                <a:gd name="connsiteX2" fmla="*/ 262332 w 262332"/>
                <a:gd name="connsiteY2" fmla="*/ 456840 h 913476"/>
                <a:gd name="connsiteX3" fmla="*/ 78495 w 262332"/>
                <a:gd name="connsiteY3" fmla="*/ 900077 h 913476"/>
                <a:gd name="connsiteX4" fmla="*/ 45892 w 262332"/>
                <a:gd name="connsiteY4" fmla="*/ 913476 h 913476"/>
                <a:gd name="connsiteX5" fmla="*/ 13563 w 262332"/>
                <a:gd name="connsiteY5" fmla="*/ 900077 h 913476"/>
                <a:gd name="connsiteX6" fmla="*/ 13563 w 262332"/>
                <a:gd name="connsiteY6" fmla="*/ 835274 h 913476"/>
                <a:gd name="connsiteX7" fmla="*/ 170550 w 262332"/>
                <a:gd name="connsiteY7" fmla="*/ 456840 h 913476"/>
                <a:gd name="connsiteX8" fmla="*/ 13563 w 262332"/>
                <a:gd name="connsiteY8" fmla="*/ 78408 h 913476"/>
                <a:gd name="connsiteX9" fmla="*/ 13563 w 262332"/>
                <a:gd name="connsiteY9" fmla="*/ 13331 h 913476"/>
                <a:gd name="connsiteX10" fmla="*/ 46029 w 262332"/>
                <a:gd name="connsiteY10" fmla="*/ 0 h 913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2332" h="913476">
                  <a:moveTo>
                    <a:pt x="46029" y="0"/>
                  </a:moveTo>
                  <a:cubicBezTo>
                    <a:pt x="57810" y="0"/>
                    <a:pt x="69591" y="4445"/>
                    <a:pt x="78495" y="13331"/>
                  </a:cubicBezTo>
                  <a:cubicBezTo>
                    <a:pt x="197125" y="131728"/>
                    <a:pt x="262607" y="289227"/>
                    <a:pt x="262332" y="456840"/>
                  </a:cubicBezTo>
                  <a:cubicBezTo>
                    <a:pt x="262332" y="624183"/>
                    <a:pt x="197125" y="781682"/>
                    <a:pt x="78495" y="900077"/>
                  </a:cubicBezTo>
                  <a:cubicBezTo>
                    <a:pt x="69453" y="909102"/>
                    <a:pt x="57672" y="913476"/>
                    <a:pt x="45892" y="913476"/>
                  </a:cubicBezTo>
                  <a:cubicBezTo>
                    <a:pt x="34385" y="913476"/>
                    <a:pt x="22604" y="909102"/>
                    <a:pt x="13563" y="900077"/>
                  </a:cubicBezTo>
                  <a:cubicBezTo>
                    <a:pt x="-4520" y="882031"/>
                    <a:pt x="-4520" y="853047"/>
                    <a:pt x="13563" y="835274"/>
                  </a:cubicBezTo>
                  <a:cubicBezTo>
                    <a:pt x="114934" y="734103"/>
                    <a:pt x="170550" y="599848"/>
                    <a:pt x="170550" y="456840"/>
                  </a:cubicBezTo>
                  <a:cubicBezTo>
                    <a:pt x="170550" y="313835"/>
                    <a:pt x="114934" y="179305"/>
                    <a:pt x="13563" y="78408"/>
                  </a:cubicBezTo>
                  <a:cubicBezTo>
                    <a:pt x="-4520" y="60360"/>
                    <a:pt x="-4520" y="31376"/>
                    <a:pt x="13563" y="13331"/>
                  </a:cubicBezTo>
                  <a:cubicBezTo>
                    <a:pt x="22467" y="4445"/>
                    <a:pt x="34248" y="0"/>
                    <a:pt x="46029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square">
              <a:noAutofit/>
            </a:bodyPr>
            <a:lstStyle/>
            <a:p>
              <a:endParaRPr 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CADD3E6F-E2B5-4C87-AD40-DCAB53EC54D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713142" y="2080966"/>
              <a:ext cx="205237" cy="639596"/>
            </a:xfrm>
            <a:custGeom>
              <a:avLst/>
              <a:gdLst>
                <a:gd name="connsiteX0" fmla="*/ 45918 w 205237"/>
                <a:gd name="connsiteY0" fmla="*/ 0 h 639596"/>
                <a:gd name="connsiteX1" fmla="*/ 78273 w 205237"/>
                <a:gd name="connsiteY1" fmla="*/ 13331 h 639596"/>
                <a:gd name="connsiteX2" fmla="*/ 78273 w 205237"/>
                <a:gd name="connsiteY2" fmla="*/ 626195 h 639596"/>
                <a:gd name="connsiteX3" fmla="*/ 45951 w 205237"/>
                <a:gd name="connsiteY3" fmla="*/ 639596 h 639596"/>
                <a:gd name="connsiteX4" fmla="*/ 13354 w 205237"/>
                <a:gd name="connsiteY4" fmla="*/ 626195 h 639596"/>
                <a:gd name="connsiteX5" fmla="*/ 13354 w 205237"/>
                <a:gd name="connsiteY5" fmla="*/ 561381 h 639596"/>
                <a:gd name="connsiteX6" fmla="*/ 13354 w 205237"/>
                <a:gd name="connsiteY6" fmla="*/ 78147 h 639596"/>
                <a:gd name="connsiteX7" fmla="*/ 13354 w 205237"/>
                <a:gd name="connsiteY7" fmla="*/ 13331 h 639596"/>
                <a:gd name="connsiteX8" fmla="*/ 45918 w 205237"/>
                <a:gd name="connsiteY8" fmla="*/ 0 h 639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237" h="639596">
                  <a:moveTo>
                    <a:pt x="45918" y="0"/>
                  </a:moveTo>
                  <a:cubicBezTo>
                    <a:pt x="57661" y="0"/>
                    <a:pt x="69371" y="4443"/>
                    <a:pt x="78273" y="13331"/>
                  </a:cubicBezTo>
                  <a:cubicBezTo>
                    <a:pt x="247559" y="182340"/>
                    <a:pt x="247559" y="457186"/>
                    <a:pt x="78273" y="626195"/>
                  </a:cubicBezTo>
                  <a:cubicBezTo>
                    <a:pt x="69234" y="635220"/>
                    <a:pt x="57730" y="639596"/>
                    <a:pt x="45951" y="639596"/>
                  </a:cubicBezTo>
                  <a:cubicBezTo>
                    <a:pt x="34172" y="639596"/>
                    <a:pt x="22393" y="635220"/>
                    <a:pt x="13354" y="626195"/>
                  </a:cubicBezTo>
                  <a:cubicBezTo>
                    <a:pt x="-4451" y="608419"/>
                    <a:pt x="-4451" y="579157"/>
                    <a:pt x="13354" y="561381"/>
                  </a:cubicBezTo>
                  <a:cubicBezTo>
                    <a:pt x="146756" y="428197"/>
                    <a:pt x="146756" y="211330"/>
                    <a:pt x="13354" y="78147"/>
                  </a:cubicBezTo>
                  <a:cubicBezTo>
                    <a:pt x="-4451" y="60369"/>
                    <a:pt x="-4451" y="31381"/>
                    <a:pt x="13354" y="13331"/>
                  </a:cubicBezTo>
                  <a:cubicBezTo>
                    <a:pt x="22393" y="4443"/>
                    <a:pt x="34172" y="0"/>
                    <a:pt x="4591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square">
              <a:noAutofit/>
            </a:bodyPr>
            <a:lstStyle/>
            <a:p>
              <a:endParaRPr 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C3F66298-13F1-4F66-AB0D-4B85A0E244E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575908" y="2218052"/>
              <a:ext cx="148549" cy="365570"/>
            </a:xfrm>
            <a:custGeom>
              <a:avLst/>
              <a:gdLst>
                <a:gd name="connsiteX0" fmla="*/ 45922 w 148549"/>
                <a:gd name="connsiteY0" fmla="*/ 0 h 365570"/>
                <a:gd name="connsiteX1" fmla="*/ 78282 w 148549"/>
                <a:gd name="connsiteY1" fmla="*/ 13331 h 365570"/>
                <a:gd name="connsiteX2" fmla="*/ 78282 w 148549"/>
                <a:gd name="connsiteY2" fmla="*/ 352169 h 365570"/>
                <a:gd name="connsiteX3" fmla="*/ 45955 w 148549"/>
                <a:gd name="connsiteY3" fmla="*/ 365570 h 365570"/>
                <a:gd name="connsiteX4" fmla="*/ 13356 w 148549"/>
                <a:gd name="connsiteY4" fmla="*/ 352169 h 365570"/>
                <a:gd name="connsiteX5" fmla="*/ 13356 w 148549"/>
                <a:gd name="connsiteY5" fmla="*/ 287355 h 365570"/>
                <a:gd name="connsiteX6" fmla="*/ 13356 w 148549"/>
                <a:gd name="connsiteY6" fmla="*/ 78146 h 365570"/>
                <a:gd name="connsiteX7" fmla="*/ 13356 w 148549"/>
                <a:gd name="connsiteY7" fmla="*/ 13331 h 365570"/>
                <a:gd name="connsiteX8" fmla="*/ 45922 w 148549"/>
                <a:gd name="connsiteY8" fmla="*/ 0 h 365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8549" h="365570">
                  <a:moveTo>
                    <a:pt x="45922" y="0"/>
                  </a:moveTo>
                  <a:cubicBezTo>
                    <a:pt x="57668" y="0"/>
                    <a:pt x="69378" y="4443"/>
                    <a:pt x="78282" y="13331"/>
                  </a:cubicBezTo>
                  <a:cubicBezTo>
                    <a:pt x="171972" y="106860"/>
                    <a:pt x="171972" y="258914"/>
                    <a:pt x="78282" y="352169"/>
                  </a:cubicBezTo>
                  <a:cubicBezTo>
                    <a:pt x="69515" y="361193"/>
                    <a:pt x="57736" y="365570"/>
                    <a:pt x="45955" y="365570"/>
                  </a:cubicBezTo>
                  <a:cubicBezTo>
                    <a:pt x="34176" y="365570"/>
                    <a:pt x="22396" y="361193"/>
                    <a:pt x="13356" y="352169"/>
                  </a:cubicBezTo>
                  <a:cubicBezTo>
                    <a:pt x="-4451" y="334393"/>
                    <a:pt x="-4451" y="305405"/>
                    <a:pt x="13356" y="287355"/>
                  </a:cubicBezTo>
                  <a:cubicBezTo>
                    <a:pt x="71158" y="229651"/>
                    <a:pt x="71158" y="135849"/>
                    <a:pt x="13356" y="78146"/>
                  </a:cubicBezTo>
                  <a:cubicBezTo>
                    <a:pt x="-4451" y="60369"/>
                    <a:pt x="-4451" y="31381"/>
                    <a:pt x="13356" y="13331"/>
                  </a:cubicBezTo>
                  <a:cubicBezTo>
                    <a:pt x="22396" y="4443"/>
                    <a:pt x="34176" y="0"/>
                    <a:pt x="4592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square">
              <a:noAutofit/>
            </a:bodyPr>
            <a:lstStyle/>
            <a:p>
              <a:endParaRPr 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FE31721-9020-4908-9BB8-40ACA953DA4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401641" y="2318110"/>
              <a:ext cx="166002" cy="165415"/>
            </a:xfrm>
            <a:custGeom>
              <a:avLst/>
              <a:gdLst>
                <a:gd name="connsiteX0" fmla="*/ 83001 w 166002"/>
                <a:gd name="connsiteY0" fmla="*/ 0 h 165415"/>
                <a:gd name="connsiteX1" fmla="*/ 166002 w 166002"/>
                <a:gd name="connsiteY1" fmla="*/ 82707 h 165415"/>
                <a:gd name="connsiteX2" fmla="*/ 83001 w 166002"/>
                <a:gd name="connsiteY2" fmla="*/ 165415 h 165415"/>
                <a:gd name="connsiteX3" fmla="*/ 0 w 166002"/>
                <a:gd name="connsiteY3" fmla="*/ 82707 h 165415"/>
                <a:gd name="connsiteX4" fmla="*/ 83001 w 166002"/>
                <a:gd name="connsiteY4" fmla="*/ 0 h 165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002" h="165415">
                  <a:moveTo>
                    <a:pt x="83001" y="0"/>
                  </a:moveTo>
                  <a:cubicBezTo>
                    <a:pt x="128841" y="0"/>
                    <a:pt x="166002" y="37029"/>
                    <a:pt x="166002" y="82707"/>
                  </a:cubicBezTo>
                  <a:cubicBezTo>
                    <a:pt x="166002" y="128385"/>
                    <a:pt x="128841" y="165415"/>
                    <a:pt x="83001" y="165415"/>
                  </a:cubicBezTo>
                  <a:cubicBezTo>
                    <a:pt x="37161" y="165415"/>
                    <a:pt x="0" y="128385"/>
                    <a:pt x="0" y="82707"/>
                  </a:cubicBezTo>
                  <a:cubicBezTo>
                    <a:pt x="0" y="37029"/>
                    <a:pt x="37161" y="0"/>
                    <a:pt x="8300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square">
              <a:noAutofit/>
            </a:bodyPr>
            <a:lstStyle/>
            <a:p>
              <a:endParaRPr lang="en-US"/>
            </a:p>
          </p:txBody>
        </p:sp>
      </p:grpSp>
      <p:graphicFrame>
        <p:nvGraphicFramePr>
          <p:cNvPr id="15" name="表格 3">
            <a:extLst>
              <a:ext uri="{FF2B5EF4-FFF2-40B4-BE49-F238E27FC236}">
                <a16:creationId xmlns:a16="http://schemas.microsoft.com/office/drawing/2014/main" id="{C5AA6EDF-FBB8-4689-AA26-4F6DA28F93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1806945"/>
              </p:ext>
            </p:extLst>
          </p:nvPr>
        </p:nvGraphicFramePr>
        <p:xfrm>
          <a:off x="785505" y="4388054"/>
          <a:ext cx="10689101" cy="21634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90360">
                  <a:extLst>
                    <a:ext uri="{9D8B030D-6E8A-4147-A177-3AD203B41FA5}">
                      <a16:colId xmlns:a16="http://schemas.microsoft.com/office/drawing/2014/main" val="191031366"/>
                    </a:ext>
                  </a:extLst>
                </a:gridCol>
                <a:gridCol w="1090360">
                  <a:extLst>
                    <a:ext uri="{9D8B030D-6E8A-4147-A177-3AD203B41FA5}">
                      <a16:colId xmlns:a16="http://schemas.microsoft.com/office/drawing/2014/main" val="4128958557"/>
                    </a:ext>
                  </a:extLst>
                </a:gridCol>
                <a:gridCol w="5018049">
                  <a:extLst>
                    <a:ext uri="{9D8B030D-6E8A-4147-A177-3AD203B41FA5}">
                      <a16:colId xmlns:a16="http://schemas.microsoft.com/office/drawing/2014/main" val="1445145106"/>
                    </a:ext>
                  </a:extLst>
                </a:gridCol>
                <a:gridCol w="872583">
                  <a:extLst>
                    <a:ext uri="{9D8B030D-6E8A-4147-A177-3AD203B41FA5}">
                      <a16:colId xmlns:a16="http://schemas.microsoft.com/office/drawing/2014/main" val="2646610105"/>
                    </a:ext>
                  </a:extLst>
                </a:gridCol>
                <a:gridCol w="872583">
                  <a:extLst>
                    <a:ext uri="{9D8B030D-6E8A-4147-A177-3AD203B41FA5}">
                      <a16:colId xmlns:a16="http://schemas.microsoft.com/office/drawing/2014/main" val="1873917592"/>
                    </a:ext>
                  </a:extLst>
                </a:gridCol>
                <a:gridCol w="872583">
                  <a:extLst>
                    <a:ext uri="{9D8B030D-6E8A-4147-A177-3AD203B41FA5}">
                      <a16:colId xmlns:a16="http://schemas.microsoft.com/office/drawing/2014/main" val="577491643"/>
                    </a:ext>
                  </a:extLst>
                </a:gridCol>
                <a:gridCol w="872583">
                  <a:extLst>
                    <a:ext uri="{9D8B030D-6E8A-4147-A177-3AD203B41FA5}">
                      <a16:colId xmlns:a16="http://schemas.microsoft.com/office/drawing/2014/main" val="2293014670"/>
                    </a:ext>
                  </a:extLst>
                </a:gridCol>
              </a:tblGrid>
              <a:tr h="30906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j-ea"/>
                          <a:ea typeface="+mj-ea"/>
                        </a:rPr>
                        <a:t>自动驾驶分级</a:t>
                      </a:r>
                    </a:p>
                  </a:txBody>
                  <a:tcPr marL="65868" marR="65868" marT="32934" marB="5400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73C9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b="0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j-ea"/>
                          <a:ea typeface="+mj-ea"/>
                        </a:rPr>
                        <a:t>名称 </a:t>
                      </a:r>
                      <a:endParaRPr lang="zh-CN" altLang="en-US" sz="1100" b="0" kern="12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65868" marR="65868" marT="32934" marB="54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73C9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j-ea"/>
                          <a:ea typeface="+mj-ea"/>
                        </a:rPr>
                        <a:t>定义</a:t>
                      </a:r>
                    </a:p>
                  </a:txBody>
                  <a:tcPr marL="216000" marR="72000" marT="32934" marB="54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73C9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j-ea"/>
                          <a:ea typeface="+mj-ea"/>
                        </a:rPr>
                        <a:t>驾驶操作</a:t>
                      </a:r>
                    </a:p>
                  </a:txBody>
                  <a:tcPr marL="65868" marR="65868" marT="32934" marB="54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73C9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j-ea"/>
                          <a:ea typeface="+mj-ea"/>
                        </a:rPr>
                        <a:t>周边监控</a:t>
                      </a:r>
                    </a:p>
                  </a:txBody>
                  <a:tcPr marL="65868" marR="65868" marT="32934" marB="54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73C9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j-ea"/>
                          <a:ea typeface="+mj-ea"/>
                        </a:rPr>
                        <a:t>接管</a:t>
                      </a:r>
                    </a:p>
                  </a:txBody>
                  <a:tcPr marL="65868" marR="65868" marT="32934" marB="54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73C9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j-ea"/>
                          <a:ea typeface="+mj-ea"/>
                        </a:rPr>
                        <a:t>应用场景</a:t>
                      </a:r>
                    </a:p>
                  </a:txBody>
                  <a:tcPr marL="65868" marR="65868" marT="32934" marB="54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73C95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542302"/>
                  </a:ext>
                </a:extLst>
              </a:tr>
              <a:tr h="30906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b="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L0</a:t>
                      </a:r>
                      <a:endParaRPr lang="zh-CN" altLang="en-US" sz="1050" b="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868" marR="65868" marT="32934" marB="32934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73C9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b="0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人工驾驶</a:t>
                      </a:r>
                    </a:p>
                  </a:txBody>
                  <a:tcPr marL="65868" marR="65868" marT="32934" marB="3293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73C9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</a:pPr>
                      <a:r>
                        <a:rPr lang="zh-CN" altLang="en-US" sz="1000" b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</a:rPr>
                        <a:t>由人类驾驶员全权驾驶车辆</a:t>
                      </a:r>
                    </a:p>
                  </a:txBody>
                  <a:tcPr marL="216000" marR="72000" marT="32934" marB="3293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73C9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b="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65868" marR="65868" marT="32934" marB="3293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73C9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b="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65868" marR="65868" marT="32934" marB="3293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73C9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b="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65868" marR="65868" marT="32934" marB="3293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73C9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b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</a:rPr>
                        <a:t>无</a:t>
                      </a:r>
                    </a:p>
                  </a:txBody>
                  <a:tcPr marL="65868" marR="65868" marT="32934" marB="3293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73C95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3926556"/>
                  </a:ext>
                </a:extLst>
              </a:tr>
              <a:tr h="30906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50" b="0" kern="12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L1</a:t>
                      </a:r>
                      <a:endParaRPr lang="zh-CN" altLang="en-US" sz="1050" b="0" kern="12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868" marR="65868" marT="32934" marB="32934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73C9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b="0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辅助驾驶</a:t>
                      </a:r>
                    </a:p>
                  </a:txBody>
                  <a:tcPr marL="65868" marR="65868" marT="32934" marB="3293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73C9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</a:pPr>
                      <a:r>
                        <a:rPr lang="zh-CN" altLang="en-US" sz="1000" b="0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车辆对方向盘和加减速中的一项操作提供驾驶，人类驾驶员负责其余的驾驶动作</a:t>
                      </a:r>
                    </a:p>
                  </a:txBody>
                  <a:tcPr marL="216000" marR="72000" marT="32934" marB="3293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73C9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b="0" kern="12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5868" marR="65868" marT="32934" marB="3293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73C9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b="0" kern="12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5868" marR="65868" marT="32934" marB="3293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73C9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b="0" kern="12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5868" marR="65868" marT="32934" marB="3293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73C9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b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</a:rPr>
                        <a:t>限定</a:t>
                      </a:r>
                    </a:p>
                  </a:txBody>
                  <a:tcPr marL="65868" marR="65868" marT="32934" marB="3293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73C95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5435984"/>
                  </a:ext>
                </a:extLst>
              </a:tr>
              <a:tr h="30906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50" b="0" kern="12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L2</a:t>
                      </a:r>
                      <a:endParaRPr lang="zh-CN" altLang="en-US" sz="1050" b="0" kern="12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868" marR="65868" marT="32934" marB="32934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73C9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b="0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部分自动驾驶</a:t>
                      </a:r>
                    </a:p>
                  </a:txBody>
                  <a:tcPr marL="65868" marR="65868" marT="32934" marB="3293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73C9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</a:pPr>
                      <a:r>
                        <a:rPr lang="zh-CN" altLang="en-US" sz="1000" b="0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车辆对方向盘和加减速中的多项操作提供驾驶，人类驾驶员负责其余的驾驶动作</a:t>
                      </a:r>
                      <a:endParaRPr lang="en-US" altLang="zh-CN" sz="1000" b="0" kern="12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216000" marR="72000" marT="32934" marB="3293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73C9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b="0" kern="12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5868" marR="65868" marT="32934" marB="3293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73C9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b="0" kern="12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5868" marR="65868" marT="32934" marB="3293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73C9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b="0" kern="12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5868" marR="65868" marT="32934" marB="3293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73C9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b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</a:rPr>
                        <a:t>限定</a:t>
                      </a:r>
                    </a:p>
                  </a:txBody>
                  <a:tcPr marL="65868" marR="65868" marT="32934" marB="3293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73C95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507706"/>
                  </a:ext>
                </a:extLst>
              </a:tr>
              <a:tr h="30906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50" b="0" kern="12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L3</a:t>
                      </a:r>
                      <a:endParaRPr lang="zh-CN" altLang="en-US" sz="1050" b="0" kern="12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868" marR="65868" marT="32934" marB="32934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73C9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b="0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条件自动驾驶</a:t>
                      </a:r>
                    </a:p>
                  </a:txBody>
                  <a:tcPr marL="65868" marR="65868" marT="32934" marB="3293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73C9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</a:pPr>
                      <a:r>
                        <a:rPr lang="zh-CN" altLang="en-US" sz="1000" b="0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由车辆完成绝大部分驾驶操作，人类驾驶员需保持注意力集中以备不时之需</a:t>
                      </a:r>
                    </a:p>
                  </a:txBody>
                  <a:tcPr marL="216000" marR="72000" marT="32934" marB="3293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73C9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b="0" kern="12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5868" marR="65868" marT="32934" marB="3293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73C9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b="0" kern="12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5868" marR="65868" marT="32934" marB="3293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73C9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b="0" kern="12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5868" marR="65868" marT="32934" marB="3293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73C9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b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</a:rPr>
                        <a:t>限定</a:t>
                      </a:r>
                    </a:p>
                  </a:txBody>
                  <a:tcPr marL="65868" marR="65868" marT="32934" marB="3293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73C95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7182907"/>
                  </a:ext>
                </a:extLst>
              </a:tr>
              <a:tr h="30906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50" b="0" kern="12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L4</a:t>
                      </a:r>
                      <a:endParaRPr lang="zh-CN" altLang="en-US" sz="1050" b="0" kern="12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868" marR="65868" marT="32934" marB="32934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73C9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b="0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 高度自动驾驶</a:t>
                      </a:r>
                    </a:p>
                  </a:txBody>
                  <a:tcPr marL="65868" marR="65868" marT="32934" marB="3293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73C9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</a:pPr>
                      <a:r>
                        <a:rPr lang="zh-CN" altLang="en-US" sz="1000" b="0" kern="120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  <a:cs typeface="+mn-cs"/>
                        </a:rPr>
                        <a:t>由车辆完成所有驾驶操作，人类驾驶员无需保持注意力集中，但限定道路和环境条件</a:t>
                      </a:r>
                    </a:p>
                  </a:txBody>
                  <a:tcPr marL="216000" marR="72000" marT="32934" marB="3293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73C9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b="0" kern="12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5868" marR="65868" marT="32934" marB="3293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73C9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b="0" kern="12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5868" marR="65868" marT="32934" marB="3293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73C9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b="0" kern="12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5868" marR="65868" marT="32934" marB="3293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73C9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b="0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+mn-ea"/>
                          <a:ea typeface="+mn-ea"/>
                        </a:rPr>
                        <a:t>限定</a:t>
                      </a:r>
                    </a:p>
                  </a:txBody>
                  <a:tcPr marL="65868" marR="65868" marT="32934" marB="3293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73C95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5922722"/>
                  </a:ext>
                </a:extLst>
              </a:tr>
              <a:tr h="30906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50" b="0" kern="1200" dirty="0" err="1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L5</a:t>
                      </a:r>
                      <a:endParaRPr lang="zh-CN" altLang="en-US" sz="105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868" marR="65868" marT="32934" marB="32934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b="0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完全自动驾驶</a:t>
                      </a:r>
                    </a:p>
                  </a:txBody>
                  <a:tcPr marL="65868" marR="65868" marT="32934" marB="3293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0000"/>
                        </a:lnSpc>
                      </a:pPr>
                      <a:r>
                        <a:rPr lang="zh-CN" altLang="en-US" sz="1000" b="0" kern="1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由车辆完成所有驾驶操作，人类驾驶员无需保持注意力集中</a:t>
                      </a:r>
                    </a:p>
                  </a:txBody>
                  <a:tcPr marL="216000" marR="108000" marT="32934" marB="3293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b="0" kern="12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5868" marR="65868" marT="32934" marB="3293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b="0" kern="12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5868" marR="65868" marT="32934" marB="3293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50" b="0" kern="1200" dirty="0">
                        <a:solidFill>
                          <a:schemeClr val="bg1">
                            <a:lumMod val="95000"/>
                          </a:schemeClr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5868" marR="65868" marT="32934" marB="3293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b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所有</a:t>
                      </a:r>
                    </a:p>
                  </a:txBody>
                  <a:tcPr marL="65868" marR="65868" marT="32934" marB="32934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Dot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alpha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2180947"/>
                  </a:ext>
                </a:extLst>
              </a:tr>
            </a:tbl>
          </a:graphicData>
        </a:graphic>
      </p:graphicFrame>
      <p:pic>
        <p:nvPicPr>
          <p:cNvPr id="11" name="图形 10">
            <a:extLst>
              <a:ext uri="{FF2B5EF4-FFF2-40B4-BE49-F238E27FC236}">
                <a16:creationId xmlns:a16="http://schemas.microsoft.com/office/drawing/2014/main" id="{229D9955-BF30-4F27-B025-F6934FAAE04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303663" y="4746134"/>
            <a:ext cx="206808" cy="206808"/>
          </a:xfrm>
          <a:prstGeom prst="rect">
            <a:avLst/>
          </a:prstGeom>
        </p:spPr>
      </p:pic>
      <p:pic>
        <p:nvPicPr>
          <p:cNvPr id="20" name="图形 19">
            <a:extLst>
              <a:ext uri="{FF2B5EF4-FFF2-40B4-BE49-F238E27FC236}">
                <a16:creationId xmlns:a16="http://schemas.microsoft.com/office/drawing/2014/main" id="{FF9126C7-DDE5-42A3-99BA-5F2AD6FA12B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168717" y="5046287"/>
            <a:ext cx="206808" cy="206808"/>
          </a:xfrm>
          <a:prstGeom prst="rect">
            <a:avLst/>
          </a:prstGeom>
        </p:spPr>
      </p:pic>
      <p:pic>
        <p:nvPicPr>
          <p:cNvPr id="22" name="图形 21">
            <a:extLst>
              <a:ext uri="{FF2B5EF4-FFF2-40B4-BE49-F238E27FC236}">
                <a16:creationId xmlns:a16="http://schemas.microsoft.com/office/drawing/2014/main" id="{6FB052E7-C63C-493C-B2E1-195EE67D776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295041" y="5657447"/>
            <a:ext cx="224052" cy="222938"/>
          </a:xfrm>
          <a:prstGeom prst="rect">
            <a:avLst/>
          </a:prstGeom>
        </p:spPr>
      </p:pic>
      <p:pic>
        <p:nvPicPr>
          <p:cNvPr id="23" name="图形 22">
            <a:extLst>
              <a:ext uri="{FF2B5EF4-FFF2-40B4-BE49-F238E27FC236}">
                <a16:creationId xmlns:a16="http://schemas.microsoft.com/office/drawing/2014/main" id="{9A49A259-FA79-49DA-9552-280C5B12BC4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295041" y="5980681"/>
            <a:ext cx="224052" cy="222938"/>
          </a:xfrm>
          <a:prstGeom prst="rect">
            <a:avLst/>
          </a:prstGeom>
        </p:spPr>
      </p:pic>
      <p:pic>
        <p:nvPicPr>
          <p:cNvPr id="24" name="图形 23">
            <a:extLst>
              <a:ext uri="{FF2B5EF4-FFF2-40B4-BE49-F238E27FC236}">
                <a16:creationId xmlns:a16="http://schemas.microsoft.com/office/drawing/2014/main" id="{5B6E4551-1A15-4058-8E0E-E164B55B0F80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295041" y="6286138"/>
            <a:ext cx="224052" cy="222938"/>
          </a:xfrm>
          <a:prstGeom prst="rect">
            <a:avLst/>
          </a:prstGeom>
        </p:spPr>
      </p:pic>
      <p:pic>
        <p:nvPicPr>
          <p:cNvPr id="25" name="图形 24">
            <a:extLst>
              <a:ext uri="{FF2B5EF4-FFF2-40B4-BE49-F238E27FC236}">
                <a16:creationId xmlns:a16="http://schemas.microsoft.com/office/drawing/2014/main" id="{0B61F504-73EB-4F30-A485-51FB76F4E38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436414" y="5047849"/>
            <a:ext cx="224052" cy="222938"/>
          </a:xfrm>
          <a:prstGeom prst="rect">
            <a:avLst/>
          </a:prstGeom>
        </p:spPr>
      </p:pic>
      <p:pic>
        <p:nvPicPr>
          <p:cNvPr id="26" name="图形 25">
            <a:extLst>
              <a:ext uri="{FF2B5EF4-FFF2-40B4-BE49-F238E27FC236}">
                <a16:creationId xmlns:a16="http://schemas.microsoft.com/office/drawing/2014/main" id="{9A3E46C9-DD5C-4703-A548-B6AE0142620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67898" y="5657447"/>
            <a:ext cx="224052" cy="222938"/>
          </a:xfrm>
          <a:prstGeom prst="rect">
            <a:avLst/>
          </a:prstGeom>
        </p:spPr>
      </p:pic>
      <p:pic>
        <p:nvPicPr>
          <p:cNvPr id="27" name="图形 26">
            <a:extLst>
              <a:ext uri="{FF2B5EF4-FFF2-40B4-BE49-F238E27FC236}">
                <a16:creationId xmlns:a16="http://schemas.microsoft.com/office/drawing/2014/main" id="{98A0822F-E2DD-4062-96AC-9517CAA3896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67898" y="5980681"/>
            <a:ext cx="224052" cy="222938"/>
          </a:xfrm>
          <a:prstGeom prst="rect">
            <a:avLst/>
          </a:prstGeom>
        </p:spPr>
      </p:pic>
      <p:pic>
        <p:nvPicPr>
          <p:cNvPr id="28" name="图形 27">
            <a:extLst>
              <a:ext uri="{FF2B5EF4-FFF2-40B4-BE49-F238E27FC236}">
                <a16:creationId xmlns:a16="http://schemas.microsoft.com/office/drawing/2014/main" id="{CBD5B4E4-C25D-4EC1-B04F-E01E8B44210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167898" y="6286138"/>
            <a:ext cx="224052" cy="222938"/>
          </a:xfrm>
          <a:prstGeom prst="rect">
            <a:avLst/>
          </a:prstGeom>
        </p:spPr>
      </p:pic>
      <p:pic>
        <p:nvPicPr>
          <p:cNvPr id="29" name="图形 28">
            <a:extLst>
              <a:ext uri="{FF2B5EF4-FFF2-40B4-BE49-F238E27FC236}">
                <a16:creationId xmlns:a16="http://schemas.microsoft.com/office/drawing/2014/main" id="{FB02A8ED-2739-4A74-9D7E-CDD11C20A694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049376" y="5980681"/>
            <a:ext cx="224052" cy="222938"/>
          </a:xfrm>
          <a:prstGeom prst="rect">
            <a:avLst/>
          </a:prstGeom>
        </p:spPr>
      </p:pic>
      <p:pic>
        <p:nvPicPr>
          <p:cNvPr id="30" name="图形 29">
            <a:extLst>
              <a:ext uri="{FF2B5EF4-FFF2-40B4-BE49-F238E27FC236}">
                <a16:creationId xmlns:a16="http://schemas.microsoft.com/office/drawing/2014/main" id="{40C603E7-B4D4-4248-B329-97641632513E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049376" y="6286138"/>
            <a:ext cx="224052" cy="222938"/>
          </a:xfrm>
          <a:prstGeom prst="rect">
            <a:avLst/>
          </a:prstGeom>
        </p:spPr>
      </p:pic>
      <p:pic>
        <p:nvPicPr>
          <p:cNvPr id="31" name="图形 30">
            <a:extLst>
              <a:ext uri="{FF2B5EF4-FFF2-40B4-BE49-F238E27FC236}">
                <a16:creationId xmlns:a16="http://schemas.microsoft.com/office/drawing/2014/main" id="{04FB8C57-282C-41E7-B952-701A3BF7EDF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176520" y="4746134"/>
            <a:ext cx="206808" cy="206808"/>
          </a:xfrm>
          <a:prstGeom prst="rect">
            <a:avLst/>
          </a:prstGeom>
        </p:spPr>
      </p:pic>
      <p:pic>
        <p:nvPicPr>
          <p:cNvPr id="32" name="图形 31">
            <a:extLst>
              <a:ext uri="{FF2B5EF4-FFF2-40B4-BE49-F238E27FC236}">
                <a16:creationId xmlns:a16="http://schemas.microsoft.com/office/drawing/2014/main" id="{3317ADF3-44FB-400F-927C-1485270EA10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057998" y="4746134"/>
            <a:ext cx="206808" cy="206808"/>
          </a:xfrm>
          <a:prstGeom prst="rect">
            <a:avLst/>
          </a:prstGeom>
        </p:spPr>
      </p:pic>
      <p:pic>
        <p:nvPicPr>
          <p:cNvPr id="33" name="图形 32">
            <a:extLst>
              <a:ext uri="{FF2B5EF4-FFF2-40B4-BE49-F238E27FC236}">
                <a16:creationId xmlns:a16="http://schemas.microsoft.com/office/drawing/2014/main" id="{00920DDC-8693-426A-B73F-2F2E130292C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176520" y="5044015"/>
            <a:ext cx="206808" cy="206808"/>
          </a:xfrm>
          <a:prstGeom prst="rect">
            <a:avLst/>
          </a:prstGeom>
        </p:spPr>
      </p:pic>
      <p:pic>
        <p:nvPicPr>
          <p:cNvPr id="34" name="图形 33">
            <a:extLst>
              <a:ext uri="{FF2B5EF4-FFF2-40B4-BE49-F238E27FC236}">
                <a16:creationId xmlns:a16="http://schemas.microsoft.com/office/drawing/2014/main" id="{0F1A8B9E-3DBD-4796-897B-2F53E3BD120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057998" y="5044015"/>
            <a:ext cx="206808" cy="206808"/>
          </a:xfrm>
          <a:prstGeom prst="rect">
            <a:avLst/>
          </a:prstGeom>
        </p:spPr>
      </p:pic>
      <p:pic>
        <p:nvPicPr>
          <p:cNvPr id="35" name="图形 34">
            <a:extLst>
              <a:ext uri="{FF2B5EF4-FFF2-40B4-BE49-F238E27FC236}">
                <a16:creationId xmlns:a16="http://schemas.microsoft.com/office/drawing/2014/main" id="{D648BBD3-4935-4E7E-8637-E1BE38B82BA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176520" y="5357294"/>
            <a:ext cx="206808" cy="206808"/>
          </a:xfrm>
          <a:prstGeom prst="rect">
            <a:avLst/>
          </a:prstGeom>
        </p:spPr>
      </p:pic>
      <p:pic>
        <p:nvPicPr>
          <p:cNvPr id="36" name="图形 35">
            <a:extLst>
              <a:ext uri="{FF2B5EF4-FFF2-40B4-BE49-F238E27FC236}">
                <a16:creationId xmlns:a16="http://schemas.microsoft.com/office/drawing/2014/main" id="{649DAD2E-0B13-4863-9F3A-54B6E86CA76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057998" y="5357294"/>
            <a:ext cx="206808" cy="206808"/>
          </a:xfrm>
          <a:prstGeom prst="rect">
            <a:avLst/>
          </a:prstGeom>
        </p:spPr>
      </p:pic>
      <p:pic>
        <p:nvPicPr>
          <p:cNvPr id="37" name="图形 36">
            <a:extLst>
              <a:ext uri="{FF2B5EF4-FFF2-40B4-BE49-F238E27FC236}">
                <a16:creationId xmlns:a16="http://schemas.microsoft.com/office/drawing/2014/main" id="{E381C914-73B6-4AC3-895A-1487DF2FAF2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057998" y="5675479"/>
            <a:ext cx="206808" cy="206808"/>
          </a:xfrm>
          <a:prstGeom prst="rect">
            <a:avLst/>
          </a:prstGeom>
        </p:spPr>
      </p:pic>
      <p:pic>
        <p:nvPicPr>
          <p:cNvPr id="87" name="图形 86">
            <a:extLst>
              <a:ext uri="{FF2B5EF4-FFF2-40B4-BE49-F238E27FC236}">
                <a16:creationId xmlns:a16="http://schemas.microsoft.com/office/drawing/2014/main" id="{85EC0BEC-EBB1-4F86-B359-E2EF8B84727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168717" y="5357294"/>
            <a:ext cx="206808" cy="206808"/>
          </a:xfrm>
          <a:prstGeom prst="rect">
            <a:avLst/>
          </a:prstGeom>
        </p:spPr>
      </p:pic>
      <p:pic>
        <p:nvPicPr>
          <p:cNvPr id="88" name="图形 87">
            <a:extLst>
              <a:ext uri="{FF2B5EF4-FFF2-40B4-BE49-F238E27FC236}">
                <a16:creationId xmlns:a16="http://schemas.microsoft.com/office/drawing/2014/main" id="{391D4504-7E41-487D-B3D0-5D4D8E8CE136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436414" y="5358755"/>
            <a:ext cx="224052" cy="222938"/>
          </a:xfrm>
          <a:prstGeom prst="rect">
            <a:avLst/>
          </a:prstGeom>
        </p:spPr>
      </p:pic>
      <p:sp>
        <p:nvSpPr>
          <p:cNvPr id="44" name="梯形 43">
            <a:extLst>
              <a:ext uri="{FF2B5EF4-FFF2-40B4-BE49-F238E27FC236}">
                <a16:creationId xmlns:a16="http://schemas.microsoft.com/office/drawing/2014/main" id="{81269E03-177A-43E9-8324-1F4EC3597DE4}"/>
              </a:ext>
            </a:extLst>
          </p:cNvPr>
          <p:cNvSpPr/>
          <p:nvPr/>
        </p:nvSpPr>
        <p:spPr>
          <a:xfrm rot="16200000">
            <a:off x="6947173" y="1150670"/>
            <a:ext cx="3226692" cy="2411568"/>
          </a:xfrm>
          <a:prstGeom prst="trapezoid">
            <a:avLst>
              <a:gd name="adj" fmla="val 54193"/>
            </a:avLst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 w="25400">
            <a:gradFill>
              <a:gsLst>
                <a:gs pos="0">
                  <a:schemeClr val="accent1"/>
                </a:gs>
                <a:gs pos="85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/>
          <a:scene3d>
            <a:camera prst="orthographicFront"/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5ABCC41F-49C0-4056-923C-2D4554960884}"/>
              </a:ext>
            </a:extLst>
          </p:cNvPr>
          <p:cNvSpPr/>
          <p:nvPr/>
        </p:nvSpPr>
        <p:spPr>
          <a:xfrm>
            <a:off x="4649367" y="909354"/>
            <a:ext cx="2889675" cy="2889675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45000">
                <a:schemeClr val="accent2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 w="9525" cap="rnd" cmpd="sng" algn="ctr">
            <a:gradFill flip="none" rotWithShape="1">
              <a:gsLst>
                <a:gs pos="0">
                  <a:srgbClr val="00FFFF">
                    <a:lumMod val="5000"/>
                    <a:lumOff val="95000"/>
                    <a:alpha val="0"/>
                  </a:srgbClr>
                </a:gs>
                <a:gs pos="44000">
                  <a:srgbClr val="016DFF">
                    <a:alpha val="56000"/>
                  </a:srgbClr>
                </a:gs>
                <a:gs pos="100000">
                  <a:srgbClr val="016DFF"/>
                </a:gs>
              </a:gsLst>
              <a:lin ang="0" scaled="1"/>
              <a:tileRect/>
            </a:gradFill>
            <a:prstDash val="sysDot"/>
            <a:miter lim="800000"/>
          </a:ln>
          <a:effectLst/>
          <a:scene3d>
            <a:camera prst="orthographicFront"/>
            <a:lightRig rig="contrasting" dir="t"/>
          </a:scene3d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3D1F6AF4-F487-40A0-8394-41727E4B76CC}"/>
              </a:ext>
            </a:extLst>
          </p:cNvPr>
          <p:cNvSpPr>
            <a:spLocks/>
          </p:cNvSpPr>
          <p:nvPr/>
        </p:nvSpPr>
        <p:spPr>
          <a:xfrm>
            <a:off x="5249661" y="1509650"/>
            <a:ext cx="1689086" cy="1689084"/>
          </a:xfrm>
          <a:prstGeom prst="ellipse">
            <a:avLst/>
          </a:prstGeom>
          <a:solidFill>
            <a:schemeClr val="accent1">
              <a:alpha val="90000"/>
            </a:schemeClr>
          </a:solidFill>
          <a:ln>
            <a:noFill/>
          </a:ln>
          <a:scene3d>
            <a:camera prst="orthographicFront"/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F06981EB-8754-4683-A983-029290A8E383}"/>
              </a:ext>
            </a:extLst>
          </p:cNvPr>
          <p:cNvSpPr>
            <a:spLocks/>
          </p:cNvSpPr>
          <p:nvPr/>
        </p:nvSpPr>
        <p:spPr>
          <a:xfrm rot="19620000">
            <a:off x="5159967" y="1349605"/>
            <a:ext cx="935424" cy="414037"/>
          </a:xfrm>
          <a:prstGeom prst="rect">
            <a:avLst/>
          </a:prstGeom>
          <a:scene3d>
            <a:camera prst="orthographicFront"/>
            <a:lightRig rig="contrasting" dir="t"/>
          </a:scene3d>
        </p:spPr>
        <p:txBody>
          <a:bodyPr wrap="none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sz="1400" dirty="0">
                <a:solidFill>
                  <a:srgbClr val="FFFFFF">
                    <a:lumMod val="95000"/>
                  </a:srgbClr>
                </a:solidFill>
              </a:rPr>
              <a:t>环境感知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B008655E-20C0-4BFD-BDAD-272406E57240}"/>
              </a:ext>
            </a:extLst>
          </p:cNvPr>
          <p:cNvSpPr>
            <a:spLocks/>
          </p:cNvSpPr>
          <p:nvPr/>
        </p:nvSpPr>
        <p:spPr>
          <a:xfrm rot="1980000">
            <a:off x="5140917" y="3004096"/>
            <a:ext cx="935424" cy="414037"/>
          </a:xfrm>
          <a:prstGeom prst="rect">
            <a:avLst/>
          </a:prstGeom>
          <a:scene3d>
            <a:camera prst="orthographicFront"/>
            <a:lightRig rig="contrasting" dir="t"/>
          </a:scene3d>
        </p:spPr>
        <p:txBody>
          <a:bodyPr wrap="none">
            <a:prstTxWarp prst="textArchDown">
              <a:avLst/>
            </a:prstTxWarp>
            <a:spAutoFit/>
          </a:bodyPr>
          <a:lstStyle/>
          <a:p>
            <a:pPr algn="ctr"/>
            <a:r>
              <a:rPr lang="zh-CN" altLang="en-US" sz="1400" dirty="0">
                <a:solidFill>
                  <a:srgbClr val="FFFFFF">
                    <a:lumMod val="95000"/>
                  </a:srgbClr>
                </a:solidFill>
              </a:rPr>
              <a:t>智能决策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8E6CBA5B-B28D-4B1F-A9A1-4ABD02499726}"/>
              </a:ext>
            </a:extLst>
          </p:cNvPr>
          <p:cNvSpPr>
            <a:spLocks/>
          </p:cNvSpPr>
          <p:nvPr/>
        </p:nvSpPr>
        <p:spPr>
          <a:xfrm rot="19620000">
            <a:off x="6127413" y="3004096"/>
            <a:ext cx="935424" cy="414037"/>
          </a:xfrm>
          <a:prstGeom prst="rect">
            <a:avLst/>
          </a:prstGeom>
          <a:scene3d>
            <a:camera prst="orthographicFront"/>
            <a:lightRig rig="contrasting" dir="t"/>
          </a:scene3d>
        </p:spPr>
        <p:txBody>
          <a:bodyPr wrap="none">
            <a:prstTxWarp prst="textArchDown">
              <a:avLst/>
            </a:prstTxWarp>
            <a:spAutoFit/>
          </a:bodyPr>
          <a:lstStyle/>
          <a:p>
            <a:pPr algn="ctr"/>
            <a:r>
              <a:rPr lang="zh-CN" altLang="en-US" sz="1400" dirty="0">
                <a:solidFill>
                  <a:srgbClr val="FFFFFF">
                    <a:lumMod val="95000"/>
                  </a:srgbClr>
                </a:solidFill>
              </a:rPr>
              <a:t>自动控制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9CE5A082-4400-4D3E-A71A-9585610E27C5}"/>
              </a:ext>
            </a:extLst>
          </p:cNvPr>
          <p:cNvSpPr>
            <a:spLocks/>
          </p:cNvSpPr>
          <p:nvPr/>
        </p:nvSpPr>
        <p:spPr>
          <a:xfrm rot="1980000">
            <a:off x="6153041" y="1349605"/>
            <a:ext cx="935424" cy="414037"/>
          </a:xfrm>
          <a:prstGeom prst="rect">
            <a:avLst/>
          </a:prstGeom>
          <a:scene3d>
            <a:camera prst="orthographicFront"/>
            <a:lightRig rig="contrasting" dir="t"/>
          </a:scene3d>
        </p:spPr>
        <p:txBody>
          <a:bodyPr wrap="none">
            <a:prstTxWarp prst="textArchUp">
              <a:avLst>
                <a:gd name="adj" fmla="val 11325923"/>
              </a:avLst>
            </a:prstTxWarp>
            <a:spAutoFit/>
          </a:bodyPr>
          <a:lstStyle/>
          <a:p>
            <a:pPr algn="ctr"/>
            <a:r>
              <a:rPr lang="zh-CN" altLang="en-US" sz="1400" dirty="0">
                <a:solidFill>
                  <a:srgbClr val="FFFFFF">
                    <a:lumMod val="95000"/>
                  </a:srgbClr>
                </a:solidFill>
              </a:rPr>
              <a:t>信息交互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6" name="弧形 65">
            <a:extLst>
              <a:ext uri="{FF2B5EF4-FFF2-40B4-BE49-F238E27FC236}">
                <a16:creationId xmlns:a16="http://schemas.microsoft.com/office/drawing/2014/main" id="{7BFB6033-4C86-46AE-AFF8-CF9ED7DCB55A}"/>
              </a:ext>
            </a:extLst>
          </p:cNvPr>
          <p:cNvSpPr/>
          <p:nvPr/>
        </p:nvSpPr>
        <p:spPr>
          <a:xfrm>
            <a:off x="4586734" y="846722"/>
            <a:ext cx="3014942" cy="3014940"/>
          </a:xfrm>
          <a:prstGeom prst="arc">
            <a:avLst>
              <a:gd name="adj1" fmla="val 10803153"/>
              <a:gd name="adj2" fmla="val 21594668"/>
            </a:avLst>
          </a:prstGeom>
          <a:noFill/>
          <a:ln>
            <a:gradFill>
              <a:gsLst>
                <a:gs pos="0">
                  <a:schemeClr val="accent1">
                    <a:alpha val="50000"/>
                  </a:schemeClr>
                </a:gs>
                <a:gs pos="80000">
                  <a:schemeClr val="accent1">
                    <a:alpha val="0"/>
                  </a:schemeClr>
                </a:gs>
              </a:gsLst>
              <a:lin ang="5400000" scaled="1"/>
            </a:gradFill>
          </a:ln>
          <a:scene3d>
            <a:camera prst="orthographicFront"/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弧形 66">
            <a:extLst>
              <a:ext uri="{FF2B5EF4-FFF2-40B4-BE49-F238E27FC236}">
                <a16:creationId xmlns:a16="http://schemas.microsoft.com/office/drawing/2014/main" id="{6CFDB945-80B4-4008-8581-DBB17B0BC2F3}"/>
              </a:ext>
            </a:extLst>
          </p:cNvPr>
          <p:cNvSpPr/>
          <p:nvPr/>
        </p:nvSpPr>
        <p:spPr>
          <a:xfrm flipV="1">
            <a:off x="4586734" y="846722"/>
            <a:ext cx="3014942" cy="3014940"/>
          </a:xfrm>
          <a:prstGeom prst="arc">
            <a:avLst>
              <a:gd name="adj1" fmla="val 10874708"/>
              <a:gd name="adj2" fmla="val 21464500"/>
            </a:avLst>
          </a:prstGeom>
          <a:noFill/>
          <a:ln>
            <a:gradFill>
              <a:gsLst>
                <a:gs pos="0">
                  <a:schemeClr val="accent1">
                    <a:alpha val="50000"/>
                  </a:schemeClr>
                </a:gs>
                <a:gs pos="80000">
                  <a:schemeClr val="accent1">
                    <a:alpha val="0"/>
                  </a:schemeClr>
                </a:gs>
              </a:gsLst>
              <a:lin ang="5400000" scaled="1"/>
            </a:gradFill>
          </a:ln>
          <a:scene3d>
            <a:camera prst="orthographicFront"/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AA27BBEB-00AB-453C-B75E-F7A9C1DC41E4}"/>
              </a:ext>
            </a:extLst>
          </p:cNvPr>
          <p:cNvSpPr/>
          <p:nvPr/>
        </p:nvSpPr>
        <p:spPr>
          <a:xfrm rot="5400000" flipH="1">
            <a:off x="2293688" y="1212287"/>
            <a:ext cx="2784349" cy="2302805"/>
          </a:xfrm>
          <a:custGeom>
            <a:avLst/>
            <a:gdLst>
              <a:gd name="connsiteX0" fmla="*/ 2069765 w 2069765"/>
              <a:gd name="connsiteY0" fmla="*/ 1711806 h 1711806"/>
              <a:gd name="connsiteX1" fmla="*/ 2037840 w 2069765"/>
              <a:gd name="connsiteY1" fmla="*/ 1662960 h 1711806"/>
              <a:gd name="connsiteX2" fmla="*/ 1713730 w 2069765"/>
              <a:gd name="connsiteY2" fmla="*/ 1087804 h 1711806"/>
              <a:gd name="connsiteX3" fmla="*/ 1311817 w 2069765"/>
              <a:gd name="connsiteY3" fmla="*/ 106633 h 1711806"/>
              <a:gd name="connsiteX4" fmla="*/ 1280968 w 2069765"/>
              <a:gd name="connsiteY4" fmla="*/ 0 h 1711806"/>
              <a:gd name="connsiteX5" fmla="*/ 788797 w 2069765"/>
              <a:gd name="connsiteY5" fmla="*/ 0 h 1711806"/>
              <a:gd name="connsiteX6" fmla="*/ 757948 w 2069765"/>
              <a:gd name="connsiteY6" fmla="*/ 106633 h 1711806"/>
              <a:gd name="connsiteX7" fmla="*/ 356035 w 2069765"/>
              <a:gd name="connsiteY7" fmla="*/ 1087804 h 1711806"/>
              <a:gd name="connsiteX8" fmla="*/ 31925 w 2069765"/>
              <a:gd name="connsiteY8" fmla="*/ 1662960 h 1711806"/>
              <a:gd name="connsiteX9" fmla="*/ 0 w 2069765"/>
              <a:gd name="connsiteY9" fmla="*/ 1711806 h 1711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69765" h="1711806">
                <a:moveTo>
                  <a:pt x="2069765" y="1711806"/>
                </a:moveTo>
                <a:lnTo>
                  <a:pt x="2037840" y="1662960"/>
                </a:lnTo>
                <a:cubicBezTo>
                  <a:pt x="1926292" y="1485883"/>
                  <a:pt x="1817043" y="1292903"/>
                  <a:pt x="1713730" y="1087804"/>
                </a:cubicBezTo>
                <a:cubicBezTo>
                  <a:pt x="1541542" y="745972"/>
                  <a:pt x="1406218" y="410929"/>
                  <a:pt x="1311817" y="106633"/>
                </a:cubicBezTo>
                <a:lnTo>
                  <a:pt x="1280968" y="0"/>
                </a:lnTo>
                <a:lnTo>
                  <a:pt x="788797" y="0"/>
                </a:lnTo>
                <a:lnTo>
                  <a:pt x="757948" y="106633"/>
                </a:lnTo>
                <a:cubicBezTo>
                  <a:pt x="663547" y="410929"/>
                  <a:pt x="528223" y="745972"/>
                  <a:pt x="356035" y="1087804"/>
                </a:cubicBezTo>
                <a:cubicBezTo>
                  <a:pt x="252722" y="1292903"/>
                  <a:pt x="143473" y="1485883"/>
                  <a:pt x="31925" y="1662960"/>
                </a:cubicBezTo>
                <a:lnTo>
                  <a:pt x="0" y="1711806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 w="25400">
            <a:gradFill>
              <a:gsLst>
                <a:gs pos="0">
                  <a:schemeClr val="accent1"/>
                </a:gs>
                <a:gs pos="85000">
                  <a:schemeClr val="accent1">
                    <a:alpha val="0"/>
                  </a:schemeClr>
                </a:gs>
              </a:gsLst>
              <a:lin ang="5400000" scaled="1"/>
            </a:gradFill>
          </a:ln>
          <a:scene3d>
            <a:camera prst="orthographicFront"/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3478614B-7CA0-4805-BDF8-70D88E4FEB11}"/>
              </a:ext>
            </a:extLst>
          </p:cNvPr>
          <p:cNvSpPr>
            <a:spLocks/>
          </p:cNvSpPr>
          <p:nvPr/>
        </p:nvSpPr>
        <p:spPr>
          <a:xfrm>
            <a:off x="2810078" y="1823005"/>
            <a:ext cx="1166244" cy="27334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6350"/>
          <a:scene3d>
            <a:camera prst="orthographicFront"/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 dirty="0">
              <a:gradFill>
                <a:gsLst>
                  <a:gs pos="0">
                    <a:schemeClr val="accent1">
                      <a:lumMod val="15000"/>
                      <a:lumOff val="8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7E75DB82-BF30-44D5-B7C1-86255535C3F0}"/>
              </a:ext>
            </a:extLst>
          </p:cNvPr>
          <p:cNvSpPr/>
          <p:nvPr/>
        </p:nvSpPr>
        <p:spPr>
          <a:xfrm>
            <a:off x="2810078" y="2226857"/>
            <a:ext cx="1166244" cy="27334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6350"/>
          <a:scene3d>
            <a:camera prst="orthographicFront"/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>
              <a:gradFill>
                <a:gsLst>
                  <a:gs pos="0">
                    <a:schemeClr val="accent1">
                      <a:lumMod val="15000"/>
                      <a:lumOff val="8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76" name="矩形: 圆角 75">
            <a:extLst>
              <a:ext uri="{FF2B5EF4-FFF2-40B4-BE49-F238E27FC236}">
                <a16:creationId xmlns:a16="http://schemas.microsoft.com/office/drawing/2014/main" id="{CF9DDD18-31EB-4EA8-B188-3BDABABE8089}"/>
              </a:ext>
            </a:extLst>
          </p:cNvPr>
          <p:cNvSpPr/>
          <p:nvPr/>
        </p:nvSpPr>
        <p:spPr>
          <a:xfrm>
            <a:off x="2810078" y="2630709"/>
            <a:ext cx="1166244" cy="27334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6350"/>
          <a:scene3d>
            <a:camera prst="orthographicFront"/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>
              <a:gradFill>
                <a:gsLst>
                  <a:gs pos="0">
                    <a:schemeClr val="accent1">
                      <a:lumMod val="15000"/>
                      <a:lumOff val="8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3C742687-3F14-4EB4-8C46-B0DC9D083021}"/>
              </a:ext>
            </a:extLst>
          </p:cNvPr>
          <p:cNvSpPr/>
          <p:nvPr/>
        </p:nvSpPr>
        <p:spPr>
          <a:xfrm>
            <a:off x="2945109" y="1793226"/>
            <a:ext cx="902811" cy="307777"/>
          </a:xfrm>
          <a:prstGeom prst="rect">
            <a:avLst/>
          </a:prstGeom>
          <a:scene3d>
            <a:camera prst="orthographicFront"/>
            <a:lightRig rig="contrasting" dir="t"/>
          </a:scene3d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载运工具</a:t>
            </a: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34E965E9-C86C-49B6-8769-7534B6CA2DBB}"/>
              </a:ext>
            </a:extLst>
          </p:cNvPr>
          <p:cNvSpPr/>
          <p:nvPr/>
        </p:nvSpPr>
        <p:spPr>
          <a:xfrm>
            <a:off x="2945109" y="2196283"/>
            <a:ext cx="902811" cy="307777"/>
          </a:xfrm>
          <a:prstGeom prst="rect">
            <a:avLst/>
          </a:prstGeom>
          <a:scene3d>
            <a:camera prst="orthographicFront"/>
            <a:lightRig rig="contrasting" dir="t"/>
          </a:scene3d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基础设施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C3CDDBFE-7074-42B2-8B98-27A3AD022FC4}"/>
              </a:ext>
            </a:extLst>
          </p:cNvPr>
          <p:cNvSpPr/>
          <p:nvPr/>
        </p:nvSpPr>
        <p:spPr>
          <a:xfrm>
            <a:off x="2945109" y="2604594"/>
            <a:ext cx="902811" cy="307777"/>
          </a:xfrm>
          <a:prstGeom prst="rect">
            <a:avLst/>
          </a:prstGeom>
          <a:scene3d>
            <a:camera prst="orthographicFront"/>
            <a:lightRig rig="contrasting" dir="t"/>
          </a:scene3d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运行管控</a:t>
            </a:r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A2762D57-667D-48C3-B12D-AA1DB0B6713A}"/>
              </a:ext>
            </a:extLst>
          </p:cNvPr>
          <p:cNvGrpSpPr/>
          <p:nvPr/>
        </p:nvGrpSpPr>
        <p:grpSpPr>
          <a:xfrm flipV="1">
            <a:off x="4178430" y="2246347"/>
            <a:ext cx="389774" cy="225517"/>
            <a:chOff x="5850445" y="557031"/>
            <a:chExt cx="830206" cy="480345"/>
          </a:xfrm>
          <a:solidFill>
            <a:schemeClr val="accent1"/>
          </a:solidFill>
          <a:scene3d>
            <a:camera prst="orthographicFront"/>
            <a:lightRig rig="contrasting" dir="t"/>
          </a:scene3d>
        </p:grpSpPr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5AA0BBDD-A35E-4C60-84E6-1C16A0FA6407}"/>
                </a:ext>
              </a:extLst>
            </p:cNvPr>
            <p:cNvSpPr/>
            <p:nvPr/>
          </p:nvSpPr>
          <p:spPr>
            <a:xfrm>
              <a:off x="5850445" y="557031"/>
              <a:ext cx="480345" cy="480345"/>
            </a:xfrm>
            <a:custGeom>
              <a:avLst/>
              <a:gdLst>
                <a:gd name="connsiteX0" fmla="*/ 480346 w 480345"/>
                <a:gd name="connsiteY0" fmla="*/ 240125 h 480345"/>
                <a:gd name="connsiteX1" fmla="*/ 0 w 480345"/>
                <a:gd name="connsiteY1" fmla="*/ 480346 h 480345"/>
                <a:gd name="connsiteX2" fmla="*/ 163925 w 480345"/>
                <a:gd name="connsiteY2" fmla="*/ 240125 h 480345"/>
                <a:gd name="connsiteX3" fmla="*/ 0 w 480345"/>
                <a:gd name="connsiteY3" fmla="*/ 0 h 480345"/>
                <a:gd name="connsiteX4" fmla="*/ 480346 w 480345"/>
                <a:gd name="connsiteY4" fmla="*/ 240125 h 480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345" h="480345">
                  <a:moveTo>
                    <a:pt x="480346" y="240125"/>
                  </a:moveTo>
                  <a:lnTo>
                    <a:pt x="0" y="480346"/>
                  </a:lnTo>
                  <a:lnTo>
                    <a:pt x="163925" y="240125"/>
                  </a:lnTo>
                  <a:lnTo>
                    <a:pt x="0" y="0"/>
                  </a:lnTo>
                  <a:lnTo>
                    <a:pt x="480346" y="2401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CD6FDABE-436E-44F0-A50F-412F82684D2C}"/>
                </a:ext>
              </a:extLst>
            </p:cNvPr>
            <p:cNvSpPr/>
            <p:nvPr/>
          </p:nvSpPr>
          <p:spPr>
            <a:xfrm>
              <a:off x="6200306" y="557031"/>
              <a:ext cx="480345" cy="480345"/>
            </a:xfrm>
            <a:custGeom>
              <a:avLst/>
              <a:gdLst>
                <a:gd name="connsiteX0" fmla="*/ 480346 w 480345"/>
                <a:gd name="connsiteY0" fmla="*/ 240125 h 480345"/>
                <a:gd name="connsiteX1" fmla="*/ 0 w 480345"/>
                <a:gd name="connsiteY1" fmla="*/ 480346 h 480345"/>
                <a:gd name="connsiteX2" fmla="*/ 163925 w 480345"/>
                <a:gd name="connsiteY2" fmla="*/ 240125 h 480345"/>
                <a:gd name="connsiteX3" fmla="*/ 0 w 480345"/>
                <a:gd name="connsiteY3" fmla="*/ 0 h 480345"/>
                <a:gd name="connsiteX4" fmla="*/ 480346 w 480345"/>
                <a:gd name="connsiteY4" fmla="*/ 240125 h 480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345" h="480345">
                  <a:moveTo>
                    <a:pt x="480346" y="240125"/>
                  </a:moveTo>
                  <a:lnTo>
                    <a:pt x="0" y="480346"/>
                  </a:lnTo>
                  <a:lnTo>
                    <a:pt x="163925" y="240125"/>
                  </a:lnTo>
                  <a:lnTo>
                    <a:pt x="0" y="0"/>
                  </a:lnTo>
                  <a:lnTo>
                    <a:pt x="480346" y="2401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226F25B8-E66B-4B50-A63B-11C2E76FC8C6}"/>
              </a:ext>
            </a:extLst>
          </p:cNvPr>
          <p:cNvGrpSpPr/>
          <p:nvPr/>
        </p:nvGrpSpPr>
        <p:grpSpPr>
          <a:xfrm flipV="1">
            <a:off x="7606017" y="2246347"/>
            <a:ext cx="389774" cy="225517"/>
            <a:chOff x="5850445" y="557031"/>
            <a:chExt cx="830206" cy="480345"/>
          </a:xfrm>
          <a:solidFill>
            <a:schemeClr val="accent1"/>
          </a:solidFill>
          <a:scene3d>
            <a:camera prst="orthographicFront"/>
            <a:lightRig rig="contrasting" dir="t"/>
          </a:scene3d>
        </p:grpSpPr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F4FC4C7F-3ECD-4707-821E-C8C29D3ED4EC}"/>
                </a:ext>
              </a:extLst>
            </p:cNvPr>
            <p:cNvSpPr/>
            <p:nvPr/>
          </p:nvSpPr>
          <p:spPr>
            <a:xfrm>
              <a:off x="5850445" y="557031"/>
              <a:ext cx="480345" cy="480345"/>
            </a:xfrm>
            <a:custGeom>
              <a:avLst/>
              <a:gdLst>
                <a:gd name="connsiteX0" fmla="*/ 480346 w 480345"/>
                <a:gd name="connsiteY0" fmla="*/ 240125 h 480345"/>
                <a:gd name="connsiteX1" fmla="*/ 0 w 480345"/>
                <a:gd name="connsiteY1" fmla="*/ 480346 h 480345"/>
                <a:gd name="connsiteX2" fmla="*/ 163925 w 480345"/>
                <a:gd name="connsiteY2" fmla="*/ 240125 h 480345"/>
                <a:gd name="connsiteX3" fmla="*/ 0 w 480345"/>
                <a:gd name="connsiteY3" fmla="*/ 0 h 480345"/>
                <a:gd name="connsiteX4" fmla="*/ 480346 w 480345"/>
                <a:gd name="connsiteY4" fmla="*/ 240125 h 480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345" h="480345">
                  <a:moveTo>
                    <a:pt x="480346" y="240125"/>
                  </a:moveTo>
                  <a:lnTo>
                    <a:pt x="0" y="480346"/>
                  </a:lnTo>
                  <a:lnTo>
                    <a:pt x="163925" y="240125"/>
                  </a:lnTo>
                  <a:lnTo>
                    <a:pt x="0" y="0"/>
                  </a:lnTo>
                  <a:lnTo>
                    <a:pt x="480346" y="2401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4881E218-85D0-4D02-9D49-12EB49B6B18F}"/>
                </a:ext>
              </a:extLst>
            </p:cNvPr>
            <p:cNvSpPr/>
            <p:nvPr/>
          </p:nvSpPr>
          <p:spPr>
            <a:xfrm>
              <a:off x="6200306" y="557031"/>
              <a:ext cx="480345" cy="480345"/>
            </a:xfrm>
            <a:custGeom>
              <a:avLst/>
              <a:gdLst>
                <a:gd name="connsiteX0" fmla="*/ 480346 w 480345"/>
                <a:gd name="connsiteY0" fmla="*/ 240125 h 480345"/>
                <a:gd name="connsiteX1" fmla="*/ 0 w 480345"/>
                <a:gd name="connsiteY1" fmla="*/ 480346 h 480345"/>
                <a:gd name="connsiteX2" fmla="*/ 163925 w 480345"/>
                <a:gd name="connsiteY2" fmla="*/ 240125 h 480345"/>
                <a:gd name="connsiteX3" fmla="*/ 0 w 480345"/>
                <a:gd name="connsiteY3" fmla="*/ 0 h 480345"/>
                <a:gd name="connsiteX4" fmla="*/ 480346 w 480345"/>
                <a:gd name="connsiteY4" fmla="*/ 240125 h 480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0345" h="480345">
                  <a:moveTo>
                    <a:pt x="480346" y="240125"/>
                  </a:moveTo>
                  <a:lnTo>
                    <a:pt x="0" y="480346"/>
                  </a:lnTo>
                  <a:lnTo>
                    <a:pt x="163925" y="240125"/>
                  </a:lnTo>
                  <a:lnTo>
                    <a:pt x="0" y="0"/>
                  </a:lnTo>
                  <a:lnTo>
                    <a:pt x="480346" y="2401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7" name="矩形 46">
            <a:extLst>
              <a:ext uri="{FF2B5EF4-FFF2-40B4-BE49-F238E27FC236}">
                <a16:creationId xmlns:a16="http://schemas.microsoft.com/office/drawing/2014/main" id="{C4F446F2-B206-47EE-91E2-84CEA166EC20}"/>
              </a:ext>
            </a:extLst>
          </p:cNvPr>
          <p:cNvSpPr/>
          <p:nvPr/>
        </p:nvSpPr>
        <p:spPr>
          <a:xfrm>
            <a:off x="8108404" y="2196283"/>
            <a:ext cx="1082348" cy="307777"/>
          </a:xfrm>
          <a:prstGeom prst="rect">
            <a:avLst/>
          </a:prstGeom>
          <a:scene3d>
            <a:camera prst="orthographicFront"/>
            <a:lightRig rig="contrasting" dir="t"/>
          </a:scene3d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自动化运行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FE365D5B-2F13-4DBF-8A4A-67B7D1876A7B}"/>
              </a:ext>
            </a:extLst>
          </p:cNvPr>
          <p:cNvSpPr>
            <a:spLocks/>
          </p:cNvSpPr>
          <p:nvPr/>
        </p:nvSpPr>
        <p:spPr>
          <a:xfrm>
            <a:off x="8329723" y="1878445"/>
            <a:ext cx="639710" cy="2383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6350"/>
          <a:scene3d>
            <a:camera prst="orthographicFront"/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>
              <a:gradFill>
                <a:gsLst>
                  <a:gs pos="0">
                    <a:schemeClr val="accent1">
                      <a:lumMod val="15000"/>
                      <a:lumOff val="8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17C25480-5E42-4098-880C-258EC15B1B86}"/>
              </a:ext>
            </a:extLst>
          </p:cNvPr>
          <p:cNvSpPr>
            <a:spLocks/>
          </p:cNvSpPr>
          <p:nvPr/>
        </p:nvSpPr>
        <p:spPr>
          <a:xfrm>
            <a:off x="8329723" y="2596863"/>
            <a:ext cx="639710" cy="23833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6350"/>
          <a:scene3d>
            <a:camera prst="orthographicFront"/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>
              <a:gradFill>
                <a:gsLst>
                  <a:gs pos="0">
                    <a:schemeClr val="accent1">
                      <a:lumMod val="15000"/>
                      <a:lumOff val="8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9B4E5723-893F-4394-AA4B-25766ECF9230}"/>
              </a:ext>
            </a:extLst>
          </p:cNvPr>
          <p:cNvSpPr/>
          <p:nvPr/>
        </p:nvSpPr>
        <p:spPr>
          <a:xfrm>
            <a:off x="8403357" y="2569920"/>
            <a:ext cx="492443" cy="276999"/>
          </a:xfrm>
          <a:prstGeom prst="rect">
            <a:avLst/>
          </a:prstGeom>
          <a:scene3d>
            <a:camera prst="orthographicFront"/>
            <a:lightRig rig="contrasting" dir="t"/>
          </a:scene3d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完全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14DB5BF8-64FC-475C-9A12-2789ACCB482D}"/>
              </a:ext>
            </a:extLst>
          </p:cNvPr>
          <p:cNvSpPr/>
          <p:nvPr/>
        </p:nvSpPr>
        <p:spPr>
          <a:xfrm>
            <a:off x="8403357" y="1847076"/>
            <a:ext cx="492443" cy="276999"/>
          </a:xfrm>
          <a:prstGeom prst="rect">
            <a:avLst/>
          </a:prstGeom>
          <a:scene3d>
            <a:camera prst="orthographicFront"/>
            <a:lightRig rig="contrasting" dir="t"/>
          </a:scene3d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部分</a:t>
            </a:r>
          </a:p>
        </p:txBody>
      </p:sp>
      <p:sp>
        <p:nvSpPr>
          <p:cNvPr id="89" name="弧形 88">
            <a:extLst>
              <a:ext uri="{FF2B5EF4-FFF2-40B4-BE49-F238E27FC236}">
                <a16:creationId xmlns:a16="http://schemas.microsoft.com/office/drawing/2014/main" id="{CC4AEE12-BF94-4919-A022-68AC8C5B4AE5}"/>
              </a:ext>
            </a:extLst>
          </p:cNvPr>
          <p:cNvSpPr/>
          <p:nvPr/>
        </p:nvSpPr>
        <p:spPr>
          <a:xfrm>
            <a:off x="4586734" y="846722"/>
            <a:ext cx="3014942" cy="3014940"/>
          </a:xfrm>
          <a:prstGeom prst="arc">
            <a:avLst>
              <a:gd name="adj1" fmla="val 15790971"/>
              <a:gd name="adj2" fmla="val 16608905"/>
            </a:avLst>
          </a:prstGeom>
          <a:noFill/>
          <a:ln w="25400">
            <a:solidFill>
              <a:schemeClr val="accent1">
                <a:lumMod val="20000"/>
                <a:lumOff val="80000"/>
              </a:schemeClr>
            </a:solidFill>
          </a:ln>
          <a:scene3d>
            <a:camera prst="orthographicFront"/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弧形 89">
            <a:extLst>
              <a:ext uri="{FF2B5EF4-FFF2-40B4-BE49-F238E27FC236}">
                <a16:creationId xmlns:a16="http://schemas.microsoft.com/office/drawing/2014/main" id="{ED462280-99A0-4A4D-A8C3-9E16A7AE899B}"/>
              </a:ext>
            </a:extLst>
          </p:cNvPr>
          <p:cNvSpPr/>
          <p:nvPr/>
        </p:nvSpPr>
        <p:spPr>
          <a:xfrm flipV="1">
            <a:off x="4586734" y="846722"/>
            <a:ext cx="3014942" cy="3014940"/>
          </a:xfrm>
          <a:prstGeom prst="arc">
            <a:avLst>
              <a:gd name="adj1" fmla="val 15790971"/>
              <a:gd name="adj2" fmla="val 16608905"/>
            </a:avLst>
          </a:prstGeom>
          <a:noFill/>
          <a:ln w="25400">
            <a:solidFill>
              <a:schemeClr val="accent1">
                <a:lumMod val="20000"/>
                <a:lumOff val="80000"/>
              </a:schemeClr>
            </a:solidFill>
          </a:ln>
          <a:scene3d>
            <a:camera prst="orthographicFront"/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85A6B63F-66A8-4BB8-8B70-ABCAD04D535F}"/>
              </a:ext>
            </a:extLst>
          </p:cNvPr>
          <p:cNvSpPr/>
          <p:nvPr/>
        </p:nvSpPr>
        <p:spPr>
          <a:xfrm>
            <a:off x="4595516" y="3940122"/>
            <a:ext cx="93166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NHTSA </a:t>
            </a:r>
            <a:r>
              <a:rPr lang="zh-CN" altLang="en-US" sz="11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标准</a:t>
            </a:r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id="{92F79456-4F0E-44CB-A640-549DFF137A2C}"/>
              </a:ext>
            </a:extLst>
          </p:cNvPr>
          <p:cNvSpPr/>
          <p:nvPr/>
        </p:nvSpPr>
        <p:spPr>
          <a:xfrm>
            <a:off x="6247062" y="3940122"/>
            <a:ext cx="177644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SAE INTERNATIONAL </a:t>
            </a:r>
            <a:r>
              <a:rPr lang="zh-CN" altLang="en-US" sz="11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标准</a:t>
            </a: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4151426A-E9E1-42D6-BAAA-B2976A28A67D}"/>
              </a:ext>
            </a:extLst>
          </p:cNvPr>
          <p:cNvSpPr>
            <a:spLocks/>
          </p:cNvSpPr>
          <p:nvPr/>
        </p:nvSpPr>
        <p:spPr>
          <a:xfrm>
            <a:off x="4160046" y="3962401"/>
            <a:ext cx="1802604" cy="218936"/>
          </a:xfrm>
          <a:prstGeom prst="roundRect">
            <a:avLst/>
          </a:prstGeom>
          <a:noFill/>
          <a:ln w="6350">
            <a:solidFill>
              <a:schemeClr val="accent1">
                <a:lumMod val="20000"/>
                <a:lumOff val="80000"/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: 圆角 91">
            <a:extLst>
              <a:ext uri="{FF2B5EF4-FFF2-40B4-BE49-F238E27FC236}">
                <a16:creationId xmlns:a16="http://schemas.microsoft.com/office/drawing/2014/main" id="{3CE4790C-2DBC-4B09-B5C2-3B10C75556DB}"/>
              </a:ext>
            </a:extLst>
          </p:cNvPr>
          <p:cNvSpPr>
            <a:spLocks/>
          </p:cNvSpPr>
          <p:nvPr/>
        </p:nvSpPr>
        <p:spPr>
          <a:xfrm>
            <a:off x="6224458" y="3962401"/>
            <a:ext cx="1802604" cy="218936"/>
          </a:xfrm>
          <a:prstGeom prst="roundRect">
            <a:avLst/>
          </a:prstGeom>
          <a:noFill/>
          <a:ln w="6350">
            <a:solidFill>
              <a:schemeClr val="accent1">
                <a:lumMod val="20000"/>
                <a:lumOff val="80000"/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对话气泡: 圆角矩形 40">
            <a:extLst>
              <a:ext uri="{FF2B5EF4-FFF2-40B4-BE49-F238E27FC236}">
                <a16:creationId xmlns:a16="http://schemas.microsoft.com/office/drawing/2014/main" id="{D4C41360-CBF1-4579-96C3-45E590216E08}"/>
              </a:ext>
            </a:extLst>
          </p:cNvPr>
          <p:cNvSpPr/>
          <p:nvPr/>
        </p:nvSpPr>
        <p:spPr>
          <a:xfrm>
            <a:off x="8248874" y="3958776"/>
            <a:ext cx="457625" cy="219730"/>
          </a:xfrm>
          <a:prstGeom prst="wedgeRoundRectCallout">
            <a:avLst>
              <a:gd name="adj1" fmla="val -77885"/>
              <a:gd name="adj2" fmla="val 3209"/>
              <a:gd name="adj3" fmla="val 16667"/>
            </a:avLst>
          </a:prstGeom>
          <a:solidFill>
            <a:schemeClr val="accent1">
              <a:lumMod val="7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C85DA4EB-C94B-42ED-9592-0BA0D7C42A60}"/>
              </a:ext>
            </a:extLst>
          </p:cNvPr>
          <p:cNvSpPr/>
          <p:nvPr/>
        </p:nvSpPr>
        <p:spPr>
          <a:xfrm>
            <a:off x="8272886" y="3949738"/>
            <a:ext cx="415498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ea"/>
              </a:rPr>
              <a:t>常用</a:t>
            </a: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891CA829-3865-4473-9B4C-59A87F3321CA}"/>
              </a:ext>
            </a:extLst>
          </p:cNvPr>
          <p:cNvGrpSpPr/>
          <p:nvPr/>
        </p:nvGrpSpPr>
        <p:grpSpPr>
          <a:xfrm>
            <a:off x="861705" y="3323771"/>
            <a:ext cx="1246495" cy="801088"/>
            <a:chOff x="785505" y="3323771"/>
            <a:chExt cx="1246495" cy="801088"/>
          </a:xfrm>
        </p:grpSpPr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FAD427DD-8205-49EB-ADD7-C9A7D00E8ADE}"/>
                </a:ext>
              </a:extLst>
            </p:cNvPr>
            <p:cNvSpPr/>
            <p:nvPr/>
          </p:nvSpPr>
          <p:spPr>
            <a:xfrm rot="5400000" flipV="1">
              <a:off x="786856" y="3805984"/>
              <a:ext cx="317524" cy="320225"/>
            </a:xfrm>
            <a:custGeom>
              <a:avLst/>
              <a:gdLst>
                <a:gd name="connsiteX0" fmla="*/ 317524 w 317524"/>
                <a:gd name="connsiteY0" fmla="*/ 159705 h 320225"/>
                <a:gd name="connsiteX1" fmla="*/ 317524 w 317524"/>
                <a:gd name="connsiteY1" fmla="*/ 320225 h 320225"/>
                <a:gd name="connsiteX2" fmla="*/ 0 w 317524"/>
                <a:gd name="connsiteY2" fmla="*/ 320225 h 320225"/>
                <a:gd name="connsiteX3" fmla="*/ 0 w 317524"/>
                <a:gd name="connsiteY3" fmla="*/ 0 h 320225"/>
                <a:gd name="connsiteX4" fmla="*/ 157819 w 317524"/>
                <a:gd name="connsiteY4" fmla="*/ 0 h 320225"/>
                <a:gd name="connsiteX0" fmla="*/ 0 w 317524"/>
                <a:gd name="connsiteY0" fmla="*/ 0 h 320225"/>
                <a:gd name="connsiteX1" fmla="*/ 157819 w 317524"/>
                <a:gd name="connsiteY1" fmla="*/ 0 h 320225"/>
                <a:gd name="connsiteX2" fmla="*/ 317524 w 317524"/>
                <a:gd name="connsiteY2" fmla="*/ 159705 h 320225"/>
                <a:gd name="connsiteX3" fmla="*/ 317524 w 317524"/>
                <a:gd name="connsiteY3" fmla="*/ 320225 h 320225"/>
                <a:gd name="connsiteX4" fmla="*/ 0 w 317524"/>
                <a:gd name="connsiteY4" fmla="*/ 320225 h 320225"/>
                <a:gd name="connsiteX5" fmla="*/ 91440 w 317524"/>
                <a:gd name="connsiteY5" fmla="*/ 91440 h 320225"/>
                <a:gd name="connsiteX0" fmla="*/ 0 w 317524"/>
                <a:gd name="connsiteY0" fmla="*/ 0 h 320225"/>
                <a:gd name="connsiteX1" fmla="*/ 157819 w 317524"/>
                <a:gd name="connsiteY1" fmla="*/ 0 h 320225"/>
                <a:gd name="connsiteX2" fmla="*/ 317524 w 317524"/>
                <a:gd name="connsiteY2" fmla="*/ 159705 h 320225"/>
                <a:gd name="connsiteX3" fmla="*/ 317524 w 317524"/>
                <a:gd name="connsiteY3" fmla="*/ 320225 h 320225"/>
                <a:gd name="connsiteX4" fmla="*/ 0 w 317524"/>
                <a:gd name="connsiteY4" fmla="*/ 320225 h 320225"/>
                <a:gd name="connsiteX0" fmla="*/ 0 w 317524"/>
                <a:gd name="connsiteY0" fmla="*/ 0 h 320225"/>
                <a:gd name="connsiteX1" fmla="*/ 157819 w 317524"/>
                <a:gd name="connsiteY1" fmla="*/ 0 h 320225"/>
                <a:gd name="connsiteX2" fmla="*/ 317524 w 317524"/>
                <a:gd name="connsiteY2" fmla="*/ 159705 h 320225"/>
                <a:gd name="connsiteX3" fmla="*/ 317524 w 317524"/>
                <a:gd name="connsiteY3" fmla="*/ 320225 h 320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7524" h="320225">
                  <a:moveTo>
                    <a:pt x="0" y="0"/>
                  </a:moveTo>
                  <a:lnTo>
                    <a:pt x="157819" y="0"/>
                  </a:lnTo>
                  <a:lnTo>
                    <a:pt x="317524" y="159705"/>
                  </a:lnTo>
                  <a:lnTo>
                    <a:pt x="317524" y="320225"/>
                  </a:lnTo>
                </a:path>
              </a:pathLst>
            </a:custGeom>
            <a:noFill/>
            <a:ln w="25400" cap="flat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/>
            </a:ln>
            <a:effectLst>
              <a:innerShdw blurRad="571500">
                <a:schemeClr val="accent1">
                  <a:alpha val="64000"/>
                </a:scheme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F37E93C0-3AE0-433A-832C-88C36D5E14C7}"/>
                </a:ext>
              </a:extLst>
            </p:cNvPr>
            <p:cNvCxnSpPr>
              <a:cxnSpLocks/>
            </p:cNvCxnSpPr>
            <p:nvPr/>
          </p:nvCxnSpPr>
          <p:spPr>
            <a:xfrm>
              <a:off x="1035076" y="4124859"/>
              <a:ext cx="996924" cy="0"/>
            </a:xfrm>
            <a:prstGeom prst="line">
              <a:avLst/>
            </a:prstGeom>
            <a:ln>
              <a:solidFill>
                <a:schemeClr val="accent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2F47857D-846E-4DA7-8687-B1DD90F4FF93}"/>
                </a:ext>
              </a:extLst>
            </p:cNvPr>
            <p:cNvCxnSpPr>
              <a:cxnSpLocks/>
            </p:cNvCxnSpPr>
            <p:nvPr/>
          </p:nvCxnSpPr>
          <p:spPr>
            <a:xfrm>
              <a:off x="785505" y="3323771"/>
              <a:ext cx="0" cy="486228"/>
            </a:xfrm>
            <a:prstGeom prst="line">
              <a:avLst/>
            </a:prstGeom>
            <a:ln>
              <a:solidFill>
                <a:schemeClr val="accent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9F4A83FD-51BF-4687-94DD-D8346EAC96F3}"/>
              </a:ext>
            </a:extLst>
          </p:cNvPr>
          <p:cNvGrpSpPr/>
          <p:nvPr/>
        </p:nvGrpSpPr>
        <p:grpSpPr>
          <a:xfrm flipH="1">
            <a:off x="10083800" y="3323771"/>
            <a:ext cx="1246495" cy="801088"/>
            <a:chOff x="785505" y="3323771"/>
            <a:chExt cx="1246495" cy="801088"/>
          </a:xfrm>
        </p:grpSpPr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931403A1-2F85-435E-B0F0-F11521C234E1}"/>
                </a:ext>
              </a:extLst>
            </p:cNvPr>
            <p:cNvSpPr/>
            <p:nvPr/>
          </p:nvSpPr>
          <p:spPr>
            <a:xfrm rot="5400000" flipV="1">
              <a:off x="786856" y="3805984"/>
              <a:ext cx="317524" cy="320225"/>
            </a:xfrm>
            <a:custGeom>
              <a:avLst/>
              <a:gdLst>
                <a:gd name="connsiteX0" fmla="*/ 317524 w 317524"/>
                <a:gd name="connsiteY0" fmla="*/ 159705 h 320225"/>
                <a:gd name="connsiteX1" fmla="*/ 317524 w 317524"/>
                <a:gd name="connsiteY1" fmla="*/ 320225 h 320225"/>
                <a:gd name="connsiteX2" fmla="*/ 0 w 317524"/>
                <a:gd name="connsiteY2" fmla="*/ 320225 h 320225"/>
                <a:gd name="connsiteX3" fmla="*/ 0 w 317524"/>
                <a:gd name="connsiteY3" fmla="*/ 0 h 320225"/>
                <a:gd name="connsiteX4" fmla="*/ 157819 w 317524"/>
                <a:gd name="connsiteY4" fmla="*/ 0 h 320225"/>
                <a:gd name="connsiteX0" fmla="*/ 0 w 317524"/>
                <a:gd name="connsiteY0" fmla="*/ 0 h 320225"/>
                <a:gd name="connsiteX1" fmla="*/ 157819 w 317524"/>
                <a:gd name="connsiteY1" fmla="*/ 0 h 320225"/>
                <a:gd name="connsiteX2" fmla="*/ 317524 w 317524"/>
                <a:gd name="connsiteY2" fmla="*/ 159705 h 320225"/>
                <a:gd name="connsiteX3" fmla="*/ 317524 w 317524"/>
                <a:gd name="connsiteY3" fmla="*/ 320225 h 320225"/>
                <a:gd name="connsiteX4" fmla="*/ 0 w 317524"/>
                <a:gd name="connsiteY4" fmla="*/ 320225 h 320225"/>
                <a:gd name="connsiteX5" fmla="*/ 91440 w 317524"/>
                <a:gd name="connsiteY5" fmla="*/ 91440 h 320225"/>
                <a:gd name="connsiteX0" fmla="*/ 0 w 317524"/>
                <a:gd name="connsiteY0" fmla="*/ 0 h 320225"/>
                <a:gd name="connsiteX1" fmla="*/ 157819 w 317524"/>
                <a:gd name="connsiteY1" fmla="*/ 0 h 320225"/>
                <a:gd name="connsiteX2" fmla="*/ 317524 w 317524"/>
                <a:gd name="connsiteY2" fmla="*/ 159705 h 320225"/>
                <a:gd name="connsiteX3" fmla="*/ 317524 w 317524"/>
                <a:gd name="connsiteY3" fmla="*/ 320225 h 320225"/>
                <a:gd name="connsiteX4" fmla="*/ 0 w 317524"/>
                <a:gd name="connsiteY4" fmla="*/ 320225 h 320225"/>
                <a:gd name="connsiteX0" fmla="*/ 0 w 317524"/>
                <a:gd name="connsiteY0" fmla="*/ 0 h 320225"/>
                <a:gd name="connsiteX1" fmla="*/ 157819 w 317524"/>
                <a:gd name="connsiteY1" fmla="*/ 0 h 320225"/>
                <a:gd name="connsiteX2" fmla="*/ 317524 w 317524"/>
                <a:gd name="connsiteY2" fmla="*/ 159705 h 320225"/>
                <a:gd name="connsiteX3" fmla="*/ 317524 w 317524"/>
                <a:gd name="connsiteY3" fmla="*/ 320225 h 320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7524" h="320225">
                  <a:moveTo>
                    <a:pt x="0" y="0"/>
                  </a:moveTo>
                  <a:lnTo>
                    <a:pt x="157819" y="0"/>
                  </a:lnTo>
                  <a:lnTo>
                    <a:pt x="317524" y="159705"/>
                  </a:lnTo>
                  <a:lnTo>
                    <a:pt x="317524" y="320225"/>
                  </a:lnTo>
                </a:path>
              </a:pathLst>
            </a:custGeom>
            <a:noFill/>
            <a:ln w="25400" cap="flat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/>
            </a:ln>
            <a:effectLst>
              <a:innerShdw blurRad="571500">
                <a:schemeClr val="accent1">
                  <a:alpha val="64000"/>
                </a:scheme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id="{0BDBCEBE-6DA4-4FA6-914D-63C54A44F62E}"/>
                </a:ext>
              </a:extLst>
            </p:cNvPr>
            <p:cNvCxnSpPr>
              <a:cxnSpLocks/>
            </p:cNvCxnSpPr>
            <p:nvPr/>
          </p:nvCxnSpPr>
          <p:spPr>
            <a:xfrm>
              <a:off x="1035076" y="4124859"/>
              <a:ext cx="996924" cy="0"/>
            </a:xfrm>
            <a:prstGeom prst="line">
              <a:avLst/>
            </a:prstGeom>
            <a:ln>
              <a:solidFill>
                <a:schemeClr val="accent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id="{4A9BFF0A-6232-4794-B423-33AB26667CD0}"/>
                </a:ext>
              </a:extLst>
            </p:cNvPr>
            <p:cNvCxnSpPr>
              <a:cxnSpLocks/>
            </p:cNvCxnSpPr>
            <p:nvPr/>
          </p:nvCxnSpPr>
          <p:spPr>
            <a:xfrm>
              <a:off x="785505" y="3323771"/>
              <a:ext cx="0" cy="486228"/>
            </a:xfrm>
            <a:prstGeom prst="line">
              <a:avLst/>
            </a:prstGeom>
            <a:ln>
              <a:solidFill>
                <a:schemeClr val="accent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63CE2600-4019-48C6-A2A5-5B13DEF2FFC5}"/>
              </a:ext>
            </a:extLst>
          </p:cNvPr>
          <p:cNvGrpSpPr/>
          <p:nvPr/>
        </p:nvGrpSpPr>
        <p:grpSpPr>
          <a:xfrm flipV="1">
            <a:off x="861705" y="1261089"/>
            <a:ext cx="1246495" cy="801088"/>
            <a:chOff x="785505" y="3323771"/>
            <a:chExt cx="1246495" cy="801088"/>
          </a:xfrm>
        </p:grpSpPr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F8AEB303-8035-41EE-B89C-715C24939963}"/>
                </a:ext>
              </a:extLst>
            </p:cNvPr>
            <p:cNvSpPr/>
            <p:nvPr/>
          </p:nvSpPr>
          <p:spPr>
            <a:xfrm rot="5400000" flipV="1">
              <a:off x="786856" y="3805984"/>
              <a:ext cx="317524" cy="320225"/>
            </a:xfrm>
            <a:custGeom>
              <a:avLst/>
              <a:gdLst>
                <a:gd name="connsiteX0" fmla="*/ 317524 w 317524"/>
                <a:gd name="connsiteY0" fmla="*/ 159705 h 320225"/>
                <a:gd name="connsiteX1" fmla="*/ 317524 w 317524"/>
                <a:gd name="connsiteY1" fmla="*/ 320225 h 320225"/>
                <a:gd name="connsiteX2" fmla="*/ 0 w 317524"/>
                <a:gd name="connsiteY2" fmla="*/ 320225 h 320225"/>
                <a:gd name="connsiteX3" fmla="*/ 0 w 317524"/>
                <a:gd name="connsiteY3" fmla="*/ 0 h 320225"/>
                <a:gd name="connsiteX4" fmla="*/ 157819 w 317524"/>
                <a:gd name="connsiteY4" fmla="*/ 0 h 320225"/>
                <a:gd name="connsiteX0" fmla="*/ 0 w 317524"/>
                <a:gd name="connsiteY0" fmla="*/ 0 h 320225"/>
                <a:gd name="connsiteX1" fmla="*/ 157819 w 317524"/>
                <a:gd name="connsiteY1" fmla="*/ 0 h 320225"/>
                <a:gd name="connsiteX2" fmla="*/ 317524 w 317524"/>
                <a:gd name="connsiteY2" fmla="*/ 159705 h 320225"/>
                <a:gd name="connsiteX3" fmla="*/ 317524 w 317524"/>
                <a:gd name="connsiteY3" fmla="*/ 320225 h 320225"/>
                <a:gd name="connsiteX4" fmla="*/ 0 w 317524"/>
                <a:gd name="connsiteY4" fmla="*/ 320225 h 320225"/>
                <a:gd name="connsiteX5" fmla="*/ 91440 w 317524"/>
                <a:gd name="connsiteY5" fmla="*/ 91440 h 320225"/>
                <a:gd name="connsiteX0" fmla="*/ 0 w 317524"/>
                <a:gd name="connsiteY0" fmla="*/ 0 h 320225"/>
                <a:gd name="connsiteX1" fmla="*/ 157819 w 317524"/>
                <a:gd name="connsiteY1" fmla="*/ 0 h 320225"/>
                <a:gd name="connsiteX2" fmla="*/ 317524 w 317524"/>
                <a:gd name="connsiteY2" fmla="*/ 159705 h 320225"/>
                <a:gd name="connsiteX3" fmla="*/ 317524 w 317524"/>
                <a:gd name="connsiteY3" fmla="*/ 320225 h 320225"/>
                <a:gd name="connsiteX4" fmla="*/ 0 w 317524"/>
                <a:gd name="connsiteY4" fmla="*/ 320225 h 320225"/>
                <a:gd name="connsiteX0" fmla="*/ 0 w 317524"/>
                <a:gd name="connsiteY0" fmla="*/ 0 h 320225"/>
                <a:gd name="connsiteX1" fmla="*/ 157819 w 317524"/>
                <a:gd name="connsiteY1" fmla="*/ 0 h 320225"/>
                <a:gd name="connsiteX2" fmla="*/ 317524 w 317524"/>
                <a:gd name="connsiteY2" fmla="*/ 159705 h 320225"/>
                <a:gd name="connsiteX3" fmla="*/ 317524 w 317524"/>
                <a:gd name="connsiteY3" fmla="*/ 320225 h 320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7524" h="320225">
                  <a:moveTo>
                    <a:pt x="0" y="0"/>
                  </a:moveTo>
                  <a:lnTo>
                    <a:pt x="157819" y="0"/>
                  </a:lnTo>
                  <a:lnTo>
                    <a:pt x="317524" y="159705"/>
                  </a:lnTo>
                  <a:lnTo>
                    <a:pt x="317524" y="320225"/>
                  </a:lnTo>
                </a:path>
              </a:pathLst>
            </a:custGeom>
            <a:noFill/>
            <a:ln w="25400" cap="flat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/>
            </a:ln>
            <a:effectLst>
              <a:innerShdw blurRad="571500">
                <a:schemeClr val="accent1">
                  <a:alpha val="64000"/>
                </a:scheme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4F1912BA-02B9-4804-AFAF-8FE6A720BEDF}"/>
                </a:ext>
              </a:extLst>
            </p:cNvPr>
            <p:cNvCxnSpPr>
              <a:cxnSpLocks/>
            </p:cNvCxnSpPr>
            <p:nvPr/>
          </p:nvCxnSpPr>
          <p:spPr>
            <a:xfrm>
              <a:off x="1035076" y="4124859"/>
              <a:ext cx="996924" cy="0"/>
            </a:xfrm>
            <a:prstGeom prst="line">
              <a:avLst/>
            </a:prstGeom>
            <a:ln>
              <a:solidFill>
                <a:schemeClr val="accent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id="{A8A6B78F-F5FA-4EE0-9261-4918F8EC12D9}"/>
                </a:ext>
              </a:extLst>
            </p:cNvPr>
            <p:cNvCxnSpPr>
              <a:cxnSpLocks/>
            </p:cNvCxnSpPr>
            <p:nvPr/>
          </p:nvCxnSpPr>
          <p:spPr>
            <a:xfrm>
              <a:off x="785505" y="3323771"/>
              <a:ext cx="0" cy="486228"/>
            </a:xfrm>
            <a:prstGeom prst="line">
              <a:avLst/>
            </a:prstGeom>
            <a:ln>
              <a:solidFill>
                <a:schemeClr val="accent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835C06DE-57FB-4908-AB4D-0007E251F592}"/>
              </a:ext>
            </a:extLst>
          </p:cNvPr>
          <p:cNvGrpSpPr/>
          <p:nvPr/>
        </p:nvGrpSpPr>
        <p:grpSpPr>
          <a:xfrm flipH="1" flipV="1">
            <a:off x="10083800" y="1261089"/>
            <a:ext cx="1246495" cy="801088"/>
            <a:chOff x="785505" y="3323771"/>
            <a:chExt cx="1246495" cy="801088"/>
          </a:xfrm>
        </p:grpSpPr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01443B77-128A-494B-8CD6-D0CF0A567A96}"/>
                </a:ext>
              </a:extLst>
            </p:cNvPr>
            <p:cNvSpPr/>
            <p:nvPr/>
          </p:nvSpPr>
          <p:spPr>
            <a:xfrm rot="5400000" flipV="1">
              <a:off x="786856" y="3805984"/>
              <a:ext cx="317524" cy="320225"/>
            </a:xfrm>
            <a:custGeom>
              <a:avLst/>
              <a:gdLst>
                <a:gd name="connsiteX0" fmla="*/ 317524 w 317524"/>
                <a:gd name="connsiteY0" fmla="*/ 159705 h 320225"/>
                <a:gd name="connsiteX1" fmla="*/ 317524 w 317524"/>
                <a:gd name="connsiteY1" fmla="*/ 320225 h 320225"/>
                <a:gd name="connsiteX2" fmla="*/ 0 w 317524"/>
                <a:gd name="connsiteY2" fmla="*/ 320225 h 320225"/>
                <a:gd name="connsiteX3" fmla="*/ 0 w 317524"/>
                <a:gd name="connsiteY3" fmla="*/ 0 h 320225"/>
                <a:gd name="connsiteX4" fmla="*/ 157819 w 317524"/>
                <a:gd name="connsiteY4" fmla="*/ 0 h 320225"/>
                <a:gd name="connsiteX0" fmla="*/ 0 w 317524"/>
                <a:gd name="connsiteY0" fmla="*/ 0 h 320225"/>
                <a:gd name="connsiteX1" fmla="*/ 157819 w 317524"/>
                <a:gd name="connsiteY1" fmla="*/ 0 h 320225"/>
                <a:gd name="connsiteX2" fmla="*/ 317524 w 317524"/>
                <a:gd name="connsiteY2" fmla="*/ 159705 h 320225"/>
                <a:gd name="connsiteX3" fmla="*/ 317524 w 317524"/>
                <a:gd name="connsiteY3" fmla="*/ 320225 h 320225"/>
                <a:gd name="connsiteX4" fmla="*/ 0 w 317524"/>
                <a:gd name="connsiteY4" fmla="*/ 320225 h 320225"/>
                <a:gd name="connsiteX5" fmla="*/ 91440 w 317524"/>
                <a:gd name="connsiteY5" fmla="*/ 91440 h 320225"/>
                <a:gd name="connsiteX0" fmla="*/ 0 w 317524"/>
                <a:gd name="connsiteY0" fmla="*/ 0 h 320225"/>
                <a:gd name="connsiteX1" fmla="*/ 157819 w 317524"/>
                <a:gd name="connsiteY1" fmla="*/ 0 h 320225"/>
                <a:gd name="connsiteX2" fmla="*/ 317524 w 317524"/>
                <a:gd name="connsiteY2" fmla="*/ 159705 h 320225"/>
                <a:gd name="connsiteX3" fmla="*/ 317524 w 317524"/>
                <a:gd name="connsiteY3" fmla="*/ 320225 h 320225"/>
                <a:gd name="connsiteX4" fmla="*/ 0 w 317524"/>
                <a:gd name="connsiteY4" fmla="*/ 320225 h 320225"/>
                <a:gd name="connsiteX0" fmla="*/ 0 w 317524"/>
                <a:gd name="connsiteY0" fmla="*/ 0 h 320225"/>
                <a:gd name="connsiteX1" fmla="*/ 157819 w 317524"/>
                <a:gd name="connsiteY1" fmla="*/ 0 h 320225"/>
                <a:gd name="connsiteX2" fmla="*/ 317524 w 317524"/>
                <a:gd name="connsiteY2" fmla="*/ 159705 h 320225"/>
                <a:gd name="connsiteX3" fmla="*/ 317524 w 317524"/>
                <a:gd name="connsiteY3" fmla="*/ 320225 h 320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7524" h="320225">
                  <a:moveTo>
                    <a:pt x="0" y="0"/>
                  </a:moveTo>
                  <a:lnTo>
                    <a:pt x="157819" y="0"/>
                  </a:lnTo>
                  <a:lnTo>
                    <a:pt x="317524" y="159705"/>
                  </a:lnTo>
                  <a:lnTo>
                    <a:pt x="317524" y="320225"/>
                  </a:lnTo>
                </a:path>
              </a:pathLst>
            </a:custGeom>
            <a:noFill/>
            <a:ln w="25400" cap="flat">
              <a:solidFill>
                <a:schemeClr val="accent1">
                  <a:lumMod val="60000"/>
                  <a:lumOff val="40000"/>
                </a:schemeClr>
              </a:solidFill>
              <a:prstDash val="solid"/>
              <a:miter/>
            </a:ln>
            <a:effectLst>
              <a:innerShdw blurRad="571500">
                <a:schemeClr val="accent1">
                  <a:alpha val="64000"/>
                </a:scheme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id="{831F8478-19AC-4AAF-A572-563D5AD7721F}"/>
                </a:ext>
              </a:extLst>
            </p:cNvPr>
            <p:cNvCxnSpPr>
              <a:cxnSpLocks/>
            </p:cNvCxnSpPr>
            <p:nvPr/>
          </p:nvCxnSpPr>
          <p:spPr>
            <a:xfrm>
              <a:off x="1035076" y="4124859"/>
              <a:ext cx="996924" cy="0"/>
            </a:xfrm>
            <a:prstGeom prst="line">
              <a:avLst/>
            </a:prstGeom>
            <a:ln>
              <a:solidFill>
                <a:schemeClr val="accent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4824854B-44BF-45A9-B0E5-C320A4E51E82}"/>
                </a:ext>
              </a:extLst>
            </p:cNvPr>
            <p:cNvCxnSpPr>
              <a:cxnSpLocks/>
            </p:cNvCxnSpPr>
            <p:nvPr/>
          </p:nvCxnSpPr>
          <p:spPr>
            <a:xfrm>
              <a:off x="785505" y="3323771"/>
              <a:ext cx="0" cy="486228"/>
            </a:xfrm>
            <a:prstGeom prst="line">
              <a:avLst/>
            </a:prstGeom>
            <a:ln>
              <a:solidFill>
                <a:schemeClr val="accent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8" name="图片 57">
            <a:extLst>
              <a:ext uri="{FF2B5EF4-FFF2-40B4-BE49-F238E27FC236}">
                <a16:creationId xmlns:a16="http://schemas.microsoft.com/office/drawing/2014/main" id="{66D12F71-4A5D-4F51-B026-E1F525DA155B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5286606" y="930729"/>
            <a:ext cx="1604964" cy="2836359"/>
          </a:xfrm>
          <a:prstGeom prst="rect">
            <a:avLst/>
          </a:prstGeom>
          <a:scene3d>
            <a:camera prst="orthographicFront"/>
            <a:lightRig rig="contrasting" dir="t"/>
          </a:scene3d>
        </p:spPr>
      </p:pic>
    </p:spTree>
    <p:extLst>
      <p:ext uri="{BB962C8B-B14F-4D97-AF65-F5344CB8AC3E}">
        <p14:creationId xmlns:p14="http://schemas.microsoft.com/office/powerpoint/2010/main" val="16557700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">
              <a:schemeClr val="accent3"/>
            </a:gs>
            <a:gs pos="97000">
              <a:schemeClr val="accent3"/>
            </a:gs>
            <a:gs pos="68000">
              <a:schemeClr val="accent2">
                <a:lumMod val="80000"/>
              </a:schemeClr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图片 77">
            <a:extLst>
              <a:ext uri="{FF2B5EF4-FFF2-40B4-BE49-F238E27FC236}">
                <a16:creationId xmlns:a16="http://schemas.microsoft.com/office/drawing/2014/main" id="{F5FB748C-1418-4650-8923-527BD7B89B9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3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531"/>
          </a:xfrm>
          <a:prstGeom prst="rect">
            <a:avLst/>
          </a:prstGeom>
        </p:spPr>
      </p:pic>
      <p:sp>
        <p:nvSpPr>
          <p:cNvPr id="79" name="矩形 78">
            <a:extLst>
              <a:ext uri="{FF2B5EF4-FFF2-40B4-BE49-F238E27FC236}">
                <a16:creationId xmlns:a16="http://schemas.microsoft.com/office/drawing/2014/main" id="{B5DC2C2E-F1AD-47DD-ACE2-B5601B006A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3">
                  <a:alpha val="88000"/>
                  <a:lumMod val="80000"/>
                </a:schemeClr>
              </a:gs>
              <a:gs pos="91000">
                <a:schemeClr val="accent3">
                  <a:alpha val="95000"/>
                  <a:lumMod val="85000"/>
                </a:schemeClr>
              </a:gs>
              <a:gs pos="62000">
                <a:srgbClr val="152569">
                  <a:alpha val="95000"/>
                  <a:lumMod val="82000"/>
                </a:srgbClr>
              </a:gs>
            </a:gsLst>
            <a:lin ang="78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8" name="图片 57">
            <a:extLst>
              <a:ext uri="{FF2B5EF4-FFF2-40B4-BE49-F238E27FC236}">
                <a16:creationId xmlns:a16="http://schemas.microsoft.com/office/drawing/2014/main" id="{E8E930C9-E67A-40DA-834E-0EEC955EA2A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541886" y="0"/>
            <a:ext cx="3650114" cy="2694667"/>
          </a:xfrm>
          <a:custGeom>
            <a:avLst/>
            <a:gdLst>
              <a:gd name="connsiteX0" fmla="*/ 0 w 3650114"/>
              <a:gd name="connsiteY0" fmla="*/ 0 h 2694667"/>
              <a:gd name="connsiteX1" fmla="*/ 3650114 w 3650114"/>
              <a:gd name="connsiteY1" fmla="*/ 0 h 2694667"/>
              <a:gd name="connsiteX2" fmla="*/ 3650114 w 3650114"/>
              <a:gd name="connsiteY2" fmla="*/ 2694667 h 2694667"/>
              <a:gd name="connsiteX3" fmla="*/ 0 w 3650114"/>
              <a:gd name="connsiteY3" fmla="*/ 2694667 h 2694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0114" h="2694667">
                <a:moveTo>
                  <a:pt x="0" y="0"/>
                </a:moveTo>
                <a:lnTo>
                  <a:pt x="3650114" y="0"/>
                </a:lnTo>
                <a:lnTo>
                  <a:pt x="3650114" y="2694667"/>
                </a:lnTo>
                <a:lnTo>
                  <a:pt x="0" y="2694667"/>
                </a:lnTo>
                <a:close/>
              </a:path>
            </a:pathLst>
          </a:cu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id="{F332EFFD-CD73-4C0A-BC52-936A389CE64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970201"/>
            <a:ext cx="2225248" cy="4887799"/>
          </a:xfrm>
          <a:custGeom>
            <a:avLst/>
            <a:gdLst>
              <a:gd name="connsiteX0" fmla="*/ 0 w 2225248"/>
              <a:gd name="connsiteY0" fmla="*/ 0 h 4887799"/>
              <a:gd name="connsiteX1" fmla="*/ 2225248 w 2225248"/>
              <a:gd name="connsiteY1" fmla="*/ 0 h 4887799"/>
              <a:gd name="connsiteX2" fmla="*/ 2225248 w 2225248"/>
              <a:gd name="connsiteY2" fmla="*/ 4887799 h 4887799"/>
              <a:gd name="connsiteX3" fmla="*/ 0 w 2225248"/>
              <a:gd name="connsiteY3" fmla="*/ 4887799 h 4887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5248" h="4887799">
                <a:moveTo>
                  <a:pt x="0" y="0"/>
                </a:moveTo>
                <a:lnTo>
                  <a:pt x="2225248" y="0"/>
                </a:lnTo>
                <a:lnTo>
                  <a:pt x="2225248" y="4887799"/>
                </a:lnTo>
                <a:lnTo>
                  <a:pt x="0" y="4887799"/>
                </a:lnTo>
                <a:close/>
              </a:path>
            </a:pathLst>
          </a:custGeom>
        </p:spPr>
      </p:pic>
      <p:sp>
        <p:nvSpPr>
          <p:cNvPr id="49" name="矩形: 剪去对角 48">
            <a:extLst>
              <a:ext uri="{FF2B5EF4-FFF2-40B4-BE49-F238E27FC236}">
                <a16:creationId xmlns:a16="http://schemas.microsoft.com/office/drawing/2014/main" id="{5024E7AE-9955-4C51-AD34-B188CA422C6A}"/>
              </a:ext>
            </a:extLst>
          </p:cNvPr>
          <p:cNvSpPr/>
          <p:nvPr/>
        </p:nvSpPr>
        <p:spPr>
          <a:xfrm rot="5400000" flipH="1">
            <a:off x="5931957" y="730095"/>
            <a:ext cx="4967111" cy="6351719"/>
          </a:xfrm>
          <a:prstGeom prst="snip2DiagRect">
            <a:avLst>
              <a:gd name="adj1" fmla="val 3884"/>
              <a:gd name="adj2" fmla="val 4151"/>
            </a:avLst>
          </a:prstGeom>
          <a:noFill/>
          <a:ln w="6350" cap="flat">
            <a:gradFill>
              <a:gsLst>
                <a:gs pos="34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0"/>
            </a:gradFill>
            <a:prstDash val="solid"/>
            <a:miter/>
          </a:ln>
          <a:effectLst>
            <a:innerShdw blurRad="571500">
              <a:schemeClr val="accent1">
                <a:alpha val="64000"/>
              </a:scheme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16" name="矩形: 剪去对角 115">
            <a:extLst>
              <a:ext uri="{FF2B5EF4-FFF2-40B4-BE49-F238E27FC236}">
                <a16:creationId xmlns:a16="http://schemas.microsoft.com/office/drawing/2014/main" id="{03FCE7AD-3BD2-4034-8DDB-6515E9B08BD5}"/>
              </a:ext>
            </a:extLst>
          </p:cNvPr>
          <p:cNvSpPr/>
          <p:nvPr/>
        </p:nvSpPr>
        <p:spPr>
          <a:xfrm rot="16200000">
            <a:off x="2265215" y="-341976"/>
            <a:ext cx="5216522" cy="8516669"/>
          </a:xfrm>
          <a:prstGeom prst="snip2DiagRect">
            <a:avLst>
              <a:gd name="adj1" fmla="val 2423"/>
              <a:gd name="adj2" fmla="val 2982"/>
            </a:avLst>
          </a:prstGeom>
          <a:gradFill flip="none" rotWithShape="1">
            <a:gsLst>
              <a:gs pos="74000">
                <a:schemeClr val="accent2">
                  <a:alpha val="0"/>
                </a:schemeClr>
              </a:gs>
              <a:gs pos="100000">
                <a:schemeClr val="accent1">
                  <a:alpha val="30000"/>
                </a:schemeClr>
              </a:gs>
              <a:gs pos="52000">
                <a:srgbClr val="21337D">
                  <a:alpha val="34000"/>
                </a:srgbClr>
              </a:gs>
              <a:gs pos="30000">
                <a:schemeClr val="accent2">
                  <a:alpha val="0"/>
                </a:schemeClr>
              </a:gs>
            </a:gsLst>
            <a:lin ang="16200000" scaled="0"/>
            <a:tileRect/>
          </a:gradFill>
          <a:ln w="9525" cap="flat">
            <a:gradFill>
              <a:gsLst>
                <a:gs pos="34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0"/>
            </a:gradFill>
            <a:prstDash val="solid"/>
            <a:miter/>
          </a:ln>
          <a:effectLst>
            <a:innerShdw blurRad="571500">
              <a:schemeClr val="accent1">
                <a:alpha val="64000"/>
              </a:scheme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3" name="椭圆 102">
            <a:extLst>
              <a:ext uri="{FF2B5EF4-FFF2-40B4-BE49-F238E27FC236}">
                <a16:creationId xmlns:a16="http://schemas.microsoft.com/office/drawing/2014/main" id="{6EE5A96F-A153-4D90-BC07-28773C307529}"/>
              </a:ext>
            </a:extLst>
          </p:cNvPr>
          <p:cNvSpPr/>
          <p:nvPr/>
        </p:nvSpPr>
        <p:spPr>
          <a:xfrm>
            <a:off x="839285" y="5984242"/>
            <a:ext cx="4626712" cy="369332"/>
          </a:xfrm>
          <a:prstGeom prst="ellips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40000"/>
                </a:schemeClr>
              </a:gs>
            </a:gsLst>
            <a:lin ang="5400000" scaled="0"/>
          </a:gradFill>
          <a:ln w="15875">
            <a:gradFill>
              <a:gsLst>
                <a:gs pos="31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4" name="直接连接符 83">
            <a:extLst>
              <a:ext uri="{FF2B5EF4-FFF2-40B4-BE49-F238E27FC236}">
                <a16:creationId xmlns:a16="http://schemas.microsoft.com/office/drawing/2014/main" id="{A2CA1967-0F8F-4F43-B731-8E816A338618}"/>
              </a:ext>
            </a:extLst>
          </p:cNvPr>
          <p:cNvCxnSpPr/>
          <p:nvPr/>
        </p:nvCxnSpPr>
        <p:spPr>
          <a:xfrm>
            <a:off x="4722049" y="4605455"/>
            <a:ext cx="0" cy="711806"/>
          </a:xfrm>
          <a:prstGeom prst="line">
            <a:avLst/>
          </a:prstGeom>
          <a:ln w="22225" cap="rnd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id="{3FBE9083-42A7-40B6-AFBF-4A7B2222FE34}"/>
              </a:ext>
            </a:extLst>
          </p:cNvPr>
          <p:cNvCxnSpPr/>
          <p:nvPr/>
        </p:nvCxnSpPr>
        <p:spPr>
          <a:xfrm>
            <a:off x="3324766" y="4310778"/>
            <a:ext cx="0" cy="711806"/>
          </a:xfrm>
          <a:prstGeom prst="line">
            <a:avLst/>
          </a:prstGeom>
          <a:ln w="22225" cap="rnd">
            <a:gradFill flip="none" rotWithShape="1">
              <a:gsLst>
                <a:gs pos="0">
                  <a:schemeClr val="accent1">
                    <a:alpha val="22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>
            <a:extLst>
              <a:ext uri="{FF2B5EF4-FFF2-40B4-BE49-F238E27FC236}">
                <a16:creationId xmlns:a16="http://schemas.microsoft.com/office/drawing/2014/main" id="{9322FF34-2BA4-47B5-B723-9990B4AD4475}"/>
              </a:ext>
            </a:extLst>
          </p:cNvPr>
          <p:cNvSpPr/>
          <p:nvPr/>
        </p:nvSpPr>
        <p:spPr>
          <a:xfrm>
            <a:off x="785505" y="450334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74000">
                      <a:schemeClr val="accent1"/>
                    </a:gs>
                  </a:gsLst>
                  <a:lin ang="4800000" scaled="0"/>
                </a:gradFill>
                <a:latin typeface="+mj-ea"/>
                <a:ea typeface="+mj-ea"/>
              </a:rPr>
              <a:t>自动驾驶面临的诸多挑战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A24A61F-9701-4FCC-B1D2-71FA3A9BEFB0}"/>
              </a:ext>
            </a:extLst>
          </p:cNvPr>
          <p:cNvGrpSpPr/>
          <p:nvPr/>
        </p:nvGrpSpPr>
        <p:grpSpPr>
          <a:xfrm>
            <a:off x="10768329" y="563691"/>
            <a:ext cx="835811" cy="191178"/>
            <a:chOff x="2781300" y="571500"/>
            <a:chExt cx="3914376" cy="895350"/>
          </a:xfrm>
          <a:solidFill>
            <a:srgbClr val="32D4E9"/>
          </a:solidFill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F00020EB-47DC-4A41-9A06-751F554E6242}"/>
                </a:ext>
              </a:extLst>
            </p:cNvPr>
            <p:cNvSpPr/>
            <p:nvPr/>
          </p:nvSpPr>
          <p:spPr>
            <a:xfrm flipH="1">
              <a:off x="3031330" y="848632"/>
              <a:ext cx="812006" cy="618217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45A609DC-B41D-476C-A548-490249346E8E}"/>
                </a:ext>
              </a:extLst>
            </p:cNvPr>
            <p:cNvSpPr/>
            <p:nvPr/>
          </p:nvSpPr>
          <p:spPr>
            <a:xfrm>
              <a:off x="2781300" y="571500"/>
              <a:ext cx="966788" cy="8953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6F7E8DF0-AA08-4095-88D4-319F2C5298EC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901741" y="571500"/>
              <a:ext cx="2793935" cy="884640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en-US" dirty="0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84F27FDA-37CE-4668-96F5-D3FA153DE215}"/>
              </a:ext>
            </a:extLst>
          </p:cNvPr>
          <p:cNvGrpSpPr/>
          <p:nvPr/>
        </p:nvGrpSpPr>
        <p:grpSpPr>
          <a:xfrm>
            <a:off x="456147" y="536554"/>
            <a:ext cx="278558" cy="357965"/>
            <a:chOff x="6401641" y="1944024"/>
            <a:chExt cx="710841" cy="913476"/>
          </a:xfrm>
          <a:gradFill>
            <a:gsLst>
              <a:gs pos="0">
                <a:srgbClr val="D9F7FB"/>
              </a:gs>
              <a:gs pos="76000">
                <a:schemeClr val="accent1"/>
              </a:gs>
            </a:gsLst>
            <a:lin ang="0" scaled="0"/>
          </a:gradFill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6FDFE50B-6184-456D-975C-2564318ADC7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850150" y="1944024"/>
              <a:ext cx="262332" cy="913476"/>
            </a:xfrm>
            <a:custGeom>
              <a:avLst/>
              <a:gdLst>
                <a:gd name="connsiteX0" fmla="*/ 46029 w 262332"/>
                <a:gd name="connsiteY0" fmla="*/ 0 h 913476"/>
                <a:gd name="connsiteX1" fmla="*/ 78495 w 262332"/>
                <a:gd name="connsiteY1" fmla="*/ 13331 h 913476"/>
                <a:gd name="connsiteX2" fmla="*/ 262332 w 262332"/>
                <a:gd name="connsiteY2" fmla="*/ 456840 h 913476"/>
                <a:gd name="connsiteX3" fmla="*/ 78495 w 262332"/>
                <a:gd name="connsiteY3" fmla="*/ 900077 h 913476"/>
                <a:gd name="connsiteX4" fmla="*/ 45892 w 262332"/>
                <a:gd name="connsiteY4" fmla="*/ 913476 h 913476"/>
                <a:gd name="connsiteX5" fmla="*/ 13563 w 262332"/>
                <a:gd name="connsiteY5" fmla="*/ 900077 h 913476"/>
                <a:gd name="connsiteX6" fmla="*/ 13563 w 262332"/>
                <a:gd name="connsiteY6" fmla="*/ 835274 h 913476"/>
                <a:gd name="connsiteX7" fmla="*/ 170550 w 262332"/>
                <a:gd name="connsiteY7" fmla="*/ 456840 h 913476"/>
                <a:gd name="connsiteX8" fmla="*/ 13563 w 262332"/>
                <a:gd name="connsiteY8" fmla="*/ 78408 h 913476"/>
                <a:gd name="connsiteX9" fmla="*/ 13563 w 262332"/>
                <a:gd name="connsiteY9" fmla="*/ 13331 h 913476"/>
                <a:gd name="connsiteX10" fmla="*/ 46029 w 262332"/>
                <a:gd name="connsiteY10" fmla="*/ 0 h 913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2332" h="913476">
                  <a:moveTo>
                    <a:pt x="46029" y="0"/>
                  </a:moveTo>
                  <a:cubicBezTo>
                    <a:pt x="57810" y="0"/>
                    <a:pt x="69591" y="4445"/>
                    <a:pt x="78495" y="13331"/>
                  </a:cubicBezTo>
                  <a:cubicBezTo>
                    <a:pt x="197125" y="131728"/>
                    <a:pt x="262607" y="289227"/>
                    <a:pt x="262332" y="456840"/>
                  </a:cubicBezTo>
                  <a:cubicBezTo>
                    <a:pt x="262332" y="624183"/>
                    <a:pt x="197125" y="781682"/>
                    <a:pt x="78495" y="900077"/>
                  </a:cubicBezTo>
                  <a:cubicBezTo>
                    <a:pt x="69453" y="909102"/>
                    <a:pt x="57672" y="913476"/>
                    <a:pt x="45892" y="913476"/>
                  </a:cubicBezTo>
                  <a:cubicBezTo>
                    <a:pt x="34385" y="913476"/>
                    <a:pt x="22604" y="909102"/>
                    <a:pt x="13563" y="900077"/>
                  </a:cubicBezTo>
                  <a:cubicBezTo>
                    <a:pt x="-4520" y="882031"/>
                    <a:pt x="-4520" y="853047"/>
                    <a:pt x="13563" y="835274"/>
                  </a:cubicBezTo>
                  <a:cubicBezTo>
                    <a:pt x="114934" y="734103"/>
                    <a:pt x="170550" y="599848"/>
                    <a:pt x="170550" y="456840"/>
                  </a:cubicBezTo>
                  <a:cubicBezTo>
                    <a:pt x="170550" y="313835"/>
                    <a:pt x="114934" y="179305"/>
                    <a:pt x="13563" y="78408"/>
                  </a:cubicBezTo>
                  <a:cubicBezTo>
                    <a:pt x="-4520" y="60360"/>
                    <a:pt x="-4520" y="31376"/>
                    <a:pt x="13563" y="13331"/>
                  </a:cubicBezTo>
                  <a:cubicBezTo>
                    <a:pt x="22467" y="4445"/>
                    <a:pt x="34248" y="0"/>
                    <a:pt x="46029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square">
              <a:noAutofit/>
            </a:bodyPr>
            <a:lstStyle/>
            <a:p>
              <a:endParaRPr 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EE0C3562-4F71-4B2B-B78B-BA6898B3C98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713142" y="2080966"/>
              <a:ext cx="205237" cy="639596"/>
            </a:xfrm>
            <a:custGeom>
              <a:avLst/>
              <a:gdLst>
                <a:gd name="connsiteX0" fmla="*/ 45918 w 205237"/>
                <a:gd name="connsiteY0" fmla="*/ 0 h 639596"/>
                <a:gd name="connsiteX1" fmla="*/ 78273 w 205237"/>
                <a:gd name="connsiteY1" fmla="*/ 13331 h 639596"/>
                <a:gd name="connsiteX2" fmla="*/ 78273 w 205237"/>
                <a:gd name="connsiteY2" fmla="*/ 626195 h 639596"/>
                <a:gd name="connsiteX3" fmla="*/ 45951 w 205237"/>
                <a:gd name="connsiteY3" fmla="*/ 639596 h 639596"/>
                <a:gd name="connsiteX4" fmla="*/ 13354 w 205237"/>
                <a:gd name="connsiteY4" fmla="*/ 626195 h 639596"/>
                <a:gd name="connsiteX5" fmla="*/ 13354 w 205237"/>
                <a:gd name="connsiteY5" fmla="*/ 561381 h 639596"/>
                <a:gd name="connsiteX6" fmla="*/ 13354 w 205237"/>
                <a:gd name="connsiteY6" fmla="*/ 78147 h 639596"/>
                <a:gd name="connsiteX7" fmla="*/ 13354 w 205237"/>
                <a:gd name="connsiteY7" fmla="*/ 13331 h 639596"/>
                <a:gd name="connsiteX8" fmla="*/ 45918 w 205237"/>
                <a:gd name="connsiteY8" fmla="*/ 0 h 639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237" h="639596">
                  <a:moveTo>
                    <a:pt x="45918" y="0"/>
                  </a:moveTo>
                  <a:cubicBezTo>
                    <a:pt x="57661" y="0"/>
                    <a:pt x="69371" y="4443"/>
                    <a:pt x="78273" y="13331"/>
                  </a:cubicBezTo>
                  <a:cubicBezTo>
                    <a:pt x="247559" y="182340"/>
                    <a:pt x="247559" y="457186"/>
                    <a:pt x="78273" y="626195"/>
                  </a:cubicBezTo>
                  <a:cubicBezTo>
                    <a:pt x="69234" y="635220"/>
                    <a:pt x="57730" y="639596"/>
                    <a:pt x="45951" y="639596"/>
                  </a:cubicBezTo>
                  <a:cubicBezTo>
                    <a:pt x="34172" y="639596"/>
                    <a:pt x="22393" y="635220"/>
                    <a:pt x="13354" y="626195"/>
                  </a:cubicBezTo>
                  <a:cubicBezTo>
                    <a:pt x="-4451" y="608419"/>
                    <a:pt x="-4451" y="579157"/>
                    <a:pt x="13354" y="561381"/>
                  </a:cubicBezTo>
                  <a:cubicBezTo>
                    <a:pt x="146756" y="428197"/>
                    <a:pt x="146756" y="211330"/>
                    <a:pt x="13354" y="78147"/>
                  </a:cubicBezTo>
                  <a:cubicBezTo>
                    <a:pt x="-4451" y="60369"/>
                    <a:pt x="-4451" y="31381"/>
                    <a:pt x="13354" y="13331"/>
                  </a:cubicBezTo>
                  <a:cubicBezTo>
                    <a:pt x="22393" y="4443"/>
                    <a:pt x="34172" y="0"/>
                    <a:pt x="4591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square">
              <a:noAutofit/>
            </a:bodyPr>
            <a:lstStyle/>
            <a:p>
              <a:endParaRPr 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A5B34185-6963-4B95-96B4-E22A8FDA735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575908" y="2218052"/>
              <a:ext cx="148549" cy="365570"/>
            </a:xfrm>
            <a:custGeom>
              <a:avLst/>
              <a:gdLst>
                <a:gd name="connsiteX0" fmla="*/ 45922 w 148549"/>
                <a:gd name="connsiteY0" fmla="*/ 0 h 365570"/>
                <a:gd name="connsiteX1" fmla="*/ 78282 w 148549"/>
                <a:gd name="connsiteY1" fmla="*/ 13331 h 365570"/>
                <a:gd name="connsiteX2" fmla="*/ 78282 w 148549"/>
                <a:gd name="connsiteY2" fmla="*/ 352169 h 365570"/>
                <a:gd name="connsiteX3" fmla="*/ 45955 w 148549"/>
                <a:gd name="connsiteY3" fmla="*/ 365570 h 365570"/>
                <a:gd name="connsiteX4" fmla="*/ 13356 w 148549"/>
                <a:gd name="connsiteY4" fmla="*/ 352169 h 365570"/>
                <a:gd name="connsiteX5" fmla="*/ 13356 w 148549"/>
                <a:gd name="connsiteY5" fmla="*/ 287355 h 365570"/>
                <a:gd name="connsiteX6" fmla="*/ 13356 w 148549"/>
                <a:gd name="connsiteY6" fmla="*/ 78146 h 365570"/>
                <a:gd name="connsiteX7" fmla="*/ 13356 w 148549"/>
                <a:gd name="connsiteY7" fmla="*/ 13331 h 365570"/>
                <a:gd name="connsiteX8" fmla="*/ 45922 w 148549"/>
                <a:gd name="connsiteY8" fmla="*/ 0 h 365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8549" h="365570">
                  <a:moveTo>
                    <a:pt x="45922" y="0"/>
                  </a:moveTo>
                  <a:cubicBezTo>
                    <a:pt x="57668" y="0"/>
                    <a:pt x="69378" y="4443"/>
                    <a:pt x="78282" y="13331"/>
                  </a:cubicBezTo>
                  <a:cubicBezTo>
                    <a:pt x="171972" y="106860"/>
                    <a:pt x="171972" y="258914"/>
                    <a:pt x="78282" y="352169"/>
                  </a:cubicBezTo>
                  <a:cubicBezTo>
                    <a:pt x="69515" y="361193"/>
                    <a:pt x="57736" y="365570"/>
                    <a:pt x="45955" y="365570"/>
                  </a:cubicBezTo>
                  <a:cubicBezTo>
                    <a:pt x="34176" y="365570"/>
                    <a:pt x="22396" y="361193"/>
                    <a:pt x="13356" y="352169"/>
                  </a:cubicBezTo>
                  <a:cubicBezTo>
                    <a:pt x="-4451" y="334393"/>
                    <a:pt x="-4451" y="305405"/>
                    <a:pt x="13356" y="287355"/>
                  </a:cubicBezTo>
                  <a:cubicBezTo>
                    <a:pt x="71158" y="229651"/>
                    <a:pt x="71158" y="135849"/>
                    <a:pt x="13356" y="78146"/>
                  </a:cubicBezTo>
                  <a:cubicBezTo>
                    <a:pt x="-4451" y="60369"/>
                    <a:pt x="-4451" y="31381"/>
                    <a:pt x="13356" y="13331"/>
                  </a:cubicBezTo>
                  <a:cubicBezTo>
                    <a:pt x="22396" y="4443"/>
                    <a:pt x="34176" y="0"/>
                    <a:pt x="4592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square">
              <a:noAutofit/>
            </a:bodyPr>
            <a:lstStyle/>
            <a:p>
              <a:endParaRPr 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C82D0C9D-B7C2-49DA-B9A3-8C0201CF683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401641" y="2318110"/>
              <a:ext cx="166002" cy="165415"/>
            </a:xfrm>
            <a:custGeom>
              <a:avLst/>
              <a:gdLst>
                <a:gd name="connsiteX0" fmla="*/ 83001 w 166002"/>
                <a:gd name="connsiteY0" fmla="*/ 0 h 165415"/>
                <a:gd name="connsiteX1" fmla="*/ 166002 w 166002"/>
                <a:gd name="connsiteY1" fmla="*/ 82707 h 165415"/>
                <a:gd name="connsiteX2" fmla="*/ 83001 w 166002"/>
                <a:gd name="connsiteY2" fmla="*/ 165415 h 165415"/>
                <a:gd name="connsiteX3" fmla="*/ 0 w 166002"/>
                <a:gd name="connsiteY3" fmla="*/ 82707 h 165415"/>
                <a:gd name="connsiteX4" fmla="*/ 83001 w 166002"/>
                <a:gd name="connsiteY4" fmla="*/ 0 h 165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002" h="165415">
                  <a:moveTo>
                    <a:pt x="83001" y="0"/>
                  </a:moveTo>
                  <a:cubicBezTo>
                    <a:pt x="128841" y="0"/>
                    <a:pt x="166002" y="37029"/>
                    <a:pt x="166002" y="82707"/>
                  </a:cubicBezTo>
                  <a:cubicBezTo>
                    <a:pt x="166002" y="128385"/>
                    <a:pt x="128841" y="165415"/>
                    <a:pt x="83001" y="165415"/>
                  </a:cubicBezTo>
                  <a:cubicBezTo>
                    <a:pt x="37161" y="165415"/>
                    <a:pt x="0" y="128385"/>
                    <a:pt x="0" y="82707"/>
                  </a:cubicBezTo>
                  <a:cubicBezTo>
                    <a:pt x="0" y="37029"/>
                    <a:pt x="37161" y="0"/>
                    <a:pt x="8300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square">
              <a:noAutofit/>
            </a:bodyPr>
            <a:lstStyle/>
            <a:p>
              <a:endParaRPr lang="en-US"/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80194169-DFEA-419B-A185-CA2A217967DC}"/>
              </a:ext>
            </a:extLst>
          </p:cNvPr>
          <p:cNvSpPr/>
          <p:nvPr/>
        </p:nvSpPr>
        <p:spPr>
          <a:xfrm>
            <a:off x="791106" y="1569650"/>
            <a:ext cx="4744894" cy="616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未来自动驾驶技术将不是问题，制约投入商用和大规模应用是法律法规和伦理考量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90D1D67-DA06-4837-90DB-3D18990E5799}"/>
              </a:ext>
            </a:extLst>
          </p:cNvPr>
          <p:cNvSpPr/>
          <p:nvPr/>
        </p:nvSpPr>
        <p:spPr>
          <a:xfrm>
            <a:off x="791106" y="2890478"/>
            <a:ext cx="5078646" cy="555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技术发展到了完全自动驾驶的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L5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级后，更重要的是与之关联的社会各项法律法规是否健全、是否支持，以及社会文明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E4CD1EA4-7464-422F-9DA4-4F147B30C962}"/>
              </a:ext>
            </a:extLst>
          </p:cNvPr>
          <p:cNvSpPr/>
          <p:nvPr/>
        </p:nvSpPr>
        <p:spPr>
          <a:xfrm>
            <a:off x="835841" y="2326638"/>
            <a:ext cx="1433915" cy="35251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gradFill>
                <a:gsLst>
                  <a:gs pos="0">
                    <a:schemeClr val="accent1">
                      <a:lumMod val="15000"/>
                      <a:lumOff val="8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EE460543-0393-4CD2-B3D1-14FDC1C8E86D}"/>
              </a:ext>
            </a:extLst>
          </p:cNvPr>
          <p:cNvSpPr/>
          <p:nvPr/>
        </p:nvSpPr>
        <p:spPr>
          <a:xfrm>
            <a:off x="1922941" y="2328193"/>
            <a:ext cx="346815" cy="346814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>
              <a:gradFill>
                <a:gsLst>
                  <a:gs pos="0">
                    <a:schemeClr val="accent1">
                      <a:lumMod val="15000"/>
                      <a:lumOff val="8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34C37A60-CF52-47B8-A9B1-80732BA8B78B}"/>
              </a:ext>
            </a:extLst>
          </p:cNvPr>
          <p:cNvSpPr/>
          <p:nvPr/>
        </p:nvSpPr>
        <p:spPr>
          <a:xfrm>
            <a:off x="897878" y="2322449"/>
            <a:ext cx="10054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科研技术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10BC13D5-A057-4A76-8800-75A4D696B2CC}"/>
              </a:ext>
            </a:extLst>
          </p:cNvPr>
          <p:cNvSpPr/>
          <p:nvPr/>
        </p:nvSpPr>
        <p:spPr>
          <a:xfrm>
            <a:off x="2472067" y="2326638"/>
            <a:ext cx="1433915" cy="35251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gradFill>
                <a:gsLst>
                  <a:gs pos="0">
                    <a:schemeClr val="accent1">
                      <a:lumMod val="15000"/>
                      <a:lumOff val="8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FB9A85E7-832A-404D-B43A-5354FAD98E48}"/>
              </a:ext>
            </a:extLst>
          </p:cNvPr>
          <p:cNvSpPr/>
          <p:nvPr/>
        </p:nvSpPr>
        <p:spPr>
          <a:xfrm>
            <a:off x="3559167" y="2328193"/>
            <a:ext cx="346815" cy="346814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>
              <a:gradFill>
                <a:gsLst>
                  <a:gs pos="0">
                    <a:schemeClr val="accent1">
                      <a:lumMod val="15000"/>
                      <a:lumOff val="8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A08816A3-C239-4971-AE31-F4A517D4176C}"/>
              </a:ext>
            </a:extLst>
          </p:cNvPr>
          <p:cNvSpPr/>
          <p:nvPr/>
        </p:nvSpPr>
        <p:spPr>
          <a:xfrm>
            <a:off x="2534103" y="232244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伦理考量</a:t>
            </a:r>
          </a:p>
        </p:txBody>
      </p: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id="{2126CDD4-A649-416C-9A4F-2FC9A45F4595}"/>
              </a:ext>
            </a:extLst>
          </p:cNvPr>
          <p:cNvCxnSpPr/>
          <p:nvPr/>
        </p:nvCxnSpPr>
        <p:spPr>
          <a:xfrm>
            <a:off x="1541322" y="4775832"/>
            <a:ext cx="0" cy="711806"/>
          </a:xfrm>
          <a:prstGeom prst="line">
            <a:avLst/>
          </a:prstGeom>
          <a:ln w="22225" cap="rnd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id="{684135A7-85DA-47A8-9275-B2BD7EF2918D}"/>
              </a:ext>
            </a:extLst>
          </p:cNvPr>
          <p:cNvCxnSpPr/>
          <p:nvPr/>
        </p:nvCxnSpPr>
        <p:spPr>
          <a:xfrm>
            <a:off x="2034525" y="4310778"/>
            <a:ext cx="0" cy="711806"/>
          </a:xfrm>
          <a:prstGeom prst="line">
            <a:avLst/>
          </a:prstGeom>
          <a:ln w="22225" cap="rnd">
            <a:gradFill flip="none" rotWithShape="1">
              <a:gsLst>
                <a:gs pos="0">
                  <a:schemeClr val="accent1">
                    <a:alpha val="22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id="{F10D4B42-448F-479D-BFDF-9EB91CA603F4}"/>
              </a:ext>
            </a:extLst>
          </p:cNvPr>
          <p:cNvCxnSpPr/>
          <p:nvPr/>
        </p:nvCxnSpPr>
        <p:spPr>
          <a:xfrm>
            <a:off x="3998587" y="4666681"/>
            <a:ext cx="0" cy="711806"/>
          </a:xfrm>
          <a:prstGeom prst="line">
            <a:avLst/>
          </a:prstGeom>
          <a:ln w="22225" cap="rnd">
            <a:gradFill flip="none" rotWithShape="1">
              <a:gsLst>
                <a:gs pos="0">
                  <a:schemeClr val="accent1">
                    <a:alpha val="22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>
            <a:extLst>
              <a:ext uri="{FF2B5EF4-FFF2-40B4-BE49-F238E27FC236}">
                <a16:creationId xmlns:a16="http://schemas.microsoft.com/office/drawing/2014/main" id="{8B20F06B-F883-4D23-8A34-5AACBA85573E}"/>
              </a:ext>
            </a:extLst>
          </p:cNvPr>
          <p:cNvCxnSpPr/>
          <p:nvPr/>
        </p:nvCxnSpPr>
        <p:spPr>
          <a:xfrm>
            <a:off x="2693683" y="4666681"/>
            <a:ext cx="0" cy="711806"/>
          </a:xfrm>
          <a:prstGeom prst="line">
            <a:avLst/>
          </a:prstGeom>
          <a:ln w="22225" cap="rnd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椭圆 89">
            <a:extLst>
              <a:ext uri="{FF2B5EF4-FFF2-40B4-BE49-F238E27FC236}">
                <a16:creationId xmlns:a16="http://schemas.microsoft.com/office/drawing/2014/main" id="{3FAE0C4F-3590-4823-AD85-1747E65C5417}"/>
              </a:ext>
            </a:extLst>
          </p:cNvPr>
          <p:cNvSpPr/>
          <p:nvPr/>
        </p:nvSpPr>
        <p:spPr>
          <a:xfrm>
            <a:off x="1285898" y="4253556"/>
            <a:ext cx="510847" cy="510846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>
              <a:gradFill>
                <a:gsLst>
                  <a:gs pos="0">
                    <a:schemeClr val="accent1">
                      <a:lumMod val="15000"/>
                      <a:lumOff val="8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91" name="椭圆 90">
            <a:extLst>
              <a:ext uri="{FF2B5EF4-FFF2-40B4-BE49-F238E27FC236}">
                <a16:creationId xmlns:a16="http://schemas.microsoft.com/office/drawing/2014/main" id="{BE79A28D-2763-4E3F-9751-B20932B0F7F0}"/>
              </a:ext>
            </a:extLst>
          </p:cNvPr>
          <p:cNvSpPr/>
          <p:nvPr/>
        </p:nvSpPr>
        <p:spPr>
          <a:xfrm>
            <a:off x="1819917" y="3799932"/>
            <a:ext cx="510847" cy="510846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>
              <a:gradFill>
                <a:gsLst>
                  <a:gs pos="0">
                    <a:schemeClr val="accent1">
                      <a:lumMod val="15000"/>
                      <a:lumOff val="8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92" name="椭圆 91">
            <a:extLst>
              <a:ext uri="{FF2B5EF4-FFF2-40B4-BE49-F238E27FC236}">
                <a16:creationId xmlns:a16="http://schemas.microsoft.com/office/drawing/2014/main" id="{D10B1AC9-CCA5-49AF-9C48-E30B752ADCF3}"/>
              </a:ext>
            </a:extLst>
          </p:cNvPr>
          <p:cNvSpPr/>
          <p:nvPr/>
        </p:nvSpPr>
        <p:spPr>
          <a:xfrm>
            <a:off x="2438260" y="4155835"/>
            <a:ext cx="510847" cy="510846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>
              <a:gradFill>
                <a:gsLst>
                  <a:gs pos="0">
                    <a:schemeClr val="accent1">
                      <a:lumMod val="15000"/>
                      <a:lumOff val="8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93" name="椭圆 92">
            <a:extLst>
              <a:ext uri="{FF2B5EF4-FFF2-40B4-BE49-F238E27FC236}">
                <a16:creationId xmlns:a16="http://schemas.microsoft.com/office/drawing/2014/main" id="{91AC74C9-A4E0-4DF5-B66A-02FD2A4B691B}"/>
              </a:ext>
            </a:extLst>
          </p:cNvPr>
          <p:cNvSpPr/>
          <p:nvPr/>
        </p:nvSpPr>
        <p:spPr>
          <a:xfrm>
            <a:off x="3069342" y="3760194"/>
            <a:ext cx="510847" cy="510846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>
              <a:gradFill>
                <a:gsLst>
                  <a:gs pos="0">
                    <a:schemeClr val="accent1">
                      <a:lumMod val="15000"/>
                      <a:lumOff val="8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94" name="椭圆 93">
            <a:extLst>
              <a:ext uri="{FF2B5EF4-FFF2-40B4-BE49-F238E27FC236}">
                <a16:creationId xmlns:a16="http://schemas.microsoft.com/office/drawing/2014/main" id="{8FD3B5F7-DEB4-4FC0-948B-F16D9E37BCEA}"/>
              </a:ext>
            </a:extLst>
          </p:cNvPr>
          <p:cNvSpPr/>
          <p:nvPr/>
        </p:nvSpPr>
        <p:spPr>
          <a:xfrm>
            <a:off x="3725041" y="4116555"/>
            <a:ext cx="510847" cy="510846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>
              <a:gradFill>
                <a:gsLst>
                  <a:gs pos="0">
                    <a:schemeClr val="accent1">
                      <a:lumMod val="15000"/>
                      <a:lumOff val="8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95" name="椭圆 94">
            <a:extLst>
              <a:ext uri="{FF2B5EF4-FFF2-40B4-BE49-F238E27FC236}">
                <a16:creationId xmlns:a16="http://schemas.microsoft.com/office/drawing/2014/main" id="{8AAF396C-4C43-46B6-BE02-8B61140F55DF}"/>
              </a:ext>
            </a:extLst>
          </p:cNvPr>
          <p:cNvSpPr/>
          <p:nvPr/>
        </p:nvSpPr>
        <p:spPr>
          <a:xfrm>
            <a:off x="4466626" y="4055355"/>
            <a:ext cx="510847" cy="510846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>
              <a:gradFill>
                <a:gsLst>
                  <a:gs pos="0">
                    <a:schemeClr val="accent1">
                      <a:lumMod val="15000"/>
                      <a:lumOff val="8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63F128D6-E9BD-4469-9446-85D1C7B28C88}"/>
              </a:ext>
            </a:extLst>
          </p:cNvPr>
          <p:cNvSpPr/>
          <p:nvPr/>
        </p:nvSpPr>
        <p:spPr>
          <a:xfrm>
            <a:off x="1267554" y="4334732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rgbClr val="FFFFFF">
                    <a:lumMod val="95000"/>
                  </a:srgbClr>
                </a:solidFill>
                <a:latin typeface="+mj-ea"/>
                <a:ea typeface="+mj-ea"/>
              </a:rPr>
              <a:t>技术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E55EA3B2-9F0D-43E6-B5BE-A56A237D3111}"/>
              </a:ext>
            </a:extLst>
          </p:cNvPr>
          <p:cNvSpPr/>
          <p:nvPr/>
        </p:nvSpPr>
        <p:spPr>
          <a:xfrm>
            <a:off x="1799235" y="3884286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rgbClr val="FFFFFF">
                    <a:lumMod val="95000"/>
                  </a:srgbClr>
                </a:solidFill>
                <a:latin typeface="+mj-ea"/>
                <a:ea typeface="+mj-ea"/>
              </a:rPr>
              <a:t>成本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F63B15E0-3EA1-4CFE-982B-D1AAC3B07CFF}"/>
              </a:ext>
            </a:extLst>
          </p:cNvPr>
          <p:cNvSpPr/>
          <p:nvPr/>
        </p:nvSpPr>
        <p:spPr>
          <a:xfrm>
            <a:off x="2416945" y="4242126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rgbClr val="FFFFFF">
                    <a:lumMod val="95000"/>
                  </a:srgbClr>
                </a:solidFill>
                <a:latin typeface="+mj-ea"/>
                <a:ea typeface="+mj-ea"/>
              </a:rPr>
              <a:t>质量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id="{5D110DBF-9797-4455-8188-C8406470A213}"/>
              </a:ext>
            </a:extLst>
          </p:cNvPr>
          <p:cNvSpPr/>
          <p:nvPr/>
        </p:nvSpPr>
        <p:spPr>
          <a:xfrm>
            <a:off x="3052895" y="3847228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rgbClr val="FFFFFF">
                    <a:lumMod val="95000"/>
                  </a:srgbClr>
                </a:solidFill>
                <a:latin typeface="+mj-ea"/>
                <a:ea typeface="+mj-ea"/>
              </a:rPr>
              <a:t>法律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id="{F9858916-03F9-48BF-B20C-6E33E7DEC9C5}"/>
              </a:ext>
            </a:extLst>
          </p:cNvPr>
          <p:cNvSpPr/>
          <p:nvPr/>
        </p:nvSpPr>
        <p:spPr>
          <a:xfrm>
            <a:off x="3708594" y="4206659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rgbClr val="FFFFFF">
                    <a:lumMod val="95000"/>
                  </a:srgbClr>
                </a:solidFill>
                <a:latin typeface="+mj-ea"/>
                <a:ea typeface="+mj-ea"/>
              </a:rPr>
              <a:t>法规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101" name="矩形 100">
            <a:extLst>
              <a:ext uri="{FF2B5EF4-FFF2-40B4-BE49-F238E27FC236}">
                <a16:creationId xmlns:a16="http://schemas.microsoft.com/office/drawing/2014/main" id="{D4BC027D-DF19-454F-BE46-E6B5D95A7F74}"/>
              </a:ext>
            </a:extLst>
          </p:cNvPr>
          <p:cNvSpPr/>
          <p:nvPr/>
        </p:nvSpPr>
        <p:spPr>
          <a:xfrm>
            <a:off x="4450258" y="4131047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rgbClr val="FFFFFF">
                    <a:lumMod val="95000"/>
                  </a:srgbClr>
                </a:solidFill>
                <a:latin typeface="+mj-ea"/>
                <a:ea typeface="+mj-ea"/>
              </a:rPr>
              <a:t>公众</a:t>
            </a:r>
            <a:endParaRPr lang="zh-CN" altLang="en-US" sz="1400" dirty="0">
              <a:latin typeface="+mj-ea"/>
              <a:ea typeface="+mj-ea"/>
            </a:endParaRPr>
          </a:p>
        </p:txBody>
      </p:sp>
      <p:sp>
        <p:nvSpPr>
          <p:cNvPr id="102" name="椭圆 101">
            <a:extLst>
              <a:ext uri="{FF2B5EF4-FFF2-40B4-BE49-F238E27FC236}">
                <a16:creationId xmlns:a16="http://schemas.microsoft.com/office/drawing/2014/main" id="{DB13B164-571A-4583-B6C9-BA0A951C476B}"/>
              </a:ext>
            </a:extLst>
          </p:cNvPr>
          <p:cNvSpPr/>
          <p:nvPr/>
        </p:nvSpPr>
        <p:spPr>
          <a:xfrm>
            <a:off x="1008474" y="5935056"/>
            <a:ext cx="4288334" cy="330156"/>
          </a:xfrm>
          <a:prstGeom prst="ellips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40000"/>
                </a:schemeClr>
              </a:gs>
            </a:gsLst>
            <a:lin ang="5400000" scaled="0"/>
          </a:gradFill>
          <a:ln w="15875">
            <a:gradFill>
              <a:gsLst>
                <a:gs pos="4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>
            <a:extLst>
              <a:ext uri="{FF2B5EF4-FFF2-40B4-BE49-F238E27FC236}">
                <a16:creationId xmlns:a16="http://schemas.microsoft.com/office/drawing/2014/main" id="{2F2BCF5B-E967-47F8-8F52-E0CD8E73A5AA}"/>
              </a:ext>
            </a:extLst>
          </p:cNvPr>
          <p:cNvSpPr/>
          <p:nvPr/>
        </p:nvSpPr>
        <p:spPr>
          <a:xfrm>
            <a:off x="952263" y="4609274"/>
            <a:ext cx="229547" cy="229547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>
              <a:gradFill>
                <a:gsLst>
                  <a:gs pos="0">
                    <a:schemeClr val="accent1">
                      <a:lumMod val="15000"/>
                      <a:lumOff val="8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05" name="椭圆 104">
            <a:extLst>
              <a:ext uri="{FF2B5EF4-FFF2-40B4-BE49-F238E27FC236}">
                <a16:creationId xmlns:a16="http://schemas.microsoft.com/office/drawing/2014/main" id="{A1534D7B-00EB-448C-91D1-D495BDC83770}"/>
              </a:ext>
            </a:extLst>
          </p:cNvPr>
          <p:cNvSpPr/>
          <p:nvPr/>
        </p:nvSpPr>
        <p:spPr>
          <a:xfrm>
            <a:off x="4074415" y="3741927"/>
            <a:ext cx="229547" cy="229547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>
              <a:gradFill>
                <a:gsLst>
                  <a:gs pos="0">
                    <a:schemeClr val="accent1">
                      <a:lumMod val="15000"/>
                      <a:lumOff val="8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06" name="椭圆 105">
            <a:extLst>
              <a:ext uri="{FF2B5EF4-FFF2-40B4-BE49-F238E27FC236}">
                <a16:creationId xmlns:a16="http://schemas.microsoft.com/office/drawing/2014/main" id="{72459E14-564F-4C42-9C1A-E2EE975E0A10}"/>
              </a:ext>
            </a:extLst>
          </p:cNvPr>
          <p:cNvSpPr/>
          <p:nvPr/>
        </p:nvSpPr>
        <p:spPr>
          <a:xfrm>
            <a:off x="5113758" y="4636627"/>
            <a:ext cx="229547" cy="229547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>
              <a:gradFill>
                <a:gsLst>
                  <a:gs pos="0">
                    <a:schemeClr val="accent1">
                      <a:lumMod val="15000"/>
                      <a:lumOff val="8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pic>
        <p:nvPicPr>
          <p:cNvPr id="112" name="图片 111">
            <a:extLst>
              <a:ext uri="{FF2B5EF4-FFF2-40B4-BE49-F238E27FC236}">
                <a16:creationId xmlns:a16="http://schemas.microsoft.com/office/drawing/2014/main" id="{344B6E6F-CD0E-4A11-8117-063B895755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5738" y="4810620"/>
            <a:ext cx="3616962" cy="1483320"/>
          </a:xfrm>
          <a:prstGeom prst="rect">
            <a:avLst/>
          </a:prstGeom>
        </p:spPr>
      </p:pic>
      <p:sp>
        <p:nvSpPr>
          <p:cNvPr id="115" name="图形 18">
            <a:extLst>
              <a:ext uri="{FF2B5EF4-FFF2-40B4-BE49-F238E27FC236}">
                <a16:creationId xmlns:a16="http://schemas.microsoft.com/office/drawing/2014/main" id="{24A2D598-2F84-46F4-A935-E04ABBD97EE4}"/>
              </a:ext>
            </a:extLst>
          </p:cNvPr>
          <p:cNvSpPr/>
          <p:nvPr/>
        </p:nvSpPr>
        <p:spPr>
          <a:xfrm>
            <a:off x="3669690" y="2441950"/>
            <a:ext cx="131388" cy="131386"/>
          </a:xfrm>
          <a:custGeom>
            <a:avLst/>
            <a:gdLst>
              <a:gd name="connsiteX0" fmla="*/ 157843 w 1905000"/>
              <a:gd name="connsiteY0" fmla="*/ 0 h 1905000"/>
              <a:gd name="connsiteX1" fmla="*/ 1358 w 1905000"/>
              <a:gd name="connsiteY1" fmla="*/ 131990 h 1905000"/>
              <a:gd name="connsiteX2" fmla="*/ 768801 w 1905000"/>
              <a:gd name="connsiteY2" fmla="*/ 816428 h 1905000"/>
              <a:gd name="connsiteX3" fmla="*/ 0 w 1905000"/>
              <a:gd name="connsiteY3" fmla="*/ 1651907 h 1905000"/>
              <a:gd name="connsiteX4" fmla="*/ 297997 w 1905000"/>
              <a:gd name="connsiteY4" fmla="*/ 1900919 h 1905000"/>
              <a:gd name="connsiteX5" fmla="*/ 942975 w 1905000"/>
              <a:gd name="connsiteY5" fmla="*/ 1005568 h 1905000"/>
              <a:gd name="connsiteX6" fmla="*/ 1589315 w 1905000"/>
              <a:gd name="connsiteY6" fmla="*/ 1905000 h 1905000"/>
              <a:gd name="connsiteX7" fmla="*/ 1905000 w 1905000"/>
              <a:gd name="connsiteY7" fmla="*/ 1645103 h 1905000"/>
              <a:gd name="connsiteX8" fmla="*/ 1152525 w 1905000"/>
              <a:gd name="connsiteY8" fmla="*/ 779690 h 1905000"/>
              <a:gd name="connsiteX9" fmla="*/ 1850572 w 1905000"/>
              <a:gd name="connsiteY9" fmla="*/ 163285 h 1905000"/>
              <a:gd name="connsiteX10" fmla="*/ 1782533 w 1905000"/>
              <a:gd name="connsiteY10" fmla="*/ 35378 h 1905000"/>
              <a:gd name="connsiteX11" fmla="*/ 979713 w 1905000"/>
              <a:gd name="connsiteY11" fmla="*/ 610960 h 1905000"/>
              <a:gd name="connsiteX12" fmla="*/ 157843 w 1905000"/>
              <a:gd name="connsiteY12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05000" h="1905000">
                <a:moveTo>
                  <a:pt x="157843" y="0"/>
                </a:moveTo>
                <a:lnTo>
                  <a:pt x="1358" y="131990"/>
                </a:lnTo>
                <a:cubicBezTo>
                  <a:pt x="280305" y="340178"/>
                  <a:pt x="540201" y="578303"/>
                  <a:pt x="768801" y="816428"/>
                </a:cubicBezTo>
                <a:cubicBezTo>
                  <a:pt x="417742" y="1166132"/>
                  <a:pt x="144235" y="1513117"/>
                  <a:pt x="0" y="1651907"/>
                </a:cubicBezTo>
                <a:lnTo>
                  <a:pt x="297997" y="1900919"/>
                </a:lnTo>
                <a:cubicBezTo>
                  <a:pt x="404132" y="1683203"/>
                  <a:pt x="634093" y="1352550"/>
                  <a:pt x="942975" y="1005568"/>
                </a:cubicBezTo>
                <a:cubicBezTo>
                  <a:pt x="1251857" y="1353908"/>
                  <a:pt x="1483178" y="1685925"/>
                  <a:pt x="1589315" y="1905000"/>
                </a:cubicBezTo>
                <a:cubicBezTo>
                  <a:pt x="1589315" y="1905000"/>
                  <a:pt x="1879147" y="1597478"/>
                  <a:pt x="1905000" y="1645103"/>
                </a:cubicBezTo>
                <a:cubicBezTo>
                  <a:pt x="1793422" y="1519918"/>
                  <a:pt x="1519918" y="1153885"/>
                  <a:pt x="1152525" y="779690"/>
                </a:cubicBezTo>
                <a:cubicBezTo>
                  <a:pt x="1362075" y="564697"/>
                  <a:pt x="1598840" y="351065"/>
                  <a:pt x="1850572" y="163285"/>
                </a:cubicBezTo>
                <a:lnTo>
                  <a:pt x="1782533" y="35378"/>
                </a:lnTo>
                <a:cubicBezTo>
                  <a:pt x="1496783" y="176893"/>
                  <a:pt x="1224642" y="387803"/>
                  <a:pt x="979713" y="610960"/>
                </a:cubicBezTo>
                <a:cubicBezTo>
                  <a:pt x="733425" y="378278"/>
                  <a:pt x="454478" y="156482"/>
                  <a:pt x="157843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8" name="矩形: 剪去对角 47">
            <a:extLst>
              <a:ext uri="{FF2B5EF4-FFF2-40B4-BE49-F238E27FC236}">
                <a16:creationId xmlns:a16="http://schemas.microsoft.com/office/drawing/2014/main" id="{6A65631D-C947-4B5C-9EB6-F080975A1CB6}"/>
              </a:ext>
            </a:extLst>
          </p:cNvPr>
          <p:cNvSpPr/>
          <p:nvPr/>
        </p:nvSpPr>
        <p:spPr>
          <a:xfrm rot="16200000">
            <a:off x="6424740" y="1326959"/>
            <a:ext cx="4666430" cy="5218549"/>
          </a:xfrm>
          <a:prstGeom prst="snip2DiagRect">
            <a:avLst>
              <a:gd name="adj1" fmla="val 2423"/>
              <a:gd name="adj2" fmla="val 2982"/>
            </a:avLst>
          </a:prstGeom>
          <a:gradFill flip="none" rotWithShape="1">
            <a:gsLst>
              <a:gs pos="61000">
                <a:schemeClr val="accent2">
                  <a:alpha val="62000"/>
                </a:schemeClr>
              </a:gs>
              <a:gs pos="100000">
                <a:schemeClr val="accent1">
                  <a:alpha val="12000"/>
                </a:schemeClr>
              </a:gs>
              <a:gs pos="30000">
                <a:srgbClr val="21337D">
                  <a:alpha val="34000"/>
                </a:srgbClr>
              </a:gs>
              <a:gs pos="6000">
                <a:schemeClr val="accent2">
                  <a:alpha val="0"/>
                </a:schemeClr>
              </a:gs>
            </a:gsLst>
            <a:lin ang="16200000" scaled="0"/>
            <a:tileRect/>
          </a:gradFill>
          <a:ln w="6350" cap="flat">
            <a:gradFill>
              <a:gsLst>
                <a:gs pos="34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0"/>
            </a:gradFill>
            <a:prstDash val="solid"/>
            <a:miter/>
          </a:ln>
          <a:effectLst>
            <a:innerShdw blurRad="571500">
              <a:schemeClr val="accent1">
                <a:alpha val="64000"/>
              </a:scheme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8B0081D6-0B8E-4384-87A8-9A1A1C44ED4E}"/>
              </a:ext>
            </a:extLst>
          </p:cNvPr>
          <p:cNvSpPr/>
          <p:nvPr/>
        </p:nvSpPr>
        <p:spPr>
          <a:xfrm>
            <a:off x="4102084" y="2326638"/>
            <a:ext cx="1433915" cy="35251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gradFill>
                <a:gsLst>
                  <a:gs pos="0">
                    <a:schemeClr val="accent1">
                      <a:lumMod val="15000"/>
                      <a:lumOff val="8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19CA92E5-6256-4514-9AA7-62F2806C29B0}"/>
              </a:ext>
            </a:extLst>
          </p:cNvPr>
          <p:cNvSpPr/>
          <p:nvPr/>
        </p:nvSpPr>
        <p:spPr>
          <a:xfrm>
            <a:off x="5189184" y="2328193"/>
            <a:ext cx="346815" cy="346814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>
              <a:gradFill>
                <a:gsLst>
                  <a:gs pos="0">
                    <a:schemeClr val="accent1">
                      <a:lumMod val="15000"/>
                      <a:lumOff val="8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7A0DB262-841B-4E7A-881B-D489C8954B54}"/>
              </a:ext>
            </a:extLst>
          </p:cNvPr>
          <p:cNvSpPr/>
          <p:nvPr/>
        </p:nvSpPr>
        <p:spPr>
          <a:xfrm>
            <a:off x="4164120" y="232244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法律法规</a:t>
            </a:r>
          </a:p>
        </p:txBody>
      </p:sp>
      <p:sp>
        <p:nvSpPr>
          <p:cNvPr id="56" name="图形 18">
            <a:extLst>
              <a:ext uri="{FF2B5EF4-FFF2-40B4-BE49-F238E27FC236}">
                <a16:creationId xmlns:a16="http://schemas.microsoft.com/office/drawing/2014/main" id="{11191887-85CD-48C9-9ED4-AD65DF497C1A}"/>
              </a:ext>
            </a:extLst>
          </p:cNvPr>
          <p:cNvSpPr/>
          <p:nvPr/>
        </p:nvSpPr>
        <p:spPr>
          <a:xfrm>
            <a:off x="5294516" y="2441950"/>
            <a:ext cx="131388" cy="131386"/>
          </a:xfrm>
          <a:custGeom>
            <a:avLst/>
            <a:gdLst>
              <a:gd name="connsiteX0" fmla="*/ 157843 w 1905000"/>
              <a:gd name="connsiteY0" fmla="*/ 0 h 1905000"/>
              <a:gd name="connsiteX1" fmla="*/ 1358 w 1905000"/>
              <a:gd name="connsiteY1" fmla="*/ 131990 h 1905000"/>
              <a:gd name="connsiteX2" fmla="*/ 768801 w 1905000"/>
              <a:gd name="connsiteY2" fmla="*/ 816428 h 1905000"/>
              <a:gd name="connsiteX3" fmla="*/ 0 w 1905000"/>
              <a:gd name="connsiteY3" fmla="*/ 1651907 h 1905000"/>
              <a:gd name="connsiteX4" fmla="*/ 297997 w 1905000"/>
              <a:gd name="connsiteY4" fmla="*/ 1900919 h 1905000"/>
              <a:gd name="connsiteX5" fmla="*/ 942975 w 1905000"/>
              <a:gd name="connsiteY5" fmla="*/ 1005568 h 1905000"/>
              <a:gd name="connsiteX6" fmla="*/ 1589315 w 1905000"/>
              <a:gd name="connsiteY6" fmla="*/ 1905000 h 1905000"/>
              <a:gd name="connsiteX7" fmla="*/ 1905000 w 1905000"/>
              <a:gd name="connsiteY7" fmla="*/ 1645103 h 1905000"/>
              <a:gd name="connsiteX8" fmla="*/ 1152525 w 1905000"/>
              <a:gd name="connsiteY8" fmla="*/ 779690 h 1905000"/>
              <a:gd name="connsiteX9" fmla="*/ 1850572 w 1905000"/>
              <a:gd name="connsiteY9" fmla="*/ 163285 h 1905000"/>
              <a:gd name="connsiteX10" fmla="*/ 1782533 w 1905000"/>
              <a:gd name="connsiteY10" fmla="*/ 35378 h 1905000"/>
              <a:gd name="connsiteX11" fmla="*/ 979713 w 1905000"/>
              <a:gd name="connsiteY11" fmla="*/ 610960 h 1905000"/>
              <a:gd name="connsiteX12" fmla="*/ 157843 w 1905000"/>
              <a:gd name="connsiteY12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05000" h="1905000">
                <a:moveTo>
                  <a:pt x="157843" y="0"/>
                </a:moveTo>
                <a:lnTo>
                  <a:pt x="1358" y="131990"/>
                </a:lnTo>
                <a:cubicBezTo>
                  <a:pt x="280305" y="340178"/>
                  <a:pt x="540201" y="578303"/>
                  <a:pt x="768801" y="816428"/>
                </a:cubicBezTo>
                <a:cubicBezTo>
                  <a:pt x="417742" y="1166132"/>
                  <a:pt x="144235" y="1513117"/>
                  <a:pt x="0" y="1651907"/>
                </a:cubicBezTo>
                <a:lnTo>
                  <a:pt x="297997" y="1900919"/>
                </a:lnTo>
                <a:cubicBezTo>
                  <a:pt x="404132" y="1683203"/>
                  <a:pt x="634093" y="1352550"/>
                  <a:pt x="942975" y="1005568"/>
                </a:cubicBezTo>
                <a:cubicBezTo>
                  <a:pt x="1251857" y="1353908"/>
                  <a:pt x="1483178" y="1685925"/>
                  <a:pt x="1589315" y="1905000"/>
                </a:cubicBezTo>
                <a:cubicBezTo>
                  <a:pt x="1589315" y="1905000"/>
                  <a:pt x="1879147" y="1597478"/>
                  <a:pt x="1905000" y="1645103"/>
                </a:cubicBezTo>
                <a:cubicBezTo>
                  <a:pt x="1793422" y="1519918"/>
                  <a:pt x="1519918" y="1153885"/>
                  <a:pt x="1152525" y="779690"/>
                </a:cubicBezTo>
                <a:cubicBezTo>
                  <a:pt x="1362075" y="564697"/>
                  <a:pt x="1598840" y="351065"/>
                  <a:pt x="1850572" y="163285"/>
                </a:cubicBezTo>
                <a:lnTo>
                  <a:pt x="1782533" y="35378"/>
                </a:lnTo>
                <a:cubicBezTo>
                  <a:pt x="1496783" y="176893"/>
                  <a:pt x="1224642" y="387803"/>
                  <a:pt x="979713" y="610960"/>
                </a:cubicBezTo>
                <a:cubicBezTo>
                  <a:pt x="733425" y="378278"/>
                  <a:pt x="454478" y="156482"/>
                  <a:pt x="157843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0" name="图形 15">
            <a:extLst>
              <a:ext uri="{FF2B5EF4-FFF2-40B4-BE49-F238E27FC236}">
                <a16:creationId xmlns:a16="http://schemas.microsoft.com/office/drawing/2014/main" id="{CEA1C8F4-3914-4E30-B36E-CDABD1C95962}"/>
              </a:ext>
            </a:extLst>
          </p:cNvPr>
          <p:cNvSpPr/>
          <p:nvPr/>
        </p:nvSpPr>
        <p:spPr>
          <a:xfrm>
            <a:off x="2010546" y="2441574"/>
            <a:ext cx="170260" cy="122578"/>
          </a:xfrm>
          <a:custGeom>
            <a:avLst/>
            <a:gdLst>
              <a:gd name="connsiteX0" fmla="*/ 0 w 1852215"/>
              <a:gd name="connsiteY0" fmla="*/ 729258 h 1333499"/>
              <a:gd name="connsiteX1" fmla="*/ 102195 w 1852215"/>
              <a:gd name="connsiteY1" fmla="*/ 584795 h 1333499"/>
              <a:gd name="connsiteX2" fmla="*/ 583009 w 1852215"/>
              <a:gd name="connsiteY2" fmla="*/ 953492 h 1333499"/>
              <a:gd name="connsiteX3" fmla="*/ 1753592 w 1852215"/>
              <a:gd name="connsiteY3" fmla="*/ 0 h 1333499"/>
              <a:gd name="connsiteX4" fmla="*/ 1852216 w 1852215"/>
              <a:gd name="connsiteY4" fmla="*/ 94456 h 1333499"/>
              <a:gd name="connsiteX5" fmla="*/ 591145 w 1852215"/>
              <a:gd name="connsiteY5" fmla="*/ 1333500 h 1333499"/>
              <a:gd name="connsiteX6" fmla="*/ 0 w 1852215"/>
              <a:gd name="connsiteY6" fmla="*/ 729258 h 1333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52215" h="1333499">
                <a:moveTo>
                  <a:pt x="0" y="729258"/>
                </a:moveTo>
                <a:lnTo>
                  <a:pt x="102195" y="584795"/>
                </a:lnTo>
                <a:lnTo>
                  <a:pt x="583009" y="953492"/>
                </a:lnTo>
                <a:lnTo>
                  <a:pt x="1753592" y="0"/>
                </a:lnTo>
                <a:lnTo>
                  <a:pt x="1852216" y="94456"/>
                </a:lnTo>
                <a:lnTo>
                  <a:pt x="591145" y="1333500"/>
                </a:lnTo>
                <a:lnTo>
                  <a:pt x="0" y="729258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prstClr val="black"/>
              </a:solidFill>
              <a:latin typeface="+mn-ea"/>
            </a:endParaRPr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FB8EDD8A-270B-4C47-9A4B-0D8F2E8A95B3}"/>
              </a:ext>
            </a:extLst>
          </p:cNvPr>
          <p:cNvSpPr/>
          <p:nvPr/>
        </p:nvSpPr>
        <p:spPr>
          <a:xfrm rot="16200000">
            <a:off x="630455" y="1292785"/>
            <a:ext cx="362706" cy="393333"/>
          </a:xfrm>
          <a:custGeom>
            <a:avLst/>
            <a:gdLst>
              <a:gd name="connsiteX0" fmla="*/ 362706 w 362706"/>
              <a:gd name="connsiteY0" fmla="*/ 155557 h 393333"/>
              <a:gd name="connsiteX1" fmla="*/ 362706 w 362706"/>
              <a:gd name="connsiteY1" fmla="*/ 393333 h 393333"/>
              <a:gd name="connsiteX2" fmla="*/ 0 w 362706"/>
              <a:gd name="connsiteY2" fmla="*/ 393333 h 393333"/>
              <a:gd name="connsiteX3" fmla="*/ 0 w 362706"/>
              <a:gd name="connsiteY3" fmla="*/ 0 h 393333"/>
              <a:gd name="connsiteX4" fmla="*/ 207149 w 362706"/>
              <a:gd name="connsiteY4" fmla="*/ 0 h 393333"/>
              <a:gd name="connsiteX0" fmla="*/ 0 w 362706"/>
              <a:gd name="connsiteY0" fmla="*/ 0 h 393333"/>
              <a:gd name="connsiteX1" fmla="*/ 207149 w 362706"/>
              <a:gd name="connsiteY1" fmla="*/ 0 h 393333"/>
              <a:gd name="connsiteX2" fmla="*/ 362706 w 362706"/>
              <a:gd name="connsiteY2" fmla="*/ 155557 h 393333"/>
              <a:gd name="connsiteX3" fmla="*/ 362706 w 362706"/>
              <a:gd name="connsiteY3" fmla="*/ 393333 h 393333"/>
              <a:gd name="connsiteX4" fmla="*/ 0 w 362706"/>
              <a:gd name="connsiteY4" fmla="*/ 393333 h 393333"/>
              <a:gd name="connsiteX5" fmla="*/ 91440 w 362706"/>
              <a:gd name="connsiteY5" fmla="*/ 91440 h 393333"/>
              <a:gd name="connsiteX0" fmla="*/ 0 w 362706"/>
              <a:gd name="connsiteY0" fmla="*/ 0 h 393333"/>
              <a:gd name="connsiteX1" fmla="*/ 207149 w 362706"/>
              <a:gd name="connsiteY1" fmla="*/ 0 h 393333"/>
              <a:gd name="connsiteX2" fmla="*/ 362706 w 362706"/>
              <a:gd name="connsiteY2" fmla="*/ 155557 h 393333"/>
              <a:gd name="connsiteX3" fmla="*/ 362706 w 362706"/>
              <a:gd name="connsiteY3" fmla="*/ 393333 h 393333"/>
              <a:gd name="connsiteX4" fmla="*/ 0 w 362706"/>
              <a:gd name="connsiteY4" fmla="*/ 393333 h 393333"/>
              <a:gd name="connsiteX0" fmla="*/ 0 w 362706"/>
              <a:gd name="connsiteY0" fmla="*/ 0 h 393333"/>
              <a:gd name="connsiteX1" fmla="*/ 207149 w 362706"/>
              <a:gd name="connsiteY1" fmla="*/ 0 h 393333"/>
              <a:gd name="connsiteX2" fmla="*/ 362706 w 362706"/>
              <a:gd name="connsiteY2" fmla="*/ 155557 h 393333"/>
              <a:gd name="connsiteX3" fmla="*/ 362706 w 362706"/>
              <a:gd name="connsiteY3" fmla="*/ 393333 h 393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2706" h="393333">
                <a:moveTo>
                  <a:pt x="0" y="0"/>
                </a:moveTo>
                <a:lnTo>
                  <a:pt x="207149" y="0"/>
                </a:lnTo>
                <a:lnTo>
                  <a:pt x="362706" y="155557"/>
                </a:lnTo>
                <a:lnTo>
                  <a:pt x="362706" y="393333"/>
                </a:lnTo>
              </a:path>
            </a:pathLst>
          </a:custGeom>
          <a:noFill/>
          <a:ln w="25400" cap="flat">
            <a:solidFill>
              <a:schemeClr val="accent1">
                <a:lumMod val="60000"/>
                <a:lumOff val="40000"/>
              </a:schemeClr>
            </a:solidFill>
            <a:prstDash val="solid"/>
            <a:miter/>
          </a:ln>
          <a:effectLst>
            <a:innerShdw blurRad="571500">
              <a:schemeClr val="accent1">
                <a:alpha val="64000"/>
              </a:scheme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077D3D0E-2B75-4F77-A9E8-6E8801521CAD}"/>
              </a:ext>
            </a:extLst>
          </p:cNvPr>
          <p:cNvSpPr/>
          <p:nvPr/>
        </p:nvSpPr>
        <p:spPr>
          <a:xfrm rot="5400000" flipH="1">
            <a:off x="11184514" y="5982652"/>
            <a:ext cx="405268" cy="408449"/>
          </a:xfrm>
          <a:custGeom>
            <a:avLst/>
            <a:gdLst>
              <a:gd name="connsiteX0" fmla="*/ 405268 w 405268"/>
              <a:gd name="connsiteY0" fmla="*/ 0 h 408449"/>
              <a:gd name="connsiteX1" fmla="*/ 192923 w 405268"/>
              <a:gd name="connsiteY1" fmla="*/ 0 h 408449"/>
              <a:gd name="connsiteX2" fmla="*/ 0 w 405268"/>
              <a:gd name="connsiteY2" fmla="*/ 192925 h 408449"/>
              <a:gd name="connsiteX3" fmla="*/ 0 w 405268"/>
              <a:gd name="connsiteY3" fmla="*/ 408449 h 408449"/>
              <a:gd name="connsiteX4" fmla="*/ 44568 w 405268"/>
              <a:gd name="connsiteY4" fmla="*/ 408449 h 408449"/>
              <a:gd name="connsiteX0" fmla="*/ 405268 w 496708"/>
              <a:gd name="connsiteY0" fmla="*/ 0 h 408449"/>
              <a:gd name="connsiteX1" fmla="*/ 192923 w 496708"/>
              <a:gd name="connsiteY1" fmla="*/ 0 h 408449"/>
              <a:gd name="connsiteX2" fmla="*/ 0 w 496708"/>
              <a:gd name="connsiteY2" fmla="*/ 192925 h 408449"/>
              <a:gd name="connsiteX3" fmla="*/ 0 w 496708"/>
              <a:gd name="connsiteY3" fmla="*/ 408449 h 408449"/>
              <a:gd name="connsiteX4" fmla="*/ 44568 w 496708"/>
              <a:gd name="connsiteY4" fmla="*/ 408449 h 408449"/>
              <a:gd name="connsiteX5" fmla="*/ 496708 w 496708"/>
              <a:gd name="connsiteY5" fmla="*/ 91440 h 408449"/>
              <a:gd name="connsiteX0" fmla="*/ 405268 w 405268"/>
              <a:gd name="connsiteY0" fmla="*/ 0 h 408449"/>
              <a:gd name="connsiteX1" fmla="*/ 192923 w 405268"/>
              <a:gd name="connsiteY1" fmla="*/ 0 h 408449"/>
              <a:gd name="connsiteX2" fmla="*/ 0 w 405268"/>
              <a:gd name="connsiteY2" fmla="*/ 192925 h 408449"/>
              <a:gd name="connsiteX3" fmla="*/ 0 w 405268"/>
              <a:gd name="connsiteY3" fmla="*/ 408449 h 408449"/>
              <a:gd name="connsiteX4" fmla="*/ 44568 w 405268"/>
              <a:gd name="connsiteY4" fmla="*/ 408449 h 408449"/>
              <a:gd name="connsiteX0" fmla="*/ 405268 w 405268"/>
              <a:gd name="connsiteY0" fmla="*/ 0 h 408449"/>
              <a:gd name="connsiteX1" fmla="*/ 192923 w 405268"/>
              <a:gd name="connsiteY1" fmla="*/ 0 h 408449"/>
              <a:gd name="connsiteX2" fmla="*/ 0 w 405268"/>
              <a:gd name="connsiteY2" fmla="*/ 192925 h 408449"/>
              <a:gd name="connsiteX3" fmla="*/ 0 w 405268"/>
              <a:gd name="connsiteY3" fmla="*/ 408449 h 408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5268" h="408449">
                <a:moveTo>
                  <a:pt x="405268" y="0"/>
                </a:moveTo>
                <a:lnTo>
                  <a:pt x="192923" y="0"/>
                </a:lnTo>
                <a:lnTo>
                  <a:pt x="0" y="192925"/>
                </a:lnTo>
                <a:lnTo>
                  <a:pt x="0" y="408449"/>
                </a:lnTo>
              </a:path>
            </a:pathLst>
          </a:custGeom>
          <a:noFill/>
          <a:ln w="25400" cap="flat">
            <a:solidFill>
              <a:schemeClr val="accent1">
                <a:lumMod val="40000"/>
                <a:lumOff val="60000"/>
              </a:schemeClr>
            </a:solidFill>
            <a:prstDash val="solid"/>
            <a:miter/>
          </a:ln>
          <a:effectLst>
            <a:innerShdw blurRad="571500">
              <a:schemeClr val="accent1">
                <a:alpha val="64000"/>
              </a:scheme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A0F9FFF6-2DEC-4BC6-97FB-E04B0EC0C376}"/>
              </a:ext>
            </a:extLst>
          </p:cNvPr>
          <p:cNvGrpSpPr/>
          <p:nvPr/>
        </p:nvGrpSpPr>
        <p:grpSpPr>
          <a:xfrm>
            <a:off x="6317335" y="1453953"/>
            <a:ext cx="4960265" cy="4666431"/>
            <a:chOff x="6219799" y="1380801"/>
            <a:chExt cx="4960265" cy="4666431"/>
          </a:xfrm>
        </p:grpSpPr>
        <p:graphicFrame>
          <p:nvGraphicFramePr>
            <p:cNvPr id="74" name="图表 73">
              <a:extLst>
                <a:ext uri="{FF2B5EF4-FFF2-40B4-BE49-F238E27FC236}">
                  <a16:creationId xmlns:a16="http://schemas.microsoft.com/office/drawing/2014/main" id="{361C51BF-E0C4-4BF3-9A2A-3B5E28E73FCB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448307626"/>
                </p:ext>
              </p:extLst>
            </p:nvPr>
          </p:nvGraphicFramePr>
          <p:xfrm>
            <a:off x="6219799" y="1380801"/>
            <a:ext cx="4960265" cy="46664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9"/>
            </a:graphicData>
          </a:graphic>
        </p:graphicFrame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6AFEF7C3-16B6-4597-9523-AD50369E44DE}"/>
                </a:ext>
              </a:extLst>
            </p:cNvPr>
            <p:cNvSpPr txBox="1"/>
            <p:nvPr/>
          </p:nvSpPr>
          <p:spPr>
            <a:xfrm>
              <a:off x="8351520" y="3339268"/>
              <a:ext cx="11582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</a:rPr>
                <a:t>超过人眼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7B8E61AF-1BD2-4B5C-8EF3-C178E32E395E}"/>
                </a:ext>
              </a:extLst>
            </p:cNvPr>
            <p:cNvSpPr txBox="1"/>
            <p:nvPr/>
          </p:nvSpPr>
          <p:spPr>
            <a:xfrm>
              <a:off x="9536286" y="4265860"/>
              <a:ext cx="128542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IGBII </a:t>
              </a: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学习架构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CDDF404-D76F-4181-9A5C-412037CB2698}"/>
              </a:ext>
            </a:extLst>
          </p:cNvPr>
          <p:cNvGrpSpPr/>
          <p:nvPr/>
        </p:nvGrpSpPr>
        <p:grpSpPr>
          <a:xfrm>
            <a:off x="10204440" y="2076042"/>
            <a:ext cx="646176" cy="97536"/>
            <a:chOff x="3889248" y="-829056"/>
            <a:chExt cx="646176" cy="97536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4478E54B-1F26-46DA-8195-D80FE594E2FB}"/>
                </a:ext>
              </a:extLst>
            </p:cNvPr>
            <p:cNvSpPr/>
            <p:nvPr/>
          </p:nvSpPr>
          <p:spPr>
            <a:xfrm>
              <a:off x="4163568" y="-829056"/>
              <a:ext cx="97536" cy="975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30EEC7B2-0483-4878-B9A9-C476EB69E7DF}"/>
                </a:ext>
              </a:extLst>
            </p:cNvPr>
            <p:cNvCxnSpPr>
              <a:cxnSpLocks/>
            </p:cNvCxnSpPr>
            <p:nvPr/>
          </p:nvCxnSpPr>
          <p:spPr>
            <a:xfrm>
              <a:off x="3889248" y="-780288"/>
              <a:ext cx="64617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文本框 81">
            <a:extLst>
              <a:ext uri="{FF2B5EF4-FFF2-40B4-BE49-F238E27FC236}">
                <a16:creationId xmlns:a16="http://schemas.microsoft.com/office/drawing/2014/main" id="{941F53D8-EA39-475F-AA99-F02BBD27328A}"/>
              </a:ext>
            </a:extLst>
          </p:cNvPr>
          <p:cNvSpPr txBox="1"/>
          <p:nvPr/>
        </p:nvSpPr>
        <p:spPr>
          <a:xfrm>
            <a:off x="10130475" y="2222346"/>
            <a:ext cx="1158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错误率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E7F899A-E731-4F84-B47C-9A6AAB0D1A1C}"/>
              </a:ext>
            </a:extLst>
          </p:cNvPr>
          <p:cNvGrpSpPr/>
          <p:nvPr/>
        </p:nvGrpSpPr>
        <p:grpSpPr>
          <a:xfrm>
            <a:off x="4817854" y="5443768"/>
            <a:ext cx="454736" cy="774152"/>
            <a:chOff x="7079118" y="357809"/>
            <a:chExt cx="210268" cy="357965"/>
          </a:xfrm>
          <a:solidFill>
            <a:schemeClr val="accent1"/>
          </a:solidFill>
          <a:scene3d>
            <a:camera prst="perspectiveRelaxedModerately" fov="600000">
              <a:rot lat="16800000" lon="0" rev="21480000"/>
            </a:camera>
            <a:lightRig rig="threePt" dir="t"/>
          </a:scene3d>
        </p:grpSpPr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48811D84-C84C-4ADC-96C5-CED35F83ADF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86586" y="357809"/>
              <a:ext cx="102800" cy="357965"/>
            </a:xfrm>
            <a:custGeom>
              <a:avLst/>
              <a:gdLst>
                <a:gd name="connsiteX0" fmla="*/ 46029 w 262332"/>
                <a:gd name="connsiteY0" fmla="*/ 0 h 913476"/>
                <a:gd name="connsiteX1" fmla="*/ 78495 w 262332"/>
                <a:gd name="connsiteY1" fmla="*/ 13331 h 913476"/>
                <a:gd name="connsiteX2" fmla="*/ 262332 w 262332"/>
                <a:gd name="connsiteY2" fmla="*/ 456840 h 913476"/>
                <a:gd name="connsiteX3" fmla="*/ 78495 w 262332"/>
                <a:gd name="connsiteY3" fmla="*/ 900077 h 913476"/>
                <a:gd name="connsiteX4" fmla="*/ 45892 w 262332"/>
                <a:gd name="connsiteY4" fmla="*/ 913476 h 913476"/>
                <a:gd name="connsiteX5" fmla="*/ 13563 w 262332"/>
                <a:gd name="connsiteY5" fmla="*/ 900077 h 913476"/>
                <a:gd name="connsiteX6" fmla="*/ 13563 w 262332"/>
                <a:gd name="connsiteY6" fmla="*/ 835274 h 913476"/>
                <a:gd name="connsiteX7" fmla="*/ 170550 w 262332"/>
                <a:gd name="connsiteY7" fmla="*/ 456840 h 913476"/>
                <a:gd name="connsiteX8" fmla="*/ 13563 w 262332"/>
                <a:gd name="connsiteY8" fmla="*/ 78408 h 913476"/>
                <a:gd name="connsiteX9" fmla="*/ 13563 w 262332"/>
                <a:gd name="connsiteY9" fmla="*/ 13331 h 913476"/>
                <a:gd name="connsiteX10" fmla="*/ 46029 w 262332"/>
                <a:gd name="connsiteY10" fmla="*/ 0 h 913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2332" h="913476">
                  <a:moveTo>
                    <a:pt x="46029" y="0"/>
                  </a:moveTo>
                  <a:cubicBezTo>
                    <a:pt x="57810" y="0"/>
                    <a:pt x="69591" y="4445"/>
                    <a:pt x="78495" y="13331"/>
                  </a:cubicBezTo>
                  <a:cubicBezTo>
                    <a:pt x="197125" y="131728"/>
                    <a:pt x="262607" y="289227"/>
                    <a:pt x="262332" y="456840"/>
                  </a:cubicBezTo>
                  <a:cubicBezTo>
                    <a:pt x="262332" y="624183"/>
                    <a:pt x="197125" y="781682"/>
                    <a:pt x="78495" y="900077"/>
                  </a:cubicBezTo>
                  <a:cubicBezTo>
                    <a:pt x="69453" y="909102"/>
                    <a:pt x="57672" y="913476"/>
                    <a:pt x="45892" y="913476"/>
                  </a:cubicBezTo>
                  <a:cubicBezTo>
                    <a:pt x="34385" y="913476"/>
                    <a:pt x="22604" y="909102"/>
                    <a:pt x="13563" y="900077"/>
                  </a:cubicBezTo>
                  <a:cubicBezTo>
                    <a:pt x="-4520" y="882031"/>
                    <a:pt x="-4520" y="853047"/>
                    <a:pt x="13563" y="835274"/>
                  </a:cubicBezTo>
                  <a:cubicBezTo>
                    <a:pt x="114934" y="734103"/>
                    <a:pt x="170550" y="599848"/>
                    <a:pt x="170550" y="456840"/>
                  </a:cubicBezTo>
                  <a:cubicBezTo>
                    <a:pt x="170550" y="313835"/>
                    <a:pt x="114934" y="179305"/>
                    <a:pt x="13563" y="78408"/>
                  </a:cubicBezTo>
                  <a:cubicBezTo>
                    <a:pt x="-4520" y="60360"/>
                    <a:pt x="-4520" y="31376"/>
                    <a:pt x="13563" y="13331"/>
                  </a:cubicBezTo>
                  <a:cubicBezTo>
                    <a:pt x="22467" y="4445"/>
                    <a:pt x="34248" y="0"/>
                    <a:pt x="46029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square">
              <a:noAutofit/>
            </a:bodyPr>
            <a:lstStyle/>
            <a:p>
              <a:endParaRPr 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F886EE9D-29C3-42D9-B890-CDF5EE116E5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132896" y="411473"/>
              <a:ext cx="80426" cy="250639"/>
            </a:xfrm>
            <a:custGeom>
              <a:avLst/>
              <a:gdLst>
                <a:gd name="connsiteX0" fmla="*/ 45918 w 205237"/>
                <a:gd name="connsiteY0" fmla="*/ 0 h 639596"/>
                <a:gd name="connsiteX1" fmla="*/ 78273 w 205237"/>
                <a:gd name="connsiteY1" fmla="*/ 13331 h 639596"/>
                <a:gd name="connsiteX2" fmla="*/ 78273 w 205237"/>
                <a:gd name="connsiteY2" fmla="*/ 626195 h 639596"/>
                <a:gd name="connsiteX3" fmla="*/ 45951 w 205237"/>
                <a:gd name="connsiteY3" fmla="*/ 639596 h 639596"/>
                <a:gd name="connsiteX4" fmla="*/ 13354 w 205237"/>
                <a:gd name="connsiteY4" fmla="*/ 626195 h 639596"/>
                <a:gd name="connsiteX5" fmla="*/ 13354 w 205237"/>
                <a:gd name="connsiteY5" fmla="*/ 561381 h 639596"/>
                <a:gd name="connsiteX6" fmla="*/ 13354 w 205237"/>
                <a:gd name="connsiteY6" fmla="*/ 78147 h 639596"/>
                <a:gd name="connsiteX7" fmla="*/ 13354 w 205237"/>
                <a:gd name="connsiteY7" fmla="*/ 13331 h 639596"/>
                <a:gd name="connsiteX8" fmla="*/ 45918 w 205237"/>
                <a:gd name="connsiteY8" fmla="*/ 0 h 639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237" h="639596">
                  <a:moveTo>
                    <a:pt x="45918" y="0"/>
                  </a:moveTo>
                  <a:cubicBezTo>
                    <a:pt x="57661" y="0"/>
                    <a:pt x="69371" y="4443"/>
                    <a:pt x="78273" y="13331"/>
                  </a:cubicBezTo>
                  <a:cubicBezTo>
                    <a:pt x="247559" y="182340"/>
                    <a:pt x="247559" y="457186"/>
                    <a:pt x="78273" y="626195"/>
                  </a:cubicBezTo>
                  <a:cubicBezTo>
                    <a:pt x="69234" y="635220"/>
                    <a:pt x="57730" y="639596"/>
                    <a:pt x="45951" y="639596"/>
                  </a:cubicBezTo>
                  <a:cubicBezTo>
                    <a:pt x="34172" y="639596"/>
                    <a:pt x="22393" y="635220"/>
                    <a:pt x="13354" y="626195"/>
                  </a:cubicBezTo>
                  <a:cubicBezTo>
                    <a:pt x="-4451" y="608419"/>
                    <a:pt x="-4451" y="579157"/>
                    <a:pt x="13354" y="561381"/>
                  </a:cubicBezTo>
                  <a:cubicBezTo>
                    <a:pt x="146756" y="428197"/>
                    <a:pt x="146756" y="211330"/>
                    <a:pt x="13354" y="78147"/>
                  </a:cubicBezTo>
                  <a:cubicBezTo>
                    <a:pt x="-4451" y="60369"/>
                    <a:pt x="-4451" y="31381"/>
                    <a:pt x="13354" y="13331"/>
                  </a:cubicBezTo>
                  <a:cubicBezTo>
                    <a:pt x="22393" y="4443"/>
                    <a:pt x="34172" y="0"/>
                    <a:pt x="4591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square">
              <a:noAutofit/>
            </a:bodyPr>
            <a:lstStyle/>
            <a:p>
              <a:endParaRPr 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3FE2FE39-C907-4976-B299-13A06C210EC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9118" y="465193"/>
              <a:ext cx="58212" cy="143256"/>
            </a:xfrm>
            <a:custGeom>
              <a:avLst/>
              <a:gdLst>
                <a:gd name="connsiteX0" fmla="*/ 45922 w 148549"/>
                <a:gd name="connsiteY0" fmla="*/ 0 h 365570"/>
                <a:gd name="connsiteX1" fmla="*/ 78282 w 148549"/>
                <a:gd name="connsiteY1" fmla="*/ 13331 h 365570"/>
                <a:gd name="connsiteX2" fmla="*/ 78282 w 148549"/>
                <a:gd name="connsiteY2" fmla="*/ 352169 h 365570"/>
                <a:gd name="connsiteX3" fmla="*/ 45955 w 148549"/>
                <a:gd name="connsiteY3" fmla="*/ 365570 h 365570"/>
                <a:gd name="connsiteX4" fmla="*/ 13356 w 148549"/>
                <a:gd name="connsiteY4" fmla="*/ 352169 h 365570"/>
                <a:gd name="connsiteX5" fmla="*/ 13356 w 148549"/>
                <a:gd name="connsiteY5" fmla="*/ 287355 h 365570"/>
                <a:gd name="connsiteX6" fmla="*/ 13356 w 148549"/>
                <a:gd name="connsiteY6" fmla="*/ 78146 h 365570"/>
                <a:gd name="connsiteX7" fmla="*/ 13356 w 148549"/>
                <a:gd name="connsiteY7" fmla="*/ 13331 h 365570"/>
                <a:gd name="connsiteX8" fmla="*/ 45922 w 148549"/>
                <a:gd name="connsiteY8" fmla="*/ 0 h 365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8549" h="365570">
                  <a:moveTo>
                    <a:pt x="45922" y="0"/>
                  </a:moveTo>
                  <a:cubicBezTo>
                    <a:pt x="57668" y="0"/>
                    <a:pt x="69378" y="4443"/>
                    <a:pt x="78282" y="13331"/>
                  </a:cubicBezTo>
                  <a:cubicBezTo>
                    <a:pt x="171972" y="106860"/>
                    <a:pt x="171972" y="258914"/>
                    <a:pt x="78282" y="352169"/>
                  </a:cubicBezTo>
                  <a:cubicBezTo>
                    <a:pt x="69515" y="361193"/>
                    <a:pt x="57736" y="365570"/>
                    <a:pt x="45955" y="365570"/>
                  </a:cubicBezTo>
                  <a:cubicBezTo>
                    <a:pt x="34176" y="365570"/>
                    <a:pt x="22396" y="361193"/>
                    <a:pt x="13356" y="352169"/>
                  </a:cubicBezTo>
                  <a:cubicBezTo>
                    <a:pt x="-4451" y="334393"/>
                    <a:pt x="-4451" y="305405"/>
                    <a:pt x="13356" y="287355"/>
                  </a:cubicBezTo>
                  <a:cubicBezTo>
                    <a:pt x="71158" y="229651"/>
                    <a:pt x="71158" y="135849"/>
                    <a:pt x="13356" y="78146"/>
                  </a:cubicBezTo>
                  <a:cubicBezTo>
                    <a:pt x="-4451" y="60369"/>
                    <a:pt x="-4451" y="31381"/>
                    <a:pt x="13356" y="13331"/>
                  </a:cubicBezTo>
                  <a:cubicBezTo>
                    <a:pt x="22396" y="4443"/>
                    <a:pt x="34176" y="0"/>
                    <a:pt x="4592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square">
              <a:no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872025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">
              <a:schemeClr val="accent3"/>
            </a:gs>
            <a:gs pos="97000">
              <a:schemeClr val="accent3"/>
            </a:gs>
            <a:gs pos="68000">
              <a:schemeClr val="accent2">
                <a:lumMod val="80000"/>
              </a:schemeClr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图片 96">
            <a:extLst>
              <a:ext uri="{FF2B5EF4-FFF2-40B4-BE49-F238E27FC236}">
                <a16:creationId xmlns:a16="http://schemas.microsoft.com/office/drawing/2014/main" id="{636F393A-6776-4F23-B7C3-AB295BA5D05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3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531"/>
          </a:xfrm>
          <a:prstGeom prst="rect">
            <a:avLst/>
          </a:prstGeom>
        </p:spPr>
      </p:pic>
      <p:sp>
        <p:nvSpPr>
          <p:cNvPr id="98" name="矩形 97">
            <a:extLst>
              <a:ext uri="{FF2B5EF4-FFF2-40B4-BE49-F238E27FC236}">
                <a16:creationId xmlns:a16="http://schemas.microsoft.com/office/drawing/2014/main" id="{3B423182-7D55-42CE-B8FE-EB11E3AE544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3">
                  <a:alpha val="88000"/>
                  <a:lumMod val="80000"/>
                </a:schemeClr>
              </a:gs>
              <a:gs pos="91000">
                <a:schemeClr val="accent3">
                  <a:alpha val="95000"/>
                  <a:lumMod val="85000"/>
                </a:schemeClr>
              </a:gs>
              <a:gs pos="62000">
                <a:srgbClr val="152569">
                  <a:alpha val="95000"/>
                  <a:lumMod val="82000"/>
                </a:srgbClr>
              </a:gs>
            </a:gsLst>
            <a:lin ang="78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0" name="图片 59">
            <a:extLst>
              <a:ext uri="{FF2B5EF4-FFF2-40B4-BE49-F238E27FC236}">
                <a16:creationId xmlns:a16="http://schemas.microsoft.com/office/drawing/2014/main" id="{2FD04DDC-1441-4EAB-B002-4B1A45F8ADC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541886" y="0"/>
            <a:ext cx="3650114" cy="2694667"/>
          </a:xfrm>
          <a:custGeom>
            <a:avLst/>
            <a:gdLst>
              <a:gd name="connsiteX0" fmla="*/ 0 w 3650114"/>
              <a:gd name="connsiteY0" fmla="*/ 0 h 2694667"/>
              <a:gd name="connsiteX1" fmla="*/ 3650114 w 3650114"/>
              <a:gd name="connsiteY1" fmla="*/ 0 h 2694667"/>
              <a:gd name="connsiteX2" fmla="*/ 3650114 w 3650114"/>
              <a:gd name="connsiteY2" fmla="*/ 2694667 h 2694667"/>
              <a:gd name="connsiteX3" fmla="*/ 0 w 3650114"/>
              <a:gd name="connsiteY3" fmla="*/ 2694667 h 2694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0114" h="2694667">
                <a:moveTo>
                  <a:pt x="0" y="0"/>
                </a:moveTo>
                <a:lnTo>
                  <a:pt x="3650114" y="0"/>
                </a:lnTo>
                <a:lnTo>
                  <a:pt x="3650114" y="2694667"/>
                </a:lnTo>
                <a:lnTo>
                  <a:pt x="0" y="2694667"/>
                </a:lnTo>
                <a:close/>
              </a:path>
            </a:pathLst>
          </a:cu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id="{2D577DCD-A11A-43CA-BD9C-661B5801151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970201"/>
            <a:ext cx="2225248" cy="4887799"/>
          </a:xfrm>
          <a:custGeom>
            <a:avLst/>
            <a:gdLst>
              <a:gd name="connsiteX0" fmla="*/ 0 w 2225248"/>
              <a:gd name="connsiteY0" fmla="*/ 0 h 4887799"/>
              <a:gd name="connsiteX1" fmla="*/ 2225248 w 2225248"/>
              <a:gd name="connsiteY1" fmla="*/ 0 h 4887799"/>
              <a:gd name="connsiteX2" fmla="*/ 2225248 w 2225248"/>
              <a:gd name="connsiteY2" fmla="*/ 4887799 h 4887799"/>
              <a:gd name="connsiteX3" fmla="*/ 0 w 2225248"/>
              <a:gd name="connsiteY3" fmla="*/ 4887799 h 4887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5248" h="4887799">
                <a:moveTo>
                  <a:pt x="0" y="0"/>
                </a:moveTo>
                <a:lnTo>
                  <a:pt x="2225248" y="0"/>
                </a:lnTo>
                <a:lnTo>
                  <a:pt x="2225248" y="4887799"/>
                </a:lnTo>
                <a:lnTo>
                  <a:pt x="0" y="4887799"/>
                </a:lnTo>
                <a:close/>
              </a:path>
            </a:pathLst>
          </a:custGeom>
        </p:spPr>
      </p:pic>
      <p:sp>
        <p:nvSpPr>
          <p:cNvPr id="33" name="椭圆 32">
            <a:extLst>
              <a:ext uri="{FF2B5EF4-FFF2-40B4-BE49-F238E27FC236}">
                <a16:creationId xmlns:a16="http://schemas.microsoft.com/office/drawing/2014/main" id="{954769A8-CB7F-4BAD-A8C9-CD8AABDED97D}"/>
              </a:ext>
            </a:extLst>
          </p:cNvPr>
          <p:cNvSpPr/>
          <p:nvPr/>
        </p:nvSpPr>
        <p:spPr>
          <a:xfrm>
            <a:off x="1448720" y="4550420"/>
            <a:ext cx="850886" cy="850886"/>
          </a:xfrm>
          <a:prstGeom prst="ellipse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A24A61F-9701-4FCC-B1D2-71FA3A9BEFB0}"/>
              </a:ext>
            </a:extLst>
          </p:cNvPr>
          <p:cNvGrpSpPr/>
          <p:nvPr/>
        </p:nvGrpSpPr>
        <p:grpSpPr>
          <a:xfrm>
            <a:off x="10768329" y="563691"/>
            <a:ext cx="835811" cy="191178"/>
            <a:chOff x="2781300" y="571500"/>
            <a:chExt cx="3914376" cy="895350"/>
          </a:xfrm>
          <a:solidFill>
            <a:srgbClr val="32D4E9"/>
          </a:solidFill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F00020EB-47DC-4A41-9A06-751F554E6242}"/>
                </a:ext>
              </a:extLst>
            </p:cNvPr>
            <p:cNvSpPr/>
            <p:nvPr/>
          </p:nvSpPr>
          <p:spPr>
            <a:xfrm flipH="1">
              <a:off x="3031330" y="848632"/>
              <a:ext cx="812006" cy="618217"/>
            </a:xfrm>
            <a:custGeom>
              <a:avLst/>
              <a:gdLst>
                <a:gd name="connsiteX0" fmla="*/ 345281 w 812006"/>
                <a:gd name="connsiteY0" fmla="*/ 0 h 618217"/>
                <a:gd name="connsiteX1" fmla="*/ 154555 w 812006"/>
                <a:gd name="connsiteY1" fmla="*/ 0 h 618217"/>
                <a:gd name="connsiteX2" fmla="*/ 0 w 812006"/>
                <a:gd name="connsiteY2" fmla="*/ 618217 h 618217"/>
                <a:gd name="connsiteX3" fmla="*/ 190727 w 812006"/>
                <a:gd name="connsiteY3" fmla="*/ 618217 h 618217"/>
                <a:gd name="connsiteX4" fmla="*/ 812006 w 812006"/>
                <a:gd name="connsiteY4" fmla="*/ 0 h 618217"/>
                <a:gd name="connsiteX5" fmla="*/ 621280 w 812006"/>
                <a:gd name="connsiteY5" fmla="*/ 0 h 618217"/>
                <a:gd name="connsiteX6" fmla="*/ 466725 w 812006"/>
                <a:gd name="connsiteY6" fmla="*/ 618217 h 618217"/>
                <a:gd name="connsiteX7" fmla="*/ 657452 w 812006"/>
                <a:gd name="connsiteY7" fmla="*/ 618217 h 618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2006" h="618217">
                  <a:moveTo>
                    <a:pt x="345281" y="0"/>
                  </a:moveTo>
                  <a:lnTo>
                    <a:pt x="154555" y="0"/>
                  </a:lnTo>
                  <a:lnTo>
                    <a:pt x="0" y="618217"/>
                  </a:lnTo>
                  <a:lnTo>
                    <a:pt x="190727" y="618217"/>
                  </a:lnTo>
                  <a:close/>
                  <a:moveTo>
                    <a:pt x="812006" y="0"/>
                  </a:moveTo>
                  <a:lnTo>
                    <a:pt x="621280" y="0"/>
                  </a:lnTo>
                  <a:lnTo>
                    <a:pt x="466725" y="618217"/>
                  </a:lnTo>
                  <a:lnTo>
                    <a:pt x="657452" y="61821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45A609DC-B41D-476C-A548-490249346E8E}"/>
                </a:ext>
              </a:extLst>
            </p:cNvPr>
            <p:cNvSpPr/>
            <p:nvPr/>
          </p:nvSpPr>
          <p:spPr>
            <a:xfrm>
              <a:off x="2781300" y="571500"/>
              <a:ext cx="966788" cy="895350"/>
            </a:xfrm>
            <a:custGeom>
              <a:avLst/>
              <a:gdLst>
                <a:gd name="connsiteX0" fmla="*/ 690563 w 966788"/>
                <a:gd name="connsiteY0" fmla="*/ 0 h 895350"/>
                <a:gd name="connsiteX1" fmla="*/ 966788 w 966788"/>
                <a:gd name="connsiteY1" fmla="*/ 0 h 895350"/>
                <a:gd name="connsiteX2" fmla="*/ 742950 w 966788"/>
                <a:gd name="connsiteY2" fmla="*/ 895350 h 895350"/>
                <a:gd name="connsiteX3" fmla="*/ 466725 w 966788"/>
                <a:gd name="connsiteY3" fmla="*/ 895350 h 895350"/>
                <a:gd name="connsiteX4" fmla="*/ 223838 w 966788"/>
                <a:gd name="connsiteY4" fmla="*/ 0 h 895350"/>
                <a:gd name="connsiteX5" fmla="*/ 500063 w 966788"/>
                <a:gd name="connsiteY5" fmla="*/ 0 h 895350"/>
                <a:gd name="connsiteX6" fmla="*/ 276225 w 966788"/>
                <a:gd name="connsiteY6" fmla="*/ 895350 h 895350"/>
                <a:gd name="connsiteX7" fmla="*/ 0 w 966788"/>
                <a:gd name="connsiteY7" fmla="*/ 895350 h 8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66788" h="895350">
                  <a:moveTo>
                    <a:pt x="690563" y="0"/>
                  </a:moveTo>
                  <a:lnTo>
                    <a:pt x="966788" y="0"/>
                  </a:lnTo>
                  <a:lnTo>
                    <a:pt x="742950" y="895350"/>
                  </a:lnTo>
                  <a:lnTo>
                    <a:pt x="466725" y="895350"/>
                  </a:lnTo>
                  <a:close/>
                  <a:moveTo>
                    <a:pt x="223838" y="0"/>
                  </a:moveTo>
                  <a:lnTo>
                    <a:pt x="500063" y="0"/>
                  </a:lnTo>
                  <a:lnTo>
                    <a:pt x="276225" y="895350"/>
                  </a:lnTo>
                  <a:lnTo>
                    <a:pt x="0" y="8953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6F7E8DF0-AA08-4095-88D4-319F2C5298EC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901741" y="571500"/>
              <a:ext cx="2793935" cy="884640"/>
            </a:xfrm>
            <a:custGeom>
              <a:avLst/>
              <a:gdLst>
                <a:gd name="connsiteX0" fmla="*/ 141895 w 2793935"/>
                <a:gd name="connsiteY0" fmla="*/ 755663 h 884640"/>
                <a:gd name="connsiteX1" fmla="*/ 135720 w 2793935"/>
                <a:gd name="connsiteY1" fmla="*/ 780376 h 884640"/>
                <a:gd name="connsiteX2" fmla="*/ 399804 w 2793935"/>
                <a:gd name="connsiteY2" fmla="*/ 780376 h 884640"/>
                <a:gd name="connsiteX3" fmla="*/ 405963 w 2793935"/>
                <a:gd name="connsiteY3" fmla="*/ 755663 h 884640"/>
                <a:gd name="connsiteX4" fmla="*/ 165224 w 2793935"/>
                <a:gd name="connsiteY4" fmla="*/ 661720 h 884640"/>
                <a:gd name="connsiteX5" fmla="*/ 159735 w 2793935"/>
                <a:gd name="connsiteY5" fmla="*/ 685058 h 884640"/>
                <a:gd name="connsiteX6" fmla="*/ 423756 w 2793935"/>
                <a:gd name="connsiteY6" fmla="*/ 685058 h 884640"/>
                <a:gd name="connsiteX7" fmla="*/ 429231 w 2793935"/>
                <a:gd name="connsiteY7" fmla="*/ 661720 h 884640"/>
                <a:gd name="connsiteX8" fmla="*/ 2560691 w 2793935"/>
                <a:gd name="connsiteY8" fmla="*/ 568459 h 884640"/>
                <a:gd name="connsiteX9" fmla="*/ 2417359 w 2793935"/>
                <a:gd name="connsiteY9" fmla="*/ 578069 h 884640"/>
                <a:gd name="connsiteX10" fmla="*/ 2433647 w 2793935"/>
                <a:gd name="connsiteY10" fmla="*/ 630166 h 884640"/>
                <a:gd name="connsiteX11" fmla="*/ 2457136 w 2793935"/>
                <a:gd name="connsiteY11" fmla="*/ 674035 h 884640"/>
                <a:gd name="connsiteX12" fmla="*/ 2514314 w 2793935"/>
                <a:gd name="connsiteY12" fmla="*/ 623056 h 884640"/>
                <a:gd name="connsiteX13" fmla="*/ 2560691 w 2793935"/>
                <a:gd name="connsiteY13" fmla="*/ 568459 h 884640"/>
                <a:gd name="connsiteX14" fmla="*/ 1162347 w 2793935"/>
                <a:gd name="connsiteY14" fmla="*/ 486854 h 884640"/>
                <a:gd name="connsiteX15" fmla="*/ 1235726 w 2793935"/>
                <a:gd name="connsiteY15" fmla="*/ 501954 h 884640"/>
                <a:gd name="connsiteX16" fmla="*/ 1203241 w 2793935"/>
                <a:gd name="connsiteY16" fmla="*/ 581140 h 884640"/>
                <a:gd name="connsiteX17" fmla="*/ 1169240 w 2793935"/>
                <a:gd name="connsiteY17" fmla="*/ 656200 h 884640"/>
                <a:gd name="connsiteX18" fmla="*/ 1294705 w 2793935"/>
                <a:gd name="connsiteY18" fmla="*/ 650710 h 884640"/>
                <a:gd name="connsiteX19" fmla="*/ 1287933 w 2793935"/>
                <a:gd name="connsiteY19" fmla="*/ 666837 h 884640"/>
                <a:gd name="connsiteX20" fmla="*/ 1277560 w 2793935"/>
                <a:gd name="connsiteY20" fmla="*/ 695316 h 884640"/>
                <a:gd name="connsiteX21" fmla="*/ 1236326 w 2793935"/>
                <a:gd name="connsiteY21" fmla="*/ 804448 h 884640"/>
                <a:gd name="connsiteX22" fmla="*/ 1202808 w 2793935"/>
                <a:gd name="connsiteY22" fmla="*/ 860641 h 884640"/>
                <a:gd name="connsiteX23" fmla="*/ 1173008 w 2793935"/>
                <a:gd name="connsiteY23" fmla="*/ 873177 h 884640"/>
                <a:gd name="connsiteX24" fmla="*/ 1145286 w 2793935"/>
                <a:gd name="connsiteY24" fmla="*/ 879083 h 884640"/>
                <a:gd name="connsiteX25" fmla="*/ 1104456 w 2793935"/>
                <a:gd name="connsiteY25" fmla="*/ 878742 h 884640"/>
                <a:gd name="connsiteX26" fmla="*/ 1057451 w 2793935"/>
                <a:gd name="connsiteY26" fmla="*/ 872233 h 884640"/>
                <a:gd name="connsiteX27" fmla="*/ 1056679 w 2793935"/>
                <a:gd name="connsiteY27" fmla="*/ 840810 h 884640"/>
                <a:gd name="connsiteX28" fmla="*/ 1053333 w 2793935"/>
                <a:gd name="connsiteY28" fmla="*/ 807779 h 884640"/>
                <a:gd name="connsiteX29" fmla="*/ 650139 w 2793935"/>
                <a:gd name="connsiteY29" fmla="*/ 812585 h 884640"/>
                <a:gd name="connsiteX30" fmla="*/ 669341 w 2793935"/>
                <a:gd name="connsiteY30" fmla="*/ 735117 h 884640"/>
                <a:gd name="connsiteX31" fmla="*/ 1108230 w 2793935"/>
                <a:gd name="connsiteY31" fmla="*/ 735117 h 884640"/>
                <a:gd name="connsiteX32" fmla="*/ 1091075 w 2793935"/>
                <a:gd name="connsiteY32" fmla="*/ 802973 h 884640"/>
                <a:gd name="connsiteX33" fmla="*/ 1101368 w 2793935"/>
                <a:gd name="connsiteY33" fmla="*/ 802973 h 884640"/>
                <a:gd name="connsiteX34" fmla="*/ 1116207 w 2793935"/>
                <a:gd name="connsiteY34" fmla="*/ 798596 h 884640"/>
                <a:gd name="connsiteX35" fmla="*/ 1127444 w 2793935"/>
                <a:gd name="connsiteY35" fmla="*/ 786496 h 884640"/>
                <a:gd name="connsiteX36" fmla="*/ 1145785 w 2793935"/>
                <a:gd name="connsiteY36" fmla="*/ 767411 h 884640"/>
                <a:gd name="connsiteX37" fmla="*/ 1169240 w 2793935"/>
                <a:gd name="connsiteY37" fmla="*/ 715903 h 884640"/>
                <a:gd name="connsiteX38" fmla="*/ 743375 w 2793935"/>
                <a:gd name="connsiteY38" fmla="*/ 715903 h 884640"/>
                <a:gd name="connsiteX39" fmla="*/ 774110 w 2793935"/>
                <a:gd name="connsiteY39" fmla="*/ 653057 h 884640"/>
                <a:gd name="connsiteX40" fmla="*/ 804375 w 2793935"/>
                <a:gd name="connsiteY40" fmla="*/ 583544 h 884640"/>
                <a:gd name="connsiteX41" fmla="*/ 903169 w 2793935"/>
                <a:gd name="connsiteY41" fmla="*/ 603456 h 884640"/>
                <a:gd name="connsiteX42" fmla="*/ 880529 w 2793935"/>
                <a:gd name="connsiteY42" fmla="*/ 656200 h 884640"/>
                <a:gd name="connsiteX43" fmla="*/ 1064999 w 2793935"/>
                <a:gd name="connsiteY43" fmla="*/ 645220 h 884640"/>
                <a:gd name="connsiteX44" fmla="*/ 1081983 w 2793935"/>
                <a:gd name="connsiteY44" fmla="*/ 609266 h 884640"/>
                <a:gd name="connsiteX45" fmla="*/ 1097937 w 2793935"/>
                <a:gd name="connsiteY45" fmla="*/ 573245 h 884640"/>
                <a:gd name="connsiteX46" fmla="*/ 767327 w 2793935"/>
                <a:gd name="connsiteY46" fmla="*/ 578738 h 884640"/>
                <a:gd name="connsiteX47" fmla="*/ 789281 w 2793935"/>
                <a:gd name="connsiteY47" fmla="*/ 490286 h 884640"/>
                <a:gd name="connsiteX48" fmla="*/ 1144599 w 2793935"/>
                <a:gd name="connsiteY48" fmla="*/ 490286 h 884640"/>
                <a:gd name="connsiteX49" fmla="*/ 1735747 w 2793935"/>
                <a:gd name="connsiteY49" fmla="*/ 450536 h 884640"/>
                <a:gd name="connsiteX50" fmla="*/ 1783048 w 2793935"/>
                <a:gd name="connsiteY50" fmla="*/ 501455 h 884640"/>
                <a:gd name="connsiteX51" fmla="*/ 1820028 w 2793935"/>
                <a:gd name="connsiteY51" fmla="*/ 553387 h 884640"/>
                <a:gd name="connsiteX52" fmla="*/ 1741921 w 2793935"/>
                <a:gd name="connsiteY52" fmla="*/ 607499 h 884640"/>
                <a:gd name="connsiteX53" fmla="*/ 1710452 w 2793935"/>
                <a:gd name="connsiteY53" fmla="*/ 554306 h 884640"/>
                <a:gd name="connsiteX54" fmla="*/ 1665092 w 2793935"/>
                <a:gd name="connsiteY54" fmla="*/ 500600 h 884640"/>
                <a:gd name="connsiteX55" fmla="*/ 888762 w 2793935"/>
                <a:gd name="connsiteY55" fmla="*/ 408683 h 884640"/>
                <a:gd name="connsiteX56" fmla="*/ 889445 w 2793935"/>
                <a:gd name="connsiteY56" fmla="*/ 412069 h 884640"/>
                <a:gd name="connsiteX57" fmla="*/ 885128 w 2793935"/>
                <a:gd name="connsiteY57" fmla="*/ 412470 h 884640"/>
                <a:gd name="connsiteX58" fmla="*/ 484105 w 2793935"/>
                <a:gd name="connsiteY58" fmla="*/ 363440 h 884640"/>
                <a:gd name="connsiteX59" fmla="*/ 459475 w 2793935"/>
                <a:gd name="connsiteY59" fmla="*/ 462836 h 884640"/>
                <a:gd name="connsiteX60" fmla="*/ 542382 w 2793935"/>
                <a:gd name="connsiteY60" fmla="*/ 462836 h 884640"/>
                <a:gd name="connsiteX61" fmla="*/ 567071 w 2793935"/>
                <a:gd name="connsiteY61" fmla="*/ 363440 h 884640"/>
                <a:gd name="connsiteX62" fmla="*/ 182377 w 2793935"/>
                <a:gd name="connsiteY62" fmla="*/ 353839 h 884640"/>
                <a:gd name="connsiteX63" fmla="*/ 161793 w 2793935"/>
                <a:gd name="connsiteY63" fmla="*/ 358639 h 884640"/>
                <a:gd name="connsiteX64" fmla="*/ 146269 w 2793935"/>
                <a:gd name="connsiteY64" fmla="*/ 375870 h 884640"/>
                <a:gd name="connsiteX65" fmla="*/ 130231 w 2793935"/>
                <a:gd name="connsiteY65" fmla="*/ 391558 h 884640"/>
                <a:gd name="connsiteX66" fmla="*/ 173457 w 2793935"/>
                <a:gd name="connsiteY66" fmla="*/ 387443 h 884640"/>
                <a:gd name="connsiteX67" fmla="*/ 176202 w 2793935"/>
                <a:gd name="connsiteY67" fmla="*/ 377842 h 884640"/>
                <a:gd name="connsiteX68" fmla="*/ 1184981 w 2793935"/>
                <a:gd name="connsiteY68" fmla="*/ 333950 h 884640"/>
                <a:gd name="connsiteX69" fmla="*/ 1168556 w 2793935"/>
                <a:gd name="connsiteY69" fmla="*/ 398348 h 884640"/>
                <a:gd name="connsiteX70" fmla="*/ 1237098 w 2793935"/>
                <a:gd name="connsiteY70" fmla="*/ 398348 h 884640"/>
                <a:gd name="connsiteX71" fmla="*/ 1253557 w 2793935"/>
                <a:gd name="connsiteY71" fmla="*/ 333950 h 884640"/>
                <a:gd name="connsiteX72" fmla="*/ 413491 w 2793935"/>
                <a:gd name="connsiteY72" fmla="*/ 276343 h 884640"/>
                <a:gd name="connsiteX73" fmla="*/ 687772 w 2793935"/>
                <a:gd name="connsiteY73" fmla="*/ 276343 h 884640"/>
                <a:gd name="connsiteX74" fmla="*/ 619192 w 2793935"/>
                <a:gd name="connsiteY74" fmla="*/ 550611 h 884640"/>
                <a:gd name="connsiteX75" fmla="*/ 344909 w 2793935"/>
                <a:gd name="connsiteY75" fmla="*/ 550611 h 884640"/>
                <a:gd name="connsiteX76" fmla="*/ 1805660 w 2793935"/>
                <a:gd name="connsiteY76" fmla="*/ 270171 h 884640"/>
                <a:gd name="connsiteX77" fmla="*/ 1850893 w 2793935"/>
                <a:gd name="connsiteY77" fmla="*/ 321092 h 884640"/>
                <a:gd name="connsiteX78" fmla="*/ 1885864 w 2793935"/>
                <a:gd name="connsiteY78" fmla="*/ 373041 h 884640"/>
                <a:gd name="connsiteX79" fmla="*/ 1806344 w 2793935"/>
                <a:gd name="connsiteY79" fmla="*/ 425162 h 884640"/>
                <a:gd name="connsiteX80" fmla="*/ 1777830 w 2793935"/>
                <a:gd name="connsiteY80" fmla="*/ 372527 h 884640"/>
                <a:gd name="connsiteX81" fmla="*/ 1734375 w 2793935"/>
                <a:gd name="connsiteY81" fmla="*/ 318863 h 884640"/>
                <a:gd name="connsiteX82" fmla="*/ 1116465 w 2793935"/>
                <a:gd name="connsiteY82" fmla="*/ 264684 h 884640"/>
                <a:gd name="connsiteX83" fmla="*/ 1362599 w 2793935"/>
                <a:gd name="connsiteY83" fmla="*/ 264684 h 884640"/>
                <a:gd name="connsiteX84" fmla="*/ 1311850 w 2793935"/>
                <a:gd name="connsiteY84" fmla="*/ 467636 h 884640"/>
                <a:gd name="connsiteX85" fmla="*/ 1065685 w 2793935"/>
                <a:gd name="connsiteY85" fmla="*/ 467636 h 884640"/>
                <a:gd name="connsiteX86" fmla="*/ 1671952 w 2793935"/>
                <a:gd name="connsiteY86" fmla="*/ 231080 h 884640"/>
                <a:gd name="connsiteX87" fmla="*/ 1715168 w 2793935"/>
                <a:gd name="connsiteY87" fmla="*/ 316805 h 884640"/>
                <a:gd name="connsiteX88" fmla="*/ 1669637 w 2793935"/>
                <a:gd name="connsiteY88" fmla="*/ 329835 h 884640"/>
                <a:gd name="connsiteX89" fmla="*/ 1622562 w 2793935"/>
                <a:gd name="connsiteY89" fmla="*/ 340808 h 884640"/>
                <a:gd name="connsiteX90" fmla="*/ 1597868 w 2793935"/>
                <a:gd name="connsiteY90" fmla="*/ 421733 h 884640"/>
                <a:gd name="connsiteX91" fmla="*/ 1682241 w 2793935"/>
                <a:gd name="connsiteY91" fmla="*/ 421733 h 884640"/>
                <a:gd name="connsiteX92" fmla="*/ 1658919 w 2793935"/>
                <a:gd name="connsiteY92" fmla="*/ 514316 h 884640"/>
                <a:gd name="connsiteX93" fmla="*/ 1576603 w 2793935"/>
                <a:gd name="connsiteY93" fmla="*/ 514316 h 884640"/>
                <a:gd name="connsiteX94" fmla="*/ 1569743 w 2793935"/>
                <a:gd name="connsiteY94" fmla="*/ 519802 h 884640"/>
                <a:gd name="connsiteX95" fmla="*/ 1590601 w 2793935"/>
                <a:gd name="connsiteY95" fmla="*/ 546882 h 884640"/>
                <a:gd name="connsiteX96" fmla="*/ 1616338 w 2793935"/>
                <a:gd name="connsiteY96" fmla="*/ 583391 h 884640"/>
                <a:gd name="connsiteX97" fmla="*/ 1634910 w 2793935"/>
                <a:gd name="connsiteY97" fmla="*/ 609556 h 884640"/>
                <a:gd name="connsiteX98" fmla="*/ 1564255 w 2793935"/>
                <a:gd name="connsiteY98" fmla="*/ 678136 h 884640"/>
                <a:gd name="connsiteX99" fmla="*/ 1558596 w 2793935"/>
                <a:gd name="connsiteY99" fmla="*/ 651819 h 884640"/>
                <a:gd name="connsiteX100" fmla="*/ 1549850 w 2793935"/>
                <a:gd name="connsiteY100" fmla="*/ 621901 h 884640"/>
                <a:gd name="connsiteX101" fmla="*/ 1483311 w 2793935"/>
                <a:gd name="connsiteY101" fmla="*/ 880447 h 884640"/>
                <a:gd name="connsiteX102" fmla="*/ 1386688 w 2793935"/>
                <a:gd name="connsiteY102" fmla="*/ 880447 h 884640"/>
                <a:gd name="connsiteX103" fmla="*/ 1440095 w 2793935"/>
                <a:gd name="connsiteY103" fmla="*/ 674021 h 884640"/>
                <a:gd name="connsiteX104" fmla="*/ 1397642 w 2793935"/>
                <a:gd name="connsiteY104" fmla="*/ 731714 h 884640"/>
                <a:gd name="connsiteX105" fmla="*/ 1357198 w 2793935"/>
                <a:gd name="connsiteY105" fmla="*/ 775520 h 884640"/>
                <a:gd name="connsiteX106" fmla="*/ 1347426 w 2793935"/>
                <a:gd name="connsiteY106" fmla="*/ 722456 h 884640"/>
                <a:gd name="connsiteX107" fmla="*/ 1332509 w 2793935"/>
                <a:gd name="connsiteY107" fmla="*/ 671964 h 884640"/>
                <a:gd name="connsiteX108" fmla="*/ 1400115 w 2793935"/>
                <a:gd name="connsiteY108" fmla="*/ 598860 h 884640"/>
                <a:gd name="connsiteX109" fmla="*/ 1464104 w 2793935"/>
                <a:gd name="connsiteY109" fmla="*/ 508829 h 884640"/>
                <a:gd name="connsiteX110" fmla="*/ 1380516 w 2793935"/>
                <a:gd name="connsiteY110" fmla="*/ 514316 h 884640"/>
                <a:gd name="connsiteX111" fmla="*/ 1403831 w 2793935"/>
                <a:gd name="connsiteY111" fmla="*/ 421733 h 884640"/>
                <a:gd name="connsiteX112" fmla="*/ 1500460 w 2793935"/>
                <a:gd name="connsiteY112" fmla="*/ 421733 h 884640"/>
                <a:gd name="connsiteX113" fmla="*/ 1521039 w 2793935"/>
                <a:gd name="connsiteY113" fmla="*/ 358639 h 884640"/>
                <a:gd name="connsiteX114" fmla="*/ 1486741 w 2793935"/>
                <a:gd name="connsiteY114" fmla="*/ 362240 h 884640"/>
                <a:gd name="connsiteX115" fmla="*/ 1454500 w 2793935"/>
                <a:gd name="connsiteY115" fmla="*/ 360697 h 884640"/>
                <a:gd name="connsiteX116" fmla="*/ 1449613 w 2793935"/>
                <a:gd name="connsiteY116" fmla="*/ 322892 h 884640"/>
                <a:gd name="connsiteX117" fmla="*/ 1440095 w 2793935"/>
                <a:gd name="connsiteY117" fmla="*/ 284573 h 884640"/>
                <a:gd name="connsiteX118" fmla="*/ 1561168 w 2793935"/>
                <a:gd name="connsiteY118" fmla="*/ 264256 h 884640"/>
                <a:gd name="connsiteX119" fmla="*/ 1671952 w 2793935"/>
                <a:gd name="connsiteY119" fmla="*/ 231080 h 884640"/>
                <a:gd name="connsiteX120" fmla="*/ 2526401 w 2793935"/>
                <a:gd name="connsiteY120" fmla="*/ 229023 h 884640"/>
                <a:gd name="connsiteX121" fmla="*/ 2625157 w 2793935"/>
                <a:gd name="connsiteY121" fmla="*/ 229023 h 884640"/>
                <a:gd name="connsiteX122" fmla="*/ 2601839 w 2793935"/>
                <a:gd name="connsiteY122" fmla="*/ 321606 h 884640"/>
                <a:gd name="connsiteX123" fmla="*/ 2749972 w 2793935"/>
                <a:gd name="connsiteY123" fmla="*/ 321606 h 884640"/>
                <a:gd name="connsiteX124" fmla="*/ 2727341 w 2793935"/>
                <a:gd name="connsiteY124" fmla="*/ 412817 h 884640"/>
                <a:gd name="connsiteX125" fmla="*/ 2579208 w 2793935"/>
                <a:gd name="connsiteY125" fmla="*/ 412817 h 884640"/>
                <a:gd name="connsiteX126" fmla="*/ 2561377 w 2793935"/>
                <a:gd name="connsiteY126" fmla="*/ 483445 h 884640"/>
                <a:gd name="connsiteX127" fmla="*/ 2629272 w 2793935"/>
                <a:gd name="connsiteY127" fmla="*/ 483445 h 884640"/>
                <a:gd name="connsiteX128" fmla="*/ 2645731 w 2793935"/>
                <a:gd name="connsiteY128" fmla="*/ 480026 h 884640"/>
                <a:gd name="connsiteX129" fmla="*/ 2704709 w 2793935"/>
                <a:gd name="connsiteY129" fmla="*/ 510802 h 884640"/>
                <a:gd name="connsiteX130" fmla="*/ 2623871 w 2793935"/>
                <a:gd name="connsiteY130" fmla="*/ 639859 h 884640"/>
                <a:gd name="connsiteX131" fmla="*/ 2522972 w 2793935"/>
                <a:gd name="connsiteY131" fmla="*/ 742636 h 884640"/>
                <a:gd name="connsiteX132" fmla="*/ 2581351 w 2793935"/>
                <a:gd name="connsiteY132" fmla="*/ 773592 h 884640"/>
                <a:gd name="connsiteX133" fmla="*/ 2656704 w 2793935"/>
                <a:gd name="connsiteY133" fmla="*/ 800947 h 884640"/>
                <a:gd name="connsiteX134" fmla="*/ 2615984 w 2793935"/>
                <a:gd name="connsiteY134" fmla="*/ 840992 h 884640"/>
                <a:gd name="connsiteX135" fmla="*/ 2579894 w 2793935"/>
                <a:gd name="connsiteY135" fmla="*/ 884640 h 884640"/>
                <a:gd name="connsiteX136" fmla="*/ 2499312 w 2793935"/>
                <a:gd name="connsiteY136" fmla="*/ 845966 h 884640"/>
                <a:gd name="connsiteX137" fmla="*/ 2437247 w 2793935"/>
                <a:gd name="connsiteY137" fmla="*/ 801633 h 884640"/>
                <a:gd name="connsiteX138" fmla="*/ 2342584 w 2793935"/>
                <a:gd name="connsiteY138" fmla="*/ 846738 h 884640"/>
                <a:gd name="connsiteX139" fmla="*/ 2245268 w 2793935"/>
                <a:gd name="connsiteY139" fmla="*/ 874350 h 884640"/>
                <a:gd name="connsiteX140" fmla="*/ 2230175 w 2793935"/>
                <a:gd name="connsiteY140" fmla="*/ 827015 h 884640"/>
                <a:gd name="connsiteX141" fmla="*/ 2206851 w 2793935"/>
                <a:gd name="connsiteY141" fmla="*/ 783796 h 884640"/>
                <a:gd name="connsiteX142" fmla="*/ 2291060 w 2793935"/>
                <a:gd name="connsiteY142" fmla="*/ 761844 h 884640"/>
                <a:gd name="connsiteX143" fmla="*/ 2374240 w 2793935"/>
                <a:gd name="connsiteY143" fmla="*/ 723428 h 884640"/>
                <a:gd name="connsiteX144" fmla="*/ 2344827 w 2793935"/>
                <a:gd name="connsiteY144" fmla="*/ 656982 h 884640"/>
                <a:gd name="connsiteX145" fmla="*/ 2324160 w 2793935"/>
                <a:gd name="connsiteY145" fmla="*/ 576696 h 884640"/>
                <a:gd name="connsiteX146" fmla="*/ 2355031 w 2793935"/>
                <a:gd name="connsiteY146" fmla="*/ 573264 h 884640"/>
                <a:gd name="connsiteX147" fmla="*/ 2311812 w 2793935"/>
                <a:gd name="connsiteY147" fmla="*/ 573264 h 884640"/>
                <a:gd name="connsiteX148" fmla="*/ 2333764 w 2793935"/>
                <a:gd name="connsiteY148" fmla="*/ 483445 h 884640"/>
                <a:gd name="connsiteX149" fmla="*/ 2462622 w 2793935"/>
                <a:gd name="connsiteY149" fmla="*/ 483445 h 884640"/>
                <a:gd name="connsiteX150" fmla="*/ 2480453 w 2793935"/>
                <a:gd name="connsiteY150" fmla="*/ 412817 h 884640"/>
                <a:gd name="connsiteX151" fmla="*/ 2340625 w 2793935"/>
                <a:gd name="connsiteY151" fmla="*/ 412817 h 884640"/>
                <a:gd name="connsiteX152" fmla="*/ 2363263 w 2793935"/>
                <a:gd name="connsiteY152" fmla="*/ 321606 h 884640"/>
                <a:gd name="connsiteX153" fmla="*/ 2503084 w 2793935"/>
                <a:gd name="connsiteY153" fmla="*/ 321606 h 884640"/>
                <a:gd name="connsiteX154" fmla="*/ 2217141 w 2793935"/>
                <a:gd name="connsiteY154" fmla="*/ 229023 h 884640"/>
                <a:gd name="connsiteX155" fmla="*/ 2315242 w 2793935"/>
                <a:gd name="connsiteY155" fmla="*/ 229023 h 884640"/>
                <a:gd name="connsiteX156" fmla="*/ 2283685 w 2793935"/>
                <a:gd name="connsiteY156" fmla="*/ 355210 h 884640"/>
                <a:gd name="connsiteX157" fmla="*/ 2346799 w 2793935"/>
                <a:gd name="connsiteY157" fmla="*/ 355210 h 884640"/>
                <a:gd name="connsiteX158" fmla="*/ 2324160 w 2793935"/>
                <a:gd name="connsiteY158" fmla="*/ 447105 h 884640"/>
                <a:gd name="connsiteX159" fmla="*/ 2261046 w 2793935"/>
                <a:gd name="connsiteY159" fmla="*/ 447105 h 884640"/>
                <a:gd name="connsiteX160" fmla="*/ 2239780 w 2793935"/>
                <a:gd name="connsiteY160" fmla="*/ 530708 h 884640"/>
                <a:gd name="connsiteX161" fmla="*/ 2299463 w 2793935"/>
                <a:gd name="connsiteY161" fmla="*/ 517666 h 884640"/>
                <a:gd name="connsiteX162" fmla="*/ 2293289 w 2793935"/>
                <a:gd name="connsiteY162" fmla="*/ 610321 h 884640"/>
                <a:gd name="connsiteX163" fmla="*/ 2257102 w 2793935"/>
                <a:gd name="connsiteY163" fmla="*/ 619209 h 884640"/>
                <a:gd name="connsiteX164" fmla="*/ 2219885 w 2793935"/>
                <a:gd name="connsiteY164" fmla="*/ 628096 h 884640"/>
                <a:gd name="connsiteX165" fmla="*/ 2178038 w 2793935"/>
                <a:gd name="connsiteY165" fmla="*/ 778994 h 884640"/>
                <a:gd name="connsiteX166" fmla="*/ 2160030 w 2793935"/>
                <a:gd name="connsiteY166" fmla="*/ 831817 h 884640"/>
                <a:gd name="connsiteX167" fmla="*/ 2130703 w 2793935"/>
                <a:gd name="connsiteY167" fmla="*/ 864060 h 884640"/>
                <a:gd name="connsiteX168" fmla="*/ 2079140 w 2793935"/>
                <a:gd name="connsiteY168" fmla="*/ 873235 h 884640"/>
                <a:gd name="connsiteX169" fmla="*/ 2016252 w 2793935"/>
                <a:gd name="connsiteY169" fmla="*/ 869548 h 884640"/>
                <a:gd name="connsiteX170" fmla="*/ 2012823 w 2793935"/>
                <a:gd name="connsiteY170" fmla="*/ 825214 h 884640"/>
                <a:gd name="connsiteX171" fmla="*/ 2003222 w 2793935"/>
                <a:gd name="connsiteY171" fmla="*/ 780366 h 884640"/>
                <a:gd name="connsiteX172" fmla="*/ 2035283 w 2793935"/>
                <a:gd name="connsiteY172" fmla="*/ 785168 h 884640"/>
                <a:gd name="connsiteX173" fmla="*/ 2056029 w 2793935"/>
                <a:gd name="connsiteY173" fmla="*/ 785854 h 884640"/>
                <a:gd name="connsiteX174" fmla="*/ 2074019 w 2793935"/>
                <a:gd name="connsiteY174" fmla="*/ 780195 h 884640"/>
                <a:gd name="connsiteX175" fmla="*/ 2082746 w 2793935"/>
                <a:gd name="connsiteY175" fmla="*/ 767332 h 884640"/>
                <a:gd name="connsiteX176" fmla="*/ 2112180 w 2793935"/>
                <a:gd name="connsiteY176" fmla="*/ 650711 h 884640"/>
                <a:gd name="connsiteX177" fmla="*/ 2051914 w 2793935"/>
                <a:gd name="connsiteY177" fmla="*/ 664431 h 884640"/>
                <a:gd name="connsiteX178" fmla="*/ 2045056 w 2793935"/>
                <a:gd name="connsiteY178" fmla="*/ 568459 h 884640"/>
                <a:gd name="connsiteX179" fmla="*/ 2085483 w 2793935"/>
                <a:gd name="connsiteY179" fmla="*/ 560909 h 884640"/>
                <a:gd name="connsiteX180" fmla="*/ 2132075 w 2793935"/>
                <a:gd name="connsiteY180" fmla="*/ 551299 h 884640"/>
                <a:gd name="connsiteX181" fmla="*/ 2162946 w 2793935"/>
                <a:gd name="connsiteY181" fmla="*/ 447105 h 884640"/>
                <a:gd name="connsiteX182" fmla="*/ 2088904 w 2793935"/>
                <a:gd name="connsiteY182" fmla="*/ 447105 h 884640"/>
                <a:gd name="connsiteX183" fmla="*/ 2111494 w 2793935"/>
                <a:gd name="connsiteY183" fmla="*/ 355210 h 884640"/>
                <a:gd name="connsiteX184" fmla="*/ 2185584 w 2793935"/>
                <a:gd name="connsiteY184" fmla="*/ 355210 h 884640"/>
                <a:gd name="connsiteX185" fmla="*/ 1930441 w 2793935"/>
                <a:gd name="connsiteY185" fmla="*/ 228337 h 884640"/>
                <a:gd name="connsiteX186" fmla="*/ 2028511 w 2793935"/>
                <a:gd name="connsiteY186" fmla="*/ 228337 h 884640"/>
                <a:gd name="connsiteX187" fmla="*/ 1932499 w 2793935"/>
                <a:gd name="connsiteY187" fmla="*/ 612985 h 884640"/>
                <a:gd name="connsiteX188" fmla="*/ 1996278 w 2793935"/>
                <a:gd name="connsiteY188" fmla="*/ 602012 h 884640"/>
                <a:gd name="connsiteX189" fmla="*/ 1988049 w 2793935"/>
                <a:gd name="connsiteY189" fmla="*/ 695967 h 884640"/>
                <a:gd name="connsiteX190" fmla="*/ 1908496 w 2793935"/>
                <a:gd name="connsiteY190" fmla="*/ 709683 h 884640"/>
                <a:gd name="connsiteX191" fmla="*/ 1865976 w 2793935"/>
                <a:gd name="connsiteY191" fmla="*/ 879761 h 884640"/>
                <a:gd name="connsiteX192" fmla="*/ 1767987 w 2793935"/>
                <a:gd name="connsiteY192" fmla="*/ 879761 h 884640"/>
                <a:gd name="connsiteX193" fmla="*/ 1806344 w 2793935"/>
                <a:gd name="connsiteY193" fmla="*/ 727514 h 884640"/>
                <a:gd name="connsiteX194" fmla="*/ 1599925 w 2793935"/>
                <a:gd name="connsiteY194" fmla="*/ 763861 h 884640"/>
                <a:gd name="connsiteX195" fmla="*/ 1607471 w 2793935"/>
                <a:gd name="connsiteY195" fmla="*/ 668535 h 884640"/>
                <a:gd name="connsiteX196" fmla="*/ 1830315 w 2793935"/>
                <a:gd name="connsiteY196" fmla="*/ 630130 h 884640"/>
                <a:gd name="connsiteX197" fmla="*/ 879157 w 2793935"/>
                <a:gd name="connsiteY197" fmla="*/ 225594 h 884640"/>
                <a:gd name="connsiteX198" fmla="*/ 967660 w 2793935"/>
                <a:gd name="connsiteY198" fmla="*/ 236567 h 884640"/>
                <a:gd name="connsiteX199" fmla="*/ 960028 w 2793935"/>
                <a:gd name="connsiteY199" fmla="*/ 262113 h 884640"/>
                <a:gd name="connsiteX200" fmla="*/ 951881 w 2793935"/>
                <a:gd name="connsiteY200" fmla="*/ 286630 h 884640"/>
                <a:gd name="connsiteX201" fmla="*/ 1095192 w 2793935"/>
                <a:gd name="connsiteY201" fmla="*/ 281144 h 884640"/>
                <a:gd name="connsiteX202" fmla="*/ 1088759 w 2793935"/>
                <a:gd name="connsiteY202" fmla="*/ 295803 h 884640"/>
                <a:gd name="connsiteX203" fmla="*/ 1078723 w 2793935"/>
                <a:gd name="connsiteY203" fmla="*/ 322292 h 884640"/>
                <a:gd name="connsiteX204" fmla="*/ 1044756 w 2793935"/>
                <a:gd name="connsiteY204" fmla="*/ 415433 h 884640"/>
                <a:gd name="connsiteX205" fmla="*/ 1016964 w 2793935"/>
                <a:gd name="connsiteY205" fmla="*/ 464890 h 884640"/>
                <a:gd name="connsiteX206" fmla="*/ 991197 w 2793935"/>
                <a:gd name="connsiteY206" fmla="*/ 475615 h 884640"/>
                <a:gd name="connsiteX207" fmla="*/ 969032 w 2793935"/>
                <a:gd name="connsiteY207" fmla="*/ 480677 h 884640"/>
                <a:gd name="connsiteX208" fmla="*/ 933271 w 2793935"/>
                <a:gd name="connsiteY208" fmla="*/ 479819 h 884640"/>
                <a:gd name="connsiteX209" fmla="*/ 892878 w 2793935"/>
                <a:gd name="connsiteY209" fmla="*/ 473813 h 884640"/>
                <a:gd name="connsiteX210" fmla="*/ 892621 w 2793935"/>
                <a:gd name="connsiteY210" fmla="*/ 438646 h 884640"/>
                <a:gd name="connsiteX211" fmla="*/ 891431 w 2793935"/>
                <a:gd name="connsiteY211" fmla="*/ 421917 h 884640"/>
                <a:gd name="connsiteX212" fmla="*/ 889445 w 2793935"/>
                <a:gd name="connsiteY212" fmla="*/ 412069 h 884640"/>
                <a:gd name="connsiteX213" fmla="*/ 905742 w 2793935"/>
                <a:gd name="connsiteY213" fmla="*/ 410556 h 884640"/>
                <a:gd name="connsiteX214" fmla="*/ 920321 w 2793935"/>
                <a:gd name="connsiteY214" fmla="*/ 409364 h 884640"/>
                <a:gd name="connsiteX215" fmla="*/ 937473 w 2793935"/>
                <a:gd name="connsiteY215" fmla="*/ 405674 h 884640"/>
                <a:gd name="connsiteX216" fmla="*/ 948450 w 2793935"/>
                <a:gd name="connsiteY216" fmla="*/ 394241 h 884640"/>
                <a:gd name="connsiteX217" fmla="*/ 960371 w 2793935"/>
                <a:gd name="connsiteY217" fmla="*/ 382869 h 884640"/>
                <a:gd name="connsiteX218" fmla="*/ 975893 w 2793935"/>
                <a:gd name="connsiteY218" fmla="*/ 350409 h 884640"/>
                <a:gd name="connsiteX219" fmla="*/ 920321 w 2793935"/>
                <a:gd name="connsiteY219" fmla="*/ 361382 h 884640"/>
                <a:gd name="connsiteX220" fmla="*/ 903941 w 2793935"/>
                <a:gd name="connsiteY220" fmla="*/ 387833 h 884640"/>
                <a:gd name="connsiteX221" fmla="*/ 881901 w 2793935"/>
                <a:gd name="connsiteY221" fmla="*/ 412770 h 884640"/>
                <a:gd name="connsiteX222" fmla="*/ 885128 w 2793935"/>
                <a:gd name="connsiteY222" fmla="*/ 412470 h 884640"/>
                <a:gd name="connsiteX223" fmla="*/ 859830 w 2793935"/>
                <a:gd name="connsiteY223" fmla="*/ 438829 h 884640"/>
                <a:gd name="connsiteX224" fmla="*/ 827622 w 2793935"/>
                <a:gd name="connsiteY224" fmla="*/ 463784 h 884640"/>
                <a:gd name="connsiteX225" fmla="*/ 747477 w 2793935"/>
                <a:gd name="connsiteY225" fmla="*/ 499895 h 884640"/>
                <a:gd name="connsiteX226" fmla="*/ 731116 w 2793935"/>
                <a:gd name="connsiteY226" fmla="*/ 462145 h 884640"/>
                <a:gd name="connsiteX227" fmla="*/ 706979 w 2793935"/>
                <a:gd name="connsiteY227" fmla="*/ 428513 h 884640"/>
                <a:gd name="connsiteX228" fmla="*/ 775136 w 2793935"/>
                <a:gd name="connsiteY228" fmla="*/ 395989 h 884640"/>
                <a:gd name="connsiteX229" fmla="*/ 822213 w 2793935"/>
                <a:gd name="connsiteY229" fmla="*/ 351095 h 884640"/>
                <a:gd name="connsiteX230" fmla="*/ 752264 w 2793935"/>
                <a:gd name="connsiteY230" fmla="*/ 355896 h 884640"/>
                <a:gd name="connsiteX231" fmla="*/ 770758 w 2793935"/>
                <a:gd name="connsiteY231" fmla="*/ 281144 h 884640"/>
                <a:gd name="connsiteX232" fmla="*/ 862691 w 2793935"/>
                <a:gd name="connsiteY232" fmla="*/ 275657 h 884640"/>
                <a:gd name="connsiteX233" fmla="*/ 879157 w 2793935"/>
                <a:gd name="connsiteY233" fmla="*/ 225594 h 884640"/>
                <a:gd name="connsiteX234" fmla="*/ 153560 w 2793935"/>
                <a:gd name="connsiteY234" fmla="*/ 218050 h 884640"/>
                <a:gd name="connsiteX235" fmla="*/ 236581 w 2793935"/>
                <a:gd name="connsiteY235" fmla="*/ 246854 h 884640"/>
                <a:gd name="connsiteX236" fmla="*/ 227146 w 2793935"/>
                <a:gd name="connsiteY236" fmla="*/ 265285 h 884640"/>
                <a:gd name="connsiteX237" fmla="*/ 216683 w 2793935"/>
                <a:gd name="connsiteY237" fmla="*/ 283201 h 884640"/>
                <a:gd name="connsiteX238" fmla="*/ 377175 w 2793935"/>
                <a:gd name="connsiteY238" fmla="*/ 277715 h 884640"/>
                <a:gd name="connsiteX239" fmla="*/ 357953 w 2793935"/>
                <a:gd name="connsiteY239" fmla="*/ 353839 h 884640"/>
                <a:gd name="connsiteX240" fmla="*/ 275690 w 2793935"/>
                <a:gd name="connsiteY240" fmla="*/ 353839 h 884640"/>
                <a:gd name="connsiteX241" fmla="*/ 269515 w 2793935"/>
                <a:gd name="connsiteY241" fmla="*/ 379213 h 884640"/>
                <a:gd name="connsiteX242" fmla="*/ 267456 w 2793935"/>
                <a:gd name="connsiteY242" fmla="*/ 387443 h 884640"/>
                <a:gd name="connsiteX243" fmla="*/ 365504 w 2793935"/>
                <a:gd name="connsiteY243" fmla="*/ 387443 h 884640"/>
                <a:gd name="connsiteX244" fmla="*/ 346282 w 2793935"/>
                <a:gd name="connsiteY244" fmla="*/ 464209 h 884640"/>
                <a:gd name="connsiteX245" fmla="*/ 252361 w 2793935"/>
                <a:gd name="connsiteY245" fmla="*/ 466955 h 884640"/>
                <a:gd name="connsiteX246" fmla="*/ 299915 w 2793935"/>
                <a:gd name="connsiteY246" fmla="*/ 495949 h 884640"/>
                <a:gd name="connsiteX247" fmla="*/ 336671 w 2793935"/>
                <a:gd name="connsiteY247" fmla="*/ 519757 h 884640"/>
                <a:gd name="connsiteX248" fmla="*/ 257851 w 2793935"/>
                <a:gd name="connsiteY248" fmla="*/ 575335 h 884640"/>
                <a:gd name="connsiteX249" fmla="*/ 229548 w 2793935"/>
                <a:gd name="connsiteY249" fmla="*/ 546927 h 884640"/>
                <a:gd name="connsiteX250" fmla="*/ 196099 w 2793935"/>
                <a:gd name="connsiteY250" fmla="*/ 519076 h 884640"/>
                <a:gd name="connsiteX251" fmla="*/ 152702 w 2793935"/>
                <a:gd name="connsiteY251" fmla="*/ 555340 h 884640"/>
                <a:gd name="connsiteX252" fmla="*/ 102100 w 2793935"/>
                <a:gd name="connsiteY252" fmla="*/ 587010 h 884640"/>
                <a:gd name="connsiteX253" fmla="*/ 551983 w 2793935"/>
                <a:gd name="connsiteY253" fmla="*/ 584263 h 884640"/>
                <a:gd name="connsiteX254" fmla="*/ 477948 w 2793935"/>
                <a:gd name="connsiteY254" fmla="*/ 879822 h 884640"/>
                <a:gd name="connsiteX255" fmla="*/ 375115 w 2793935"/>
                <a:gd name="connsiteY255" fmla="*/ 879822 h 884640"/>
                <a:gd name="connsiteX256" fmla="*/ 380608 w 2793935"/>
                <a:gd name="connsiteY256" fmla="*/ 858541 h 884640"/>
                <a:gd name="connsiteX257" fmla="*/ 116509 w 2793935"/>
                <a:gd name="connsiteY257" fmla="*/ 858541 h 884640"/>
                <a:gd name="connsiteX258" fmla="*/ 111020 w 2793935"/>
                <a:gd name="connsiteY258" fmla="*/ 879822 h 884640"/>
                <a:gd name="connsiteX259" fmla="*/ 13030 w 2793935"/>
                <a:gd name="connsiteY259" fmla="*/ 879822 h 884640"/>
                <a:gd name="connsiteX260" fmla="*/ 88411 w 2793935"/>
                <a:gd name="connsiteY260" fmla="*/ 594531 h 884640"/>
                <a:gd name="connsiteX261" fmla="*/ 70838 w 2793935"/>
                <a:gd name="connsiteY261" fmla="*/ 602049 h 884640"/>
                <a:gd name="connsiteX262" fmla="*/ 54803 w 2793935"/>
                <a:gd name="connsiteY262" fmla="*/ 605467 h 884640"/>
                <a:gd name="connsiteX263" fmla="*/ 30757 w 2793935"/>
                <a:gd name="connsiteY263" fmla="*/ 570860 h 884640"/>
                <a:gd name="connsiteX264" fmla="*/ 0 w 2793935"/>
                <a:gd name="connsiteY264" fmla="*/ 538249 h 884640"/>
                <a:gd name="connsiteX265" fmla="*/ 78113 w 2793935"/>
                <a:gd name="connsiteY265" fmla="*/ 502448 h 884640"/>
                <a:gd name="connsiteX266" fmla="*/ 129545 w 2793935"/>
                <a:gd name="connsiteY266" fmla="*/ 459404 h 884640"/>
                <a:gd name="connsiteX267" fmla="*/ 28118 w 2793935"/>
                <a:gd name="connsiteY267" fmla="*/ 464209 h 884640"/>
                <a:gd name="connsiteX268" fmla="*/ 47277 w 2793935"/>
                <a:gd name="connsiteY268" fmla="*/ 387443 h 884640"/>
                <a:gd name="connsiteX269" fmla="*/ 99356 w 2793935"/>
                <a:gd name="connsiteY269" fmla="*/ 384700 h 884640"/>
                <a:gd name="connsiteX270" fmla="*/ 73745 w 2793935"/>
                <a:gd name="connsiteY270" fmla="*/ 366612 h 884640"/>
                <a:gd name="connsiteX271" fmla="*/ 48646 w 2793935"/>
                <a:gd name="connsiteY271" fmla="*/ 349038 h 884640"/>
                <a:gd name="connsiteX272" fmla="*/ 106239 w 2793935"/>
                <a:gd name="connsiteY272" fmla="*/ 292031 h 884640"/>
                <a:gd name="connsiteX273" fmla="*/ 153560 w 2793935"/>
                <a:gd name="connsiteY273" fmla="*/ 218050 h 884640"/>
                <a:gd name="connsiteX274" fmla="*/ 427794 w 2793935"/>
                <a:gd name="connsiteY274" fmla="*/ 21152 h 884640"/>
                <a:gd name="connsiteX275" fmla="*/ 393145 w 2793935"/>
                <a:gd name="connsiteY275" fmla="*/ 80715 h 884640"/>
                <a:gd name="connsiteX276" fmla="*/ 431124 w 2793935"/>
                <a:gd name="connsiteY276" fmla="*/ 80715 h 884640"/>
                <a:gd name="connsiteX277" fmla="*/ 427794 w 2793935"/>
                <a:gd name="connsiteY277" fmla="*/ 21152 h 884640"/>
                <a:gd name="connsiteX278" fmla="*/ 959898 w 2793935"/>
                <a:gd name="connsiteY278" fmla="*/ 14214 h 884640"/>
                <a:gd name="connsiteX279" fmla="*/ 948154 w 2793935"/>
                <a:gd name="connsiteY279" fmla="*/ 58887 h 884640"/>
                <a:gd name="connsiteX280" fmla="*/ 968349 w 2793935"/>
                <a:gd name="connsiteY280" fmla="*/ 58887 h 884640"/>
                <a:gd name="connsiteX281" fmla="*/ 987002 w 2793935"/>
                <a:gd name="connsiteY281" fmla="*/ 52499 h 884640"/>
                <a:gd name="connsiteX282" fmla="*/ 996616 w 2793935"/>
                <a:gd name="connsiteY282" fmla="*/ 36212 h 884640"/>
                <a:gd name="connsiteX283" fmla="*/ 995551 w 2793935"/>
                <a:gd name="connsiteY283" fmla="*/ 20200 h 884640"/>
                <a:gd name="connsiteX284" fmla="*/ 980094 w 2793935"/>
                <a:gd name="connsiteY284" fmla="*/ 14214 h 884640"/>
                <a:gd name="connsiteX285" fmla="*/ 959898 w 2793935"/>
                <a:gd name="connsiteY285" fmla="*/ 14214 h 884640"/>
                <a:gd name="connsiteX286" fmla="*/ 526601 w 2793935"/>
                <a:gd name="connsiteY286" fmla="*/ 14214 h 884640"/>
                <a:gd name="connsiteX287" fmla="*/ 514857 w 2793935"/>
                <a:gd name="connsiteY287" fmla="*/ 58887 h 884640"/>
                <a:gd name="connsiteX288" fmla="*/ 535052 w 2793935"/>
                <a:gd name="connsiteY288" fmla="*/ 58887 h 884640"/>
                <a:gd name="connsiteX289" fmla="*/ 553705 w 2793935"/>
                <a:gd name="connsiteY289" fmla="*/ 52499 h 884640"/>
                <a:gd name="connsiteX290" fmla="*/ 563319 w 2793935"/>
                <a:gd name="connsiteY290" fmla="*/ 36212 h 884640"/>
                <a:gd name="connsiteX291" fmla="*/ 562253 w 2793935"/>
                <a:gd name="connsiteY291" fmla="*/ 20200 h 884640"/>
                <a:gd name="connsiteX292" fmla="*/ 546797 w 2793935"/>
                <a:gd name="connsiteY292" fmla="*/ 14214 h 884640"/>
                <a:gd name="connsiteX293" fmla="*/ 526601 w 2793935"/>
                <a:gd name="connsiteY293" fmla="*/ 14214 h 884640"/>
                <a:gd name="connsiteX294" fmla="*/ 837489 w 2793935"/>
                <a:gd name="connsiteY294" fmla="*/ 14045 h 884640"/>
                <a:gd name="connsiteX295" fmla="*/ 813110 w 2793935"/>
                <a:gd name="connsiteY295" fmla="*/ 106774 h 884640"/>
                <a:gd name="connsiteX296" fmla="*/ 832100 w 2793935"/>
                <a:gd name="connsiteY296" fmla="*/ 106774 h 884640"/>
                <a:gd name="connsiteX297" fmla="*/ 866474 w 2793935"/>
                <a:gd name="connsiteY297" fmla="*/ 94549 h 884640"/>
                <a:gd name="connsiteX298" fmla="*/ 885948 w 2793935"/>
                <a:gd name="connsiteY298" fmla="*/ 60748 h 884640"/>
                <a:gd name="connsiteX299" fmla="*/ 884335 w 2793935"/>
                <a:gd name="connsiteY299" fmla="*/ 26609 h 884640"/>
                <a:gd name="connsiteX300" fmla="*/ 856479 w 2793935"/>
                <a:gd name="connsiteY300" fmla="*/ 14045 h 884640"/>
                <a:gd name="connsiteX301" fmla="*/ 837489 w 2793935"/>
                <a:gd name="connsiteY301" fmla="*/ 14045 h 884640"/>
                <a:gd name="connsiteX302" fmla="*/ 2491688 w 2793935"/>
                <a:gd name="connsiteY302" fmla="*/ 13537 h 884640"/>
                <a:gd name="connsiteX303" fmla="*/ 2460705 w 2793935"/>
                <a:gd name="connsiteY303" fmla="*/ 26123 h 884640"/>
                <a:gd name="connsiteX304" fmla="*/ 2440632 w 2793935"/>
                <a:gd name="connsiteY304" fmla="*/ 60410 h 884640"/>
                <a:gd name="connsiteX305" fmla="*/ 2442693 w 2793935"/>
                <a:gd name="connsiteY305" fmla="*/ 94633 h 884640"/>
                <a:gd name="connsiteX306" fmla="*/ 2467042 w 2793935"/>
                <a:gd name="connsiteY306" fmla="*/ 107282 h 884640"/>
                <a:gd name="connsiteX307" fmla="*/ 2498042 w 2793935"/>
                <a:gd name="connsiteY307" fmla="*/ 94633 h 884640"/>
                <a:gd name="connsiteX308" fmla="*/ 2518098 w 2793935"/>
                <a:gd name="connsiteY308" fmla="*/ 60410 h 884640"/>
                <a:gd name="connsiteX309" fmla="*/ 2516054 w 2793935"/>
                <a:gd name="connsiteY309" fmla="*/ 26123 h 884640"/>
                <a:gd name="connsiteX310" fmla="*/ 2491688 w 2793935"/>
                <a:gd name="connsiteY310" fmla="*/ 13537 h 884640"/>
                <a:gd name="connsiteX311" fmla="*/ 2265620 w 2793935"/>
                <a:gd name="connsiteY311" fmla="*/ 13537 h 884640"/>
                <a:gd name="connsiteX312" fmla="*/ 2234637 w 2793935"/>
                <a:gd name="connsiteY312" fmla="*/ 26123 h 884640"/>
                <a:gd name="connsiteX313" fmla="*/ 2214564 w 2793935"/>
                <a:gd name="connsiteY313" fmla="*/ 60410 h 884640"/>
                <a:gd name="connsiteX314" fmla="*/ 2216625 w 2793935"/>
                <a:gd name="connsiteY314" fmla="*/ 94633 h 884640"/>
                <a:gd name="connsiteX315" fmla="*/ 2240974 w 2793935"/>
                <a:gd name="connsiteY315" fmla="*/ 107282 h 884640"/>
                <a:gd name="connsiteX316" fmla="*/ 2271974 w 2793935"/>
                <a:gd name="connsiteY316" fmla="*/ 94633 h 884640"/>
                <a:gd name="connsiteX317" fmla="*/ 2292030 w 2793935"/>
                <a:gd name="connsiteY317" fmla="*/ 60410 h 884640"/>
                <a:gd name="connsiteX318" fmla="*/ 2289986 w 2793935"/>
                <a:gd name="connsiteY318" fmla="*/ 26123 h 884640"/>
                <a:gd name="connsiteX319" fmla="*/ 2265620 w 2793935"/>
                <a:gd name="connsiteY319" fmla="*/ 13537 h 884640"/>
                <a:gd name="connsiteX320" fmla="*/ 242835 w 2793935"/>
                <a:gd name="connsiteY320" fmla="*/ 2369 h 884640"/>
                <a:gd name="connsiteX321" fmla="*/ 257605 w 2793935"/>
                <a:gd name="connsiteY321" fmla="*/ 2369 h 884640"/>
                <a:gd name="connsiteX322" fmla="*/ 270740 w 2793935"/>
                <a:gd name="connsiteY322" fmla="*/ 99160 h 884640"/>
                <a:gd name="connsiteX323" fmla="*/ 334769 w 2793935"/>
                <a:gd name="connsiteY323" fmla="*/ 2369 h 884640"/>
                <a:gd name="connsiteX324" fmla="*/ 349388 w 2793935"/>
                <a:gd name="connsiteY324" fmla="*/ 2369 h 884640"/>
                <a:gd name="connsiteX325" fmla="*/ 318603 w 2793935"/>
                <a:gd name="connsiteY325" fmla="*/ 119466 h 884640"/>
                <a:gd name="connsiteX326" fmla="*/ 304888 w 2793935"/>
                <a:gd name="connsiteY326" fmla="*/ 119466 h 884640"/>
                <a:gd name="connsiteX327" fmla="*/ 327844 w 2793935"/>
                <a:gd name="connsiteY327" fmla="*/ 32151 h 884640"/>
                <a:gd name="connsiteX328" fmla="*/ 270224 w 2793935"/>
                <a:gd name="connsiteY328" fmla="*/ 119466 h 884640"/>
                <a:gd name="connsiteX329" fmla="*/ 260579 w 2793935"/>
                <a:gd name="connsiteY329" fmla="*/ 119466 h 884640"/>
                <a:gd name="connsiteX330" fmla="*/ 248764 w 2793935"/>
                <a:gd name="connsiteY330" fmla="*/ 31982 h 884640"/>
                <a:gd name="connsiteX331" fmla="*/ 225764 w 2793935"/>
                <a:gd name="connsiteY331" fmla="*/ 119466 h 884640"/>
                <a:gd name="connsiteX332" fmla="*/ 212049 w 2793935"/>
                <a:gd name="connsiteY332" fmla="*/ 119466 h 884640"/>
                <a:gd name="connsiteX333" fmla="*/ 242835 w 2793935"/>
                <a:gd name="connsiteY333" fmla="*/ 2369 h 884640"/>
                <a:gd name="connsiteX334" fmla="*/ 424940 w 2793935"/>
                <a:gd name="connsiteY334" fmla="*/ 2200 h 884640"/>
                <a:gd name="connsiteX335" fmla="*/ 440764 w 2793935"/>
                <a:gd name="connsiteY335" fmla="*/ 2200 h 884640"/>
                <a:gd name="connsiteX336" fmla="*/ 447763 w 2793935"/>
                <a:gd name="connsiteY336" fmla="*/ 119466 h 884640"/>
                <a:gd name="connsiteX337" fmla="*/ 433295 w 2793935"/>
                <a:gd name="connsiteY337" fmla="*/ 119466 h 884640"/>
                <a:gd name="connsiteX338" fmla="*/ 431751 w 2793935"/>
                <a:gd name="connsiteY338" fmla="*/ 93237 h 884640"/>
                <a:gd name="connsiteX339" fmla="*/ 385934 w 2793935"/>
                <a:gd name="connsiteY339" fmla="*/ 93237 h 884640"/>
                <a:gd name="connsiteX340" fmla="*/ 370599 w 2793935"/>
                <a:gd name="connsiteY340" fmla="*/ 119466 h 884640"/>
                <a:gd name="connsiteX341" fmla="*/ 356130 w 2793935"/>
                <a:gd name="connsiteY341" fmla="*/ 119466 h 884640"/>
                <a:gd name="connsiteX342" fmla="*/ 424940 w 2793935"/>
                <a:gd name="connsiteY342" fmla="*/ 2200 h 884640"/>
                <a:gd name="connsiteX343" fmla="*/ 2711646 w 2793935"/>
                <a:gd name="connsiteY343" fmla="*/ 1523 h 884640"/>
                <a:gd name="connsiteX344" fmla="*/ 2726868 w 2793935"/>
                <a:gd name="connsiteY344" fmla="*/ 1523 h 884640"/>
                <a:gd name="connsiteX345" fmla="*/ 2737086 w 2793935"/>
                <a:gd name="connsiteY345" fmla="*/ 61256 h 884640"/>
                <a:gd name="connsiteX346" fmla="*/ 2778713 w 2793935"/>
                <a:gd name="connsiteY346" fmla="*/ 1523 h 884640"/>
                <a:gd name="connsiteX347" fmla="*/ 2793935 w 2793935"/>
                <a:gd name="connsiteY347" fmla="*/ 1523 h 884640"/>
                <a:gd name="connsiteX348" fmla="*/ 2740415 w 2793935"/>
                <a:gd name="connsiteY348" fmla="*/ 74962 h 884640"/>
                <a:gd name="connsiteX349" fmla="*/ 2728715 w 2793935"/>
                <a:gd name="connsiteY349" fmla="*/ 119466 h 884640"/>
                <a:gd name="connsiteX350" fmla="*/ 2715000 w 2793935"/>
                <a:gd name="connsiteY350" fmla="*/ 119466 h 884640"/>
                <a:gd name="connsiteX351" fmla="*/ 2726701 w 2793935"/>
                <a:gd name="connsiteY351" fmla="*/ 74962 h 884640"/>
                <a:gd name="connsiteX352" fmla="*/ 2711646 w 2793935"/>
                <a:gd name="connsiteY352" fmla="*/ 1523 h 884640"/>
                <a:gd name="connsiteX353" fmla="*/ 2362446 w 2793935"/>
                <a:gd name="connsiteY353" fmla="*/ 1523 h 884640"/>
                <a:gd name="connsiteX354" fmla="*/ 2376161 w 2793935"/>
                <a:gd name="connsiteY354" fmla="*/ 1523 h 884640"/>
                <a:gd name="connsiteX355" fmla="*/ 2348445 w 2793935"/>
                <a:gd name="connsiteY355" fmla="*/ 106944 h 884640"/>
                <a:gd name="connsiteX356" fmla="*/ 2385219 w 2793935"/>
                <a:gd name="connsiteY356" fmla="*/ 106944 h 884640"/>
                <a:gd name="connsiteX357" fmla="*/ 2381927 w 2793935"/>
                <a:gd name="connsiteY357" fmla="*/ 119466 h 884640"/>
                <a:gd name="connsiteX358" fmla="*/ 2331438 w 2793935"/>
                <a:gd name="connsiteY358" fmla="*/ 119466 h 884640"/>
                <a:gd name="connsiteX359" fmla="*/ 2362446 w 2793935"/>
                <a:gd name="connsiteY359" fmla="*/ 1523 h 884640"/>
                <a:gd name="connsiteX360" fmla="*/ 1976246 w 2793935"/>
                <a:gd name="connsiteY360" fmla="*/ 1523 h 884640"/>
                <a:gd name="connsiteX361" fmla="*/ 1989961 w 2793935"/>
                <a:gd name="connsiteY361" fmla="*/ 1523 h 884640"/>
                <a:gd name="connsiteX362" fmla="*/ 1976348 w 2793935"/>
                <a:gd name="connsiteY362" fmla="*/ 53303 h 884640"/>
                <a:gd name="connsiteX363" fmla="*/ 2029851 w 2793935"/>
                <a:gd name="connsiteY363" fmla="*/ 53303 h 884640"/>
                <a:gd name="connsiteX364" fmla="*/ 2043464 w 2793935"/>
                <a:gd name="connsiteY364" fmla="*/ 1523 h 884640"/>
                <a:gd name="connsiteX365" fmla="*/ 2057179 w 2793935"/>
                <a:gd name="connsiteY365" fmla="*/ 1523 h 884640"/>
                <a:gd name="connsiteX366" fmla="*/ 2026171 w 2793935"/>
                <a:gd name="connsiteY366" fmla="*/ 119466 h 884640"/>
                <a:gd name="connsiteX367" fmla="*/ 2012456 w 2793935"/>
                <a:gd name="connsiteY367" fmla="*/ 119466 h 884640"/>
                <a:gd name="connsiteX368" fmla="*/ 2026514 w 2793935"/>
                <a:gd name="connsiteY368" fmla="*/ 65994 h 884640"/>
                <a:gd name="connsiteX369" fmla="*/ 1973011 w 2793935"/>
                <a:gd name="connsiteY369" fmla="*/ 65994 h 884640"/>
                <a:gd name="connsiteX370" fmla="*/ 1958953 w 2793935"/>
                <a:gd name="connsiteY370" fmla="*/ 119466 h 884640"/>
                <a:gd name="connsiteX371" fmla="*/ 1945238 w 2793935"/>
                <a:gd name="connsiteY371" fmla="*/ 119466 h 884640"/>
                <a:gd name="connsiteX372" fmla="*/ 1976246 w 2793935"/>
                <a:gd name="connsiteY372" fmla="*/ 1523 h 884640"/>
                <a:gd name="connsiteX373" fmla="*/ 1640083 w 2793935"/>
                <a:gd name="connsiteY373" fmla="*/ 1523 h 884640"/>
                <a:gd name="connsiteX374" fmla="*/ 1711219 w 2793935"/>
                <a:gd name="connsiteY374" fmla="*/ 1523 h 884640"/>
                <a:gd name="connsiteX375" fmla="*/ 1707927 w 2793935"/>
                <a:gd name="connsiteY375" fmla="*/ 14045 h 884640"/>
                <a:gd name="connsiteX376" fmla="*/ 1679292 w 2793935"/>
                <a:gd name="connsiteY376" fmla="*/ 14045 h 884640"/>
                <a:gd name="connsiteX377" fmla="*/ 1651576 w 2793935"/>
                <a:gd name="connsiteY377" fmla="*/ 119466 h 884640"/>
                <a:gd name="connsiteX378" fmla="*/ 1637861 w 2793935"/>
                <a:gd name="connsiteY378" fmla="*/ 119466 h 884640"/>
                <a:gd name="connsiteX379" fmla="*/ 1665577 w 2793935"/>
                <a:gd name="connsiteY379" fmla="*/ 14045 h 884640"/>
                <a:gd name="connsiteX380" fmla="*/ 1636791 w 2793935"/>
                <a:gd name="connsiteY380" fmla="*/ 14045 h 884640"/>
                <a:gd name="connsiteX381" fmla="*/ 1640083 w 2793935"/>
                <a:gd name="connsiteY381" fmla="*/ 1523 h 884640"/>
                <a:gd name="connsiteX382" fmla="*/ 1241525 w 2793935"/>
                <a:gd name="connsiteY382" fmla="*/ 1523 h 884640"/>
                <a:gd name="connsiteX383" fmla="*/ 1255240 w 2793935"/>
                <a:gd name="connsiteY383" fmla="*/ 1523 h 884640"/>
                <a:gd name="connsiteX384" fmla="*/ 1224232 w 2793935"/>
                <a:gd name="connsiteY384" fmla="*/ 119466 h 884640"/>
                <a:gd name="connsiteX385" fmla="*/ 1210517 w 2793935"/>
                <a:gd name="connsiteY385" fmla="*/ 119466 h 884640"/>
                <a:gd name="connsiteX386" fmla="*/ 1241525 w 2793935"/>
                <a:gd name="connsiteY386" fmla="*/ 1523 h 884640"/>
                <a:gd name="connsiteX387" fmla="*/ 1110782 w 2793935"/>
                <a:gd name="connsiteY387" fmla="*/ 1523 h 884640"/>
                <a:gd name="connsiteX388" fmla="*/ 1125401 w 2793935"/>
                <a:gd name="connsiteY388" fmla="*/ 1523 h 884640"/>
                <a:gd name="connsiteX389" fmla="*/ 1131670 w 2793935"/>
                <a:gd name="connsiteY389" fmla="*/ 103221 h 884640"/>
                <a:gd name="connsiteX390" fmla="*/ 1191413 w 2793935"/>
                <a:gd name="connsiteY390" fmla="*/ 1523 h 884640"/>
                <a:gd name="connsiteX391" fmla="*/ 1205881 w 2793935"/>
                <a:gd name="connsiteY391" fmla="*/ 1523 h 884640"/>
                <a:gd name="connsiteX392" fmla="*/ 1135236 w 2793935"/>
                <a:gd name="connsiteY392" fmla="*/ 119466 h 884640"/>
                <a:gd name="connsiteX393" fmla="*/ 1119412 w 2793935"/>
                <a:gd name="connsiteY393" fmla="*/ 119466 h 884640"/>
                <a:gd name="connsiteX394" fmla="*/ 1110782 w 2793935"/>
                <a:gd name="connsiteY394" fmla="*/ 1523 h 884640"/>
                <a:gd name="connsiteX395" fmla="*/ 1062554 w 2793935"/>
                <a:gd name="connsiteY395" fmla="*/ 1523 h 884640"/>
                <a:gd name="connsiteX396" fmla="*/ 1076269 w 2793935"/>
                <a:gd name="connsiteY396" fmla="*/ 1523 h 884640"/>
                <a:gd name="connsiteX397" fmla="*/ 1045261 w 2793935"/>
                <a:gd name="connsiteY397" fmla="*/ 119466 h 884640"/>
                <a:gd name="connsiteX398" fmla="*/ 1031546 w 2793935"/>
                <a:gd name="connsiteY398" fmla="*/ 119466 h 884640"/>
                <a:gd name="connsiteX399" fmla="*/ 1062554 w 2793935"/>
                <a:gd name="connsiteY399" fmla="*/ 1523 h 884640"/>
                <a:gd name="connsiteX400" fmla="*/ 949520 w 2793935"/>
                <a:gd name="connsiteY400" fmla="*/ 1523 h 884640"/>
                <a:gd name="connsiteX401" fmla="*/ 983430 w 2793935"/>
                <a:gd name="connsiteY401" fmla="*/ 1523 h 884640"/>
                <a:gd name="connsiteX402" fmla="*/ 1008277 w 2793935"/>
                <a:gd name="connsiteY402" fmla="*/ 11634 h 884640"/>
                <a:gd name="connsiteX403" fmla="*/ 1010783 w 2793935"/>
                <a:gd name="connsiteY403" fmla="*/ 36212 h 884640"/>
                <a:gd name="connsiteX404" fmla="*/ 999386 w 2793935"/>
                <a:gd name="connsiteY404" fmla="*/ 57131 h 884640"/>
                <a:gd name="connsiteX405" fmla="*/ 976867 w 2793935"/>
                <a:gd name="connsiteY405" fmla="*/ 70055 h 884640"/>
                <a:gd name="connsiteX406" fmla="*/ 990251 w 2793935"/>
                <a:gd name="connsiteY406" fmla="*/ 119466 h 884640"/>
                <a:gd name="connsiteX407" fmla="*/ 973824 w 2793935"/>
                <a:gd name="connsiteY407" fmla="*/ 119466 h 884640"/>
                <a:gd name="connsiteX408" fmla="*/ 961484 w 2793935"/>
                <a:gd name="connsiteY408" fmla="*/ 71239 h 884640"/>
                <a:gd name="connsiteX409" fmla="*/ 944906 w 2793935"/>
                <a:gd name="connsiteY409" fmla="*/ 71239 h 884640"/>
                <a:gd name="connsiteX410" fmla="*/ 932227 w 2793935"/>
                <a:gd name="connsiteY410" fmla="*/ 119466 h 884640"/>
                <a:gd name="connsiteX411" fmla="*/ 918512 w 2793935"/>
                <a:gd name="connsiteY411" fmla="*/ 119466 h 884640"/>
                <a:gd name="connsiteX412" fmla="*/ 949520 w 2793935"/>
                <a:gd name="connsiteY412" fmla="*/ 1523 h 884640"/>
                <a:gd name="connsiteX413" fmla="*/ 827067 w 2793935"/>
                <a:gd name="connsiteY413" fmla="*/ 1523 h 884640"/>
                <a:gd name="connsiteX414" fmla="*/ 859771 w 2793935"/>
                <a:gd name="connsiteY414" fmla="*/ 1523 h 884640"/>
                <a:gd name="connsiteX415" fmla="*/ 896413 w 2793935"/>
                <a:gd name="connsiteY415" fmla="*/ 17429 h 884640"/>
                <a:gd name="connsiteX416" fmla="*/ 899964 w 2793935"/>
                <a:gd name="connsiteY416" fmla="*/ 60748 h 884640"/>
                <a:gd name="connsiteX417" fmla="*/ 873703 w 2793935"/>
                <a:gd name="connsiteY417" fmla="*/ 103813 h 884640"/>
                <a:gd name="connsiteX418" fmla="*/ 828763 w 2793935"/>
                <a:gd name="connsiteY418" fmla="*/ 119466 h 884640"/>
                <a:gd name="connsiteX419" fmla="*/ 796059 w 2793935"/>
                <a:gd name="connsiteY419" fmla="*/ 119466 h 884640"/>
                <a:gd name="connsiteX420" fmla="*/ 827067 w 2793935"/>
                <a:gd name="connsiteY420" fmla="*/ 1523 h 884640"/>
                <a:gd name="connsiteX421" fmla="*/ 622776 w 2793935"/>
                <a:gd name="connsiteY421" fmla="*/ 1523 h 884640"/>
                <a:gd name="connsiteX422" fmla="*/ 693913 w 2793935"/>
                <a:gd name="connsiteY422" fmla="*/ 1523 h 884640"/>
                <a:gd name="connsiteX423" fmla="*/ 690620 w 2793935"/>
                <a:gd name="connsiteY423" fmla="*/ 14045 h 884640"/>
                <a:gd name="connsiteX424" fmla="*/ 661985 w 2793935"/>
                <a:gd name="connsiteY424" fmla="*/ 14045 h 884640"/>
                <a:gd name="connsiteX425" fmla="*/ 634269 w 2793935"/>
                <a:gd name="connsiteY425" fmla="*/ 119466 h 884640"/>
                <a:gd name="connsiteX426" fmla="*/ 620555 w 2793935"/>
                <a:gd name="connsiteY426" fmla="*/ 119466 h 884640"/>
                <a:gd name="connsiteX427" fmla="*/ 648270 w 2793935"/>
                <a:gd name="connsiteY427" fmla="*/ 14045 h 884640"/>
                <a:gd name="connsiteX428" fmla="*/ 619484 w 2793935"/>
                <a:gd name="connsiteY428" fmla="*/ 14045 h 884640"/>
                <a:gd name="connsiteX429" fmla="*/ 622776 w 2793935"/>
                <a:gd name="connsiteY429" fmla="*/ 1523 h 884640"/>
                <a:gd name="connsiteX430" fmla="*/ 516223 w 2793935"/>
                <a:gd name="connsiteY430" fmla="*/ 1523 h 884640"/>
                <a:gd name="connsiteX431" fmla="*/ 550133 w 2793935"/>
                <a:gd name="connsiteY431" fmla="*/ 1523 h 884640"/>
                <a:gd name="connsiteX432" fmla="*/ 574980 w 2793935"/>
                <a:gd name="connsiteY432" fmla="*/ 11634 h 884640"/>
                <a:gd name="connsiteX433" fmla="*/ 577486 w 2793935"/>
                <a:gd name="connsiteY433" fmla="*/ 36212 h 884640"/>
                <a:gd name="connsiteX434" fmla="*/ 566089 w 2793935"/>
                <a:gd name="connsiteY434" fmla="*/ 57131 h 884640"/>
                <a:gd name="connsiteX435" fmla="*/ 543570 w 2793935"/>
                <a:gd name="connsiteY435" fmla="*/ 70055 h 884640"/>
                <a:gd name="connsiteX436" fmla="*/ 556954 w 2793935"/>
                <a:gd name="connsiteY436" fmla="*/ 119466 h 884640"/>
                <a:gd name="connsiteX437" fmla="*/ 540527 w 2793935"/>
                <a:gd name="connsiteY437" fmla="*/ 119466 h 884640"/>
                <a:gd name="connsiteX438" fmla="*/ 528187 w 2793935"/>
                <a:gd name="connsiteY438" fmla="*/ 71239 h 884640"/>
                <a:gd name="connsiteX439" fmla="*/ 511609 w 2793935"/>
                <a:gd name="connsiteY439" fmla="*/ 71239 h 884640"/>
                <a:gd name="connsiteX440" fmla="*/ 498930 w 2793935"/>
                <a:gd name="connsiteY440" fmla="*/ 119466 h 884640"/>
                <a:gd name="connsiteX441" fmla="*/ 485215 w 2793935"/>
                <a:gd name="connsiteY441" fmla="*/ 119466 h 884640"/>
                <a:gd name="connsiteX442" fmla="*/ 516223 w 2793935"/>
                <a:gd name="connsiteY442" fmla="*/ 1523 h 884640"/>
                <a:gd name="connsiteX443" fmla="*/ 2098744 w 2793935"/>
                <a:gd name="connsiteY443" fmla="*/ 1354 h 884640"/>
                <a:gd name="connsiteX444" fmla="*/ 2112459 w 2793935"/>
                <a:gd name="connsiteY444" fmla="*/ 1354 h 884640"/>
                <a:gd name="connsiteX445" fmla="*/ 2142974 w 2793935"/>
                <a:gd name="connsiteY445" fmla="*/ 95099 h 884640"/>
                <a:gd name="connsiteX446" fmla="*/ 2167620 w 2793935"/>
                <a:gd name="connsiteY446" fmla="*/ 1354 h 884640"/>
                <a:gd name="connsiteX447" fmla="*/ 2181335 w 2793935"/>
                <a:gd name="connsiteY447" fmla="*/ 1354 h 884640"/>
                <a:gd name="connsiteX448" fmla="*/ 2150282 w 2793935"/>
                <a:gd name="connsiteY448" fmla="*/ 119466 h 884640"/>
                <a:gd name="connsiteX449" fmla="*/ 2136568 w 2793935"/>
                <a:gd name="connsiteY449" fmla="*/ 119466 h 884640"/>
                <a:gd name="connsiteX450" fmla="*/ 2106098 w 2793935"/>
                <a:gd name="connsiteY450" fmla="*/ 25551 h 884640"/>
                <a:gd name="connsiteX451" fmla="*/ 2081407 w 2793935"/>
                <a:gd name="connsiteY451" fmla="*/ 119466 h 884640"/>
                <a:gd name="connsiteX452" fmla="*/ 2067692 w 2793935"/>
                <a:gd name="connsiteY452" fmla="*/ 119466 h 884640"/>
                <a:gd name="connsiteX453" fmla="*/ 2098744 w 2793935"/>
                <a:gd name="connsiteY453" fmla="*/ 1354 h 884640"/>
                <a:gd name="connsiteX454" fmla="*/ 1750223 w 2793935"/>
                <a:gd name="connsiteY454" fmla="*/ 1354 h 884640"/>
                <a:gd name="connsiteX455" fmla="*/ 1806740 w 2793935"/>
                <a:gd name="connsiteY455" fmla="*/ 1354 h 884640"/>
                <a:gd name="connsiteX456" fmla="*/ 1803403 w 2793935"/>
                <a:gd name="connsiteY456" fmla="*/ 14045 h 884640"/>
                <a:gd name="connsiteX457" fmla="*/ 1760601 w 2793935"/>
                <a:gd name="connsiteY457" fmla="*/ 14045 h 884640"/>
                <a:gd name="connsiteX458" fmla="*/ 1750235 w 2793935"/>
                <a:gd name="connsiteY458" fmla="*/ 53472 h 884640"/>
                <a:gd name="connsiteX459" fmla="*/ 1788516 w 2793935"/>
                <a:gd name="connsiteY459" fmla="*/ 53472 h 884640"/>
                <a:gd name="connsiteX460" fmla="*/ 1785180 w 2793935"/>
                <a:gd name="connsiteY460" fmla="*/ 66163 h 884640"/>
                <a:gd name="connsiteX461" fmla="*/ 1746899 w 2793935"/>
                <a:gd name="connsiteY461" fmla="*/ 66163 h 884640"/>
                <a:gd name="connsiteX462" fmla="*/ 1736222 w 2793935"/>
                <a:gd name="connsiteY462" fmla="*/ 106774 h 884640"/>
                <a:gd name="connsiteX463" fmla="*/ 1779024 w 2793935"/>
                <a:gd name="connsiteY463" fmla="*/ 106774 h 884640"/>
                <a:gd name="connsiteX464" fmla="*/ 1775687 w 2793935"/>
                <a:gd name="connsiteY464" fmla="*/ 119466 h 884640"/>
                <a:gd name="connsiteX465" fmla="*/ 1719170 w 2793935"/>
                <a:gd name="connsiteY465" fmla="*/ 119466 h 884640"/>
                <a:gd name="connsiteX466" fmla="*/ 1750223 w 2793935"/>
                <a:gd name="connsiteY466" fmla="*/ 1354 h 884640"/>
                <a:gd name="connsiteX467" fmla="*/ 1298086 w 2793935"/>
                <a:gd name="connsiteY467" fmla="*/ 1354 h 884640"/>
                <a:gd name="connsiteX468" fmla="*/ 1311801 w 2793935"/>
                <a:gd name="connsiteY468" fmla="*/ 1354 h 884640"/>
                <a:gd name="connsiteX469" fmla="*/ 1342316 w 2793935"/>
                <a:gd name="connsiteY469" fmla="*/ 95099 h 884640"/>
                <a:gd name="connsiteX470" fmla="*/ 1366962 w 2793935"/>
                <a:gd name="connsiteY470" fmla="*/ 1354 h 884640"/>
                <a:gd name="connsiteX471" fmla="*/ 1380677 w 2793935"/>
                <a:gd name="connsiteY471" fmla="*/ 1354 h 884640"/>
                <a:gd name="connsiteX472" fmla="*/ 1349624 w 2793935"/>
                <a:gd name="connsiteY472" fmla="*/ 119466 h 884640"/>
                <a:gd name="connsiteX473" fmla="*/ 1335910 w 2793935"/>
                <a:gd name="connsiteY473" fmla="*/ 119466 h 884640"/>
                <a:gd name="connsiteX474" fmla="*/ 1305439 w 2793935"/>
                <a:gd name="connsiteY474" fmla="*/ 25551 h 884640"/>
                <a:gd name="connsiteX475" fmla="*/ 1280749 w 2793935"/>
                <a:gd name="connsiteY475" fmla="*/ 119466 h 884640"/>
                <a:gd name="connsiteX476" fmla="*/ 1267034 w 2793935"/>
                <a:gd name="connsiteY476" fmla="*/ 119466 h 884640"/>
                <a:gd name="connsiteX477" fmla="*/ 1298086 w 2793935"/>
                <a:gd name="connsiteY477" fmla="*/ 1354 h 884640"/>
                <a:gd name="connsiteX478" fmla="*/ 2636495 w 2793935"/>
                <a:gd name="connsiteY478" fmla="*/ 169 h 884640"/>
                <a:gd name="connsiteX479" fmla="*/ 2663618 w 2793935"/>
                <a:gd name="connsiteY479" fmla="*/ 9434 h 884640"/>
                <a:gd name="connsiteX480" fmla="*/ 2675531 w 2793935"/>
                <a:gd name="connsiteY480" fmla="*/ 35704 h 884640"/>
                <a:gd name="connsiteX481" fmla="*/ 2659104 w 2793935"/>
                <a:gd name="connsiteY481" fmla="*/ 35704 h 884640"/>
                <a:gd name="connsiteX482" fmla="*/ 2650718 w 2793935"/>
                <a:gd name="connsiteY482" fmla="*/ 19735 h 884640"/>
                <a:gd name="connsiteX483" fmla="*/ 2632847 w 2793935"/>
                <a:gd name="connsiteY483" fmla="*/ 14045 h 884640"/>
                <a:gd name="connsiteX484" fmla="*/ 2601881 w 2793935"/>
                <a:gd name="connsiteY484" fmla="*/ 26567 h 884640"/>
                <a:gd name="connsiteX485" fmla="*/ 2581925 w 2793935"/>
                <a:gd name="connsiteY485" fmla="*/ 60410 h 884640"/>
                <a:gd name="connsiteX486" fmla="*/ 2584124 w 2793935"/>
                <a:gd name="connsiteY486" fmla="*/ 94105 h 884640"/>
                <a:gd name="connsiteX487" fmla="*/ 2608512 w 2793935"/>
                <a:gd name="connsiteY487" fmla="*/ 106605 h 884640"/>
                <a:gd name="connsiteX488" fmla="*/ 2636651 w 2793935"/>
                <a:gd name="connsiteY488" fmla="*/ 96241 h 884640"/>
                <a:gd name="connsiteX489" fmla="*/ 2655491 w 2793935"/>
                <a:gd name="connsiteY489" fmla="*/ 68363 h 884640"/>
                <a:gd name="connsiteX490" fmla="*/ 2613593 w 2793935"/>
                <a:gd name="connsiteY490" fmla="*/ 68363 h 884640"/>
                <a:gd name="connsiteX491" fmla="*/ 2616885 w 2793935"/>
                <a:gd name="connsiteY491" fmla="*/ 55841 h 884640"/>
                <a:gd name="connsiteX492" fmla="*/ 2673402 w 2793935"/>
                <a:gd name="connsiteY492" fmla="*/ 55841 h 884640"/>
                <a:gd name="connsiteX493" fmla="*/ 2670288 w 2793935"/>
                <a:gd name="connsiteY493" fmla="*/ 67686 h 884640"/>
                <a:gd name="connsiteX494" fmla="*/ 2655164 w 2793935"/>
                <a:gd name="connsiteY494" fmla="*/ 94384 h 884640"/>
                <a:gd name="connsiteX495" fmla="*/ 2632240 w 2793935"/>
                <a:gd name="connsiteY495" fmla="*/ 113299 h 884640"/>
                <a:gd name="connsiteX496" fmla="*/ 2604864 w 2793935"/>
                <a:gd name="connsiteY496" fmla="*/ 120481 h 884640"/>
                <a:gd name="connsiteX497" fmla="*/ 2580089 w 2793935"/>
                <a:gd name="connsiteY497" fmla="*/ 112766 h 884640"/>
                <a:gd name="connsiteX498" fmla="*/ 2566793 w 2793935"/>
                <a:gd name="connsiteY498" fmla="*/ 91702 h 884640"/>
                <a:gd name="connsiteX499" fmla="*/ 2567908 w 2793935"/>
                <a:gd name="connsiteY499" fmla="*/ 60410 h 884640"/>
                <a:gd name="connsiteX500" fmla="*/ 2583258 w 2793935"/>
                <a:gd name="connsiteY500" fmla="*/ 29074 h 884640"/>
                <a:gd name="connsiteX501" fmla="*/ 2607651 w 2793935"/>
                <a:gd name="connsiteY501" fmla="*/ 7928 h 884640"/>
                <a:gd name="connsiteX502" fmla="*/ 2636495 w 2793935"/>
                <a:gd name="connsiteY502" fmla="*/ 169 h 884640"/>
                <a:gd name="connsiteX503" fmla="*/ 2495202 w 2793935"/>
                <a:gd name="connsiteY503" fmla="*/ 169 h 884640"/>
                <a:gd name="connsiteX504" fmla="*/ 2520034 w 2793935"/>
                <a:gd name="connsiteY504" fmla="*/ 7928 h 884640"/>
                <a:gd name="connsiteX505" fmla="*/ 2533275 w 2793935"/>
                <a:gd name="connsiteY505" fmla="*/ 29074 h 884640"/>
                <a:gd name="connsiteX506" fmla="*/ 2532114 w 2793935"/>
                <a:gd name="connsiteY506" fmla="*/ 60410 h 884640"/>
                <a:gd name="connsiteX507" fmla="*/ 2516798 w 2793935"/>
                <a:gd name="connsiteY507" fmla="*/ 91746 h 884640"/>
                <a:gd name="connsiteX508" fmla="*/ 2492439 w 2793935"/>
                <a:gd name="connsiteY508" fmla="*/ 112891 h 884640"/>
                <a:gd name="connsiteX509" fmla="*/ 2463527 w 2793935"/>
                <a:gd name="connsiteY509" fmla="*/ 120650 h 884640"/>
                <a:gd name="connsiteX510" fmla="*/ 2438763 w 2793935"/>
                <a:gd name="connsiteY510" fmla="*/ 112891 h 884640"/>
                <a:gd name="connsiteX511" fmla="*/ 2425489 w 2793935"/>
                <a:gd name="connsiteY511" fmla="*/ 91746 h 884640"/>
                <a:gd name="connsiteX512" fmla="*/ 2426616 w 2793935"/>
                <a:gd name="connsiteY512" fmla="*/ 60410 h 884640"/>
                <a:gd name="connsiteX513" fmla="*/ 2441965 w 2793935"/>
                <a:gd name="connsiteY513" fmla="*/ 29074 h 884640"/>
                <a:gd name="connsiteX514" fmla="*/ 2466358 w 2793935"/>
                <a:gd name="connsiteY514" fmla="*/ 7928 h 884640"/>
                <a:gd name="connsiteX515" fmla="*/ 2495202 w 2793935"/>
                <a:gd name="connsiteY515" fmla="*/ 169 h 884640"/>
                <a:gd name="connsiteX516" fmla="*/ 2269134 w 2793935"/>
                <a:gd name="connsiteY516" fmla="*/ 169 h 884640"/>
                <a:gd name="connsiteX517" fmla="*/ 2293966 w 2793935"/>
                <a:gd name="connsiteY517" fmla="*/ 7928 h 884640"/>
                <a:gd name="connsiteX518" fmla="*/ 2307207 w 2793935"/>
                <a:gd name="connsiteY518" fmla="*/ 29074 h 884640"/>
                <a:gd name="connsiteX519" fmla="*/ 2306046 w 2793935"/>
                <a:gd name="connsiteY519" fmla="*/ 60410 h 884640"/>
                <a:gd name="connsiteX520" fmla="*/ 2290730 w 2793935"/>
                <a:gd name="connsiteY520" fmla="*/ 91746 h 884640"/>
                <a:gd name="connsiteX521" fmla="*/ 2266371 w 2793935"/>
                <a:gd name="connsiteY521" fmla="*/ 112891 h 884640"/>
                <a:gd name="connsiteX522" fmla="*/ 2237459 w 2793935"/>
                <a:gd name="connsiteY522" fmla="*/ 120650 h 884640"/>
                <a:gd name="connsiteX523" fmla="*/ 2212695 w 2793935"/>
                <a:gd name="connsiteY523" fmla="*/ 112891 h 884640"/>
                <a:gd name="connsiteX524" fmla="*/ 2199420 w 2793935"/>
                <a:gd name="connsiteY524" fmla="*/ 91746 h 884640"/>
                <a:gd name="connsiteX525" fmla="*/ 2200548 w 2793935"/>
                <a:gd name="connsiteY525" fmla="*/ 60410 h 884640"/>
                <a:gd name="connsiteX526" fmla="*/ 2215897 w 2793935"/>
                <a:gd name="connsiteY526" fmla="*/ 29074 h 884640"/>
                <a:gd name="connsiteX527" fmla="*/ 2240290 w 2793935"/>
                <a:gd name="connsiteY527" fmla="*/ 7928 h 884640"/>
                <a:gd name="connsiteX528" fmla="*/ 2269134 w 2793935"/>
                <a:gd name="connsiteY528" fmla="*/ 169 h 884640"/>
                <a:gd name="connsiteX529" fmla="*/ 1468476 w 2793935"/>
                <a:gd name="connsiteY529" fmla="*/ 169 h 884640"/>
                <a:gd name="connsiteX530" fmla="*/ 1495599 w 2793935"/>
                <a:gd name="connsiteY530" fmla="*/ 9434 h 884640"/>
                <a:gd name="connsiteX531" fmla="*/ 1507513 w 2793935"/>
                <a:gd name="connsiteY531" fmla="*/ 35704 h 884640"/>
                <a:gd name="connsiteX532" fmla="*/ 1491085 w 2793935"/>
                <a:gd name="connsiteY532" fmla="*/ 35704 h 884640"/>
                <a:gd name="connsiteX533" fmla="*/ 1482699 w 2793935"/>
                <a:gd name="connsiteY533" fmla="*/ 19735 h 884640"/>
                <a:gd name="connsiteX534" fmla="*/ 1464828 w 2793935"/>
                <a:gd name="connsiteY534" fmla="*/ 14045 h 884640"/>
                <a:gd name="connsiteX535" fmla="*/ 1433862 w 2793935"/>
                <a:gd name="connsiteY535" fmla="*/ 26567 h 884640"/>
                <a:gd name="connsiteX536" fmla="*/ 1413906 w 2793935"/>
                <a:gd name="connsiteY536" fmla="*/ 60410 h 884640"/>
                <a:gd name="connsiteX537" fmla="*/ 1416106 w 2793935"/>
                <a:gd name="connsiteY537" fmla="*/ 94105 h 884640"/>
                <a:gd name="connsiteX538" fmla="*/ 1440494 w 2793935"/>
                <a:gd name="connsiteY538" fmla="*/ 106605 h 884640"/>
                <a:gd name="connsiteX539" fmla="*/ 1468632 w 2793935"/>
                <a:gd name="connsiteY539" fmla="*/ 96241 h 884640"/>
                <a:gd name="connsiteX540" fmla="*/ 1487472 w 2793935"/>
                <a:gd name="connsiteY540" fmla="*/ 68363 h 884640"/>
                <a:gd name="connsiteX541" fmla="*/ 1445574 w 2793935"/>
                <a:gd name="connsiteY541" fmla="*/ 68363 h 884640"/>
                <a:gd name="connsiteX542" fmla="*/ 1448867 w 2793935"/>
                <a:gd name="connsiteY542" fmla="*/ 55841 h 884640"/>
                <a:gd name="connsiteX543" fmla="*/ 1505384 w 2793935"/>
                <a:gd name="connsiteY543" fmla="*/ 55841 h 884640"/>
                <a:gd name="connsiteX544" fmla="*/ 1502270 w 2793935"/>
                <a:gd name="connsiteY544" fmla="*/ 67686 h 884640"/>
                <a:gd name="connsiteX545" fmla="*/ 1487145 w 2793935"/>
                <a:gd name="connsiteY545" fmla="*/ 94384 h 884640"/>
                <a:gd name="connsiteX546" fmla="*/ 1464221 w 2793935"/>
                <a:gd name="connsiteY546" fmla="*/ 113299 h 884640"/>
                <a:gd name="connsiteX547" fmla="*/ 1436846 w 2793935"/>
                <a:gd name="connsiteY547" fmla="*/ 120481 h 884640"/>
                <a:gd name="connsiteX548" fmla="*/ 1412070 w 2793935"/>
                <a:gd name="connsiteY548" fmla="*/ 112766 h 884640"/>
                <a:gd name="connsiteX549" fmla="*/ 1398774 w 2793935"/>
                <a:gd name="connsiteY549" fmla="*/ 91702 h 884640"/>
                <a:gd name="connsiteX550" fmla="*/ 1399890 w 2793935"/>
                <a:gd name="connsiteY550" fmla="*/ 60410 h 884640"/>
                <a:gd name="connsiteX551" fmla="*/ 1415239 w 2793935"/>
                <a:gd name="connsiteY551" fmla="*/ 29074 h 884640"/>
                <a:gd name="connsiteX552" fmla="*/ 1439632 w 2793935"/>
                <a:gd name="connsiteY552" fmla="*/ 7928 h 884640"/>
                <a:gd name="connsiteX553" fmla="*/ 1468476 w 2793935"/>
                <a:gd name="connsiteY553" fmla="*/ 169 h 884640"/>
                <a:gd name="connsiteX554" fmla="*/ 1892097 w 2793935"/>
                <a:gd name="connsiteY554" fmla="*/ 0 h 884640"/>
                <a:gd name="connsiteX555" fmla="*/ 1919591 w 2793935"/>
                <a:gd name="connsiteY555" fmla="*/ 9286 h 884640"/>
                <a:gd name="connsiteX556" fmla="*/ 1931390 w 2793935"/>
                <a:gd name="connsiteY556" fmla="*/ 35704 h 884640"/>
                <a:gd name="connsiteX557" fmla="*/ 1914963 w 2793935"/>
                <a:gd name="connsiteY557" fmla="*/ 35704 h 884640"/>
                <a:gd name="connsiteX558" fmla="*/ 1906769 w 2793935"/>
                <a:gd name="connsiteY558" fmla="*/ 19290 h 884640"/>
                <a:gd name="connsiteX559" fmla="*/ 1888538 w 2793935"/>
                <a:gd name="connsiteY559" fmla="*/ 13537 h 884640"/>
                <a:gd name="connsiteX560" fmla="*/ 1857762 w 2793935"/>
                <a:gd name="connsiteY560" fmla="*/ 26123 h 884640"/>
                <a:gd name="connsiteX561" fmla="*/ 1837784 w 2793935"/>
                <a:gd name="connsiteY561" fmla="*/ 60410 h 884640"/>
                <a:gd name="connsiteX562" fmla="*/ 1839772 w 2793935"/>
                <a:gd name="connsiteY562" fmla="*/ 94549 h 884640"/>
                <a:gd name="connsiteX563" fmla="*/ 1863937 w 2793935"/>
                <a:gd name="connsiteY563" fmla="*/ 107113 h 884640"/>
                <a:gd name="connsiteX564" fmla="*/ 1885187 w 2793935"/>
                <a:gd name="connsiteY564" fmla="*/ 101381 h 884640"/>
                <a:gd name="connsiteX565" fmla="*/ 1901972 w 2793935"/>
                <a:gd name="connsiteY565" fmla="*/ 85115 h 884640"/>
                <a:gd name="connsiteX566" fmla="*/ 1918400 w 2793935"/>
                <a:gd name="connsiteY566" fmla="*/ 85115 h 884640"/>
                <a:gd name="connsiteX567" fmla="*/ 1892771 w 2793935"/>
                <a:gd name="connsiteY567" fmla="*/ 111301 h 884640"/>
                <a:gd name="connsiteX568" fmla="*/ 1860422 w 2793935"/>
                <a:gd name="connsiteY568" fmla="*/ 120481 h 884640"/>
                <a:gd name="connsiteX569" fmla="*/ 1835791 w 2793935"/>
                <a:gd name="connsiteY569" fmla="*/ 112766 h 884640"/>
                <a:gd name="connsiteX570" fmla="*/ 1822607 w 2793935"/>
                <a:gd name="connsiteY570" fmla="*/ 91702 h 884640"/>
                <a:gd name="connsiteX571" fmla="*/ 1823767 w 2793935"/>
                <a:gd name="connsiteY571" fmla="*/ 60410 h 884640"/>
                <a:gd name="connsiteX572" fmla="*/ 1839084 w 2793935"/>
                <a:gd name="connsiteY572" fmla="*/ 29030 h 884640"/>
                <a:gd name="connsiteX573" fmla="*/ 1863387 w 2793935"/>
                <a:gd name="connsiteY573" fmla="*/ 7803 h 884640"/>
                <a:gd name="connsiteX574" fmla="*/ 1892097 w 2793935"/>
                <a:gd name="connsiteY574" fmla="*/ 0 h 884640"/>
                <a:gd name="connsiteX575" fmla="*/ 172246 w 2793935"/>
                <a:gd name="connsiteY575" fmla="*/ 0 h 884640"/>
                <a:gd name="connsiteX576" fmla="*/ 194335 w 2793935"/>
                <a:gd name="connsiteY576" fmla="*/ 8418 h 884640"/>
                <a:gd name="connsiteX577" fmla="*/ 199097 w 2793935"/>
                <a:gd name="connsiteY577" fmla="*/ 30289 h 884640"/>
                <a:gd name="connsiteX578" fmla="*/ 184026 w 2793935"/>
                <a:gd name="connsiteY578" fmla="*/ 30289 h 884640"/>
                <a:gd name="connsiteX579" fmla="*/ 181332 w 2793935"/>
                <a:gd name="connsiteY579" fmla="*/ 18825 h 884640"/>
                <a:gd name="connsiteX580" fmla="*/ 168173 w 2793935"/>
                <a:gd name="connsiteY580" fmla="*/ 13199 h 884640"/>
                <a:gd name="connsiteX581" fmla="*/ 152630 w 2793935"/>
                <a:gd name="connsiteY581" fmla="*/ 17789 h 884640"/>
                <a:gd name="connsiteX582" fmla="*/ 142995 w 2793935"/>
                <a:gd name="connsiteY582" fmla="*/ 32151 h 884640"/>
                <a:gd name="connsiteX583" fmla="*/ 145407 w 2793935"/>
                <a:gd name="connsiteY583" fmla="*/ 45393 h 884640"/>
                <a:gd name="connsiteX584" fmla="*/ 157683 w 2793935"/>
                <a:gd name="connsiteY584" fmla="*/ 52153 h 884640"/>
                <a:gd name="connsiteX585" fmla="*/ 172970 w 2793935"/>
                <a:gd name="connsiteY585" fmla="*/ 57809 h 884640"/>
                <a:gd name="connsiteX586" fmla="*/ 184414 w 2793935"/>
                <a:gd name="connsiteY586" fmla="*/ 67737 h 884640"/>
                <a:gd name="connsiteX587" fmla="*/ 185160 w 2793935"/>
                <a:gd name="connsiteY587" fmla="*/ 87315 h 884640"/>
                <a:gd name="connsiteX588" fmla="*/ 176923 w 2793935"/>
                <a:gd name="connsiteY588" fmla="*/ 103403 h 884640"/>
                <a:gd name="connsiteX589" fmla="*/ 161904 w 2793935"/>
                <a:gd name="connsiteY589" fmla="*/ 115730 h 884640"/>
                <a:gd name="connsiteX590" fmla="*/ 141431 w 2793935"/>
                <a:gd name="connsiteY590" fmla="*/ 120650 h 884640"/>
                <a:gd name="connsiteX591" fmla="*/ 117845 w 2793935"/>
                <a:gd name="connsiteY591" fmla="*/ 111618 h 884640"/>
                <a:gd name="connsiteX592" fmla="*/ 113031 w 2793935"/>
                <a:gd name="connsiteY592" fmla="*/ 101304 h 884640"/>
                <a:gd name="connsiteX593" fmla="*/ 113695 w 2793935"/>
                <a:gd name="connsiteY593" fmla="*/ 87992 h 884640"/>
                <a:gd name="connsiteX594" fmla="*/ 128314 w 2793935"/>
                <a:gd name="connsiteY594" fmla="*/ 87992 h 884640"/>
                <a:gd name="connsiteX595" fmla="*/ 130475 w 2793935"/>
                <a:gd name="connsiteY595" fmla="*/ 101486 h 884640"/>
                <a:gd name="connsiteX596" fmla="*/ 144856 w 2793935"/>
                <a:gd name="connsiteY596" fmla="*/ 107621 h 884640"/>
                <a:gd name="connsiteX597" fmla="*/ 161859 w 2793935"/>
                <a:gd name="connsiteY597" fmla="*/ 101994 h 884640"/>
                <a:gd name="connsiteX598" fmla="*/ 171117 w 2793935"/>
                <a:gd name="connsiteY598" fmla="*/ 87992 h 884640"/>
                <a:gd name="connsiteX599" fmla="*/ 168826 w 2793935"/>
                <a:gd name="connsiteY599" fmla="*/ 74228 h 884640"/>
                <a:gd name="connsiteX600" fmla="*/ 156532 w 2793935"/>
                <a:gd name="connsiteY600" fmla="*/ 67393 h 884640"/>
                <a:gd name="connsiteX601" fmla="*/ 141156 w 2793935"/>
                <a:gd name="connsiteY601" fmla="*/ 61907 h 884640"/>
                <a:gd name="connsiteX602" fmla="*/ 129620 w 2793935"/>
                <a:gd name="connsiteY602" fmla="*/ 52189 h 884640"/>
                <a:gd name="connsiteX603" fmla="*/ 128846 w 2793935"/>
                <a:gd name="connsiteY603" fmla="*/ 32658 h 884640"/>
                <a:gd name="connsiteX604" fmla="*/ 144665 w 2793935"/>
                <a:gd name="connsiteY604" fmla="*/ 9032 h 884640"/>
                <a:gd name="connsiteX605" fmla="*/ 172246 w 2793935"/>
                <a:gd name="connsiteY605" fmla="*/ 0 h 88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</a:cxnLst>
              <a:rect l="l" t="t" r="r" b="b"/>
              <a:pathLst>
                <a:path w="2793935" h="884640">
                  <a:moveTo>
                    <a:pt x="141895" y="755663"/>
                  </a:moveTo>
                  <a:lnTo>
                    <a:pt x="135720" y="780376"/>
                  </a:lnTo>
                  <a:lnTo>
                    <a:pt x="399804" y="780376"/>
                  </a:lnTo>
                  <a:lnTo>
                    <a:pt x="405963" y="755663"/>
                  </a:lnTo>
                  <a:close/>
                  <a:moveTo>
                    <a:pt x="165224" y="661720"/>
                  </a:moveTo>
                  <a:lnTo>
                    <a:pt x="159735" y="685058"/>
                  </a:lnTo>
                  <a:lnTo>
                    <a:pt x="423756" y="685058"/>
                  </a:lnTo>
                  <a:lnTo>
                    <a:pt x="429231" y="661720"/>
                  </a:lnTo>
                  <a:close/>
                  <a:moveTo>
                    <a:pt x="2560691" y="568459"/>
                  </a:moveTo>
                  <a:lnTo>
                    <a:pt x="2417359" y="578069"/>
                  </a:lnTo>
                  <a:cubicBezTo>
                    <a:pt x="2421503" y="596642"/>
                    <a:pt x="2426932" y="614008"/>
                    <a:pt x="2433647" y="630166"/>
                  </a:cubicBezTo>
                  <a:cubicBezTo>
                    <a:pt x="2440362" y="646323"/>
                    <a:pt x="2448192" y="660946"/>
                    <a:pt x="2457136" y="674035"/>
                  </a:cubicBezTo>
                  <a:cubicBezTo>
                    <a:pt x="2478038" y="657332"/>
                    <a:pt x="2497098" y="640339"/>
                    <a:pt x="2514314" y="623056"/>
                  </a:cubicBezTo>
                  <a:cubicBezTo>
                    <a:pt x="2531531" y="605773"/>
                    <a:pt x="2546990" y="587574"/>
                    <a:pt x="2560691" y="568459"/>
                  </a:cubicBezTo>
                  <a:close/>
                  <a:moveTo>
                    <a:pt x="1162347" y="486854"/>
                  </a:moveTo>
                  <a:lnTo>
                    <a:pt x="1235726" y="501954"/>
                  </a:lnTo>
                  <a:cubicBezTo>
                    <a:pt x="1225367" y="528764"/>
                    <a:pt x="1214538" y="555159"/>
                    <a:pt x="1203241" y="581140"/>
                  </a:cubicBezTo>
                  <a:cubicBezTo>
                    <a:pt x="1191943" y="607120"/>
                    <a:pt x="1180610" y="632140"/>
                    <a:pt x="1169240" y="656200"/>
                  </a:cubicBezTo>
                  <a:lnTo>
                    <a:pt x="1294705" y="650710"/>
                  </a:lnTo>
                  <a:cubicBezTo>
                    <a:pt x="1294290" y="651539"/>
                    <a:pt x="1292033" y="656915"/>
                    <a:pt x="1287933" y="666837"/>
                  </a:cubicBezTo>
                  <a:cubicBezTo>
                    <a:pt x="1283832" y="676758"/>
                    <a:pt x="1280374" y="686251"/>
                    <a:pt x="1277560" y="695316"/>
                  </a:cubicBezTo>
                  <a:cubicBezTo>
                    <a:pt x="1261715" y="742096"/>
                    <a:pt x="1247970" y="778473"/>
                    <a:pt x="1236326" y="804448"/>
                  </a:cubicBezTo>
                  <a:cubicBezTo>
                    <a:pt x="1224682" y="830424"/>
                    <a:pt x="1213509" y="849154"/>
                    <a:pt x="1202808" y="860641"/>
                  </a:cubicBezTo>
                  <a:cubicBezTo>
                    <a:pt x="1192270" y="866565"/>
                    <a:pt x="1182337" y="870743"/>
                    <a:pt x="1173008" y="873177"/>
                  </a:cubicBezTo>
                  <a:cubicBezTo>
                    <a:pt x="1163680" y="875610"/>
                    <a:pt x="1154439" y="877579"/>
                    <a:pt x="1145286" y="879083"/>
                  </a:cubicBezTo>
                  <a:cubicBezTo>
                    <a:pt x="1133134" y="879826"/>
                    <a:pt x="1119524" y="879713"/>
                    <a:pt x="1104456" y="878742"/>
                  </a:cubicBezTo>
                  <a:cubicBezTo>
                    <a:pt x="1089388" y="877771"/>
                    <a:pt x="1073720" y="875601"/>
                    <a:pt x="1057451" y="872233"/>
                  </a:cubicBezTo>
                  <a:cubicBezTo>
                    <a:pt x="1056979" y="862762"/>
                    <a:pt x="1056722" y="852287"/>
                    <a:pt x="1056679" y="840810"/>
                  </a:cubicBezTo>
                  <a:cubicBezTo>
                    <a:pt x="1056636" y="829333"/>
                    <a:pt x="1055521" y="818323"/>
                    <a:pt x="1053333" y="807779"/>
                  </a:cubicBezTo>
                  <a:lnTo>
                    <a:pt x="650139" y="812585"/>
                  </a:lnTo>
                  <a:lnTo>
                    <a:pt x="669341" y="735117"/>
                  </a:lnTo>
                  <a:lnTo>
                    <a:pt x="1108230" y="735117"/>
                  </a:lnTo>
                  <a:lnTo>
                    <a:pt x="1091075" y="802973"/>
                  </a:lnTo>
                  <a:lnTo>
                    <a:pt x="1101368" y="802973"/>
                  </a:lnTo>
                  <a:cubicBezTo>
                    <a:pt x="1106357" y="802930"/>
                    <a:pt x="1111304" y="801471"/>
                    <a:pt x="1116207" y="798596"/>
                  </a:cubicBezTo>
                  <a:cubicBezTo>
                    <a:pt x="1121111" y="795721"/>
                    <a:pt x="1124856" y="791688"/>
                    <a:pt x="1127444" y="786496"/>
                  </a:cubicBezTo>
                  <a:cubicBezTo>
                    <a:pt x="1132362" y="785484"/>
                    <a:pt x="1138476" y="779122"/>
                    <a:pt x="1145785" y="767411"/>
                  </a:cubicBezTo>
                  <a:cubicBezTo>
                    <a:pt x="1153094" y="755700"/>
                    <a:pt x="1160913" y="738530"/>
                    <a:pt x="1169240" y="715903"/>
                  </a:cubicBezTo>
                  <a:lnTo>
                    <a:pt x="743375" y="715903"/>
                  </a:lnTo>
                  <a:cubicBezTo>
                    <a:pt x="752879" y="697819"/>
                    <a:pt x="763124" y="676871"/>
                    <a:pt x="774110" y="653057"/>
                  </a:cubicBezTo>
                  <a:cubicBezTo>
                    <a:pt x="785095" y="629244"/>
                    <a:pt x="795183" y="606073"/>
                    <a:pt x="804375" y="583544"/>
                  </a:cubicBezTo>
                  <a:lnTo>
                    <a:pt x="903169" y="603456"/>
                  </a:lnTo>
                  <a:lnTo>
                    <a:pt x="880529" y="656200"/>
                  </a:lnTo>
                  <a:lnTo>
                    <a:pt x="1064999" y="645220"/>
                  </a:lnTo>
                  <a:cubicBezTo>
                    <a:pt x="1070574" y="633506"/>
                    <a:pt x="1076236" y="621521"/>
                    <a:pt x="1081983" y="609266"/>
                  </a:cubicBezTo>
                  <a:cubicBezTo>
                    <a:pt x="1087730" y="597011"/>
                    <a:pt x="1093048" y="585004"/>
                    <a:pt x="1097937" y="573245"/>
                  </a:cubicBezTo>
                  <a:lnTo>
                    <a:pt x="767327" y="578738"/>
                  </a:lnTo>
                  <a:lnTo>
                    <a:pt x="789281" y="490286"/>
                  </a:lnTo>
                  <a:lnTo>
                    <a:pt x="1144599" y="490286"/>
                  </a:lnTo>
                  <a:close/>
                  <a:moveTo>
                    <a:pt x="1735747" y="450536"/>
                  </a:moveTo>
                  <a:cubicBezTo>
                    <a:pt x="1751180" y="465539"/>
                    <a:pt x="1766947" y="482511"/>
                    <a:pt x="1783048" y="501455"/>
                  </a:cubicBezTo>
                  <a:cubicBezTo>
                    <a:pt x="1799148" y="520398"/>
                    <a:pt x="1811475" y="537709"/>
                    <a:pt x="1820028" y="553387"/>
                  </a:cubicBezTo>
                  <a:lnTo>
                    <a:pt x="1741921" y="607499"/>
                  </a:lnTo>
                  <a:cubicBezTo>
                    <a:pt x="1735247" y="591515"/>
                    <a:pt x="1724757" y="573784"/>
                    <a:pt x="1710452" y="554306"/>
                  </a:cubicBezTo>
                  <a:cubicBezTo>
                    <a:pt x="1696147" y="534829"/>
                    <a:pt x="1681027" y="516927"/>
                    <a:pt x="1665092" y="500600"/>
                  </a:cubicBezTo>
                  <a:close/>
                  <a:moveTo>
                    <a:pt x="888762" y="408683"/>
                  </a:moveTo>
                  <a:lnTo>
                    <a:pt x="889445" y="412069"/>
                  </a:lnTo>
                  <a:lnTo>
                    <a:pt x="885128" y="412470"/>
                  </a:lnTo>
                  <a:close/>
                  <a:moveTo>
                    <a:pt x="484105" y="363440"/>
                  </a:moveTo>
                  <a:lnTo>
                    <a:pt x="459475" y="462836"/>
                  </a:lnTo>
                  <a:lnTo>
                    <a:pt x="542382" y="462836"/>
                  </a:lnTo>
                  <a:lnTo>
                    <a:pt x="567071" y="363440"/>
                  </a:lnTo>
                  <a:close/>
                  <a:moveTo>
                    <a:pt x="182377" y="353839"/>
                  </a:moveTo>
                  <a:lnTo>
                    <a:pt x="161793" y="358639"/>
                  </a:lnTo>
                  <a:cubicBezTo>
                    <a:pt x="156661" y="364768"/>
                    <a:pt x="151487" y="370512"/>
                    <a:pt x="146269" y="375870"/>
                  </a:cubicBezTo>
                  <a:cubicBezTo>
                    <a:pt x="141052" y="381228"/>
                    <a:pt x="135706" y="386457"/>
                    <a:pt x="130231" y="391558"/>
                  </a:cubicBezTo>
                  <a:lnTo>
                    <a:pt x="173457" y="387443"/>
                  </a:lnTo>
                  <a:lnTo>
                    <a:pt x="176202" y="377842"/>
                  </a:lnTo>
                  <a:close/>
                  <a:moveTo>
                    <a:pt x="1184981" y="333950"/>
                  </a:moveTo>
                  <a:lnTo>
                    <a:pt x="1168556" y="398348"/>
                  </a:lnTo>
                  <a:lnTo>
                    <a:pt x="1237098" y="398348"/>
                  </a:lnTo>
                  <a:lnTo>
                    <a:pt x="1253557" y="333950"/>
                  </a:lnTo>
                  <a:close/>
                  <a:moveTo>
                    <a:pt x="413491" y="276343"/>
                  </a:moveTo>
                  <a:lnTo>
                    <a:pt x="687772" y="276343"/>
                  </a:lnTo>
                  <a:lnTo>
                    <a:pt x="619192" y="550611"/>
                  </a:lnTo>
                  <a:lnTo>
                    <a:pt x="344909" y="550611"/>
                  </a:lnTo>
                  <a:close/>
                  <a:moveTo>
                    <a:pt x="1805660" y="270171"/>
                  </a:moveTo>
                  <a:cubicBezTo>
                    <a:pt x="1820646" y="285173"/>
                    <a:pt x="1835723" y="302146"/>
                    <a:pt x="1850893" y="321092"/>
                  </a:cubicBezTo>
                  <a:cubicBezTo>
                    <a:pt x="1866063" y="340037"/>
                    <a:pt x="1877720" y="357353"/>
                    <a:pt x="1885864" y="373041"/>
                  </a:cubicBezTo>
                  <a:lnTo>
                    <a:pt x="1806344" y="425162"/>
                  </a:lnTo>
                  <a:cubicBezTo>
                    <a:pt x="1800742" y="409503"/>
                    <a:pt x="1791238" y="391958"/>
                    <a:pt x="1777830" y="372527"/>
                  </a:cubicBezTo>
                  <a:cubicBezTo>
                    <a:pt x="1764422" y="353096"/>
                    <a:pt x="1749937" y="335208"/>
                    <a:pt x="1734375" y="318863"/>
                  </a:cubicBezTo>
                  <a:close/>
                  <a:moveTo>
                    <a:pt x="1116465" y="264684"/>
                  </a:moveTo>
                  <a:lnTo>
                    <a:pt x="1362599" y="264684"/>
                  </a:lnTo>
                  <a:lnTo>
                    <a:pt x="1311850" y="467636"/>
                  </a:lnTo>
                  <a:lnTo>
                    <a:pt x="1065685" y="467636"/>
                  </a:lnTo>
                  <a:close/>
                  <a:moveTo>
                    <a:pt x="1671952" y="231080"/>
                  </a:moveTo>
                  <a:lnTo>
                    <a:pt x="1715168" y="316805"/>
                  </a:lnTo>
                  <a:cubicBezTo>
                    <a:pt x="1700377" y="321577"/>
                    <a:pt x="1685200" y="325921"/>
                    <a:pt x="1669637" y="329835"/>
                  </a:cubicBezTo>
                  <a:cubicBezTo>
                    <a:pt x="1654074" y="333750"/>
                    <a:pt x="1638383" y="337408"/>
                    <a:pt x="1622562" y="340808"/>
                  </a:cubicBezTo>
                  <a:lnTo>
                    <a:pt x="1597868" y="421733"/>
                  </a:lnTo>
                  <a:lnTo>
                    <a:pt x="1682241" y="421733"/>
                  </a:lnTo>
                  <a:lnTo>
                    <a:pt x="1658919" y="514316"/>
                  </a:lnTo>
                  <a:lnTo>
                    <a:pt x="1576603" y="514316"/>
                  </a:lnTo>
                  <a:lnTo>
                    <a:pt x="1569743" y="519802"/>
                  </a:lnTo>
                  <a:cubicBezTo>
                    <a:pt x="1574879" y="525609"/>
                    <a:pt x="1581832" y="534636"/>
                    <a:pt x="1590601" y="546882"/>
                  </a:cubicBezTo>
                  <a:cubicBezTo>
                    <a:pt x="1599371" y="559128"/>
                    <a:pt x="1607950" y="571297"/>
                    <a:pt x="1616338" y="583391"/>
                  </a:cubicBezTo>
                  <a:cubicBezTo>
                    <a:pt x="1624726" y="595485"/>
                    <a:pt x="1630917" y="604206"/>
                    <a:pt x="1634910" y="609556"/>
                  </a:cubicBezTo>
                  <a:lnTo>
                    <a:pt x="1564255" y="678136"/>
                  </a:lnTo>
                  <a:cubicBezTo>
                    <a:pt x="1562883" y="670178"/>
                    <a:pt x="1560997" y="661406"/>
                    <a:pt x="1558596" y="651819"/>
                  </a:cubicBezTo>
                  <a:cubicBezTo>
                    <a:pt x="1556195" y="642232"/>
                    <a:pt x="1553280" y="632259"/>
                    <a:pt x="1549850" y="621901"/>
                  </a:cubicBezTo>
                  <a:lnTo>
                    <a:pt x="1483311" y="880447"/>
                  </a:lnTo>
                  <a:lnTo>
                    <a:pt x="1386688" y="880447"/>
                  </a:lnTo>
                  <a:lnTo>
                    <a:pt x="1440095" y="674021"/>
                  </a:lnTo>
                  <a:cubicBezTo>
                    <a:pt x="1425696" y="695095"/>
                    <a:pt x="1411545" y="714326"/>
                    <a:pt x="1397642" y="731714"/>
                  </a:cubicBezTo>
                  <a:cubicBezTo>
                    <a:pt x="1383739" y="749102"/>
                    <a:pt x="1370258" y="763704"/>
                    <a:pt x="1357198" y="775520"/>
                  </a:cubicBezTo>
                  <a:cubicBezTo>
                    <a:pt x="1355055" y="758646"/>
                    <a:pt x="1351798" y="740958"/>
                    <a:pt x="1347426" y="722456"/>
                  </a:cubicBezTo>
                  <a:cubicBezTo>
                    <a:pt x="1343054" y="703954"/>
                    <a:pt x="1338082" y="687123"/>
                    <a:pt x="1332509" y="671964"/>
                  </a:cubicBezTo>
                  <a:cubicBezTo>
                    <a:pt x="1354239" y="652690"/>
                    <a:pt x="1376774" y="628322"/>
                    <a:pt x="1400115" y="598860"/>
                  </a:cubicBezTo>
                  <a:cubicBezTo>
                    <a:pt x="1423456" y="569398"/>
                    <a:pt x="1444785" y="539388"/>
                    <a:pt x="1464104" y="508829"/>
                  </a:cubicBezTo>
                  <a:lnTo>
                    <a:pt x="1380516" y="514316"/>
                  </a:lnTo>
                  <a:lnTo>
                    <a:pt x="1403831" y="421733"/>
                  </a:lnTo>
                  <a:lnTo>
                    <a:pt x="1500460" y="421733"/>
                  </a:lnTo>
                  <a:lnTo>
                    <a:pt x="1521039" y="358639"/>
                  </a:lnTo>
                  <a:cubicBezTo>
                    <a:pt x="1509349" y="360439"/>
                    <a:pt x="1497916" y="361639"/>
                    <a:pt x="1486741" y="362240"/>
                  </a:cubicBezTo>
                  <a:cubicBezTo>
                    <a:pt x="1475565" y="362840"/>
                    <a:pt x="1464819" y="362325"/>
                    <a:pt x="1454500" y="360697"/>
                  </a:cubicBezTo>
                  <a:cubicBezTo>
                    <a:pt x="1453257" y="349595"/>
                    <a:pt x="1451628" y="336994"/>
                    <a:pt x="1449613" y="322892"/>
                  </a:cubicBezTo>
                  <a:cubicBezTo>
                    <a:pt x="1447598" y="308790"/>
                    <a:pt x="1444425" y="296017"/>
                    <a:pt x="1440095" y="284573"/>
                  </a:cubicBezTo>
                  <a:cubicBezTo>
                    <a:pt x="1479681" y="280844"/>
                    <a:pt x="1520039" y="274071"/>
                    <a:pt x="1561168" y="264256"/>
                  </a:cubicBezTo>
                  <a:cubicBezTo>
                    <a:pt x="1602298" y="254440"/>
                    <a:pt x="1639226" y="243382"/>
                    <a:pt x="1671952" y="231080"/>
                  </a:cubicBezTo>
                  <a:close/>
                  <a:moveTo>
                    <a:pt x="2526401" y="229023"/>
                  </a:moveTo>
                  <a:lnTo>
                    <a:pt x="2625157" y="229023"/>
                  </a:lnTo>
                  <a:lnTo>
                    <a:pt x="2601839" y="321606"/>
                  </a:lnTo>
                  <a:lnTo>
                    <a:pt x="2749972" y="321606"/>
                  </a:lnTo>
                  <a:lnTo>
                    <a:pt x="2727341" y="412817"/>
                  </a:lnTo>
                  <a:lnTo>
                    <a:pt x="2579208" y="412817"/>
                  </a:lnTo>
                  <a:lnTo>
                    <a:pt x="2561377" y="483445"/>
                  </a:lnTo>
                  <a:lnTo>
                    <a:pt x="2629272" y="483445"/>
                  </a:lnTo>
                  <a:lnTo>
                    <a:pt x="2645731" y="480026"/>
                  </a:lnTo>
                  <a:lnTo>
                    <a:pt x="2704709" y="510802"/>
                  </a:lnTo>
                  <a:cubicBezTo>
                    <a:pt x="2680549" y="558945"/>
                    <a:pt x="2653603" y="601964"/>
                    <a:pt x="2623871" y="639859"/>
                  </a:cubicBezTo>
                  <a:cubicBezTo>
                    <a:pt x="2594139" y="677755"/>
                    <a:pt x="2560506" y="712013"/>
                    <a:pt x="2522972" y="742636"/>
                  </a:cubicBezTo>
                  <a:cubicBezTo>
                    <a:pt x="2539732" y="753598"/>
                    <a:pt x="2559191" y="763916"/>
                    <a:pt x="2581351" y="773592"/>
                  </a:cubicBezTo>
                  <a:cubicBezTo>
                    <a:pt x="2603511" y="783268"/>
                    <a:pt x="2628629" y="792386"/>
                    <a:pt x="2656704" y="800947"/>
                  </a:cubicBezTo>
                  <a:cubicBezTo>
                    <a:pt x="2645145" y="811080"/>
                    <a:pt x="2631572" y="824428"/>
                    <a:pt x="2615984" y="840992"/>
                  </a:cubicBezTo>
                  <a:cubicBezTo>
                    <a:pt x="2600396" y="857557"/>
                    <a:pt x="2588366" y="872106"/>
                    <a:pt x="2579894" y="884640"/>
                  </a:cubicBezTo>
                  <a:cubicBezTo>
                    <a:pt x="2550033" y="872906"/>
                    <a:pt x="2523172" y="860015"/>
                    <a:pt x="2499312" y="845966"/>
                  </a:cubicBezTo>
                  <a:cubicBezTo>
                    <a:pt x="2475452" y="831917"/>
                    <a:pt x="2454764" y="817139"/>
                    <a:pt x="2437247" y="801633"/>
                  </a:cubicBezTo>
                  <a:cubicBezTo>
                    <a:pt x="2405841" y="819755"/>
                    <a:pt x="2374287" y="834790"/>
                    <a:pt x="2342584" y="846738"/>
                  </a:cubicBezTo>
                  <a:cubicBezTo>
                    <a:pt x="2310881" y="858686"/>
                    <a:pt x="2278442" y="867890"/>
                    <a:pt x="2245268" y="874350"/>
                  </a:cubicBezTo>
                  <a:cubicBezTo>
                    <a:pt x="2241523" y="859943"/>
                    <a:pt x="2236493" y="844165"/>
                    <a:pt x="2230175" y="827015"/>
                  </a:cubicBezTo>
                  <a:cubicBezTo>
                    <a:pt x="2223858" y="809865"/>
                    <a:pt x="2216084" y="795459"/>
                    <a:pt x="2206851" y="783796"/>
                  </a:cubicBezTo>
                  <a:cubicBezTo>
                    <a:pt x="2235006" y="779309"/>
                    <a:pt x="2263076" y="771991"/>
                    <a:pt x="2291060" y="761844"/>
                  </a:cubicBezTo>
                  <a:cubicBezTo>
                    <a:pt x="2319044" y="751697"/>
                    <a:pt x="2346770" y="738891"/>
                    <a:pt x="2374240" y="723428"/>
                  </a:cubicBezTo>
                  <a:cubicBezTo>
                    <a:pt x="2363192" y="704061"/>
                    <a:pt x="2353387" y="681912"/>
                    <a:pt x="2344827" y="656982"/>
                  </a:cubicBezTo>
                  <a:cubicBezTo>
                    <a:pt x="2336266" y="632051"/>
                    <a:pt x="2329377" y="605289"/>
                    <a:pt x="2324160" y="576696"/>
                  </a:cubicBezTo>
                  <a:lnTo>
                    <a:pt x="2355031" y="573264"/>
                  </a:lnTo>
                  <a:lnTo>
                    <a:pt x="2311812" y="573264"/>
                  </a:lnTo>
                  <a:lnTo>
                    <a:pt x="2333764" y="483445"/>
                  </a:lnTo>
                  <a:lnTo>
                    <a:pt x="2462622" y="483445"/>
                  </a:lnTo>
                  <a:lnTo>
                    <a:pt x="2480453" y="412817"/>
                  </a:lnTo>
                  <a:lnTo>
                    <a:pt x="2340625" y="412817"/>
                  </a:lnTo>
                  <a:lnTo>
                    <a:pt x="2363263" y="321606"/>
                  </a:lnTo>
                  <a:lnTo>
                    <a:pt x="2503084" y="321606"/>
                  </a:lnTo>
                  <a:close/>
                  <a:moveTo>
                    <a:pt x="2217141" y="229023"/>
                  </a:moveTo>
                  <a:lnTo>
                    <a:pt x="2315242" y="229023"/>
                  </a:lnTo>
                  <a:lnTo>
                    <a:pt x="2283685" y="355210"/>
                  </a:lnTo>
                  <a:lnTo>
                    <a:pt x="2346799" y="355210"/>
                  </a:lnTo>
                  <a:lnTo>
                    <a:pt x="2324160" y="447105"/>
                  </a:lnTo>
                  <a:lnTo>
                    <a:pt x="2261046" y="447105"/>
                  </a:lnTo>
                  <a:lnTo>
                    <a:pt x="2239780" y="530708"/>
                  </a:lnTo>
                  <a:lnTo>
                    <a:pt x="2299463" y="517666"/>
                  </a:lnTo>
                  <a:lnTo>
                    <a:pt x="2293289" y="610321"/>
                  </a:lnTo>
                  <a:cubicBezTo>
                    <a:pt x="2281313" y="613369"/>
                    <a:pt x="2269250" y="616332"/>
                    <a:pt x="2257102" y="619209"/>
                  </a:cubicBezTo>
                  <a:cubicBezTo>
                    <a:pt x="2244953" y="622086"/>
                    <a:pt x="2232548" y="625048"/>
                    <a:pt x="2219885" y="628096"/>
                  </a:cubicBezTo>
                  <a:lnTo>
                    <a:pt x="2178038" y="778994"/>
                  </a:lnTo>
                  <a:cubicBezTo>
                    <a:pt x="2172635" y="801232"/>
                    <a:pt x="2166633" y="818840"/>
                    <a:pt x="2160030" y="831817"/>
                  </a:cubicBezTo>
                  <a:cubicBezTo>
                    <a:pt x="2153427" y="844794"/>
                    <a:pt x="2143651" y="855542"/>
                    <a:pt x="2130703" y="864060"/>
                  </a:cubicBezTo>
                  <a:cubicBezTo>
                    <a:pt x="2114795" y="869733"/>
                    <a:pt x="2097607" y="872792"/>
                    <a:pt x="2079140" y="873235"/>
                  </a:cubicBezTo>
                  <a:cubicBezTo>
                    <a:pt x="2060672" y="873678"/>
                    <a:pt x="2039710" y="872449"/>
                    <a:pt x="2016252" y="869548"/>
                  </a:cubicBezTo>
                  <a:cubicBezTo>
                    <a:pt x="2015452" y="856613"/>
                    <a:pt x="2014309" y="841836"/>
                    <a:pt x="2012823" y="825214"/>
                  </a:cubicBezTo>
                  <a:cubicBezTo>
                    <a:pt x="2011337" y="808593"/>
                    <a:pt x="2008137" y="793644"/>
                    <a:pt x="2003222" y="780366"/>
                  </a:cubicBezTo>
                  <a:cubicBezTo>
                    <a:pt x="2013823" y="782996"/>
                    <a:pt x="2024510" y="784597"/>
                    <a:pt x="2035283" y="785168"/>
                  </a:cubicBezTo>
                  <a:cubicBezTo>
                    <a:pt x="2046056" y="785740"/>
                    <a:pt x="2052971" y="785969"/>
                    <a:pt x="2056029" y="785854"/>
                  </a:cubicBezTo>
                  <a:cubicBezTo>
                    <a:pt x="2063314" y="785683"/>
                    <a:pt x="2069311" y="783796"/>
                    <a:pt x="2074019" y="780195"/>
                  </a:cubicBezTo>
                  <a:cubicBezTo>
                    <a:pt x="2078726" y="776593"/>
                    <a:pt x="2081635" y="772306"/>
                    <a:pt x="2082746" y="767332"/>
                  </a:cubicBezTo>
                  <a:lnTo>
                    <a:pt x="2112180" y="650711"/>
                  </a:lnTo>
                  <a:lnTo>
                    <a:pt x="2051914" y="664431"/>
                  </a:lnTo>
                  <a:lnTo>
                    <a:pt x="2045056" y="568459"/>
                  </a:lnTo>
                  <a:cubicBezTo>
                    <a:pt x="2057426" y="566372"/>
                    <a:pt x="2070902" y="563855"/>
                    <a:pt x="2085483" y="560909"/>
                  </a:cubicBezTo>
                  <a:cubicBezTo>
                    <a:pt x="2100064" y="557963"/>
                    <a:pt x="2115594" y="554760"/>
                    <a:pt x="2132075" y="551299"/>
                  </a:cubicBezTo>
                  <a:lnTo>
                    <a:pt x="2162946" y="447105"/>
                  </a:lnTo>
                  <a:lnTo>
                    <a:pt x="2088904" y="447105"/>
                  </a:lnTo>
                  <a:lnTo>
                    <a:pt x="2111494" y="355210"/>
                  </a:lnTo>
                  <a:lnTo>
                    <a:pt x="2185584" y="355210"/>
                  </a:lnTo>
                  <a:close/>
                  <a:moveTo>
                    <a:pt x="1930441" y="228337"/>
                  </a:moveTo>
                  <a:lnTo>
                    <a:pt x="2028511" y="228337"/>
                  </a:lnTo>
                  <a:lnTo>
                    <a:pt x="1932499" y="612985"/>
                  </a:lnTo>
                  <a:lnTo>
                    <a:pt x="1996278" y="602012"/>
                  </a:lnTo>
                  <a:lnTo>
                    <a:pt x="1988049" y="695967"/>
                  </a:lnTo>
                  <a:lnTo>
                    <a:pt x="1908496" y="709683"/>
                  </a:lnTo>
                  <a:lnTo>
                    <a:pt x="1865976" y="879761"/>
                  </a:lnTo>
                  <a:lnTo>
                    <a:pt x="1767987" y="879761"/>
                  </a:lnTo>
                  <a:lnTo>
                    <a:pt x="1806344" y="727514"/>
                  </a:lnTo>
                  <a:lnTo>
                    <a:pt x="1599925" y="763861"/>
                  </a:lnTo>
                  <a:lnTo>
                    <a:pt x="1607471" y="668535"/>
                  </a:lnTo>
                  <a:lnTo>
                    <a:pt x="1830315" y="630130"/>
                  </a:lnTo>
                  <a:close/>
                  <a:moveTo>
                    <a:pt x="879157" y="225594"/>
                  </a:moveTo>
                  <a:lnTo>
                    <a:pt x="967660" y="236567"/>
                  </a:lnTo>
                  <a:cubicBezTo>
                    <a:pt x="965245" y="245168"/>
                    <a:pt x="962700" y="253683"/>
                    <a:pt x="960028" y="262113"/>
                  </a:cubicBezTo>
                  <a:cubicBezTo>
                    <a:pt x="957355" y="270542"/>
                    <a:pt x="954639" y="278715"/>
                    <a:pt x="951881" y="286630"/>
                  </a:cubicBezTo>
                  <a:lnTo>
                    <a:pt x="1095192" y="281144"/>
                  </a:lnTo>
                  <a:cubicBezTo>
                    <a:pt x="1094806" y="281872"/>
                    <a:pt x="1092662" y="286759"/>
                    <a:pt x="1088759" y="295803"/>
                  </a:cubicBezTo>
                  <a:cubicBezTo>
                    <a:pt x="1084856" y="304847"/>
                    <a:pt x="1081511" y="313676"/>
                    <a:pt x="1078723" y="322292"/>
                  </a:cubicBezTo>
                  <a:cubicBezTo>
                    <a:pt x="1065599" y="361952"/>
                    <a:pt x="1054277" y="392999"/>
                    <a:pt x="1044756" y="415433"/>
                  </a:cubicBezTo>
                  <a:cubicBezTo>
                    <a:pt x="1035235" y="437867"/>
                    <a:pt x="1025971" y="454352"/>
                    <a:pt x="1016964" y="464890"/>
                  </a:cubicBezTo>
                  <a:cubicBezTo>
                    <a:pt x="1007726" y="469881"/>
                    <a:pt x="999137" y="473455"/>
                    <a:pt x="991197" y="475615"/>
                  </a:cubicBezTo>
                  <a:cubicBezTo>
                    <a:pt x="983258" y="477774"/>
                    <a:pt x="975869" y="479461"/>
                    <a:pt x="969032" y="480677"/>
                  </a:cubicBezTo>
                  <a:cubicBezTo>
                    <a:pt x="958270" y="481077"/>
                    <a:pt x="946349" y="480791"/>
                    <a:pt x="933271" y="479819"/>
                  </a:cubicBezTo>
                  <a:cubicBezTo>
                    <a:pt x="920193" y="478846"/>
                    <a:pt x="906729" y="476844"/>
                    <a:pt x="892878" y="473813"/>
                  </a:cubicBezTo>
                  <a:cubicBezTo>
                    <a:pt x="893007" y="462686"/>
                    <a:pt x="892921" y="450964"/>
                    <a:pt x="892621" y="438646"/>
                  </a:cubicBezTo>
                  <a:cubicBezTo>
                    <a:pt x="892471" y="432487"/>
                    <a:pt x="892074" y="426911"/>
                    <a:pt x="891431" y="421917"/>
                  </a:cubicBezTo>
                  <a:lnTo>
                    <a:pt x="889445" y="412069"/>
                  </a:lnTo>
                  <a:lnTo>
                    <a:pt x="905742" y="410556"/>
                  </a:lnTo>
                  <a:cubicBezTo>
                    <a:pt x="912832" y="410074"/>
                    <a:pt x="917691" y="409677"/>
                    <a:pt x="920321" y="409364"/>
                  </a:cubicBezTo>
                  <a:cubicBezTo>
                    <a:pt x="926896" y="409635"/>
                    <a:pt x="932613" y="408405"/>
                    <a:pt x="937473" y="405674"/>
                  </a:cubicBezTo>
                  <a:cubicBezTo>
                    <a:pt x="942333" y="402943"/>
                    <a:pt x="945992" y="399132"/>
                    <a:pt x="948450" y="394241"/>
                  </a:cubicBezTo>
                  <a:cubicBezTo>
                    <a:pt x="951352" y="394172"/>
                    <a:pt x="955325" y="390381"/>
                    <a:pt x="960371" y="382869"/>
                  </a:cubicBezTo>
                  <a:cubicBezTo>
                    <a:pt x="965416" y="375357"/>
                    <a:pt x="970590" y="364537"/>
                    <a:pt x="975893" y="350409"/>
                  </a:cubicBezTo>
                  <a:lnTo>
                    <a:pt x="920321" y="361382"/>
                  </a:lnTo>
                  <a:cubicBezTo>
                    <a:pt x="915333" y="370593"/>
                    <a:pt x="909873" y="379410"/>
                    <a:pt x="903941" y="387833"/>
                  </a:cubicBezTo>
                  <a:cubicBezTo>
                    <a:pt x="898010" y="396256"/>
                    <a:pt x="890663" y="404568"/>
                    <a:pt x="881901" y="412770"/>
                  </a:cubicBezTo>
                  <a:lnTo>
                    <a:pt x="885128" y="412470"/>
                  </a:lnTo>
                  <a:lnTo>
                    <a:pt x="859830" y="438829"/>
                  </a:lnTo>
                  <a:cubicBezTo>
                    <a:pt x="849640" y="448013"/>
                    <a:pt x="838904" y="456331"/>
                    <a:pt x="827622" y="463784"/>
                  </a:cubicBezTo>
                  <a:cubicBezTo>
                    <a:pt x="805057" y="478690"/>
                    <a:pt x="778343" y="490727"/>
                    <a:pt x="747477" y="499895"/>
                  </a:cubicBezTo>
                  <a:cubicBezTo>
                    <a:pt x="743361" y="487826"/>
                    <a:pt x="737907" y="475243"/>
                    <a:pt x="731116" y="462145"/>
                  </a:cubicBezTo>
                  <a:cubicBezTo>
                    <a:pt x="724325" y="449047"/>
                    <a:pt x="716280" y="437836"/>
                    <a:pt x="706979" y="428513"/>
                  </a:cubicBezTo>
                  <a:cubicBezTo>
                    <a:pt x="733340" y="420159"/>
                    <a:pt x="756058" y="409318"/>
                    <a:pt x="775136" y="395989"/>
                  </a:cubicBezTo>
                  <a:cubicBezTo>
                    <a:pt x="794214" y="382661"/>
                    <a:pt x="809906" y="367696"/>
                    <a:pt x="822213" y="351095"/>
                  </a:cubicBezTo>
                  <a:lnTo>
                    <a:pt x="752264" y="355896"/>
                  </a:lnTo>
                  <a:lnTo>
                    <a:pt x="770758" y="281144"/>
                  </a:lnTo>
                  <a:lnTo>
                    <a:pt x="862691" y="275657"/>
                  </a:lnTo>
                  <a:cubicBezTo>
                    <a:pt x="868180" y="259998"/>
                    <a:pt x="873668" y="243310"/>
                    <a:pt x="879157" y="225594"/>
                  </a:cubicBezTo>
                  <a:close/>
                  <a:moveTo>
                    <a:pt x="153560" y="218050"/>
                  </a:moveTo>
                  <a:lnTo>
                    <a:pt x="236581" y="246854"/>
                  </a:lnTo>
                  <a:cubicBezTo>
                    <a:pt x="233522" y="253040"/>
                    <a:pt x="230377" y="259184"/>
                    <a:pt x="227146" y="265285"/>
                  </a:cubicBezTo>
                  <a:cubicBezTo>
                    <a:pt x="223916" y="271385"/>
                    <a:pt x="220428" y="277358"/>
                    <a:pt x="216683" y="283201"/>
                  </a:cubicBezTo>
                  <a:lnTo>
                    <a:pt x="377175" y="277715"/>
                  </a:lnTo>
                  <a:lnTo>
                    <a:pt x="357953" y="353839"/>
                  </a:lnTo>
                  <a:lnTo>
                    <a:pt x="275690" y="353839"/>
                  </a:lnTo>
                  <a:lnTo>
                    <a:pt x="269515" y="379213"/>
                  </a:lnTo>
                  <a:lnTo>
                    <a:pt x="267456" y="387443"/>
                  </a:lnTo>
                  <a:lnTo>
                    <a:pt x="365504" y="387443"/>
                  </a:lnTo>
                  <a:lnTo>
                    <a:pt x="346282" y="464209"/>
                  </a:lnTo>
                  <a:lnTo>
                    <a:pt x="252361" y="466955"/>
                  </a:lnTo>
                  <a:cubicBezTo>
                    <a:pt x="267322" y="475765"/>
                    <a:pt x="283173" y="485430"/>
                    <a:pt x="299915" y="495949"/>
                  </a:cubicBezTo>
                  <a:cubicBezTo>
                    <a:pt x="316657" y="506469"/>
                    <a:pt x="328909" y="514405"/>
                    <a:pt x="336671" y="519757"/>
                  </a:cubicBezTo>
                  <a:lnTo>
                    <a:pt x="257851" y="575335"/>
                  </a:lnTo>
                  <a:cubicBezTo>
                    <a:pt x="250046" y="566763"/>
                    <a:pt x="240612" y="557294"/>
                    <a:pt x="229548" y="546927"/>
                  </a:cubicBezTo>
                  <a:cubicBezTo>
                    <a:pt x="218484" y="536560"/>
                    <a:pt x="207335" y="527276"/>
                    <a:pt x="196099" y="519076"/>
                  </a:cubicBezTo>
                  <a:cubicBezTo>
                    <a:pt x="182234" y="532312"/>
                    <a:pt x="167768" y="544400"/>
                    <a:pt x="152702" y="555340"/>
                  </a:cubicBezTo>
                  <a:cubicBezTo>
                    <a:pt x="137636" y="566279"/>
                    <a:pt x="120769" y="576836"/>
                    <a:pt x="102100" y="587010"/>
                  </a:cubicBezTo>
                  <a:lnTo>
                    <a:pt x="551983" y="584263"/>
                  </a:lnTo>
                  <a:lnTo>
                    <a:pt x="477948" y="879822"/>
                  </a:lnTo>
                  <a:lnTo>
                    <a:pt x="375115" y="879822"/>
                  </a:lnTo>
                  <a:lnTo>
                    <a:pt x="380608" y="858541"/>
                  </a:lnTo>
                  <a:lnTo>
                    <a:pt x="116509" y="858541"/>
                  </a:lnTo>
                  <a:lnTo>
                    <a:pt x="111020" y="879822"/>
                  </a:lnTo>
                  <a:lnTo>
                    <a:pt x="13030" y="879822"/>
                  </a:lnTo>
                  <a:lnTo>
                    <a:pt x="88411" y="594531"/>
                  </a:lnTo>
                  <a:cubicBezTo>
                    <a:pt x="82522" y="597635"/>
                    <a:pt x="76665" y="600141"/>
                    <a:pt x="70838" y="602049"/>
                  </a:cubicBezTo>
                  <a:cubicBezTo>
                    <a:pt x="65012" y="603957"/>
                    <a:pt x="59667" y="605097"/>
                    <a:pt x="54803" y="605467"/>
                  </a:cubicBezTo>
                  <a:cubicBezTo>
                    <a:pt x="48204" y="594806"/>
                    <a:pt x="40189" y="583270"/>
                    <a:pt x="30757" y="570860"/>
                  </a:cubicBezTo>
                  <a:cubicBezTo>
                    <a:pt x="21325" y="558450"/>
                    <a:pt x="11072" y="547580"/>
                    <a:pt x="0" y="538249"/>
                  </a:cubicBezTo>
                  <a:cubicBezTo>
                    <a:pt x="30481" y="528377"/>
                    <a:pt x="56519" y="516444"/>
                    <a:pt x="78113" y="502448"/>
                  </a:cubicBezTo>
                  <a:cubicBezTo>
                    <a:pt x="99707" y="488452"/>
                    <a:pt x="116851" y="474104"/>
                    <a:pt x="129545" y="459404"/>
                  </a:cubicBezTo>
                  <a:lnTo>
                    <a:pt x="28118" y="464209"/>
                  </a:lnTo>
                  <a:lnTo>
                    <a:pt x="47277" y="387443"/>
                  </a:lnTo>
                  <a:lnTo>
                    <a:pt x="99356" y="384700"/>
                  </a:lnTo>
                  <a:cubicBezTo>
                    <a:pt x="91300" y="378799"/>
                    <a:pt x="82764" y="372769"/>
                    <a:pt x="73745" y="366612"/>
                  </a:cubicBezTo>
                  <a:cubicBezTo>
                    <a:pt x="64727" y="360454"/>
                    <a:pt x="56360" y="354596"/>
                    <a:pt x="48646" y="349038"/>
                  </a:cubicBezTo>
                  <a:cubicBezTo>
                    <a:pt x="68272" y="334450"/>
                    <a:pt x="87470" y="315448"/>
                    <a:pt x="106239" y="292031"/>
                  </a:cubicBezTo>
                  <a:cubicBezTo>
                    <a:pt x="125008" y="268614"/>
                    <a:pt x="140781" y="243953"/>
                    <a:pt x="153560" y="218050"/>
                  </a:cubicBezTo>
                  <a:close/>
                  <a:moveTo>
                    <a:pt x="427794" y="21152"/>
                  </a:moveTo>
                  <a:cubicBezTo>
                    <a:pt x="416244" y="41006"/>
                    <a:pt x="404694" y="60861"/>
                    <a:pt x="393145" y="80715"/>
                  </a:cubicBezTo>
                  <a:cubicBezTo>
                    <a:pt x="405804" y="80715"/>
                    <a:pt x="418464" y="80715"/>
                    <a:pt x="431124" y="80715"/>
                  </a:cubicBezTo>
                  <a:cubicBezTo>
                    <a:pt x="430014" y="60861"/>
                    <a:pt x="428904" y="41006"/>
                    <a:pt x="427794" y="21152"/>
                  </a:cubicBezTo>
                  <a:close/>
                  <a:moveTo>
                    <a:pt x="959898" y="14214"/>
                  </a:moveTo>
                  <a:cubicBezTo>
                    <a:pt x="955984" y="29105"/>
                    <a:pt x="952069" y="43996"/>
                    <a:pt x="948154" y="58887"/>
                  </a:cubicBezTo>
                  <a:cubicBezTo>
                    <a:pt x="954885" y="58887"/>
                    <a:pt x="961617" y="58887"/>
                    <a:pt x="968349" y="58887"/>
                  </a:cubicBezTo>
                  <a:cubicBezTo>
                    <a:pt x="976101" y="58767"/>
                    <a:pt x="982319" y="56638"/>
                    <a:pt x="987002" y="52499"/>
                  </a:cubicBezTo>
                  <a:cubicBezTo>
                    <a:pt x="991686" y="48360"/>
                    <a:pt x="994890" y="42931"/>
                    <a:pt x="996616" y="36212"/>
                  </a:cubicBezTo>
                  <a:cubicBezTo>
                    <a:pt x="998445" y="29447"/>
                    <a:pt x="998090" y="24110"/>
                    <a:pt x="995551" y="20200"/>
                  </a:cubicBezTo>
                  <a:cubicBezTo>
                    <a:pt x="993012" y="16290"/>
                    <a:pt x="987859" y="14295"/>
                    <a:pt x="980094" y="14214"/>
                  </a:cubicBezTo>
                  <a:cubicBezTo>
                    <a:pt x="973362" y="14214"/>
                    <a:pt x="966630" y="14214"/>
                    <a:pt x="959898" y="14214"/>
                  </a:cubicBezTo>
                  <a:close/>
                  <a:moveTo>
                    <a:pt x="526601" y="14214"/>
                  </a:moveTo>
                  <a:cubicBezTo>
                    <a:pt x="522686" y="29105"/>
                    <a:pt x="518771" y="43996"/>
                    <a:pt x="514857" y="58887"/>
                  </a:cubicBezTo>
                  <a:cubicBezTo>
                    <a:pt x="521588" y="58887"/>
                    <a:pt x="528320" y="58887"/>
                    <a:pt x="535052" y="58887"/>
                  </a:cubicBezTo>
                  <a:cubicBezTo>
                    <a:pt x="542804" y="58767"/>
                    <a:pt x="549022" y="56638"/>
                    <a:pt x="553705" y="52499"/>
                  </a:cubicBezTo>
                  <a:cubicBezTo>
                    <a:pt x="558389" y="48360"/>
                    <a:pt x="561593" y="42931"/>
                    <a:pt x="563319" y="36212"/>
                  </a:cubicBezTo>
                  <a:cubicBezTo>
                    <a:pt x="565147" y="29447"/>
                    <a:pt x="564792" y="24110"/>
                    <a:pt x="562253" y="20200"/>
                  </a:cubicBezTo>
                  <a:cubicBezTo>
                    <a:pt x="559714" y="16290"/>
                    <a:pt x="554562" y="14295"/>
                    <a:pt x="546797" y="14214"/>
                  </a:cubicBezTo>
                  <a:cubicBezTo>
                    <a:pt x="540065" y="14214"/>
                    <a:pt x="533333" y="14214"/>
                    <a:pt x="526601" y="14214"/>
                  </a:cubicBezTo>
                  <a:close/>
                  <a:moveTo>
                    <a:pt x="837489" y="14045"/>
                  </a:moveTo>
                  <a:cubicBezTo>
                    <a:pt x="829363" y="44955"/>
                    <a:pt x="821237" y="75865"/>
                    <a:pt x="813110" y="106774"/>
                  </a:cubicBezTo>
                  <a:cubicBezTo>
                    <a:pt x="819440" y="106774"/>
                    <a:pt x="825770" y="106774"/>
                    <a:pt x="832100" y="106774"/>
                  </a:cubicBezTo>
                  <a:cubicBezTo>
                    <a:pt x="845871" y="106655"/>
                    <a:pt x="857329" y="102579"/>
                    <a:pt x="866474" y="94549"/>
                  </a:cubicBezTo>
                  <a:cubicBezTo>
                    <a:pt x="875618" y="86518"/>
                    <a:pt x="882110" y="75251"/>
                    <a:pt x="885948" y="60748"/>
                  </a:cubicBezTo>
                  <a:cubicBezTo>
                    <a:pt x="889743" y="46217"/>
                    <a:pt x="889206" y="34837"/>
                    <a:pt x="884335" y="26609"/>
                  </a:cubicBezTo>
                  <a:cubicBezTo>
                    <a:pt x="879466" y="18381"/>
                    <a:pt x="870180" y="14193"/>
                    <a:pt x="856479" y="14045"/>
                  </a:cubicBezTo>
                  <a:cubicBezTo>
                    <a:pt x="850149" y="14045"/>
                    <a:pt x="843819" y="14045"/>
                    <a:pt x="837489" y="14045"/>
                  </a:cubicBezTo>
                  <a:close/>
                  <a:moveTo>
                    <a:pt x="2491688" y="13537"/>
                  </a:moveTo>
                  <a:cubicBezTo>
                    <a:pt x="2480343" y="13682"/>
                    <a:pt x="2470016" y="17877"/>
                    <a:pt x="2460705" y="26123"/>
                  </a:cubicBezTo>
                  <a:cubicBezTo>
                    <a:pt x="2451394" y="34368"/>
                    <a:pt x="2444703" y="45797"/>
                    <a:pt x="2440632" y="60410"/>
                  </a:cubicBezTo>
                  <a:cubicBezTo>
                    <a:pt x="2437039" y="74948"/>
                    <a:pt x="2437726" y="86356"/>
                    <a:pt x="2442693" y="94633"/>
                  </a:cubicBezTo>
                  <a:cubicBezTo>
                    <a:pt x="2447660" y="102911"/>
                    <a:pt x="2455776" y="107127"/>
                    <a:pt x="2467042" y="107282"/>
                  </a:cubicBezTo>
                  <a:cubicBezTo>
                    <a:pt x="2478389" y="107127"/>
                    <a:pt x="2488722" y="102911"/>
                    <a:pt x="2498042" y="94633"/>
                  </a:cubicBezTo>
                  <a:cubicBezTo>
                    <a:pt x="2507361" y="86356"/>
                    <a:pt x="2514047" y="74948"/>
                    <a:pt x="2518098" y="60410"/>
                  </a:cubicBezTo>
                  <a:cubicBezTo>
                    <a:pt x="2521710" y="45797"/>
                    <a:pt x="2521029" y="34368"/>
                    <a:pt x="2516054" y="26123"/>
                  </a:cubicBezTo>
                  <a:cubicBezTo>
                    <a:pt x="2511078" y="17877"/>
                    <a:pt x="2502957" y="13682"/>
                    <a:pt x="2491688" y="13537"/>
                  </a:cubicBezTo>
                  <a:close/>
                  <a:moveTo>
                    <a:pt x="2265620" y="13537"/>
                  </a:moveTo>
                  <a:cubicBezTo>
                    <a:pt x="2254275" y="13682"/>
                    <a:pt x="2243947" y="17877"/>
                    <a:pt x="2234637" y="26123"/>
                  </a:cubicBezTo>
                  <a:cubicBezTo>
                    <a:pt x="2225326" y="34368"/>
                    <a:pt x="2218634" y="45797"/>
                    <a:pt x="2214564" y="60410"/>
                  </a:cubicBezTo>
                  <a:cubicBezTo>
                    <a:pt x="2210971" y="74948"/>
                    <a:pt x="2211658" y="86356"/>
                    <a:pt x="2216625" y="94633"/>
                  </a:cubicBezTo>
                  <a:cubicBezTo>
                    <a:pt x="2221592" y="102911"/>
                    <a:pt x="2229708" y="107127"/>
                    <a:pt x="2240974" y="107282"/>
                  </a:cubicBezTo>
                  <a:cubicBezTo>
                    <a:pt x="2252321" y="107127"/>
                    <a:pt x="2262654" y="102911"/>
                    <a:pt x="2271974" y="94633"/>
                  </a:cubicBezTo>
                  <a:cubicBezTo>
                    <a:pt x="2281293" y="86356"/>
                    <a:pt x="2287978" y="74948"/>
                    <a:pt x="2292030" y="60410"/>
                  </a:cubicBezTo>
                  <a:cubicBezTo>
                    <a:pt x="2295642" y="45797"/>
                    <a:pt x="2294961" y="34368"/>
                    <a:pt x="2289986" y="26123"/>
                  </a:cubicBezTo>
                  <a:cubicBezTo>
                    <a:pt x="2285010" y="17877"/>
                    <a:pt x="2276888" y="13682"/>
                    <a:pt x="2265620" y="13537"/>
                  </a:cubicBezTo>
                  <a:close/>
                  <a:moveTo>
                    <a:pt x="242835" y="2369"/>
                  </a:moveTo>
                  <a:cubicBezTo>
                    <a:pt x="247758" y="2369"/>
                    <a:pt x="252681" y="2369"/>
                    <a:pt x="257605" y="2369"/>
                  </a:cubicBezTo>
                  <a:cubicBezTo>
                    <a:pt x="261983" y="34633"/>
                    <a:pt x="266362" y="66896"/>
                    <a:pt x="270740" y="99160"/>
                  </a:cubicBezTo>
                  <a:cubicBezTo>
                    <a:pt x="292083" y="66896"/>
                    <a:pt x="313426" y="34633"/>
                    <a:pt x="334769" y="2369"/>
                  </a:cubicBezTo>
                  <a:cubicBezTo>
                    <a:pt x="339642" y="2369"/>
                    <a:pt x="344515" y="2369"/>
                    <a:pt x="349388" y="2369"/>
                  </a:cubicBezTo>
                  <a:cubicBezTo>
                    <a:pt x="339127" y="41401"/>
                    <a:pt x="328865" y="80433"/>
                    <a:pt x="318603" y="119466"/>
                  </a:cubicBezTo>
                  <a:cubicBezTo>
                    <a:pt x="314031" y="119466"/>
                    <a:pt x="309460" y="119466"/>
                    <a:pt x="304888" y="119466"/>
                  </a:cubicBezTo>
                  <a:cubicBezTo>
                    <a:pt x="312540" y="90361"/>
                    <a:pt x="320192" y="61256"/>
                    <a:pt x="327844" y="32151"/>
                  </a:cubicBezTo>
                  <a:cubicBezTo>
                    <a:pt x="308637" y="61256"/>
                    <a:pt x="289431" y="90361"/>
                    <a:pt x="270224" y="119466"/>
                  </a:cubicBezTo>
                  <a:cubicBezTo>
                    <a:pt x="267009" y="119466"/>
                    <a:pt x="263794" y="119466"/>
                    <a:pt x="260579" y="119466"/>
                  </a:cubicBezTo>
                  <a:cubicBezTo>
                    <a:pt x="256641" y="90304"/>
                    <a:pt x="252702" y="61143"/>
                    <a:pt x="248764" y="31982"/>
                  </a:cubicBezTo>
                  <a:cubicBezTo>
                    <a:pt x="241098" y="61143"/>
                    <a:pt x="233431" y="90304"/>
                    <a:pt x="225764" y="119466"/>
                  </a:cubicBezTo>
                  <a:cubicBezTo>
                    <a:pt x="221193" y="119466"/>
                    <a:pt x="216621" y="119466"/>
                    <a:pt x="212049" y="119466"/>
                  </a:cubicBezTo>
                  <a:cubicBezTo>
                    <a:pt x="222311" y="80433"/>
                    <a:pt x="232573" y="41401"/>
                    <a:pt x="242835" y="2369"/>
                  </a:cubicBezTo>
                  <a:close/>
                  <a:moveTo>
                    <a:pt x="424940" y="2200"/>
                  </a:moveTo>
                  <a:cubicBezTo>
                    <a:pt x="430214" y="2200"/>
                    <a:pt x="435489" y="2200"/>
                    <a:pt x="440764" y="2200"/>
                  </a:cubicBezTo>
                  <a:cubicBezTo>
                    <a:pt x="443097" y="41288"/>
                    <a:pt x="445430" y="80377"/>
                    <a:pt x="447763" y="119466"/>
                  </a:cubicBezTo>
                  <a:cubicBezTo>
                    <a:pt x="442941" y="119466"/>
                    <a:pt x="438118" y="119466"/>
                    <a:pt x="433295" y="119466"/>
                  </a:cubicBezTo>
                  <a:cubicBezTo>
                    <a:pt x="432780" y="110723"/>
                    <a:pt x="432265" y="101980"/>
                    <a:pt x="431751" y="93237"/>
                  </a:cubicBezTo>
                  <a:cubicBezTo>
                    <a:pt x="416478" y="93237"/>
                    <a:pt x="401206" y="93237"/>
                    <a:pt x="385934" y="93237"/>
                  </a:cubicBezTo>
                  <a:cubicBezTo>
                    <a:pt x="380822" y="101980"/>
                    <a:pt x="375710" y="110723"/>
                    <a:pt x="370599" y="119466"/>
                  </a:cubicBezTo>
                  <a:cubicBezTo>
                    <a:pt x="365776" y="119466"/>
                    <a:pt x="360953" y="119466"/>
                    <a:pt x="356130" y="119466"/>
                  </a:cubicBezTo>
                  <a:cubicBezTo>
                    <a:pt x="379067" y="80377"/>
                    <a:pt x="402003" y="41288"/>
                    <a:pt x="424940" y="2200"/>
                  </a:cubicBezTo>
                  <a:close/>
                  <a:moveTo>
                    <a:pt x="2711646" y="1523"/>
                  </a:moveTo>
                  <a:cubicBezTo>
                    <a:pt x="2716720" y="1523"/>
                    <a:pt x="2721794" y="1523"/>
                    <a:pt x="2726868" y="1523"/>
                  </a:cubicBezTo>
                  <a:cubicBezTo>
                    <a:pt x="2730274" y="21434"/>
                    <a:pt x="2733680" y="41345"/>
                    <a:pt x="2737086" y="61256"/>
                  </a:cubicBezTo>
                  <a:cubicBezTo>
                    <a:pt x="2750962" y="41345"/>
                    <a:pt x="2764837" y="21434"/>
                    <a:pt x="2778713" y="1523"/>
                  </a:cubicBezTo>
                  <a:cubicBezTo>
                    <a:pt x="2783787" y="1523"/>
                    <a:pt x="2788861" y="1523"/>
                    <a:pt x="2793935" y="1523"/>
                  </a:cubicBezTo>
                  <a:cubicBezTo>
                    <a:pt x="2776095" y="26003"/>
                    <a:pt x="2758255" y="50482"/>
                    <a:pt x="2740415" y="74962"/>
                  </a:cubicBezTo>
                  <a:cubicBezTo>
                    <a:pt x="2736515" y="89797"/>
                    <a:pt x="2732615" y="104631"/>
                    <a:pt x="2728715" y="119466"/>
                  </a:cubicBezTo>
                  <a:cubicBezTo>
                    <a:pt x="2724143" y="119466"/>
                    <a:pt x="2719572" y="119466"/>
                    <a:pt x="2715000" y="119466"/>
                  </a:cubicBezTo>
                  <a:cubicBezTo>
                    <a:pt x="2718900" y="104631"/>
                    <a:pt x="2722801" y="89797"/>
                    <a:pt x="2726701" y="74962"/>
                  </a:cubicBezTo>
                  <a:cubicBezTo>
                    <a:pt x="2721683" y="50482"/>
                    <a:pt x="2716664" y="26003"/>
                    <a:pt x="2711646" y="1523"/>
                  </a:cubicBezTo>
                  <a:close/>
                  <a:moveTo>
                    <a:pt x="2362446" y="1523"/>
                  </a:moveTo>
                  <a:cubicBezTo>
                    <a:pt x="2367018" y="1523"/>
                    <a:pt x="2371589" y="1523"/>
                    <a:pt x="2376161" y="1523"/>
                  </a:cubicBezTo>
                  <a:cubicBezTo>
                    <a:pt x="2366922" y="36663"/>
                    <a:pt x="2357684" y="71803"/>
                    <a:pt x="2348445" y="106944"/>
                  </a:cubicBezTo>
                  <a:cubicBezTo>
                    <a:pt x="2360703" y="106944"/>
                    <a:pt x="2372961" y="106944"/>
                    <a:pt x="2385219" y="106944"/>
                  </a:cubicBezTo>
                  <a:cubicBezTo>
                    <a:pt x="2384121" y="111118"/>
                    <a:pt x="2383024" y="115292"/>
                    <a:pt x="2381927" y="119466"/>
                  </a:cubicBezTo>
                  <a:cubicBezTo>
                    <a:pt x="2365097" y="119466"/>
                    <a:pt x="2348268" y="119466"/>
                    <a:pt x="2331438" y="119466"/>
                  </a:cubicBezTo>
                  <a:cubicBezTo>
                    <a:pt x="2341774" y="80151"/>
                    <a:pt x="2352110" y="40837"/>
                    <a:pt x="2362446" y="1523"/>
                  </a:cubicBezTo>
                  <a:close/>
                  <a:moveTo>
                    <a:pt x="1976246" y="1523"/>
                  </a:moveTo>
                  <a:cubicBezTo>
                    <a:pt x="1980818" y="1523"/>
                    <a:pt x="1985389" y="1523"/>
                    <a:pt x="1989961" y="1523"/>
                  </a:cubicBezTo>
                  <a:cubicBezTo>
                    <a:pt x="1985423" y="18783"/>
                    <a:pt x="1980886" y="36043"/>
                    <a:pt x="1976348" y="53303"/>
                  </a:cubicBezTo>
                  <a:cubicBezTo>
                    <a:pt x="1994182" y="53303"/>
                    <a:pt x="2012016" y="53303"/>
                    <a:pt x="2029851" y="53303"/>
                  </a:cubicBezTo>
                  <a:cubicBezTo>
                    <a:pt x="2034388" y="36043"/>
                    <a:pt x="2038926" y="18783"/>
                    <a:pt x="2043464" y="1523"/>
                  </a:cubicBezTo>
                  <a:cubicBezTo>
                    <a:pt x="2048035" y="1523"/>
                    <a:pt x="2052607" y="1523"/>
                    <a:pt x="2057179" y="1523"/>
                  </a:cubicBezTo>
                  <a:cubicBezTo>
                    <a:pt x="2046843" y="40837"/>
                    <a:pt x="2036507" y="80151"/>
                    <a:pt x="2026171" y="119466"/>
                  </a:cubicBezTo>
                  <a:cubicBezTo>
                    <a:pt x="2021599" y="119466"/>
                    <a:pt x="2017028" y="119466"/>
                    <a:pt x="2012456" y="119466"/>
                  </a:cubicBezTo>
                  <a:cubicBezTo>
                    <a:pt x="2017142" y="101642"/>
                    <a:pt x="2021828" y="83818"/>
                    <a:pt x="2026514" y="65994"/>
                  </a:cubicBezTo>
                  <a:cubicBezTo>
                    <a:pt x="2008680" y="65994"/>
                    <a:pt x="1990846" y="65994"/>
                    <a:pt x="1973011" y="65994"/>
                  </a:cubicBezTo>
                  <a:cubicBezTo>
                    <a:pt x="1968325" y="83818"/>
                    <a:pt x="1963639" y="101642"/>
                    <a:pt x="1958953" y="119466"/>
                  </a:cubicBezTo>
                  <a:cubicBezTo>
                    <a:pt x="1954382" y="119466"/>
                    <a:pt x="1949810" y="119466"/>
                    <a:pt x="1945238" y="119466"/>
                  </a:cubicBezTo>
                  <a:cubicBezTo>
                    <a:pt x="1955574" y="80151"/>
                    <a:pt x="1965910" y="40837"/>
                    <a:pt x="1976246" y="1523"/>
                  </a:cubicBezTo>
                  <a:close/>
                  <a:moveTo>
                    <a:pt x="1640083" y="1523"/>
                  </a:moveTo>
                  <a:cubicBezTo>
                    <a:pt x="1663795" y="1523"/>
                    <a:pt x="1687507" y="1523"/>
                    <a:pt x="1711219" y="1523"/>
                  </a:cubicBezTo>
                  <a:cubicBezTo>
                    <a:pt x="1710122" y="5697"/>
                    <a:pt x="1709024" y="9871"/>
                    <a:pt x="1707927" y="14045"/>
                  </a:cubicBezTo>
                  <a:cubicBezTo>
                    <a:pt x="1698382" y="14045"/>
                    <a:pt x="1688837" y="14045"/>
                    <a:pt x="1679292" y="14045"/>
                  </a:cubicBezTo>
                  <a:cubicBezTo>
                    <a:pt x="1670053" y="49185"/>
                    <a:pt x="1660815" y="84325"/>
                    <a:pt x="1651576" y="119466"/>
                  </a:cubicBezTo>
                  <a:cubicBezTo>
                    <a:pt x="1647004" y="119466"/>
                    <a:pt x="1642433" y="119466"/>
                    <a:pt x="1637861" y="119466"/>
                  </a:cubicBezTo>
                  <a:cubicBezTo>
                    <a:pt x="1647100" y="84325"/>
                    <a:pt x="1656338" y="49185"/>
                    <a:pt x="1665577" y="14045"/>
                  </a:cubicBezTo>
                  <a:cubicBezTo>
                    <a:pt x="1655982" y="14045"/>
                    <a:pt x="1646386" y="14045"/>
                    <a:pt x="1636791" y="14045"/>
                  </a:cubicBezTo>
                  <a:cubicBezTo>
                    <a:pt x="1637888" y="9871"/>
                    <a:pt x="1638986" y="5697"/>
                    <a:pt x="1640083" y="1523"/>
                  </a:cubicBezTo>
                  <a:close/>
                  <a:moveTo>
                    <a:pt x="1241525" y="1523"/>
                  </a:moveTo>
                  <a:cubicBezTo>
                    <a:pt x="1246096" y="1523"/>
                    <a:pt x="1250668" y="1523"/>
                    <a:pt x="1255240" y="1523"/>
                  </a:cubicBezTo>
                  <a:cubicBezTo>
                    <a:pt x="1244904" y="40837"/>
                    <a:pt x="1234568" y="80151"/>
                    <a:pt x="1224232" y="119466"/>
                  </a:cubicBezTo>
                  <a:cubicBezTo>
                    <a:pt x="1219660" y="119466"/>
                    <a:pt x="1215089" y="119466"/>
                    <a:pt x="1210517" y="119466"/>
                  </a:cubicBezTo>
                  <a:cubicBezTo>
                    <a:pt x="1220853" y="80151"/>
                    <a:pt x="1231189" y="40837"/>
                    <a:pt x="1241525" y="1523"/>
                  </a:cubicBezTo>
                  <a:close/>
                  <a:moveTo>
                    <a:pt x="1110782" y="1523"/>
                  </a:moveTo>
                  <a:cubicBezTo>
                    <a:pt x="1115655" y="1523"/>
                    <a:pt x="1120528" y="1523"/>
                    <a:pt x="1125401" y="1523"/>
                  </a:cubicBezTo>
                  <a:cubicBezTo>
                    <a:pt x="1127491" y="35422"/>
                    <a:pt x="1129581" y="69322"/>
                    <a:pt x="1131670" y="103221"/>
                  </a:cubicBezTo>
                  <a:cubicBezTo>
                    <a:pt x="1151585" y="69322"/>
                    <a:pt x="1171499" y="35422"/>
                    <a:pt x="1191413" y="1523"/>
                  </a:cubicBezTo>
                  <a:cubicBezTo>
                    <a:pt x="1196236" y="1523"/>
                    <a:pt x="1201059" y="1523"/>
                    <a:pt x="1205881" y="1523"/>
                  </a:cubicBezTo>
                  <a:cubicBezTo>
                    <a:pt x="1182333" y="40837"/>
                    <a:pt x="1158785" y="80151"/>
                    <a:pt x="1135236" y="119466"/>
                  </a:cubicBezTo>
                  <a:cubicBezTo>
                    <a:pt x="1129961" y="119466"/>
                    <a:pt x="1124687" y="119466"/>
                    <a:pt x="1119412" y="119466"/>
                  </a:cubicBezTo>
                  <a:cubicBezTo>
                    <a:pt x="1116535" y="80151"/>
                    <a:pt x="1113659" y="40837"/>
                    <a:pt x="1110782" y="1523"/>
                  </a:cubicBezTo>
                  <a:close/>
                  <a:moveTo>
                    <a:pt x="1062554" y="1523"/>
                  </a:moveTo>
                  <a:cubicBezTo>
                    <a:pt x="1067126" y="1523"/>
                    <a:pt x="1071697" y="1523"/>
                    <a:pt x="1076269" y="1523"/>
                  </a:cubicBezTo>
                  <a:cubicBezTo>
                    <a:pt x="1065933" y="40837"/>
                    <a:pt x="1055597" y="80151"/>
                    <a:pt x="1045261" y="119466"/>
                  </a:cubicBezTo>
                  <a:cubicBezTo>
                    <a:pt x="1040690" y="119466"/>
                    <a:pt x="1036118" y="119466"/>
                    <a:pt x="1031546" y="119466"/>
                  </a:cubicBezTo>
                  <a:cubicBezTo>
                    <a:pt x="1041882" y="80151"/>
                    <a:pt x="1052218" y="40837"/>
                    <a:pt x="1062554" y="1523"/>
                  </a:cubicBezTo>
                  <a:close/>
                  <a:moveTo>
                    <a:pt x="949520" y="1523"/>
                  </a:moveTo>
                  <a:cubicBezTo>
                    <a:pt x="960824" y="1523"/>
                    <a:pt x="972127" y="1523"/>
                    <a:pt x="983430" y="1523"/>
                  </a:cubicBezTo>
                  <a:cubicBezTo>
                    <a:pt x="995701" y="1763"/>
                    <a:pt x="1003983" y="5133"/>
                    <a:pt x="1008277" y="11634"/>
                  </a:cubicBezTo>
                  <a:cubicBezTo>
                    <a:pt x="1012572" y="18134"/>
                    <a:pt x="1013407" y="26327"/>
                    <a:pt x="1010783" y="36212"/>
                  </a:cubicBezTo>
                  <a:cubicBezTo>
                    <a:pt x="1008812" y="43936"/>
                    <a:pt x="1005013" y="50909"/>
                    <a:pt x="999386" y="57131"/>
                  </a:cubicBezTo>
                  <a:cubicBezTo>
                    <a:pt x="993760" y="63353"/>
                    <a:pt x="986253" y="67661"/>
                    <a:pt x="976867" y="70055"/>
                  </a:cubicBezTo>
                  <a:cubicBezTo>
                    <a:pt x="981328" y="86525"/>
                    <a:pt x="985790" y="102995"/>
                    <a:pt x="990251" y="119466"/>
                  </a:cubicBezTo>
                  <a:cubicBezTo>
                    <a:pt x="984775" y="119466"/>
                    <a:pt x="979300" y="119466"/>
                    <a:pt x="973824" y="119466"/>
                  </a:cubicBezTo>
                  <a:cubicBezTo>
                    <a:pt x="969711" y="103390"/>
                    <a:pt x="965598" y="87315"/>
                    <a:pt x="961484" y="71239"/>
                  </a:cubicBezTo>
                  <a:cubicBezTo>
                    <a:pt x="955958" y="71239"/>
                    <a:pt x="950432" y="71239"/>
                    <a:pt x="944906" y="71239"/>
                  </a:cubicBezTo>
                  <a:cubicBezTo>
                    <a:pt x="940680" y="87315"/>
                    <a:pt x="936454" y="103390"/>
                    <a:pt x="932227" y="119466"/>
                  </a:cubicBezTo>
                  <a:cubicBezTo>
                    <a:pt x="927656" y="119466"/>
                    <a:pt x="923084" y="119466"/>
                    <a:pt x="918512" y="119466"/>
                  </a:cubicBezTo>
                  <a:cubicBezTo>
                    <a:pt x="928848" y="80151"/>
                    <a:pt x="939184" y="40837"/>
                    <a:pt x="949520" y="1523"/>
                  </a:cubicBezTo>
                  <a:close/>
                  <a:moveTo>
                    <a:pt x="827067" y="1523"/>
                  </a:moveTo>
                  <a:cubicBezTo>
                    <a:pt x="837968" y="1523"/>
                    <a:pt x="848870" y="1523"/>
                    <a:pt x="859771" y="1523"/>
                  </a:cubicBezTo>
                  <a:cubicBezTo>
                    <a:pt x="877146" y="1706"/>
                    <a:pt x="889360" y="7008"/>
                    <a:pt x="896413" y="17429"/>
                  </a:cubicBezTo>
                  <a:cubicBezTo>
                    <a:pt x="903467" y="27850"/>
                    <a:pt x="904650" y="42290"/>
                    <a:pt x="899964" y="60748"/>
                  </a:cubicBezTo>
                  <a:cubicBezTo>
                    <a:pt x="894950" y="79185"/>
                    <a:pt x="886196" y="93540"/>
                    <a:pt x="873703" y="103813"/>
                  </a:cubicBezTo>
                  <a:cubicBezTo>
                    <a:pt x="861209" y="114086"/>
                    <a:pt x="846229" y="119303"/>
                    <a:pt x="828763" y="119466"/>
                  </a:cubicBezTo>
                  <a:cubicBezTo>
                    <a:pt x="817862" y="119466"/>
                    <a:pt x="806960" y="119466"/>
                    <a:pt x="796059" y="119466"/>
                  </a:cubicBezTo>
                  <a:cubicBezTo>
                    <a:pt x="806395" y="80151"/>
                    <a:pt x="816731" y="40837"/>
                    <a:pt x="827067" y="1523"/>
                  </a:cubicBezTo>
                  <a:close/>
                  <a:moveTo>
                    <a:pt x="622776" y="1523"/>
                  </a:moveTo>
                  <a:cubicBezTo>
                    <a:pt x="646488" y="1523"/>
                    <a:pt x="670200" y="1523"/>
                    <a:pt x="693913" y="1523"/>
                  </a:cubicBezTo>
                  <a:cubicBezTo>
                    <a:pt x="692815" y="5697"/>
                    <a:pt x="691718" y="9871"/>
                    <a:pt x="690620" y="14045"/>
                  </a:cubicBezTo>
                  <a:cubicBezTo>
                    <a:pt x="681075" y="14045"/>
                    <a:pt x="671530" y="14045"/>
                    <a:pt x="661985" y="14045"/>
                  </a:cubicBezTo>
                  <a:cubicBezTo>
                    <a:pt x="652747" y="49185"/>
                    <a:pt x="643508" y="84325"/>
                    <a:pt x="634269" y="119466"/>
                  </a:cubicBezTo>
                  <a:cubicBezTo>
                    <a:pt x="629698" y="119466"/>
                    <a:pt x="625126" y="119466"/>
                    <a:pt x="620555" y="119466"/>
                  </a:cubicBezTo>
                  <a:cubicBezTo>
                    <a:pt x="629793" y="84325"/>
                    <a:pt x="639032" y="49185"/>
                    <a:pt x="648270" y="14045"/>
                  </a:cubicBezTo>
                  <a:cubicBezTo>
                    <a:pt x="638675" y="14045"/>
                    <a:pt x="629080" y="14045"/>
                    <a:pt x="619484" y="14045"/>
                  </a:cubicBezTo>
                  <a:cubicBezTo>
                    <a:pt x="620582" y="9871"/>
                    <a:pt x="621679" y="5697"/>
                    <a:pt x="622776" y="1523"/>
                  </a:cubicBezTo>
                  <a:close/>
                  <a:moveTo>
                    <a:pt x="516223" y="1523"/>
                  </a:moveTo>
                  <a:cubicBezTo>
                    <a:pt x="527526" y="1523"/>
                    <a:pt x="538830" y="1523"/>
                    <a:pt x="550133" y="1523"/>
                  </a:cubicBezTo>
                  <a:cubicBezTo>
                    <a:pt x="562403" y="1763"/>
                    <a:pt x="570686" y="5133"/>
                    <a:pt x="574980" y="11634"/>
                  </a:cubicBezTo>
                  <a:cubicBezTo>
                    <a:pt x="579274" y="18134"/>
                    <a:pt x="580110" y="26327"/>
                    <a:pt x="577486" y="36212"/>
                  </a:cubicBezTo>
                  <a:cubicBezTo>
                    <a:pt x="575515" y="43936"/>
                    <a:pt x="571716" y="50909"/>
                    <a:pt x="566089" y="57131"/>
                  </a:cubicBezTo>
                  <a:cubicBezTo>
                    <a:pt x="560463" y="63353"/>
                    <a:pt x="552956" y="67661"/>
                    <a:pt x="543570" y="70055"/>
                  </a:cubicBezTo>
                  <a:cubicBezTo>
                    <a:pt x="548031" y="86525"/>
                    <a:pt x="552493" y="102995"/>
                    <a:pt x="556954" y="119466"/>
                  </a:cubicBezTo>
                  <a:cubicBezTo>
                    <a:pt x="551478" y="119466"/>
                    <a:pt x="546002" y="119466"/>
                    <a:pt x="540527" y="119466"/>
                  </a:cubicBezTo>
                  <a:cubicBezTo>
                    <a:pt x="536413" y="103390"/>
                    <a:pt x="532300" y="87315"/>
                    <a:pt x="528187" y="71239"/>
                  </a:cubicBezTo>
                  <a:cubicBezTo>
                    <a:pt x="522661" y="71239"/>
                    <a:pt x="517135" y="71239"/>
                    <a:pt x="511609" y="71239"/>
                  </a:cubicBezTo>
                  <a:cubicBezTo>
                    <a:pt x="507383" y="87315"/>
                    <a:pt x="503156" y="103390"/>
                    <a:pt x="498930" y="119466"/>
                  </a:cubicBezTo>
                  <a:cubicBezTo>
                    <a:pt x="494358" y="119466"/>
                    <a:pt x="489787" y="119466"/>
                    <a:pt x="485215" y="119466"/>
                  </a:cubicBezTo>
                  <a:cubicBezTo>
                    <a:pt x="495551" y="80151"/>
                    <a:pt x="505887" y="40837"/>
                    <a:pt x="516223" y="1523"/>
                  </a:cubicBezTo>
                  <a:close/>
                  <a:moveTo>
                    <a:pt x="2098744" y="1354"/>
                  </a:moveTo>
                  <a:cubicBezTo>
                    <a:pt x="2103316" y="1354"/>
                    <a:pt x="2107888" y="1354"/>
                    <a:pt x="2112459" y="1354"/>
                  </a:cubicBezTo>
                  <a:cubicBezTo>
                    <a:pt x="2122631" y="32602"/>
                    <a:pt x="2132802" y="63850"/>
                    <a:pt x="2142974" y="95099"/>
                  </a:cubicBezTo>
                  <a:cubicBezTo>
                    <a:pt x="2151189" y="63850"/>
                    <a:pt x="2159404" y="32602"/>
                    <a:pt x="2167620" y="1354"/>
                  </a:cubicBezTo>
                  <a:cubicBezTo>
                    <a:pt x="2172191" y="1354"/>
                    <a:pt x="2176763" y="1354"/>
                    <a:pt x="2181335" y="1354"/>
                  </a:cubicBezTo>
                  <a:cubicBezTo>
                    <a:pt x="2170984" y="40724"/>
                    <a:pt x="2160633" y="80095"/>
                    <a:pt x="2150282" y="119466"/>
                  </a:cubicBezTo>
                  <a:cubicBezTo>
                    <a:pt x="2145711" y="119466"/>
                    <a:pt x="2141139" y="119466"/>
                    <a:pt x="2136568" y="119466"/>
                  </a:cubicBezTo>
                  <a:cubicBezTo>
                    <a:pt x="2126411" y="88161"/>
                    <a:pt x="2116254" y="56856"/>
                    <a:pt x="2106098" y="25551"/>
                  </a:cubicBezTo>
                  <a:cubicBezTo>
                    <a:pt x="2097867" y="56856"/>
                    <a:pt x="2089637" y="88161"/>
                    <a:pt x="2081407" y="119466"/>
                  </a:cubicBezTo>
                  <a:cubicBezTo>
                    <a:pt x="2076835" y="119466"/>
                    <a:pt x="2072264" y="119466"/>
                    <a:pt x="2067692" y="119466"/>
                  </a:cubicBezTo>
                  <a:cubicBezTo>
                    <a:pt x="2078043" y="80095"/>
                    <a:pt x="2088394" y="40724"/>
                    <a:pt x="2098744" y="1354"/>
                  </a:cubicBezTo>
                  <a:close/>
                  <a:moveTo>
                    <a:pt x="1750223" y="1354"/>
                  </a:moveTo>
                  <a:cubicBezTo>
                    <a:pt x="1769062" y="1354"/>
                    <a:pt x="1787901" y="1354"/>
                    <a:pt x="1806740" y="1354"/>
                  </a:cubicBezTo>
                  <a:cubicBezTo>
                    <a:pt x="1805627" y="5584"/>
                    <a:pt x="1804515" y="9814"/>
                    <a:pt x="1803403" y="14045"/>
                  </a:cubicBezTo>
                  <a:cubicBezTo>
                    <a:pt x="1789136" y="14045"/>
                    <a:pt x="1774868" y="14045"/>
                    <a:pt x="1760601" y="14045"/>
                  </a:cubicBezTo>
                  <a:cubicBezTo>
                    <a:pt x="1757146" y="27187"/>
                    <a:pt x="1753691" y="40330"/>
                    <a:pt x="1750235" y="53472"/>
                  </a:cubicBezTo>
                  <a:cubicBezTo>
                    <a:pt x="1762996" y="53472"/>
                    <a:pt x="1775756" y="53472"/>
                    <a:pt x="1788516" y="53472"/>
                  </a:cubicBezTo>
                  <a:cubicBezTo>
                    <a:pt x="1787404" y="57702"/>
                    <a:pt x="1786292" y="61933"/>
                    <a:pt x="1785180" y="66163"/>
                  </a:cubicBezTo>
                  <a:cubicBezTo>
                    <a:pt x="1772419" y="66163"/>
                    <a:pt x="1759659" y="66163"/>
                    <a:pt x="1746899" y="66163"/>
                  </a:cubicBezTo>
                  <a:cubicBezTo>
                    <a:pt x="1743340" y="79700"/>
                    <a:pt x="1739781" y="93237"/>
                    <a:pt x="1736222" y="106774"/>
                  </a:cubicBezTo>
                  <a:cubicBezTo>
                    <a:pt x="1750489" y="106774"/>
                    <a:pt x="1764757" y="106774"/>
                    <a:pt x="1779024" y="106774"/>
                  </a:cubicBezTo>
                  <a:cubicBezTo>
                    <a:pt x="1777912" y="111005"/>
                    <a:pt x="1776800" y="115235"/>
                    <a:pt x="1775687" y="119466"/>
                  </a:cubicBezTo>
                  <a:cubicBezTo>
                    <a:pt x="1756848" y="119466"/>
                    <a:pt x="1738009" y="119466"/>
                    <a:pt x="1719170" y="119466"/>
                  </a:cubicBezTo>
                  <a:cubicBezTo>
                    <a:pt x="1729521" y="80095"/>
                    <a:pt x="1739872" y="40724"/>
                    <a:pt x="1750223" y="1354"/>
                  </a:cubicBezTo>
                  <a:close/>
                  <a:moveTo>
                    <a:pt x="1298086" y="1354"/>
                  </a:moveTo>
                  <a:cubicBezTo>
                    <a:pt x="1302658" y="1354"/>
                    <a:pt x="1307230" y="1354"/>
                    <a:pt x="1311801" y="1354"/>
                  </a:cubicBezTo>
                  <a:cubicBezTo>
                    <a:pt x="1321973" y="32602"/>
                    <a:pt x="1332144" y="63850"/>
                    <a:pt x="1342316" y="95099"/>
                  </a:cubicBezTo>
                  <a:cubicBezTo>
                    <a:pt x="1350531" y="63850"/>
                    <a:pt x="1358746" y="32602"/>
                    <a:pt x="1366962" y="1354"/>
                  </a:cubicBezTo>
                  <a:cubicBezTo>
                    <a:pt x="1371533" y="1354"/>
                    <a:pt x="1376105" y="1354"/>
                    <a:pt x="1380677" y="1354"/>
                  </a:cubicBezTo>
                  <a:cubicBezTo>
                    <a:pt x="1370326" y="40724"/>
                    <a:pt x="1359975" y="80095"/>
                    <a:pt x="1349624" y="119466"/>
                  </a:cubicBezTo>
                  <a:cubicBezTo>
                    <a:pt x="1345053" y="119466"/>
                    <a:pt x="1340481" y="119466"/>
                    <a:pt x="1335910" y="119466"/>
                  </a:cubicBezTo>
                  <a:cubicBezTo>
                    <a:pt x="1325753" y="88161"/>
                    <a:pt x="1315596" y="56856"/>
                    <a:pt x="1305439" y="25551"/>
                  </a:cubicBezTo>
                  <a:cubicBezTo>
                    <a:pt x="1297209" y="56856"/>
                    <a:pt x="1288979" y="88161"/>
                    <a:pt x="1280749" y="119466"/>
                  </a:cubicBezTo>
                  <a:cubicBezTo>
                    <a:pt x="1276177" y="119466"/>
                    <a:pt x="1271606" y="119466"/>
                    <a:pt x="1267034" y="119466"/>
                  </a:cubicBezTo>
                  <a:cubicBezTo>
                    <a:pt x="1277385" y="80095"/>
                    <a:pt x="1287736" y="40724"/>
                    <a:pt x="1298086" y="1354"/>
                  </a:cubicBezTo>
                  <a:close/>
                  <a:moveTo>
                    <a:pt x="2636495" y="169"/>
                  </a:moveTo>
                  <a:cubicBezTo>
                    <a:pt x="2647697" y="233"/>
                    <a:pt x="2656738" y="3321"/>
                    <a:pt x="2663618" y="9434"/>
                  </a:cubicBezTo>
                  <a:cubicBezTo>
                    <a:pt x="2670498" y="15547"/>
                    <a:pt x="2674469" y="24303"/>
                    <a:pt x="2675531" y="35704"/>
                  </a:cubicBezTo>
                  <a:cubicBezTo>
                    <a:pt x="2670055" y="35704"/>
                    <a:pt x="2664580" y="35704"/>
                    <a:pt x="2659104" y="35704"/>
                  </a:cubicBezTo>
                  <a:cubicBezTo>
                    <a:pt x="2658004" y="28805"/>
                    <a:pt x="2655209" y="23482"/>
                    <a:pt x="2650718" y="19735"/>
                  </a:cubicBezTo>
                  <a:cubicBezTo>
                    <a:pt x="2646227" y="15987"/>
                    <a:pt x="2640270" y="14091"/>
                    <a:pt x="2632847" y="14045"/>
                  </a:cubicBezTo>
                  <a:cubicBezTo>
                    <a:pt x="2621499" y="14200"/>
                    <a:pt x="2611178" y="18374"/>
                    <a:pt x="2601881" y="26567"/>
                  </a:cubicBezTo>
                  <a:cubicBezTo>
                    <a:pt x="2592583" y="34760"/>
                    <a:pt x="2585931" y="46041"/>
                    <a:pt x="2581925" y="60410"/>
                  </a:cubicBezTo>
                  <a:cubicBezTo>
                    <a:pt x="2578397" y="74698"/>
                    <a:pt x="2579131" y="85929"/>
                    <a:pt x="2584124" y="94105"/>
                  </a:cubicBezTo>
                  <a:cubicBezTo>
                    <a:pt x="2589118" y="102280"/>
                    <a:pt x="2597247" y="106447"/>
                    <a:pt x="2608512" y="106605"/>
                  </a:cubicBezTo>
                  <a:cubicBezTo>
                    <a:pt x="2618988" y="106471"/>
                    <a:pt x="2628367" y="103016"/>
                    <a:pt x="2636651" y="96241"/>
                  </a:cubicBezTo>
                  <a:cubicBezTo>
                    <a:pt x="2644935" y="89465"/>
                    <a:pt x="2651215" y="80173"/>
                    <a:pt x="2655491" y="68363"/>
                  </a:cubicBezTo>
                  <a:cubicBezTo>
                    <a:pt x="2641525" y="68363"/>
                    <a:pt x="2627559" y="68363"/>
                    <a:pt x="2613593" y="68363"/>
                  </a:cubicBezTo>
                  <a:cubicBezTo>
                    <a:pt x="2614691" y="64189"/>
                    <a:pt x="2615788" y="60015"/>
                    <a:pt x="2616885" y="55841"/>
                  </a:cubicBezTo>
                  <a:cubicBezTo>
                    <a:pt x="2635724" y="55841"/>
                    <a:pt x="2654563" y="55841"/>
                    <a:pt x="2673402" y="55841"/>
                  </a:cubicBezTo>
                  <a:cubicBezTo>
                    <a:pt x="2672364" y="59789"/>
                    <a:pt x="2671326" y="63738"/>
                    <a:pt x="2670288" y="67686"/>
                  </a:cubicBezTo>
                  <a:cubicBezTo>
                    <a:pt x="2666826" y="77554"/>
                    <a:pt x="2661784" y="86453"/>
                    <a:pt x="2655164" y="94384"/>
                  </a:cubicBezTo>
                  <a:cubicBezTo>
                    <a:pt x="2648543" y="102315"/>
                    <a:pt x="2640902" y="108620"/>
                    <a:pt x="2632240" y="113299"/>
                  </a:cubicBezTo>
                  <a:cubicBezTo>
                    <a:pt x="2623577" y="117977"/>
                    <a:pt x="2614452" y="120371"/>
                    <a:pt x="2604864" y="120481"/>
                  </a:cubicBezTo>
                  <a:cubicBezTo>
                    <a:pt x="2594937" y="120394"/>
                    <a:pt x="2586678" y="117822"/>
                    <a:pt x="2580089" y="112766"/>
                  </a:cubicBezTo>
                  <a:cubicBezTo>
                    <a:pt x="2573499" y="107709"/>
                    <a:pt x="2569067" y="100688"/>
                    <a:pt x="2566793" y="91702"/>
                  </a:cubicBezTo>
                  <a:cubicBezTo>
                    <a:pt x="2564518" y="82716"/>
                    <a:pt x="2564890" y="72285"/>
                    <a:pt x="2567908" y="60410"/>
                  </a:cubicBezTo>
                  <a:cubicBezTo>
                    <a:pt x="2571135" y="48532"/>
                    <a:pt x="2576252" y="38087"/>
                    <a:pt x="2583258" y="29074"/>
                  </a:cubicBezTo>
                  <a:cubicBezTo>
                    <a:pt x="2590264" y="20060"/>
                    <a:pt x="2598395" y="13012"/>
                    <a:pt x="2607651" y="7928"/>
                  </a:cubicBezTo>
                  <a:cubicBezTo>
                    <a:pt x="2616906" y="2844"/>
                    <a:pt x="2626521" y="258"/>
                    <a:pt x="2636495" y="169"/>
                  </a:cubicBezTo>
                  <a:close/>
                  <a:moveTo>
                    <a:pt x="2495202" y="169"/>
                  </a:moveTo>
                  <a:cubicBezTo>
                    <a:pt x="2505177" y="258"/>
                    <a:pt x="2513455" y="2844"/>
                    <a:pt x="2520034" y="7928"/>
                  </a:cubicBezTo>
                  <a:cubicBezTo>
                    <a:pt x="2526614" y="13012"/>
                    <a:pt x="2531027" y="20060"/>
                    <a:pt x="2533275" y="29074"/>
                  </a:cubicBezTo>
                  <a:cubicBezTo>
                    <a:pt x="2535522" y="38087"/>
                    <a:pt x="2535135" y="48532"/>
                    <a:pt x="2532114" y="60410"/>
                  </a:cubicBezTo>
                  <a:cubicBezTo>
                    <a:pt x="2528890" y="72287"/>
                    <a:pt x="2523785" y="82732"/>
                    <a:pt x="2516798" y="91746"/>
                  </a:cubicBezTo>
                  <a:cubicBezTo>
                    <a:pt x="2509811" y="100759"/>
                    <a:pt x="2501691" y="107807"/>
                    <a:pt x="2492439" y="112891"/>
                  </a:cubicBezTo>
                  <a:cubicBezTo>
                    <a:pt x="2483186" y="117975"/>
                    <a:pt x="2473549" y="120561"/>
                    <a:pt x="2463527" y="120650"/>
                  </a:cubicBezTo>
                  <a:cubicBezTo>
                    <a:pt x="2453600" y="120561"/>
                    <a:pt x="2445345" y="117975"/>
                    <a:pt x="2438763" y="112891"/>
                  </a:cubicBezTo>
                  <a:cubicBezTo>
                    <a:pt x="2432180" y="107807"/>
                    <a:pt x="2427756" y="100759"/>
                    <a:pt x="2425489" y="91746"/>
                  </a:cubicBezTo>
                  <a:cubicBezTo>
                    <a:pt x="2423222" y="82732"/>
                    <a:pt x="2423597" y="72287"/>
                    <a:pt x="2426616" y="60410"/>
                  </a:cubicBezTo>
                  <a:cubicBezTo>
                    <a:pt x="2429843" y="48532"/>
                    <a:pt x="2434959" y="38087"/>
                    <a:pt x="2441965" y="29074"/>
                  </a:cubicBezTo>
                  <a:cubicBezTo>
                    <a:pt x="2448972" y="20060"/>
                    <a:pt x="2457103" y="13012"/>
                    <a:pt x="2466358" y="7928"/>
                  </a:cubicBezTo>
                  <a:cubicBezTo>
                    <a:pt x="2475614" y="2844"/>
                    <a:pt x="2485228" y="258"/>
                    <a:pt x="2495202" y="169"/>
                  </a:cubicBezTo>
                  <a:close/>
                  <a:moveTo>
                    <a:pt x="2269134" y="169"/>
                  </a:moveTo>
                  <a:cubicBezTo>
                    <a:pt x="2279109" y="258"/>
                    <a:pt x="2287387" y="2844"/>
                    <a:pt x="2293966" y="7928"/>
                  </a:cubicBezTo>
                  <a:cubicBezTo>
                    <a:pt x="2300545" y="13012"/>
                    <a:pt x="2304959" y="20060"/>
                    <a:pt x="2307207" y="29074"/>
                  </a:cubicBezTo>
                  <a:cubicBezTo>
                    <a:pt x="2309454" y="38087"/>
                    <a:pt x="2309067" y="48532"/>
                    <a:pt x="2306046" y="60410"/>
                  </a:cubicBezTo>
                  <a:cubicBezTo>
                    <a:pt x="2302822" y="72287"/>
                    <a:pt x="2297716" y="82732"/>
                    <a:pt x="2290730" y="91746"/>
                  </a:cubicBezTo>
                  <a:cubicBezTo>
                    <a:pt x="2283743" y="100759"/>
                    <a:pt x="2275623" y="107807"/>
                    <a:pt x="2266371" y="112891"/>
                  </a:cubicBezTo>
                  <a:cubicBezTo>
                    <a:pt x="2257118" y="117975"/>
                    <a:pt x="2247481" y="120561"/>
                    <a:pt x="2237459" y="120650"/>
                  </a:cubicBezTo>
                  <a:cubicBezTo>
                    <a:pt x="2227532" y="120561"/>
                    <a:pt x="2219277" y="117975"/>
                    <a:pt x="2212695" y="112891"/>
                  </a:cubicBezTo>
                  <a:cubicBezTo>
                    <a:pt x="2206112" y="107807"/>
                    <a:pt x="2201688" y="100759"/>
                    <a:pt x="2199420" y="91746"/>
                  </a:cubicBezTo>
                  <a:cubicBezTo>
                    <a:pt x="2197153" y="82732"/>
                    <a:pt x="2197529" y="72287"/>
                    <a:pt x="2200548" y="60410"/>
                  </a:cubicBezTo>
                  <a:cubicBezTo>
                    <a:pt x="2203774" y="48532"/>
                    <a:pt x="2208891" y="38087"/>
                    <a:pt x="2215897" y="29074"/>
                  </a:cubicBezTo>
                  <a:cubicBezTo>
                    <a:pt x="2222904" y="20060"/>
                    <a:pt x="2231035" y="13012"/>
                    <a:pt x="2240290" y="7928"/>
                  </a:cubicBezTo>
                  <a:cubicBezTo>
                    <a:pt x="2249546" y="2844"/>
                    <a:pt x="2259160" y="258"/>
                    <a:pt x="2269134" y="169"/>
                  </a:cubicBezTo>
                  <a:close/>
                  <a:moveTo>
                    <a:pt x="1468476" y="169"/>
                  </a:moveTo>
                  <a:cubicBezTo>
                    <a:pt x="1479678" y="233"/>
                    <a:pt x="1488719" y="3321"/>
                    <a:pt x="1495599" y="9434"/>
                  </a:cubicBezTo>
                  <a:cubicBezTo>
                    <a:pt x="1502479" y="15547"/>
                    <a:pt x="1506450" y="24303"/>
                    <a:pt x="1507513" y="35704"/>
                  </a:cubicBezTo>
                  <a:cubicBezTo>
                    <a:pt x="1502037" y="35704"/>
                    <a:pt x="1496561" y="35704"/>
                    <a:pt x="1491085" y="35704"/>
                  </a:cubicBezTo>
                  <a:cubicBezTo>
                    <a:pt x="1489985" y="28805"/>
                    <a:pt x="1487190" y="23482"/>
                    <a:pt x="1482699" y="19735"/>
                  </a:cubicBezTo>
                  <a:cubicBezTo>
                    <a:pt x="1478208" y="15987"/>
                    <a:pt x="1472251" y="14091"/>
                    <a:pt x="1464828" y="14045"/>
                  </a:cubicBezTo>
                  <a:cubicBezTo>
                    <a:pt x="1453481" y="14200"/>
                    <a:pt x="1443159" y="18374"/>
                    <a:pt x="1433862" y="26567"/>
                  </a:cubicBezTo>
                  <a:cubicBezTo>
                    <a:pt x="1424565" y="34760"/>
                    <a:pt x="1417913" y="46041"/>
                    <a:pt x="1413906" y="60410"/>
                  </a:cubicBezTo>
                  <a:cubicBezTo>
                    <a:pt x="1410379" y="74698"/>
                    <a:pt x="1411112" y="85929"/>
                    <a:pt x="1416106" y="94105"/>
                  </a:cubicBezTo>
                  <a:cubicBezTo>
                    <a:pt x="1421100" y="102280"/>
                    <a:pt x="1429229" y="106447"/>
                    <a:pt x="1440494" y="106605"/>
                  </a:cubicBezTo>
                  <a:cubicBezTo>
                    <a:pt x="1450969" y="106471"/>
                    <a:pt x="1460348" y="103016"/>
                    <a:pt x="1468632" y="96241"/>
                  </a:cubicBezTo>
                  <a:cubicBezTo>
                    <a:pt x="1476916" y="89465"/>
                    <a:pt x="1483196" y="80173"/>
                    <a:pt x="1487472" y="68363"/>
                  </a:cubicBezTo>
                  <a:cubicBezTo>
                    <a:pt x="1473506" y="68363"/>
                    <a:pt x="1459540" y="68363"/>
                    <a:pt x="1445574" y="68363"/>
                  </a:cubicBezTo>
                  <a:cubicBezTo>
                    <a:pt x="1446672" y="64189"/>
                    <a:pt x="1447769" y="60015"/>
                    <a:pt x="1448867" y="55841"/>
                  </a:cubicBezTo>
                  <a:cubicBezTo>
                    <a:pt x="1467706" y="55841"/>
                    <a:pt x="1486545" y="55841"/>
                    <a:pt x="1505384" y="55841"/>
                  </a:cubicBezTo>
                  <a:cubicBezTo>
                    <a:pt x="1504346" y="59789"/>
                    <a:pt x="1503308" y="63738"/>
                    <a:pt x="1502270" y="67686"/>
                  </a:cubicBezTo>
                  <a:cubicBezTo>
                    <a:pt x="1498807" y="77554"/>
                    <a:pt x="1493766" y="86453"/>
                    <a:pt x="1487145" y="94384"/>
                  </a:cubicBezTo>
                  <a:cubicBezTo>
                    <a:pt x="1480525" y="102315"/>
                    <a:pt x="1472883" y="108620"/>
                    <a:pt x="1464221" y="113299"/>
                  </a:cubicBezTo>
                  <a:cubicBezTo>
                    <a:pt x="1455559" y="117977"/>
                    <a:pt x="1446434" y="120371"/>
                    <a:pt x="1436846" y="120481"/>
                  </a:cubicBezTo>
                  <a:cubicBezTo>
                    <a:pt x="1426918" y="120394"/>
                    <a:pt x="1418659" y="117822"/>
                    <a:pt x="1412070" y="112766"/>
                  </a:cubicBezTo>
                  <a:cubicBezTo>
                    <a:pt x="1405480" y="107709"/>
                    <a:pt x="1401048" y="100688"/>
                    <a:pt x="1398774" y="91702"/>
                  </a:cubicBezTo>
                  <a:cubicBezTo>
                    <a:pt x="1396500" y="82716"/>
                    <a:pt x="1396872" y="72285"/>
                    <a:pt x="1399890" y="60410"/>
                  </a:cubicBezTo>
                  <a:cubicBezTo>
                    <a:pt x="1403116" y="48532"/>
                    <a:pt x="1408233" y="38087"/>
                    <a:pt x="1415239" y="29074"/>
                  </a:cubicBezTo>
                  <a:cubicBezTo>
                    <a:pt x="1422246" y="20060"/>
                    <a:pt x="1430377" y="13012"/>
                    <a:pt x="1439632" y="7928"/>
                  </a:cubicBezTo>
                  <a:cubicBezTo>
                    <a:pt x="1448888" y="2844"/>
                    <a:pt x="1458502" y="258"/>
                    <a:pt x="1468476" y="169"/>
                  </a:cubicBezTo>
                  <a:close/>
                  <a:moveTo>
                    <a:pt x="1892097" y="0"/>
                  </a:moveTo>
                  <a:cubicBezTo>
                    <a:pt x="1903576" y="60"/>
                    <a:pt x="1912741" y="3155"/>
                    <a:pt x="1919591" y="9286"/>
                  </a:cubicBezTo>
                  <a:cubicBezTo>
                    <a:pt x="1926441" y="15416"/>
                    <a:pt x="1930374" y="24222"/>
                    <a:pt x="1931390" y="35704"/>
                  </a:cubicBezTo>
                  <a:cubicBezTo>
                    <a:pt x="1925914" y="35704"/>
                    <a:pt x="1920439" y="35704"/>
                    <a:pt x="1914963" y="35704"/>
                  </a:cubicBezTo>
                  <a:cubicBezTo>
                    <a:pt x="1913952" y="28562"/>
                    <a:pt x="1911221" y="23091"/>
                    <a:pt x="1906769" y="19290"/>
                  </a:cubicBezTo>
                  <a:cubicBezTo>
                    <a:pt x="1902317" y="15490"/>
                    <a:pt x="1896240" y="13572"/>
                    <a:pt x="1888538" y="13537"/>
                  </a:cubicBezTo>
                  <a:cubicBezTo>
                    <a:pt x="1877272" y="13682"/>
                    <a:pt x="1867013" y="17877"/>
                    <a:pt x="1857762" y="26123"/>
                  </a:cubicBezTo>
                  <a:cubicBezTo>
                    <a:pt x="1848511" y="34368"/>
                    <a:pt x="1841851" y="45797"/>
                    <a:pt x="1837784" y="60410"/>
                  </a:cubicBezTo>
                  <a:cubicBezTo>
                    <a:pt x="1834189" y="74941"/>
                    <a:pt x="1834852" y="86321"/>
                    <a:pt x="1839772" y="94549"/>
                  </a:cubicBezTo>
                  <a:cubicBezTo>
                    <a:pt x="1844693" y="102777"/>
                    <a:pt x="1852747" y="106965"/>
                    <a:pt x="1863937" y="107113"/>
                  </a:cubicBezTo>
                  <a:cubicBezTo>
                    <a:pt x="1871658" y="107074"/>
                    <a:pt x="1878742" y="105163"/>
                    <a:pt x="1885187" y="101381"/>
                  </a:cubicBezTo>
                  <a:cubicBezTo>
                    <a:pt x="1891632" y="97598"/>
                    <a:pt x="1897227" y="92176"/>
                    <a:pt x="1901972" y="85115"/>
                  </a:cubicBezTo>
                  <a:cubicBezTo>
                    <a:pt x="1907448" y="85115"/>
                    <a:pt x="1912924" y="85115"/>
                    <a:pt x="1918400" y="85115"/>
                  </a:cubicBezTo>
                  <a:cubicBezTo>
                    <a:pt x="1911370" y="96509"/>
                    <a:pt x="1902827" y="105237"/>
                    <a:pt x="1892771" y="111301"/>
                  </a:cubicBezTo>
                  <a:cubicBezTo>
                    <a:pt x="1882715" y="117364"/>
                    <a:pt x="1871932" y="120424"/>
                    <a:pt x="1860422" y="120481"/>
                  </a:cubicBezTo>
                  <a:cubicBezTo>
                    <a:pt x="1850545" y="120394"/>
                    <a:pt x="1842335" y="117822"/>
                    <a:pt x="1835791" y="112766"/>
                  </a:cubicBezTo>
                  <a:cubicBezTo>
                    <a:pt x="1829247" y="107709"/>
                    <a:pt x="1824853" y="100688"/>
                    <a:pt x="1822607" y="91702"/>
                  </a:cubicBezTo>
                  <a:cubicBezTo>
                    <a:pt x="1820362" y="82716"/>
                    <a:pt x="1820749" y="72285"/>
                    <a:pt x="1823767" y="60410"/>
                  </a:cubicBezTo>
                  <a:cubicBezTo>
                    <a:pt x="1826994" y="48530"/>
                    <a:pt x="1832099" y="38070"/>
                    <a:pt x="1839084" y="29030"/>
                  </a:cubicBezTo>
                  <a:cubicBezTo>
                    <a:pt x="1846069" y="19989"/>
                    <a:pt x="1854170" y="12914"/>
                    <a:pt x="1863387" y="7803"/>
                  </a:cubicBezTo>
                  <a:cubicBezTo>
                    <a:pt x="1872603" y="2692"/>
                    <a:pt x="1882174" y="91"/>
                    <a:pt x="1892097" y="0"/>
                  </a:cubicBezTo>
                  <a:close/>
                  <a:moveTo>
                    <a:pt x="172246" y="0"/>
                  </a:moveTo>
                  <a:cubicBezTo>
                    <a:pt x="182326" y="141"/>
                    <a:pt x="189689" y="2947"/>
                    <a:pt x="194335" y="8418"/>
                  </a:cubicBezTo>
                  <a:cubicBezTo>
                    <a:pt x="198982" y="13890"/>
                    <a:pt x="200569" y="21180"/>
                    <a:pt x="199097" y="30289"/>
                  </a:cubicBezTo>
                  <a:cubicBezTo>
                    <a:pt x="194074" y="30289"/>
                    <a:pt x="189050" y="30289"/>
                    <a:pt x="184026" y="30289"/>
                  </a:cubicBezTo>
                  <a:cubicBezTo>
                    <a:pt x="184683" y="26108"/>
                    <a:pt x="183785" y="22287"/>
                    <a:pt x="181332" y="18825"/>
                  </a:cubicBezTo>
                  <a:cubicBezTo>
                    <a:pt x="178879" y="15363"/>
                    <a:pt x="174493" y="13488"/>
                    <a:pt x="168173" y="13199"/>
                  </a:cubicBezTo>
                  <a:cubicBezTo>
                    <a:pt x="162426" y="13047"/>
                    <a:pt x="157245" y="14577"/>
                    <a:pt x="152630" y="17789"/>
                  </a:cubicBezTo>
                  <a:cubicBezTo>
                    <a:pt x="148015" y="21000"/>
                    <a:pt x="144803" y="25788"/>
                    <a:pt x="142995" y="32151"/>
                  </a:cubicBezTo>
                  <a:cubicBezTo>
                    <a:pt x="141584" y="38093"/>
                    <a:pt x="142388" y="42507"/>
                    <a:pt x="145407" y="45393"/>
                  </a:cubicBezTo>
                  <a:cubicBezTo>
                    <a:pt x="148426" y="48279"/>
                    <a:pt x="152518" y="50532"/>
                    <a:pt x="157683" y="52153"/>
                  </a:cubicBezTo>
                  <a:cubicBezTo>
                    <a:pt x="162848" y="53775"/>
                    <a:pt x="167944" y="55660"/>
                    <a:pt x="172970" y="57809"/>
                  </a:cubicBezTo>
                  <a:cubicBezTo>
                    <a:pt x="177996" y="59958"/>
                    <a:pt x="181811" y="63268"/>
                    <a:pt x="184414" y="67737"/>
                  </a:cubicBezTo>
                  <a:cubicBezTo>
                    <a:pt x="187016" y="72207"/>
                    <a:pt x="187265" y="78733"/>
                    <a:pt x="185160" y="87315"/>
                  </a:cubicBezTo>
                  <a:cubicBezTo>
                    <a:pt x="183655" y="93000"/>
                    <a:pt x="180909" y="98363"/>
                    <a:pt x="176923" y="103403"/>
                  </a:cubicBezTo>
                  <a:cubicBezTo>
                    <a:pt x="172936" y="108443"/>
                    <a:pt x="167930" y="112552"/>
                    <a:pt x="161904" y="115730"/>
                  </a:cubicBezTo>
                  <a:cubicBezTo>
                    <a:pt x="155878" y="118909"/>
                    <a:pt x="149054" y="120549"/>
                    <a:pt x="141431" y="120650"/>
                  </a:cubicBezTo>
                  <a:cubicBezTo>
                    <a:pt x="130743" y="120505"/>
                    <a:pt x="122881" y="117495"/>
                    <a:pt x="117845" y="111618"/>
                  </a:cubicBezTo>
                  <a:cubicBezTo>
                    <a:pt x="115327" y="108680"/>
                    <a:pt x="113722" y="105242"/>
                    <a:pt x="113031" y="101304"/>
                  </a:cubicBezTo>
                  <a:cubicBezTo>
                    <a:pt x="113252" y="96867"/>
                    <a:pt x="113474" y="92429"/>
                    <a:pt x="113695" y="87992"/>
                  </a:cubicBezTo>
                  <a:cubicBezTo>
                    <a:pt x="118568" y="87992"/>
                    <a:pt x="123441" y="87992"/>
                    <a:pt x="128314" y="87992"/>
                  </a:cubicBezTo>
                  <a:cubicBezTo>
                    <a:pt x="127357" y="93103"/>
                    <a:pt x="128077" y="97602"/>
                    <a:pt x="130475" y="101486"/>
                  </a:cubicBezTo>
                  <a:cubicBezTo>
                    <a:pt x="132873" y="105371"/>
                    <a:pt x="137667" y="107416"/>
                    <a:pt x="144856" y="107621"/>
                  </a:cubicBezTo>
                  <a:cubicBezTo>
                    <a:pt x="151569" y="107501"/>
                    <a:pt x="157237" y="105625"/>
                    <a:pt x="161859" y="101994"/>
                  </a:cubicBezTo>
                  <a:cubicBezTo>
                    <a:pt x="166481" y="98363"/>
                    <a:pt x="169567" y="93696"/>
                    <a:pt x="171117" y="87992"/>
                  </a:cubicBezTo>
                  <a:cubicBezTo>
                    <a:pt x="172597" y="81784"/>
                    <a:pt x="171833" y="77196"/>
                    <a:pt x="168826" y="74228"/>
                  </a:cubicBezTo>
                  <a:cubicBezTo>
                    <a:pt x="165818" y="71260"/>
                    <a:pt x="161720" y="68982"/>
                    <a:pt x="156532" y="67393"/>
                  </a:cubicBezTo>
                  <a:cubicBezTo>
                    <a:pt x="151343" y="65805"/>
                    <a:pt x="146218" y="63976"/>
                    <a:pt x="141156" y="61907"/>
                  </a:cubicBezTo>
                  <a:cubicBezTo>
                    <a:pt x="136094" y="59838"/>
                    <a:pt x="132249" y="56598"/>
                    <a:pt x="129620" y="52189"/>
                  </a:cubicBezTo>
                  <a:cubicBezTo>
                    <a:pt x="126992" y="47779"/>
                    <a:pt x="126733" y="41269"/>
                    <a:pt x="128846" y="32658"/>
                  </a:cubicBezTo>
                  <a:cubicBezTo>
                    <a:pt x="131592" y="22784"/>
                    <a:pt x="136865" y="14909"/>
                    <a:pt x="144665" y="9032"/>
                  </a:cubicBezTo>
                  <a:cubicBezTo>
                    <a:pt x="152465" y="3155"/>
                    <a:pt x="161658" y="145"/>
                    <a:pt x="17224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en-US" dirty="0"/>
            </a:p>
          </p:txBody>
        </p:sp>
      </p:grpSp>
      <p:sp>
        <p:nvSpPr>
          <p:cNvPr id="66" name="矩形 65">
            <a:extLst>
              <a:ext uri="{FF2B5EF4-FFF2-40B4-BE49-F238E27FC236}">
                <a16:creationId xmlns:a16="http://schemas.microsoft.com/office/drawing/2014/main" id="{EC284142-60CF-4F81-8A6B-8B8E1FCD1762}"/>
              </a:ext>
            </a:extLst>
          </p:cNvPr>
          <p:cNvSpPr/>
          <p:nvPr/>
        </p:nvSpPr>
        <p:spPr>
          <a:xfrm>
            <a:off x="785505" y="450334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74000">
                      <a:schemeClr val="accent1"/>
                    </a:gs>
                  </a:gsLst>
                  <a:lin ang="4800000" scaled="0"/>
                </a:gradFill>
                <a:latin typeface="+mj-ea"/>
                <a:ea typeface="+mj-ea"/>
              </a:rPr>
              <a:t>自动驾驶部署与规划</a:t>
            </a: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86E567D8-669D-496F-8056-901CE188B919}"/>
              </a:ext>
            </a:extLst>
          </p:cNvPr>
          <p:cNvGrpSpPr/>
          <p:nvPr/>
        </p:nvGrpSpPr>
        <p:grpSpPr>
          <a:xfrm>
            <a:off x="456147" y="536554"/>
            <a:ext cx="278558" cy="357965"/>
            <a:chOff x="6401641" y="1944024"/>
            <a:chExt cx="710841" cy="913476"/>
          </a:xfrm>
          <a:gradFill>
            <a:gsLst>
              <a:gs pos="0">
                <a:srgbClr val="D9F7FB"/>
              </a:gs>
              <a:gs pos="76000">
                <a:schemeClr val="accent1"/>
              </a:gs>
            </a:gsLst>
            <a:lin ang="0" scaled="0"/>
          </a:gradFill>
        </p:grpSpPr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6A6C187E-9F31-4A78-B445-37E72CA464F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850150" y="1944024"/>
              <a:ext cx="262332" cy="913476"/>
            </a:xfrm>
            <a:custGeom>
              <a:avLst/>
              <a:gdLst>
                <a:gd name="connsiteX0" fmla="*/ 46029 w 262332"/>
                <a:gd name="connsiteY0" fmla="*/ 0 h 913476"/>
                <a:gd name="connsiteX1" fmla="*/ 78495 w 262332"/>
                <a:gd name="connsiteY1" fmla="*/ 13331 h 913476"/>
                <a:gd name="connsiteX2" fmla="*/ 262332 w 262332"/>
                <a:gd name="connsiteY2" fmla="*/ 456840 h 913476"/>
                <a:gd name="connsiteX3" fmla="*/ 78495 w 262332"/>
                <a:gd name="connsiteY3" fmla="*/ 900077 h 913476"/>
                <a:gd name="connsiteX4" fmla="*/ 45892 w 262332"/>
                <a:gd name="connsiteY4" fmla="*/ 913476 h 913476"/>
                <a:gd name="connsiteX5" fmla="*/ 13563 w 262332"/>
                <a:gd name="connsiteY5" fmla="*/ 900077 h 913476"/>
                <a:gd name="connsiteX6" fmla="*/ 13563 w 262332"/>
                <a:gd name="connsiteY6" fmla="*/ 835274 h 913476"/>
                <a:gd name="connsiteX7" fmla="*/ 170550 w 262332"/>
                <a:gd name="connsiteY7" fmla="*/ 456840 h 913476"/>
                <a:gd name="connsiteX8" fmla="*/ 13563 w 262332"/>
                <a:gd name="connsiteY8" fmla="*/ 78408 h 913476"/>
                <a:gd name="connsiteX9" fmla="*/ 13563 w 262332"/>
                <a:gd name="connsiteY9" fmla="*/ 13331 h 913476"/>
                <a:gd name="connsiteX10" fmla="*/ 46029 w 262332"/>
                <a:gd name="connsiteY10" fmla="*/ 0 h 913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2332" h="913476">
                  <a:moveTo>
                    <a:pt x="46029" y="0"/>
                  </a:moveTo>
                  <a:cubicBezTo>
                    <a:pt x="57810" y="0"/>
                    <a:pt x="69591" y="4445"/>
                    <a:pt x="78495" y="13331"/>
                  </a:cubicBezTo>
                  <a:cubicBezTo>
                    <a:pt x="197125" y="131728"/>
                    <a:pt x="262607" y="289227"/>
                    <a:pt x="262332" y="456840"/>
                  </a:cubicBezTo>
                  <a:cubicBezTo>
                    <a:pt x="262332" y="624183"/>
                    <a:pt x="197125" y="781682"/>
                    <a:pt x="78495" y="900077"/>
                  </a:cubicBezTo>
                  <a:cubicBezTo>
                    <a:pt x="69453" y="909102"/>
                    <a:pt x="57672" y="913476"/>
                    <a:pt x="45892" y="913476"/>
                  </a:cubicBezTo>
                  <a:cubicBezTo>
                    <a:pt x="34385" y="913476"/>
                    <a:pt x="22604" y="909102"/>
                    <a:pt x="13563" y="900077"/>
                  </a:cubicBezTo>
                  <a:cubicBezTo>
                    <a:pt x="-4520" y="882031"/>
                    <a:pt x="-4520" y="853047"/>
                    <a:pt x="13563" y="835274"/>
                  </a:cubicBezTo>
                  <a:cubicBezTo>
                    <a:pt x="114934" y="734103"/>
                    <a:pt x="170550" y="599848"/>
                    <a:pt x="170550" y="456840"/>
                  </a:cubicBezTo>
                  <a:cubicBezTo>
                    <a:pt x="170550" y="313835"/>
                    <a:pt x="114934" y="179305"/>
                    <a:pt x="13563" y="78408"/>
                  </a:cubicBezTo>
                  <a:cubicBezTo>
                    <a:pt x="-4520" y="60360"/>
                    <a:pt x="-4520" y="31376"/>
                    <a:pt x="13563" y="13331"/>
                  </a:cubicBezTo>
                  <a:cubicBezTo>
                    <a:pt x="22467" y="4445"/>
                    <a:pt x="34248" y="0"/>
                    <a:pt x="46029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square">
              <a:noAutofit/>
            </a:bodyPr>
            <a:lstStyle/>
            <a:p>
              <a:endParaRPr 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53A4135B-E990-4E10-B89B-BB0394BD537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713142" y="2080966"/>
              <a:ext cx="205237" cy="639596"/>
            </a:xfrm>
            <a:custGeom>
              <a:avLst/>
              <a:gdLst>
                <a:gd name="connsiteX0" fmla="*/ 45918 w 205237"/>
                <a:gd name="connsiteY0" fmla="*/ 0 h 639596"/>
                <a:gd name="connsiteX1" fmla="*/ 78273 w 205237"/>
                <a:gd name="connsiteY1" fmla="*/ 13331 h 639596"/>
                <a:gd name="connsiteX2" fmla="*/ 78273 w 205237"/>
                <a:gd name="connsiteY2" fmla="*/ 626195 h 639596"/>
                <a:gd name="connsiteX3" fmla="*/ 45951 w 205237"/>
                <a:gd name="connsiteY3" fmla="*/ 639596 h 639596"/>
                <a:gd name="connsiteX4" fmla="*/ 13354 w 205237"/>
                <a:gd name="connsiteY4" fmla="*/ 626195 h 639596"/>
                <a:gd name="connsiteX5" fmla="*/ 13354 w 205237"/>
                <a:gd name="connsiteY5" fmla="*/ 561381 h 639596"/>
                <a:gd name="connsiteX6" fmla="*/ 13354 w 205237"/>
                <a:gd name="connsiteY6" fmla="*/ 78147 h 639596"/>
                <a:gd name="connsiteX7" fmla="*/ 13354 w 205237"/>
                <a:gd name="connsiteY7" fmla="*/ 13331 h 639596"/>
                <a:gd name="connsiteX8" fmla="*/ 45918 w 205237"/>
                <a:gd name="connsiteY8" fmla="*/ 0 h 639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5237" h="639596">
                  <a:moveTo>
                    <a:pt x="45918" y="0"/>
                  </a:moveTo>
                  <a:cubicBezTo>
                    <a:pt x="57661" y="0"/>
                    <a:pt x="69371" y="4443"/>
                    <a:pt x="78273" y="13331"/>
                  </a:cubicBezTo>
                  <a:cubicBezTo>
                    <a:pt x="247559" y="182340"/>
                    <a:pt x="247559" y="457186"/>
                    <a:pt x="78273" y="626195"/>
                  </a:cubicBezTo>
                  <a:cubicBezTo>
                    <a:pt x="69234" y="635220"/>
                    <a:pt x="57730" y="639596"/>
                    <a:pt x="45951" y="639596"/>
                  </a:cubicBezTo>
                  <a:cubicBezTo>
                    <a:pt x="34172" y="639596"/>
                    <a:pt x="22393" y="635220"/>
                    <a:pt x="13354" y="626195"/>
                  </a:cubicBezTo>
                  <a:cubicBezTo>
                    <a:pt x="-4451" y="608419"/>
                    <a:pt x="-4451" y="579157"/>
                    <a:pt x="13354" y="561381"/>
                  </a:cubicBezTo>
                  <a:cubicBezTo>
                    <a:pt x="146756" y="428197"/>
                    <a:pt x="146756" y="211330"/>
                    <a:pt x="13354" y="78147"/>
                  </a:cubicBezTo>
                  <a:cubicBezTo>
                    <a:pt x="-4451" y="60369"/>
                    <a:pt x="-4451" y="31381"/>
                    <a:pt x="13354" y="13331"/>
                  </a:cubicBezTo>
                  <a:cubicBezTo>
                    <a:pt x="22393" y="4443"/>
                    <a:pt x="34172" y="0"/>
                    <a:pt x="4591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square">
              <a:noAutofit/>
            </a:bodyPr>
            <a:lstStyle/>
            <a:p>
              <a:endParaRPr 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CA85D338-2FBA-4114-BE02-DF732011405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575908" y="2218052"/>
              <a:ext cx="148549" cy="365570"/>
            </a:xfrm>
            <a:custGeom>
              <a:avLst/>
              <a:gdLst>
                <a:gd name="connsiteX0" fmla="*/ 45922 w 148549"/>
                <a:gd name="connsiteY0" fmla="*/ 0 h 365570"/>
                <a:gd name="connsiteX1" fmla="*/ 78282 w 148549"/>
                <a:gd name="connsiteY1" fmla="*/ 13331 h 365570"/>
                <a:gd name="connsiteX2" fmla="*/ 78282 w 148549"/>
                <a:gd name="connsiteY2" fmla="*/ 352169 h 365570"/>
                <a:gd name="connsiteX3" fmla="*/ 45955 w 148549"/>
                <a:gd name="connsiteY3" fmla="*/ 365570 h 365570"/>
                <a:gd name="connsiteX4" fmla="*/ 13356 w 148549"/>
                <a:gd name="connsiteY4" fmla="*/ 352169 h 365570"/>
                <a:gd name="connsiteX5" fmla="*/ 13356 w 148549"/>
                <a:gd name="connsiteY5" fmla="*/ 287355 h 365570"/>
                <a:gd name="connsiteX6" fmla="*/ 13356 w 148549"/>
                <a:gd name="connsiteY6" fmla="*/ 78146 h 365570"/>
                <a:gd name="connsiteX7" fmla="*/ 13356 w 148549"/>
                <a:gd name="connsiteY7" fmla="*/ 13331 h 365570"/>
                <a:gd name="connsiteX8" fmla="*/ 45922 w 148549"/>
                <a:gd name="connsiteY8" fmla="*/ 0 h 365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8549" h="365570">
                  <a:moveTo>
                    <a:pt x="45922" y="0"/>
                  </a:moveTo>
                  <a:cubicBezTo>
                    <a:pt x="57668" y="0"/>
                    <a:pt x="69378" y="4443"/>
                    <a:pt x="78282" y="13331"/>
                  </a:cubicBezTo>
                  <a:cubicBezTo>
                    <a:pt x="171972" y="106860"/>
                    <a:pt x="171972" y="258914"/>
                    <a:pt x="78282" y="352169"/>
                  </a:cubicBezTo>
                  <a:cubicBezTo>
                    <a:pt x="69515" y="361193"/>
                    <a:pt x="57736" y="365570"/>
                    <a:pt x="45955" y="365570"/>
                  </a:cubicBezTo>
                  <a:cubicBezTo>
                    <a:pt x="34176" y="365570"/>
                    <a:pt x="22396" y="361193"/>
                    <a:pt x="13356" y="352169"/>
                  </a:cubicBezTo>
                  <a:cubicBezTo>
                    <a:pt x="-4451" y="334393"/>
                    <a:pt x="-4451" y="305405"/>
                    <a:pt x="13356" y="287355"/>
                  </a:cubicBezTo>
                  <a:cubicBezTo>
                    <a:pt x="71158" y="229651"/>
                    <a:pt x="71158" y="135849"/>
                    <a:pt x="13356" y="78146"/>
                  </a:cubicBezTo>
                  <a:cubicBezTo>
                    <a:pt x="-4451" y="60369"/>
                    <a:pt x="-4451" y="31381"/>
                    <a:pt x="13356" y="13331"/>
                  </a:cubicBezTo>
                  <a:cubicBezTo>
                    <a:pt x="22396" y="4443"/>
                    <a:pt x="34176" y="0"/>
                    <a:pt x="4592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square">
              <a:noAutofit/>
            </a:bodyPr>
            <a:lstStyle/>
            <a:p>
              <a:endParaRPr 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C6EC5FB2-1C2D-4CEC-89B8-1FD2D0DBF45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401641" y="2318110"/>
              <a:ext cx="166002" cy="165415"/>
            </a:xfrm>
            <a:custGeom>
              <a:avLst/>
              <a:gdLst>
                <a:gd name="connsiteX0" fmla="*/ 83001 w 166002"/>
                <a:gd name="connsiteY0" fmla="*/ 0 h 165415"/>
                <a:gd name="connsiteX1" fmla="*/ 166002 w 166002"/>
                <a:gd name="connsiteY1" fmla="*/ 82707 h 165415"/>
                <a:gd name="connsiteX2" fmla="*/ 83001 w 166002"/>
                <a:gd name="connsiteY2" fmla="*/ 165415 h 165415"/>
                <a:gd name="connsiteX3" fmla="*/ 0 w 166002"/>
                <a:gd name="connsiteY3" fmla="*/ 82707 h 165415"/>
                <a:gd name="connsiteX4" fmla="*/ 83001 w 166002"/>
                <a:gd name="connsiteY4" fmla="*/ 0 h 165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002" h="165415">
                  <a:moveTo>
                    <a:pt x="83001" y="0"/>
                  </a:moveTo>
                  <a:cubicBezTo>
                    <a:pt x="128841" y="0"/>
                    <a:pt x="166002" y="37029"/>
                    <a:pt x="166002" y="82707"/>
                  </a:cubicBezTo>
                  <a:cubicBezTo>
                    <a:pt x="166002" y="128385"/>
                    <a:pt x="128841" y="165415"/>
                    <a:pt x="83001" y="165415"/>
                  </a:cubicBezTo>
                  <a:cubicBezTo>
                    <a:pt x="37161" y="165415"/>
                    <a:pt x="0" y="128385"/>
                    <a:pt x="0" y="82707"/>
                  </a:cubicBezTo>
                  <a:cubicBezTo>
                    <a:pt x="0" y="37029"/>
                    <a:pt x="37161" y="0"/>
                    <a:pt x="8300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square">
              <a:noAutofit/>
            </a:bodyPr>
            <a:lstStyle/>
            <a:p>
              <a:endParaRPr lang="en-US"/>
            </a:p>
          </p:txBody>
        </p:sp>
      </p:grpSp>
      <p:sp>
        <p:nvSpPr>
          <p:cNvPr id="73" name="矩形: 剪去对角 72">
            <a:extLst>
              <a:ext uri="{FF2B5EF4-FFF2-40B4-BE49-F238E27FC236}">
                <a16:creationId xmlns:a16="http://schemas.microsoft.com/office/drawing/2014/main" id="{3F9BC247-87FE-4F51-85F7-D60672EF5EA5}"/>
              </a:ext>
            </a:extLst>
          </p:cNvPr>
          <p:cNvSpPr/>
          <p:nvPr/>
        </p:nvSpPr>
        <p:spPr>
          <a:xfrm rot="5400000" flipH="1">
            <a:off x="681015" y="1136051"/>
            <a:ext cx="5028560" cy="5536231"/>
          </a:xfrm>
          <a:prstGeom prst="snip2DiagRect">
            <a:avLst>
              <a:gd name="adj1" fmla="val 2423"/>
              <a:gd name="adj2" fmla="val 2982"/>
            </a:avLst>
          </a:prstGeom>
          <a:noFill/>
          <a:ln w="9525" cap="flat">
            <a:gradFill>
              <a:gsLst>
                <a:gs pos="34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0"/>
            </a:gradFill>
            <a:prstDash val="solid"/>
            <a:miter/>
          </a:ln>
          <a:effectLst>
            <a:innerShdw blurRad="571500">
              <a:schemeClr val="accent1">
                <a:alpha val="64000"/>
              </a:scheme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5" name="矩形: 剪去对角 74">
            <a:extLst>
              <a:ext uri="{FF2B5EF4-FFF2-40B4-BE49-F238E27FC236}">
                <a16:creationId xmlns:a16="http://schemas.microsoft.com/office/drawing/2014/main" id="{94C59AF1-2555-4CB5-89EB-FE278DB3AAFF}"/>
              </a:ext>
            </a:extLst>
          </p:cNvPr>
          <p:cNvSpPr/>
          <p:nvPr/>
        </p:nvSpPr>
        <p:spPr>
          <a:xfrm rot="5400000" flipH="1">
            <a:off x="711765" y="1174264"/>
            <a:ext cx="4894380" cy="5459805"/>
          </a:xfrm>
          <a:prstGeom prst="snip2DiagRect">
            <a:avLst>
              <a:gd name="adj1" fmla="val 1676"/>
              <a:gd name="adj2" fmla="val 2235"/>
            </a:avLst>
          </a:prstGeom>
          <a:gradFill flip="none" rotWithShape="1">
            <a:gsLst>
              <a:gs pos="100000">
                <a:schemeClr val="accent1">
                  <a:alpha val="18000"/>
                </a:schemeClr>
              </a:gs>
              <a:gs pos="18000">
                <a:schemeClr val="accent2">
                  <a:alpha val="0"/>
                </a:schemeClr>
              </a:gs>
            </a:gsLst>
            <a:lin ang="16200000" scaled="0"/>
            <a:tileRect/>
          </a:gradFill>
          <a:ln w="6350" cap="flat">
            <a:noFill/>
            <a:prstDash val="solid"/>
            <a:miter/>
          </a:ln>
          <a:effectLst>
            <a:innerShdw blurRad="571500">
              <a:schemeClr val="accent1">
                <a:alpha val="64000"/>
              </a:scheme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1" name="矩形: 剪去对角 80">
            <a:extLst>
              <a:ext uri="{FF2B5EF4-FFF2-40B4-BE49-F238E27FC236}">
                <a16:creationId xmlns:a16="http://schemas.microsoft.com/office/drawing/2014/main" id="{36DE6874-3CDB-4B68-9292-ADD948DEE83A}"/>
              </a:ext>
            </a:extLst>
          </p:cNvPr>
          <p:cNvSpPr/>
          <p:nvPr/>
        </p:nvSpPr>
        <p:spPr>
          <a:xfrm rot="16200000">
            <a:off x="6482424" y="1136051"/>
            <a:ext cx="5028560" cy="5536232"/>
          </a:xfrm>
          <a:prstGeom prst="snip2DiagRect">
            <a:avLst>
              <a:gd name="adj1" fmla="val 2423"/>
              <a:gd name="adj2" fmla="val 2982"/>
            </a:avLst>
          </a:prstGeom>
          <a:noFill/>
          <a:ln w="9525" cap="flat">
            <a:gradFill>
              <a:gsLst>
                <a:gs pos="34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0"/>
            </a:gradFill>
            <a:prstDash val="solid"/>
            <a:miter/>
          </a:ln>
          <a:effectLst>
            <a:innerShdw blurRad="571500">
              <a:schemeClr val="accent1">
                <a:alpha val="64000"/>
              </a:scheme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2" name="矩形: 剪去对角 81">
            <a:extLst>
              <a:ext uri="{FF2B5EF4-FFF2-40B4-BE49-F238E27FC236}">
                <a16:creationId xmlns:a16="http://schemas.microsoft.com/office/drawing/2014/main" id="{BB703CB3-2883-4997-A4C8-BD6D42849D03}"/>
              </a:ext>
            </a:extLst>
          </p:cNvPr>
          <p:cNvSpPr/>
          <p:nvPr/>
        </p:nvSpPr>
        <p:spPr>
          <a:xfrm rot="16200000">
            <a:off x="6585855" y="1174263"/>
            <a:ext cx="4894380" cy="5459806"/>
          </a:xfrm>
          <a:prstGeom prst="snip2DiagRect">
            <a:avLst>
              <a:gd name="adj1" fmla="val 1676"/>
              <a:gd name="adj2" fmla="val 2235"/>
            </a:avLst>
          </a:prstGeom>
          <a:gradFill flip="none" rotWithShape="1">
            <a:gsLst>
              <a:gs pos="100000">
                <a:schemeClr val="accent1">
                  <a:alpha val="18000"/>
                </a:schemeClr>
              </a:gs>
              <a:gs pos="18000">
                <a:schemeClr val="accent2">
                  <a:alpha val="0"/>
                </a:schemeClr>
              </a:gs>
            </a:gsLst>
            <a:lin ang="16200000" scaled="0"/>
            <a:tileRect/>
          </a:gradFill>
          <a:ln w="6350" cap="flat">
            <a:noFill/>
            <a:prstDash val="solid"/>
            <a:miter/>
          </a:ln>
          <a:effectLst>
            <a:innerShdw blurRad="571500">
              <a:schemeClr val="accent1">
                <a:alpha val="64000"/>
              </a:scheme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E1E275A3-64DD-48D6-AA7B-7463B8A35EA1}"/>
              </a:ext>
            </a:extLst>
          </p:cNvPr>
          <p:cNvSpPr/>
          <p:nvPr/>
        </p:nvSpPr>
        <p:spPr>
          <a:xfrm>
            <a:off x="797697" y="1770118"/>
            <a:ext cx="3185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推动第一批自动驾驶典型项目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E0ABF06-73CE-4897-A60D-B6E263B304FF}"/>
              </a:ext>
            </a:extLst>
          </p:cNvPr>
          <p:cNvSpPr/>
          <p:nvPr/>
        </p:nvSpPr>
        <p:spPr>
          <a:xfrm>
            <a:off x="810397" y="2276120"/>
            <a:ext cx="4256903" cy="13635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</a:rPr>
              <a:t>统筹科研资源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</a:rPr>
              <a:t>结合交通强国建设试点工作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</a:rPr>
              <a:t>指导地方谋划和组织试点示范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</a:rPr>
              <a:t>开展自动驾驶先导应用示范工程</a:t>
            </a:r>
            <a:endParaRPr lang="en-US" altLang="zh-CN" sz="1400" dirty="0">
              <a:solidFill>
                <a:schemeClr val="bg1">
                  <a:lumMod val="95000"/>
                </a:schemeClr>
              </a:solidFill>
            </a:endParaRP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</a:rPr>
              <a:t>形成一批与业务融合度高、可推广的典型项目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898B5200-3D40-4EFC-9EA3-27B550888FED}"/>
              </a:ext>
            </a:extLst>
          </p:cNvPr>
          <p:cNvSpPr/>
          <p:nvPr/>
        </p:nvSpPr>
        <p:spPr>
          <a:xfrm>
            <a:off x="1505870" y="4607570"/>
            <a:ext cx="736586" cy="736586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490C1F0F-D6E0-465C-B290-6D3B05AEEE0D}"/>
              </a:ext>
            </a:extLst>
          </p:cNvPr>
          <p:cNvSpPr/>
          <p:nvPr/>
        </p:nvSpPr>
        <p:spPr>
          <a:xfrm>
            <a:off x="1385220" y="4486920"/>
            <a:ext cx="977886" cy="97788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4444BA8-A304-45C8-AC87-BCF8E4B25A5E}"/>
              </a:ext>
            </a:extLst>
          </p:cNvPr>
          <p:cNvSpPr/>
          <p:nvPr/>
        </p:nvSpPr>
        <p:spPr>
          <a:xfrm>
            <a:off x="1550998" y="4765797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鼓励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90DC1AD-E983-4887-A6EB-B8B15132F79F}"/>
              </a:ext>
            </a:extLst>
          </p:cNvPr>
          <p:cNvGrpSpPr/>
          <p:nvPr/>
        </p:nvGrpSpPr>
        <p:grpSpPr>
          <a:xfrm rot="2700000">
            <a:off x="1317939" y="4448370"/>
            <a:ext cx="1054239" cy="1054986"/>
            <a:chOff x="1384161" y="4581424"/>
            <a:chExt cx="1054239" cy="1054986"/>
          </a:xfrm>
        </p:grpSpPr>
        <p:sp useBgFill="1">
          <p:nvSpPr>
            <p:cNvPr id="9" name="椭圆 8">
              <a:extLst>
                <a:ext uri="{FF2B5EF4-FFF2-40B4-BE49-F238E27FC236}">
                  <a16:creationId xmlns:a16="http://schemas.microsoft.com/office/drawing/2014/main" id="{5BDAEC5F-9ACB-493D-977F-8FB95AAAA362}"/>
                </a:ext>
              </a:extLst>
            </p:cNvPr>
            <p:cNvSpPr/>
            <p:nvPr/>
          </p:nvSpPr>
          <p:spPr>
            <a:xfrm>
              <a:off x="1873206" y="4581424"/>
              <a:ext cx="76302" cy="76302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B6F33A85-D571-4276-B6CA-F69E0F9336B6}"/>
                </a:ext>
              </a:extLst>
            </p:cNvPr>
            <p:cNvSpPr/>
            <p:nvPr/>
          </p:nvSpPr>
          <p:spPr>
            <a:xfrm>
              <a:off x="1873206" y="5560108"/>
              <a:ext cx="76302" cy="76302"/>
            </a:xfrm>
            <a:prstGeom prst="ellipse">
              <a:avLst/>
            </a:prstGeom>
            <a:gradFill rotWithShape="0">
              <a:gsLst>
                <a:gs pos="5000">
                  <a:schemeClr val="accent3"/>
                </a:gs>
                <a:gs pos="97000">
                  <a:schemeClr val="accent3"/>
                </a:gs>
                <a:gs pos="68000">
                  <a:schemeClr val="accent2">
                    <a:lumMod val="80000"/>
                  </a:schemeClr>
                </a:gs>
              </a:gsLst>
              <a:lin ang="7800000" scaled="0"/>
              <a:tileRect l="-2454989" t="-6004330" r="-13423622" b="-2883639"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46A6568D-9B3F-4CE2-8C15-DC872AC2225D}"/>
                </a:ext>
              </a:extLst>
            </p:cNvPr>
            <p:cNvSpPr/>
            <p:nvPr/>
          </p:nvSpPr>
          <p:spPr>
            <a:xfrm>
              <a:off x="2362098" y="5070766"/>
              <a:ext cx="76302" cy="76302"/>
            </a:xfrm>
            <a:prstGeom prst="ellipse">
              <a:avLst/>
            </a:prstGeom>
            <a:gradFill rotWithShape="0">
              <a:gsLst>
                <a:gs pos="5000">
                  <a:schemeClr val="accent3"/>
                </a:gs>
                <a:gs pos="97000">
                  <a:schemeClr val="accent3"/>
                </a:gs>
                <a:gs pos="68000">
                  <a:schemeClr val="accent2">
                    <a:lumMod val="80000"/>
                  </a:schemeClr>
                </a:gs>
              </a:gsLst>
              <a:lin ang="7800000" scaled="0"/>
              <a:tileRect l="-2454989" t="-6004330" r="-13423622" b="-2883639"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C52613CC-95C1-41A2-A64B-23ED1976B696}"/>
                </a:ext>
              </a:extLst>
            </p:cNvPr>
            <p:cNvSpPr/>
            <p:nvPr/>
          </p:nvSpPr>
          <p:spPr>
            <a:xfrm>
              <a:off x="1384161" y="5070766"/>
              <a:ext cx="76302" cy="76302"/>
            </a:xfrm>
            <a:prstGeom prst="ellipse">
              <a:avLst/>
            </a:prstGeom>
            <a:gradFill rotWithShape="0">
              <a:gsLst>
                <a:gs pos="5000">
                  <a:schemeClr val="accent3"/>
                </a:gs>
                <a:gs pos="97000">
                  <a:schemeClr val="accent3"/>
                </a:gs>
                <a:gs pos="68000">
                  <a:schemeClr val="accent2">
                    <a:lumMod val="80000"/>
                  </a:schemeClr>
                </a:gs>
              </a:gsLst>
              <a:lin ang="7800000" scaled="0"/>
              <a:tileRect l="-2454989" t="-6004330" r="-13423622" b="-2883639"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F66F6A47-DE34-45FF-949F-592FD71F828B}"/>
              </a:ext>
            </a:extLst>
          </p:cNvPr>
          <p:cNvSpPr/>
          <p:nvPr/>
        </p:nvSpPr>
        <p:spPr>
          <a:xfrm>
            <a:off x="779872" y="4416810"/>
            <a:ext cx="620094" cy="25399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>
              <a:gradFill>
                <a:gsLst>
                  <a:gs pos="0">
                    <a:schemeClr val="accent1">
                      <a:lumMod val="15000"/>
                      <a:lumOff val="8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82ABEDA7-0A3B-4B70-9D73-B1E9E8787E6B}"/>
              </a:ext>
            </a:extLst>
          </p:cNvPr>
          <p:cNvSpPr/>
          <p:nvPr/>
        </p:nvSpPr>
        <p:spPr>
          <a:xfrm>
            <a:off x="2329803" y="4416810"/>
            <a:ext cx="620094" cy="25399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>
              <a:gradFill>
                <a:gsLst>
                  <a:gs pos="0">
                    <a:schemeClr val="accent1">
                      <a:lumMod val="15000"/>
                      <a:lumOff val="8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A9781001-917F-4090-BB94-FD2A0C46E7D0}"/>
              </a:ext>
            </a:extLst>
          </p:cNvPr>
          <p:cNvSpPr/>
          <p:nvPr/>
        </p:nvSpPr>
        <p:spPr>
          <a:xfrm>
            <a:off x="779872" y="5284246"/>
            <a:ext cx="620094" cy="25399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>
              <a:gradFill>
                <a:gsLst>
                  <a:gs pos="0">
                    <a:schemeClr val="accent1">
                      <a:lumMod val="15000"/>
                      <a:lumOff val="8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A729BDE1-B3EA-45DB-9D4D-FF113BF539CF}"/>
              </a:ext>
            </a:extLst>
          </p:cNvPr>
          <p:cNvSpPr/>
          <p:nvPr/>
        </p:nvSpPr>
        <p:spPr>
          <a:xfrm>
            <a:off x="2329803" y="5284246"/>
            <a:ext cx="620094" cy="25399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>
              <a:gradFill>
                <a:gsLst>
                  <a:gs pos="0">
                    <a:schemeClr val="accent1">
                      <a:lumMod val="15000"/>
                      <a:lumOff val="8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CA119455-A741-49B4-9E30-001170524355}"/>
              </a:ext>
            </a:extLst>
          </p:cNvPr>
          <p:cNvSpPr/>
          <p:nvPr/>
        </p:nvSpPr>
        <p:spPr>
          <a:xfrm>
            <a:off x="4074361" y="4550420"/>
            <a:ext cx="850886" cy="850886"/>
          </a:xfrm>
          <a:prstGeom prst="ellipse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58EE8570-4138-4487-803D-8A6251FB5E02}"/>
              </a:ext>
            </a:extLst>
          </p:cNvPr>
          <p:cNvSpPr/>
          <p:nvPr/>
        </p:nvSpPr>
        <p:spPr>
          <a:xfrm>
            <a:off x="4131511" y="4607570"/>
            <a:ext cx="736586" cy="736586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057F3839-4FFF-462D-AF47-D5265C4B7123}"/>
              </a:ext>
            </a:extLst>
          </p:cNvPr>
          <p:cNvSpPr/>
          <p:nvPr/>
        </p:nvSpPr>
        <p:spPr>
          <a:xfrm>
            <a:off x="4010861" y="4486920"/>
            <a:ext cx="977886" cy="97788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E42A51F8-D5B2-48E5-9B4E-3766A542DFA6}"/>
              </a:ext>
            </a:extLst>
          </p:cNvPr>
          <p:cNvSpPr/>
          <p:nvPr/>
        </p:nvSpPr>
        <p:spPr>
          <a:xfrm>
            <a:off x="4176639" y="4765797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加强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E6A2FA7-9B37-4998-B715-004DD70CDCC0}"/>
              </a:ext>
            </a:extLst>
          </p:cNvPr>
          <p:cNvGrpSpPr/>
          <p:nvPr/>
        </p:nvGrpSpPr>
        <p:grpSpPr>
          <a:xfrm rot="2700000">
            <a:off x="3972608" y="4448370"/>
            <a:ext cx="1054239" cy="1054986"/>
            <a:chOff x="1384161" y="4581424"/>
            <a:chExt cx="1054239" cy="1054986"/>
          </a:xfrm>
        </p:grpSpPr>
        <p:sp useBgFill="1">
          <p:nvSpPr>
            <p:cNvPr id="43" name="椭圆 42">
              <a:extLst>
                <a:ext uri="{FF2B5EF4-FFF2-40B4-BE49-F238E27FC236}">
                  <a16:creationId xmlns:a16="http://schemas.microsoft.com/office/drawing/2014/main" id="{14FED138-8B02-470D-948E-515E973088BA}"/>
                </a:ext>
              </a:extLst>
            </p:cNvPr>
            <p:cNvSpPr/>
            <p:nvPr/>
          </p:nvSpPr>
          <p:spPr>
            <a:xfrm>
              <a:off x="1873206" y="4581424"/>
              <a:ext cx="76302" cy="76302"/>
            </a:xfrm>
            <a:prstGeom prst="ellips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71D0B459-1DCD-4EA9-A231-44DE2FBF5B47}"/>
                </a:ext>
              </a:extLst>
            </p:cNvPr>
            <p:cNvSpPr/>
            <p:nvPr/>
          </p:nvSpPr>
          <p:spPr>
            <a:xfrm>
              <a:off x="1873206" y="5560108"/>
              <a:ext cx="76302" cy="76302"/>
            </a:xfrm>
            <a:prstGeom prst="ellipse">
              <a:avLst/>
            </a:prstGeom>
            <a:gradFill rotWithShape="0">
              <a:gsLst>
                <a:gs pos="5000">
                  <a:schemeClr val="accent3"/>
                </a:gs>
                <a:gs pos="97000">
                  <a:schemeClr val="accent3"/>
                </a:gs>
                <a:gs pos="68000">
                  <a:schemeClr val="accent2">
                    <a:lumMod val="80000"/>
                  </a:schemeClr>
                </a:gs>
              </a:gsLst>
              <a:lin ang="7800000" scaled="0"/>
              <a:tileRect l="-2454989" t="-6004330" r="-13423622" b="-2883639"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98508E88-5970-4729-BF99-839A241FBD00}"/>
                </a:ext>
              </a:extLst>
            </p:cNvPr>
            <p:cNvSpPr/>
            <p:nvPr/>
          </p:nvSpPr>
          <p:spPr>
            <a:xfrm>
              <a:off x="2362098" y="5070766"/>
              <a:ext cx="76302" cy="76302"/>
            </a:xfrm>
            <a:prstGeom prst="ellipse">
              <a:avLst/>
            </a:prstGeom>
            <a:gradFill rotWithShape="0">
              <a:gsLst>
                <a:gs pos="5000">
                  <a:schemeClr val="accent3"/>
                </a:gs>
                <a:gs pos="97000">
                  <a:schemeClr val="accent3"/>
                </a:gs>
                <a:gs pos="68000">
                  <a:schemeClr val="accent2">
                    <a:lumMod val="80000"/>
                  </a:schemeClr>
                </a:gs>
              </a:gsLst>
              <a:lin ang="7800000" scaled="0"/>
              <a:tileRect l="-2454989" t="-6004330" r="-13423622" b="-2883639"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87CB0CCC-D022-474B-97E0-37300E3AEED9}"/>
                </a:ext>
              </a:extLst>
            </p:cNvPr>
            <p:cNvSpPr/>
            <p:nvPr/>
          </p:nvSpPr>
          <p:spPr>
            <a:xfrm>
              <a:off x="1384161" y="5070766"/>
              <a:ext cx="76302" cy="76302"/>
            </a:xfrm>
            <a:prstGeom prst="ellipse">
              <a:avLst/>
            </a:prstGeom>
            <a:gradFill rotWithShape="0">
              <a:gsLst>
                <a:gs pos="5000">
                  <a:schemeClr val="accent3"/>
                </a:gs>
                <a:gs pos="97000">
                  <a:schemeClr val="accent3"/>
                </a:gs>
                <a:gs pos="68000">
                  <a:schemeClr val="accent2">
                    <a:lumMod val="80000"/>
                  </a:schemeClr>
                </a:gs>
              </a:gsLst>
              <a:lin ang="7800000" scaled="0"/>
              <a:tileRect l="-2454989" t="-6004330" r="-13423622" b="-2883639"/>
            </a:gra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816E2582-646B-4C64-8EF9-DB5B4BE93D89}"/>
              </a:ext>
            </a:extLst>
          </p:cNvPr>
          <p:cNvSpPr/>
          <p:nvPr/>
        </p:nvSpPr>
        <p:spPr>
          <a:xfrm>
            <a:off x="3405513" y="4416810"/>
            <a:ext cx="620094" cy="25399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>
              <a:gradFill>
                <a:gsLst>
                  <a:gs pos="0">
                    <a:schemeClr val="accent1">
                      <a:lumMod val="15000"/>
                      <a:lumOff val="8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7F5C3001-AC5D-4831-AE49-890BD9D5B5F7}"/>
              </a:ext>
            </a:extLst>
          </p:cNvPr>
          <p:cNvSpPr/>
          <p:nvPr/>
        </p:nvSpPr>
        <p:spPr>
          <a:xfrm>
            <a:off x="4955444" y="4416810"/>
            <a:ext cx="620094" cy="25399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>
              <a:gradFill>
                <a:gsLst>
                  <a:gs pos="0">
                    <a:schemeClr val="accent1">
                      <a:lumMod val="15000"/>
                      <a:lumOff val="8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E2A26E95-9FC7-4686-8A01-43D9F8623E22}"/>
              </a:ext>
            </a:extLst>
          </p:cNvPr>
          <p:cNvSpPr/>
          <p:nvPr/>
        </p:nvSpPr>
        <p:spPr>
          <a:xfrm>
            <a:off x="3405513" y="5284246"/>
            <a:ext cx="620094" cy="25399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>
              <a:gradFill>
                <a:gsLst>
                  <a:gs pos="0">
                    <a:schemeClr val="accent1">
                      <a:lumMod val="15000"/>
                      <a:lumOff val="8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96459DF3-1801-4EB6-A2CD-B8D3A82401F7}"/>
              </a:ext>
            </a:extLst>
          </p:cNvPr>
          <p:cNvSpPr/>
          <p:nvPr/>
        </p:nvSpPr>
        <p:spPr>
          <a:xfrm>
            <a:off x="4955444" y="5284246"/>
            <a:ext cx="620094" cy="25399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>
              <a:gradFill>
                <a:gsLst>
                  <a:gs pos="0">
                    <a:schemeClr val="accent1">
                      <a:lumMod val="15000"/>
                      <a:lumOff val="8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36FA09D3-9A8B-4FE2-8D28-6884B9AFE02F}"/>
              </a:ext>
            </a:extLst>
          </p:cNvPr>
          <p:cNvSpPr/>
          <p:nvPr/>
        </p:nvSpPr>
        <p:spPr>
          <a:xfrm>
            <a:off x="912189" y="4386889"/>
            <a:ext cx="3642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产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D7354AC7-7F58-4871-A8A2-89C45D132B99}"/>
              </a:ext>
            </a:extLst>
          </p:cNvPr>
          <p:cNvSpPr/>
          <p:nvPr/>
        </p:nvSpPr>
        <p:spPr>
          <a:xfrm>
            <a:off x="2460923" y="4386889"/>
            <a:ext cx="3642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学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AB6169B8-03F7-41FB-AAB9-DF6F2718D5C4}"/>
              </a:ext>
            </a:extLst>
          </p:cNvPr>
          <p:cNvSpPr/>
          <p:nvPr/>
        </p:nvSpPr>
        <p:spPr>
          <a:xfrm>
            <a:off x="912189" y="5247670"/>
            <a:ext cx="3642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用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ABC138D7-82AE-471E-8215-7E2722F6FF21}"/>
              </a:ext>
            </a:extLst>
          </p:cNvPr>
          <p:cNvSpPr/>
          <p:nvPr/>
        </p:nvSpPr>
        <p:spPr>
          <a:xfrm>
            <a:off x="2460923" y="5247670"/>
            <a:ext cx="3642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研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AD08C3D2-6146-4645-BB14-9A487104A4B2}"/>
              </a:ext>
            </a:extLst>
          </p:cNvPr>
          <p:cNvSpPr/>
          <p:nvPr/>
        </p:nvSpPr>
        <p:spPr>
          <a:xfrm>
            <a:off x="3350652" y="4386889"/>
            <a:ext cx="7261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技术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AF9D7F3C-0450-469B-9A46-35140D5276FE}"/>
              </a:ext>
            </a:extLst>
          </p:cNvPr>
          <p:cNvSpPr/>
          <p:nvPr/>
        </p:nvSpPr>
        <p:spPr>
          <a:xfrm>
            <a:off x="4899386" y="4386889"/>
            <a:ext cx="7261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管理</a:t>
            </a: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8DF332C1-31A2-41C1-8EAC-6EFBBD8EE295}"/>
              </a:ext>
            </a:extLst>
          </p:cNvPr>
          <p:cNvSpPr/>
          <p:nvPr/>
        </p:nvSpPr>
        <p:spPr>
          <a:xfrm>
            <a:off x="3350652" y="5247670"/>
            <a:ext cx="7261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伦理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089D2E06-61AE-4252-A174-8016FB81C33D}"/>
              </a:ext>
            </a:extLst>
          </p:cNvPr>
          <p:cNvSpPr/>
          <p:nvPr/>
        </p:nvSpPr>
        <p:spPr>
          <a:xfrm>
            <a:off x="4899386" y="5247670"/>
            <a:ext cx="7261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标准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B19BE2DF-258C-4CBE-8D42-35739F52CE05}"/>
              </a:ext>
            </a:extLst>
          </p:cNvPr>
          <p:cNvSpPr/>
          <p:nvPr/>
        </p:nvSpPr>
        <p:spPr>
          <a:xfrm>
            <a:off x="6600280" y="1770118"/>
            <a:ext cx="34563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实现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L3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级以上高级自动驾驶应用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BE724BC4-0DF2-472B-8E0A-94205841738B}"/>
              </a:ext>
            </a:extLst>
          </p:cNvPr>
          <p:cNvCxnSpPr/>
          <p:nvPr/>
        </p:nvCxnSpPr>
        <p:spPr>
          <a:xfrm>
            <a:off x="798285" y="4063998"/>
            <a:ext cx="4760686" cy="0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7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DB9F9962-D99F-4291-B91B-FC2AD5C23808}"/>
              </a:ext>
            </a:extLst>
          </p:cNvPr>
          <p:cNvCxnSpPr>
            <a:cxnSpLocks/>
          </p:cNvCxnSpPr>
          <p:nvPr/>
        </p:nvCxnSpPr>
        <p:spPr>
          <a:xfrm flipH="1">
            <a:off x="798285" y="5892797"/>
            <a:ext cx="4760686" cy="0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7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id="{1E664A14-4BDD-4D3D-99EF-4B77B2963388}"/>
              </a:ext>
            </a:extLst>
          </p:cNvPr>
          <p:cNvSpPr/>
          <p:nvPr/>
        </p:nvSpPr>
        <p:spPr>
          <a:xfrm>
            <a:off x="6706385" y="2304729"/>
            <a:ext cx="17427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</a:rPr>
              <a:t>“智能网联”设施建设</a:t>
            </a: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667D6377-E345-42B1-B7BB-91B1A8E06FC9}"/>
              </a:ext>
            </a:extLst>
          </p:cNvPr>
          <p:cNvSpPr/>
          <p:nvPr/>
        </p:nvSpPr>
        <p:spPr>
          <a:xfrm>
            <a:off x="8659008" y="2304729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应用推广工程</a:t>
            </a: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92A4FAD6-752D-4610-B4B3-BFBDD9A48CA4}"/>
              </a:ext>
            </a:extLst>
          </p:cNvPr>
          <p:cNvSpPr/>
          <p:nvPr/>
        </p:nvSpPr>
        <p:spPr>
          <a:xfrm>
            <a:off x="6621518" y="2683072"/>
            <a:ext cx="4760085" cy="1368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开展车联网应用创新示范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打造国家级车联网先导区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加快智能网联汽车道路基础设施建设、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5G-V2X 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车联网示范网络建设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提升协同能力</a:t>
            </a:r>
          </a:p>
        </p:txBody>
      </p:sp>
      <p:sp>
        <p:nvSpPr>
          <p:cNvPr id="91" name="椭圆 90">
            <a:extLst>
              <a:ext uri="{FF2B5EF4-FFF2-40B4-BE49-F238E27FC236}">
                <a16:creationId xmlns:a16="http://schemas.microsoft.com/office/drawing/2014/main" id="{5C1581A9-8082-4734-93E4-EDFB21DE1D37}"/>
              </a:ext>
            </a:extLst>
          </p:cNvPr>
          <p:cNvSpPr>
            <a:spLocks/>
          </p:cNvSpPr>
          <p:nvPr/>
        </p:nvSpPr>
        <p:spPr>
          <a:xfrm>
            <a:off x="8175202" y="4022020"/>
            <a:ext cx="2086398" cy="2086398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46000">
                <a:schemeClr val="accent2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 w="9525" cap="rnd" cmpd="sng" algn="ctr">
            <a:gradFill flip="none" rotWithShape="1">
              <a:gsLst>
                <a:gs pos="0">
                  <a:srgbClr val="00FFFF">
                    <a:lumMod val="5000"/>
                    <a:lumOff val="95000"/>
                    <a:alpha val="0"/>
                  </a:srgbClr>
                </a:gs>
                <a:gs pos="44000">
                  <a:srgbClr val="016DFF">
                    <a:alpha val="56000"/>
                  </a:srgbClr>
                </a:gs>
                <a:gs pos="100000">
                  <a:srgbClr val="016DFF"/>
                </a:gs>
              </a:gsLst>
              <a:lin ang="0" scaled="1"/>
              <a:tileRect/>
            </a:gradFill>
            <a:prstDash val="sysDot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B824D75E-B63F-4644-836C-C7E2159E008E}"/>
              </a:ext>
            </a:extLst>
          </p:cNvPr>
          <p:cNvSpPr/>
          <p:nvPr/>
        </p:nvSpPr>
        <p:spPr>
          <a:xfrm>
            <a:off x="8813831" y="4660649"/>
            <a:ext cx="809140" cy="809140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矩形: 圆角 108">
            <a:extLst>
              <a:ext uri="{FF2B5EF4-FFF2-40B4-BE49-F238E27FC236}">
                <a16:creationId xmlns:a16="http://schemas.microsoft.com/office/drawing/2014/main" id="{D8B5B1EB-1D26-4CB6-B6C8-F47E0E613F4A}"/>
              </a:ext>
            </a:extLst>
          </p:cNvPr>
          <p:cNvSpPr/>
          <p:nvPr/>
        </p:nvSpPr>
        <p:spPr>
          <a:xfrm>
            <a:off x="6678785" y="4414712"/>
            <a:ext cx="1403268" cy="33029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>
              <a:gradFill>
                <a:gsLst>
                  <a:gs pos="0">
                    <a:schemeClr val="accent1">
                      <a:lumMod val="15000"/>
                      <a:lumOff val="8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12" name="椭圆 111">
            <a:extLst>
              <a:ext uri="{FF2B5EF4-FFF2-40B4-BE49-F238E27FC236}">
                <a16:creationId xmlns:a16="http://schemas.microsoft.com/office/drawing/2014/main" id="{79F17BE9-43DF-46DF-9D59-677097DBC1C5}"/>
              </a:ext>
            </a:extLst>
          </p:cNvPr>
          <p:cNvSpPr/>
          <p:nvPr/>
        </p:nvSpPr>
        <p:spPr>
          <a:xfrm rot="3204396">
            <a:off x="8535996" y="4234727"/>
            <a:ext cx="510847" cy="510846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>
              <a:gradFill>
                <a:gsLst>
                  <a:gs pos="0">
                    <a:schemeClr val="accent1">
                      <a:lumMod val="15000"/>
                      <a:lumOff val="8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13" name="椭圆 112">
            <a:extLst>
              <a:ext uri="{FF2B5EF4-FFF2-40B4-BE49-F238E27FC236}">
                <a16:creationId xmlns:a16="http://schemas.microsoft.com/office/drawing/2014/main" id="{31625C00-3601-4D33-805B-98F757061656}"/>
              </a:ext>
            </a:extLst>
          </p:cNvPr>
          <p:cNvSpPr/>
          <p:nvPr/>
        </p:nvSpPr>
        <p:spPr>
          <a:xfrm rot="3204396">
            <a:off x="9377956" y="4226007"/>
            <a:ext cx="510847" cy="510846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>
              <a:gradFill>
                <a:gsLst>
                  <a:gs pos="0">
                    <a:schemeClr val="accent1">
                      <a:lumMod val="15000"/>
                      <a:lumOff val="8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14" name="椭圆 113">
            <a:extLst>
              <a:ext uri="{FF2B5EF4-FFF2-40B4-BE49-F238E27FC236}">
                <a16:creationId xmlns:a16="http://schemas.microsoft.com/office/drawing/2014/main" id="{63928422-1EA6-449E-8053-803E9E138C80}"/>
              </a:ext>
            </a:extLst>
          </p:cNvPr>
          <p:cNvSpPr/>
          <p:nvPr/>
        </p:nvSpPr>
        <p:spPr>
          <a:xfrm rot="3204396">
            <a:off x="9646430" y="5024063"/>
            <a:ext cx="510847" cy="510846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>
              <a:gradFill>
                <a:gsLst>
                  <a:gs pos="0">
                    <a:schemeClr val="accent1">
                      <a:lumMod val="15000"/>
                      <a:lumOff val="8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15" name="椭圆 114">
            <a:extLst>
              <a:ext uri="{FF2B5EF4-FFF2-40B4-BE49-F238E27FC236}">
                <a16:creationId xmlns:a16="http://schemas.microsoft.com/office/drawing/2014/main" id="{75A274CA-4A95-44E2-853A-513DB8AA4BF8}"/>
              </a:ext>
            </a:extLst>
          </p:cNvPr>
          <p:cNvSpPr/>
          <p:nvPr/>
        </p:nvSpPr>
        <p:spPr>
          <a:xfrm rot="3204396">
            <a:off x="8970396" y="5526010"/>
            <a:ext cx="510847" cy="510846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>
              <a:gradFill>
                <a:gsLst>
                  <a:gs pos="0">
                    <a:schemeClr val="accent1">
                      <a:lumMod val="15000"/>
                      <a:lumOff val="8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16" name="椭圆 115">
            <a:extLst>
              <a:ext uri="{FF2B5EF4-FFF2-40B4-BE49-F238E27FC236}">
                <a16:creationId xmlns:a16="http://schemas.microsoft.com/office/drawing/2014/main" id="{032B113E-E846-44D7-9AF5-E56E8EA6C172}"/>
              </a:ext>
            </a:extLst>
          </p:cNvPr>
          <p:cNvSpPr/>
          <p:nvPr/>
        </p:nvSpPr>
        <p:spPr>
          <a:xfrm rot="3204396">
            <a:off x="8284110" y="5038173"/>
            <a:ext cx="510847" cy="510846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>
              <a:gradFill>
                <a:gsLst>
                  <a:gs pos="0">
                    <a:schemeClr val="accent1">
                      <a:lumMod val="15000"/>
                      <a:lumOff val="8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80FB987-FBA8-4060-BD4A-B8424160AD7F}"/>
              </a:ext>
            </a:extLst>
          </p:cNvPr>
          <p:cNvSpPr/>
          <p:nvPr/>
        </p:nvSpPr>
        <p:spPr>
          <a:xfrm>
            <a:off x="8897977" y="472660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协同</a:t>
            </a:r>
            <a:endParaRPr lang="en-US" altLang="zh-CN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能力</a:t>
            </a:r>
          </a:p>
        </p:txBody>
      </p:sp>
      <p:sp>
        <p:nvSpPr>
          <p:cNvPr id="117" name="矩形 116">
            <a:extLst>
              <a:ext uri="{FF2B5EF4-FFF2-40B4-BE49-F238E27FC236}">
                <a16:creationId xmlns:a16="http://schemas.microsoft.com/office/drawing/2014/main" id="{23D574FF-60C9-4FF4-B20D-25E00DE9B594}"/>
              </a:ext>
            </a:extLst>
          </p:cNvPr>
          <p:cNvSpPr/>
          <p:nvPr/>
        </p:nvSpPr>
        <p:spPr>
          <a:xfrm>
            <a:off x="8609318" y="4320710"/>
            <a:ext cx="3642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产</a:t>
            </a: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6F81B996-62C3-49F9-8FD2-F80C30D246E9}"/>
              </a:ext>
            </a:extLst>
          </p:cNvPr>
          <p:cNvSpPr/>
          <p:nvPr/>
        </p:nvSpPr>
        <p:spPr>
          <a:xfrm>
            <a:off x="9459664" y="4320710"/>
            <a:ext cx="3642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车</a:t>
            </a:r>
          </a:p>
        </p:txBody>
      </p:sp>
      <p:sp>
        <p:nvSpPr>
          <p:cNvPr id="119" name="矩形 118">
            <a:extLst>
              <a:ext uri="{FF2B5EF4-FFF2-40B4-BE49-F238E27FC236}">
                <a16:creationId xmlns:a16="http://schemas.microsoft.com/office/drawing/2014/main" id="{A5043BB9-1DAC-4AF1-B627-70BA6555D41E}"/>
              </a:ext>
            </a:extLst>
          </p:cNvPr>
          <p:cNvSpPr/>
          <p:nvPr/>
        </p:nvSpPr>
        <p:spPr>
          <a:xfrm>
            <a:off x="9734680" y="5129316"/>
            <a:ext cx="3642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路</a:t>
            </a:r>
          </a:p>
        </p:txBody>
      </p:sp>
      <p:sp>
        <p:nvSpPr>
          <p:cNvPr id="120" name="矩形 119">
            <a:extLst>
              <a:ext uri="{FF2B5EF4-FFF2-40B4-BE49-F238E27FC236}">
                <a16:creationId xmlns:a16="http://schemas.microsoft.com/office/drawing/2014/main" id="{E95F9788-CB09-4AF0-98FF-0B4BD894B275}"/>
              </a:ext>
            </a:extLst>
          </p:cNvPr>
          <p:cNvSpPr/>
          <p:nvPr/>
        </p:nvSpPr>
        <p:spPr>
          <a:xfrm>
            <a:off x="8350619" y="5129316"/>
            <a:ext cx="3642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网</a:t>
            </a: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id="{CF39B588-7EDB-42D4-88F5-F43369751743}"/>
              </a:ext>
            </a:extLst>
          </p:cNvPr>
          <p:cNvSpPr/>
          <p:nvPr/>
        </p:nvSpPr>
        <p:spPr>
          <a:xfrm>
            <a:off x="9047719" y="5633598"/>
            <a:ext cx="3642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云</a:t>
            </a:r>
          </a:p>
        </p:txBody>
      </p:sp>
      <p:sp>
        <p:nvSpPr>
          <p:cNvPr id="124" name="矩形: 圆角 123">
            <a:extLst>
              <a:ext uri="{FF2B5EF4-FFF2-40B4-BE49-F238E27FC236}">
                <a16:creationId xmlns:a16="http://schemas.microsoft.com/office/drawing/2014/main" id="{A0A4A411-C929-415A-8465-8FF025E1A905}"/>
              </a:ext>
            </a:extLst>
          </p:cNvPr>
          <p:cNvSpPr/>
          <p:nvPr/>
        </p:nvSpPr>
        <p:spPr>
          <a:xfrm>
            <a:off x="6678785" y="5408810"/>
            <a:ext cx="1403268" cy="33029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>
              <a:gradFill>
                <a:gsLst>
                  <a:gs pos="0">
                    <a:schemeClr val="accent1">
                      <a:lumMod val="15000"/>
                      <a:lumOff val="8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25" name="矩形: 圆角 124">
            <a:extLst>
              <a:ext uri="{FF2B5EF4-FFF2-40B4-BE49-F238E27FC236}">
                <a16:creationId xmlns:a16="http://schemas.microsoft.com/office/drawing/2014/main" id="{738BDFDF-9CA0-4633-A5FC-5E2B7BCC2C54}"/>
              </a:ext>
            </a:extLst>
          </p:cNvPr>
          <p:cNvSpPr/>
          <p:nvPr/>
        </p:nvSpPr>
        <p:spPr>
          <a:xfrm>
            <a:off x="10348977" y="4414712"/>
            <a:ext cx="1403268" cy="33029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>
              <a:gradFill>
                <a:gsLst>
                  <a:gs pos="0">
                    <a:schemeClr val="accent1">
                      <a:lumMod val="15000"/>
                      <a:lumOff val="8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26" name="矩形: 圆角 125">
            <a:extLst>
              <a:ext uri="{FF2B5EF4-FFF2-40B4-BE49-F238E27FC236}">
                <a16:creationId xmlns:a16="http://schemas.microsoft.com/office/drawing/2014/main" id="{8E8AB99B-80D8-4853-856A-84680BBCE4F8}"/>
              </a:ext>
            </a:extLst>
          </p:cNvPr>
          <p:cNvSpPr/>
          <p:nvPr/>
        </p:nvSpPr>
        <p:spPr>
          <a:xfrm>
            <a:off x="10348977" y="5408810"/>
            <a:ext cx="1403268" cy="33029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/>
              </a:gs>
              <a:gs pos="55000">
                <a:schemeClr val="accent2">
                  <a:alpha val="0"/>
                </a:schemeClr>
              </a:gs>
            </a:gsLst>
            <a:lin ang="2700000" scaled="1"/>
            <a:tileRect/>
          </a:gra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>
              <a:gradFill>
                <a:gsLst>
                  <a:gs pos="0">
                    <a:schemeClr val="accent1">
                      <a:lumMod val="15000"/>
                      <a:lumOff val="85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 useBgFill="1">
        <p:nvSpPr>
          <p:cNvPr id="127" name="椭圆 126">
            <a:extLst>
              <a:ext uri="{FF2B5EF4-FFF2-40B4-BE49-F238E27FC236}">
                <a16:creationId xmlns:a16="http://schemas.microsoft.com/office/drawing/2014/main" id="{A28AD098-F075-4E1E-9B92-67DC77751A0D}"/>
              </a:ext>
            </a:extLst>
          </p:cNvPr>
          <p:cNvSpPr/>
          <p:nvPr/>
        </p:nvSpPr>
        <p:spPr>
          <a:xfrm rot="2700000">
            <a:off x="8268651" y="4538197"/>
            <a:ext cx="76302" cy="76302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8" name="椭圆 127">
            <a:extLst>
              <a:ext uri="{FF2B5EF4-FFF2-40B4-BE49-F238E27FC236}">
                <a16:creationId xmlns:a16="http://schemas.microsoft.com/office/drawing/2014/main" id="{986699FA-A7F5-40D1-94DA-374E961E030F}"/>
              </a:ext>
            </a:extLst>
          </p:cNvPr>
          <p:cNvSpPr/>
          <p:nvPr/>
        </p:nvSpPr>
        <p:spPr>
          <a:xfrm rot="2700000">
            <a:off x="8268651" y="5543295"/>
            <a:ext cx="76302" cy="76302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9" name="椭圆 128">
            <a:extLst>
              <a:ext uri="{FF2B5EF4-FFF2-40B4-BE49-F238E27FC236}">
                <a16:creationId xmlns:a16="http://schemas.microsoft.com/office/drawing/2014/main" id="{CD2DA29D-03AE-4C16-AAC7-47FB12D84D4C}"/>
              </a:ext>
            </a:extLst>
          </p:cNvPr>
          <p:cNvSpPr/>
          <p:nvPr/>
        </p:nvSpPr>
        <p:spPr>
          <a:xfrm rot="2700000">
            <a:off x="10098071" y="4538196"/>
            <a:ext cx="76302" cy="76302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0" name="椭圆 129">
            <a:extLst>
              <a:ext uri="{FF2B5EF4-FFF2-40B4-BE49-F238E27FC236}">
                <a16:creationId xmlns:a16="http://schemas.microsoft.com/office/drawing/2014/main" id="{82CE8E52-44FE-4372-B34E-D83DEDCFAF96}"/>
              </a:ext>
            </a:extLst>
          </p:cNvPr>
          <p:cNvSpPr/>
          <p:nvPr/>
        </p:nvSpPr>
        <p:spPr>
          <a:xfrm rot="2700000">
            <a:off x="10085371" y="5543294"/>
            <a:ext cx="76302" cy="76302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958ECB39-D7CD-4167-9C0D-2E4AE00EEEAC}"/>
              </a:ext>
            </a:extLst>
          </p:cNvPr>
          <p:cNvSpPr/>
          <p:nvPr/>
        </p:nvSpPr>
        <p:spPr>
          <a:xfrm>
            <a:off x="6756522" y="4412766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车载智能设备</a:t>
            </a: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id="{C57CE0EE-F53B-4DD8-8968-176427911264}"/>
              </a:ext>
            </a:extLst>
          </p:cNvPr>
          <p:cNvSpPr/>
          <p:nvPr/>
        </p:nvSpPr>
        <p:spPr>
          <a:xfrm>
            <a:off x="10421522" y="4412766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路侧通信设备</a:t>
            </a: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8D141F5B-E2EB-426D-AA44-484250D9676A}"/>
              </a:ext>
            </a:extLst>
          </p:cNvPr>
          <p:cNvSpPr/>
          <p:nvPr/>
        </p:nvSpPr>
        <p:spPr>
          <a:xfrm>
            <a:off x="6756522" y="5424703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道路基础设施</a:t>
            </a: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id="{7625826B-EB6F-4598-83BD-028FD31C8B97}"/>
              </a:ext>
            </a:extLst>
          </p:cNvPr>
          <p:cNvSpPr/>
          <p:nvPr/>
        </p:nvSpPr>
        <p:spPr>
          <a:xfrm>
            <a:off x="10421522" y="5424703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智能管控设施</a:t>
            </a:r>
          </a:p>
        </p:txBody>
      </p:sp>
      <p:sp>
        <p:nvSpPr>
          <p:cNvPr id="92" name="任意多边形: 形状 91">
            <a:extLst>
              <a:ext uri="{FF2B5EF4-FFF2-40B4-BE49-F238E27FC236}">
                <a16:creationId xmlns:a16="http://schemas.microsoft.com/office/drawing/2014/main" id="{69E9CDA2-14C6-4044-9553-5CF0F254307E}"/>
              </a:ext>
            </a:extLst>
          </p:cNvPr>
          <p:cNvSpPr/>
          <p:nvPr/>
        </p:nvSpPr>
        <p:spPr>
          <a:xfrm rot="5400000" flipH="1">
            <a:off x="5643826" y="1371564"/>
            <a:ext cx="301262" cy="337906"/>
          </a:xfrm>
          <a:custGeom>
            <a:avLst/>
            <a:gdLst>
              <a:gd name="connsiteX0" fmla="*/ 301262 w 301262"/>
              <a:gd name="connsiteY0" fmla="*/ 337906 h 337906"/>
              <a:gd name="connsiteX1" fmla="*/ 301262 w 301262"/>
              <a:gd name="connsiteY1" fmla="*/ 149952 h 337906"/>
              <a:gd name="connsiteX2" fmla="*/ 151310 w 301262"/>
              <a:gd name="connsiteY2" fmla="*/ 0 h 337906"/>
              <a:gd name="connsiteX3" fmla="*/ 0 w 301262"/>
              <a:gd name="connsiteY3" fmla="*/ 0 h 337906"/>
              <a:gd name="connsiteX4" fmla="*/ 0 w 301262"/>
              <a:gd name="connsiteY4" fmla="*/ 337906 h 337906"/>
              <a:gd name="connsiteX0" fmla="*/ 0 w 301262"/>
              <a:gd name="connsiteY0" fmla="*/ 337906 h 429346"/>
              <a:gd name="connsiteX1" fmla="*/ 301262 w 301262"/>
              <a:gd name="connsiteY1" fmla="*/ 337906 h 429346"/>
              <a:gd name="connsiteX2" fmla="*/ 301262 w 301262"/>
              <a:gd name="connsiteY2" fmla="*/ 149952 h 429346"/>
              <a:gd name="connsiteX3" fmla="*/ 151310 w 301262"/>
              <a:gd name="connsiteY3" fmla="*/ 0 h 429346"/>
              <a:gd name="connsiteX4" fmla="*/ 0 w 301262"/>
              <a:gd name="connsiteY4" fmla="*/ 0 h 429346"/>
              <a:gd name="connsiteX5" fmla="*/ 91440 w 301262"/>
              <a:gd name="connsiteY5" fmla="*/ 429346 h 429346"/>
              <a:gd name="connsiteX0" fmla="*/ 0 w 301262"/>
              <a:gd name="connsiteY0" fmla="*/ 337906 h 337906"/>
              <a:gd name="connsiteX1" fmla="*/ 301262 w 301262"/>
              <a:gd name="connsiteY1" fmla="*/ 337906 h 337906"/>
              <a:gd name="connsiteX2" fmla="*/ 301262 w 301262"/>
              <a:gd name="connsiteY2" fmla="*/ 149952 h 337906"/>
              <a:gd name="connsiteX3" fmla="*/ 151310 w 301262"/>
              <a:gd name="connsiteY3" fmla="*/ 0 h 337906"/>
              <a:gd name="connsiteX4" fmla="*/ 0 w 301262"/>
              <a:gd name="connsiteY4" fmla="*/ 0 h 337906"/>
              <a:gd name="connsiteX0" fmla="*/ 301262 w 301262"/>
              <a:gd name="connsiteY0" fmla="*/ 337906 h 337906"/>
              <a:gd name="connsiteX1" fmla="*/ 301262 w 301262"/>
              <a:gd name="connsiteY1" fmla="*/ 149952 h 337906"/>
              <a:gd name="connsiteX2" fmla="*/ 151310 w 301262"/>
              <a:gd name="connsiteY2" fmla="*/ 0 h 337906"/>
              <a:gd name="connsiteX3" fmla="*/ 0 w 301262"/>
              <a:gd name="connsiteY3" fmla="*/ 0 h 337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1262" h="337906">
                <a:moveTo>
                  <a:pt x="301262" y="337906"/>
                </a:moveTo>
                <a:lnTo>
                  <a:pt x="301262" y="149952"/>
                </a:lnTo>
                <a:lnTo>
                  <a:pt x="151310" y="0"/>
                </a:lnTo>
                <a:lnTo>
                  <a:pt x="0" y="0"/>
                </a:lnTo>
              </a:path>
            </a:pathLst>
          </a:custGeom>
          <a:noFill/>
          <a:ln w="25400" cap="flat">
            <a:solidFill>
              <a:schemeClr val="accent1">
                <a:lumMod val="20000"/>
                <a:lumOff val="80000"/>
              </a:schemeClr>
            </a:solidFill>
            <a:prstDash val="solid"/>
            <a:miter/>
          </a:ln>
          <a:effectLst>
            <a:innerShdw blurRad="571500">
              <a:schemeClr val="accent1">
                <a:alpha val="64000"/>
              </a:scheme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35113BB5-8327-40AB-93D6-EE7CFFB60E74}"/>
              </a:ext>
            </a:extLst>
          </p:cNvPr>
          <p:cNvSpPr/>
          <p:nvPr/>
        </p:nvSpPr>
        <p:spPr>
          <a:xfrm rot="16200000">
            <a:off x="6210621" y="6121587"/>
            <a:ext cx="314827" cy="278892"/>
          </a:xfrm>
          <a:custGeom>
            <a:avLst/>
            <a:gdLst>
              <a:gd name="connsiteX0" fmla="*/ 314827 w 314827"/>
              <a:gd name="connsiteY0" fmla="*/ 0 h 278892"/>
              <a:gd name="connsiteX1" fmla="*/ 314827 w 314827"/>
              <a:gd name="connsiteY1" fmla="*/ 278892 h 278892"/>
              <a:gd name="connsiteX2" fmla="*/ 0 w 314827"/>
              <a:gd name="connsiteY2" fmla="*/ 278892 h 278892"/>
              <a:gd name="connsiteX3" fmla="*/ 0 w 314827"/>
              <a:gd name="connsiteY3" fmla="*/ 121842 h 278892"/>
              <a:gd name="connsiteX4" fmla="*/ 121842 w 314827"/>
              <a:gd name="connsiteY4" fmla="*/ 0 h 278892"/>
              <a:gd name="connsiteX0" fmla="*/ 314827 w 406267"/>
              <a:gd name="connsiteY0" fmla="*/ 278892 h 370332"/>
              <a:gd name="connsiteX1" fmla="*/ 0 w 406267"/>
              <a:gd name="connsiteY1" fmla="*/ 278892 h 370332"/>
              <a:gd name="connsiteX2" fmla="*/ 0 w 406267"/>
              <a:gd name="connsiteY2" fmla="*/ 121842 h 370332"/>
              <a:gd name="connsiteX3" fmla="*/ 121842 w 406267"/>
              <a:gd name="connsiteY3" fmla="*/ 0 h 370332"/>
              <a:gd name="connsiteX4" fmla="*/ 314827 w 406267"/>
              <a:gd name="connsiteY4" fmla="*/ 0 h 370332"/>
              <a:gd name="connsiteX5" fmla="*/ 406267 w 406267"/>
              <a:gd name="connsiteY5" fmla="*/ 370332 h 370332"/>
              <a:gd name="connsiteX0" fmla="*/ 314827 w 314827"/>
              <a:gd name="connsiteY0" fmla="*/ 278892 h 278892"/>
              <a:gd name="connsiteX1" fmla="*/ 0 w 314827"/>
              <a:gd name="connsiteY1" fmla="*/ 278892 h 278892"/>
              <a:gd name="connsiteX2" fmla="*/ 0 w 314827"/>
              <a:gd name="connsiteY2" fmla="*/ 121842 h 278892"/>
              <a:gd name="connsiteX3" fmla="*/ 121842 w 314827"/>
              <a:gd name="connsiteY3" fmla="*/ 0 h 278892"/>
              <a:gd name="connsiteX4" fmla="*/ 314827 w 314827"/>
              <a:gd name="connsiteY4" fmla="*/ 0 h 278892"/>
              <a:gd name="connsiteX0" fmla="*/ 0 w 314827"/>
              <a:gd name="connsiteY0" fmla="*/ 278892 h 278892"/>
              <a:gd name="connsiteX1" fmla="*/ 0 w 314827"/>
              <a:gd name="connsiteY1" fmla="*/ 121842 h 278892"/>
              <a:gd name="connsiteX2" fmla="*/ 121842 w 314827"/>
              <a:gd name="connsiteY2" fmla="*/ 0 h 278892"/>
              <a:gd name="connsiteX3" fmla="*/ 314827 w 314827"/>
              <a:gd name="connsiteY3" fmla="*/ 0 h 278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827" h="278892">
                <a:moveTo>
                  <a:pt x="0" y="278892"/>
                </a:moveTo>
                <a:lnTo>
                  <a:pt x="0" y="121842"/>
                </a:lnTo>
                <a:lnTo>
                  <a:pt x="121842" y="0"/>
                </a:lnTo>
                <a:lnTo>
                  <a:pt x="314827" y="0"/>
                </a:lnTo>
              </a:path>
            </a:pathLst>
          </a:custGeom>
          <a:noFill/>
          <a:ln w="25400" cap="flat">
            <a:solidFill>
              <a:schemeClr val="accent1">
                <a:lumMod val="20000"/>
                <a:lumOff val="80000"/>
              </a:schemeClr>
            </a:solidFill>
            <a:prstDash val="solid"/>
            <a:miter/>
          </a:ln>
          <a:effectLst>
            <a:innerShdw blurRad="571500">
              <a:schemeClr val="accent1">
                <a:alpha val="64000"/>
              </a:scheme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6" name="矩形: 圆角 95">
            <a:extLst>
              <a:ext uri="{FF2B5EF4-FFF2-40B4-BE49-F238E27FC236}">
                <a16:creationId xmlns:a16="http://schemas.microsoft.com/office/drawing/2014/main" id="{6242E688-466C-44AA-90F0-394944F4832B}"/>
              </a:ext>
            </a:extLst>
          </p:cNvPr>
          <p:cNvSpPr>
            <a:spLocks/>
          </p:cNvSpPr>
          <p:nvPr/>
        </p:nvSpPr>
        <p:spPr>
          <a:xfrm>
            <a:off x="6666085" y="2317173"/>
            <a:ext cx="1802604" cy="292250"/>
          </a:xfrm>
          <a:prstGeom prst="roundRect">
            <a:avLst/>
          </a:prstGeom>
          <a:noFill/>
          <a:ln w="6350">
            <a:solidFill>
              <a:schemeClr val="accent1">
                <a:lumMod val="20000"/>
                <a:lumOff val="80000"/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: 圆角 98">
            <a:extLst>
              <a:ext uri="{FF2B5EF4-FFF2-40B4-BE49-F238E27FC236}">
                <a16:creationId xmlns:a16="http://schemas.microsoft.com/office/drawing/2014/main" id="{68A6B35D-DDA1-4311-91EC-768A8B043BEE}"/>
              </a:ext>
            </a:extLst>
          </p:cNvPr>
          <p:cNvSpPr>
            <a:spLocks/>
          </p:cNvSpPr>
          <p:nvPr/>
        </p:nvSpPr>
        <p:spPr>
          <a:xfrm>
            <a:off x="8589179" y="2317173"/>
            <a:ext cx="1401543" cy="292250"/>
          </a:xfrm>
          <a:prstGeom prst="roundRect">
            <a:avLst/>
          </a:prstGeom>
          <a:noFill/>
          <a:ln w="6350">
            <a:solidFill>
              <a:schemeClr val="accent1">
                <a:lumMod val="20000"/>
                <a:lumOff val="80000"/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699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A3CC213-83D7-49F8-8245-DD696AC8F7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7395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EFD34CD-1030-4FCC-A803-A68627DEB5CE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6205" y="2747300"/>
            <a:ext cx="1969773" cy="1969770"/>
          </a:xfrm>
          <a:prstGeom prst="roundRect">
            <a:avLst>
              <a:gd name="adj" fmla="val 4419"/>
            </a:avLst>
          </a:prstGeom>
          <a:ln w="38100">
            <a:solidFill>
              <a:schemeClr val="tx1"/>
            </a:solidFill>
          </a:ln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3CF4C11-D6F8-4873-A471-19D9672135B1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4852" y="2747300"/>
            <a:ext cx="1969773" cy="1969770"/>
          </a:xfrm>
          <a:prstGeom prst="roundRect">
            <a:avLst>
              <a:gd name="adj" fmla="val 4419"/>
            </a:avLst>
          </a:prstGeom>
          <a:ln w="38100">
            <a:solidFill>
              <a:schemeClr val="tx1"/>
            </a:solidFill>
          </a:ln>
        </p:spPr>
      </p:pic>
      <p:pic>
        <p:nvPicPr>
          <p:cNvPr id="6" name="图片 5" descr="QR 代码&#10;&#10;中度可信度描述已自动生成">
            <a:extLst>
              <a:ext uri="{FF2B5EF4-FFF2-40B4-BE49-F238E27FC236}">
                <a16:creationId xmlns:a16="http://schemas.microsoft.com/office/drawing/2014/main" id="{873AFF22-E232-42D7-95B7-256142FD062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1304" y="2609075"/>
            <a:ext cx="957376" cy="957376"/>
          </a:xfrm>
          <a:prstGeom prst="roundRect">
            <a:avLst>
              <a:gd name="adj" fmla="val 6397"/>
            </a:avLst>
          </a:prstGeom>
          <a:ln w="38100">
            <a:solidFill>
              <a:schemeClr val="tx1"/>
            </a:solidFill>
          </a:ln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A8C7367-EDD5-4E15-938A-FDE1AC9EE170}"/>
              </a:ext>
            </a:extLst>
          </p:cNvPr>
          <p:cNvSpPr txBox="1"/>
          <p:nvPr/>
        </p:nvSpPr>
        <p:spPr>
          <a:xfrm>
            <a:off x="3200128" y="2770308"/>
            <a:ext cx="185764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PPT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竞技场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C166EE6-A9E7-4FB0-A524-1C0BB9C7AD90}"/>
              </a:ext>
            </a:extLst>
          </p:cNvPr>
          <p:cNvSpPr txBox="1"/>
          <p:nvPr/>
        </p:nvSpPr>
        <p:spPr>
          <a:xfrm>
            <a:off x="3200128" y="3244334"/>
            <a:ext cx="1492521" cy="184666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lvl="0">
              <a:spcBef>
                <a:spcPts val="2000"/>
              </a:spcBef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E131"/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微信：</a:t>
            </a:r>
            <a:r>
              <a:rPr lang="en-US" altLang="zh-CN" sz="1200" b="1" dirty="0">
                <a:solidFill>
                  <a:srgbClr val="FFE131"/>
                </a:solidFill>
                <a:latin typeface="+mn-ea"/>
                <a:cs typeface="OPPOSans H" panose="00020600040101010101" pitchFamily="18" charset="-122"/>
              </a:rPr>
              <a:t>An416519511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FFE131"/>
              </a:solidFill>
              <a:effectLst/>
              <a:uLnTx/>
              <a:uFillTx/>
              <a:latin typeface="+mn-ea"/>
              <a:cs typeface="OPPOSans H" panose="00020600040101010101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A75B2F5-7A4E-4825-9CF9-6930A0EF2CE9}"/>
              </a:ext>
            </a:extLst>
          </p:cNvPr>
          <p:cNvSpPr txBox="1"/>
          <p:nvPr/>
        </p:nvSpPr>
        <p:spPr>
          <a:xfrm>
            <a:off x="2078437" y="3747867"/>
            <a:ext cx="2979338" cy="867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16000" marR="0" lvl="0" indent="-216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地铁电客车司机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ea"/>
              <a:cs typeface="OPPOSans H" panose="00020600040101010101" pitchFamily="18" charset="-122"/>
            </a:endParaRPr>
          </a:p>
          <a:p>
            <a:pPr marL="216000" marR="0" lvl="0" indent="-216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城市轨道交通电客车培训师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ea"/>
              <a:cs typeface="OPPOSans H" panose="00020600040101010101" pitchFamily="18" charset="-122"/>
            </a:endParaRPr>
          </a:p>
          <a:p>
            <a:pPr marL="216000" marR="0" lvl="0" indent="-2160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  <a:cs typeface="OPPOSans H" panose="00020600040101010101" pitchFamily="18" charset="-122"/>
              </a:rPr>
              <a:t>某宝苦逼兼职设计师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ea"/>
              <a:cs typeface="OPPOSans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06746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146B56D6-821E-6320-C7C1-83C5025187B3}"/>
              </a:ext>
            </a:extLst>
          </p:cNvPr>
          <p:cNvSpPr txBox="1"/>
          <p:nvPr/>
        </p:nvSpPr>
        <p:spPr>
          <a:xfrm>
            <a:off x="3048000" y="3244334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</a:t>
            </a:r>
            <a:r>
              <a:rPr lang="zh-CN" altLang="en-US" dirty="0"/>
              <a:t>   出品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7720671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5"/>
  <p:tag name="LEFT" val="315.5"/>
  <p:tag name="WIDTH" val="211.7501"/>
  <p:tag name="HEIGHT" val="9.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SMART DRIVING TECHNOLOGY"/>
  <p:tag name="FONTSIZE" val="12"/>
  <p:tag name="FONTCOLOR" val="0"/>
  <p:tag name="FONTBOLD" val="0"/>
  <p:tag name="FONTITALIC" val="0"/>
  <p:tag name="FONTNAME" val="Poppins"/>
  <p:tag name="NAMEASCII" val="Poppins"/>
  <p:tag name="NAMECOMPLEXSCRIPT" val="Poppins"/>
  <p:tag name="NAMEFAREAST" val="演示斜黑体"/>
  <p:tag name="FONTNAMEASCII" val="Poppins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315.5"/>
  <p:tag name="T_TOP" val="45"/>
  <p:tag name="T_WIDTH" val="211.7501"/>
  <p:tag name="T_HEIGTH" val="9.5"/>
  <p:tag name="T_TEXT" val="SMART DRIVING TECHNOLOGY"/>
  <p:tag name="T_FONTCOLOR" val="0"/>
  <p:tag name="T_FONTNAME" val="Poppins"/>
  <p:tag name="T_FONTNAMEASCII" val="Poppins"/>
  <p:tag name="T_NAMECOMPLEXSCRIPT" val="Poppins"/>
  <p:tag name="T_NAMEFAREAST" val="演示斜黑体"/>
  <p:tag name="T_FONTBOLD" val="0"/>
  <p:tag name="T_FONTSIZE" val="1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.6237793"/>
  <p:tag name="OFFSETWIDTH" val="211.0948"/>
  <p:tag name="OFFSETHEIGHT" val="9.5"/>
</p:tagLst>
</file>

<file path=ppt/theme/theme1.xml><?xml version="1.0" encoding="utf-8"?>
<a:theme xmlns:a="http://schemas.openxmlformats.org/drawingml/2006/main" name="51PPT模板网  www.51pptmoban.com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2D4E9"/>
      </a:accent1>
      <a:accent2>
        <a:srgbClr val="21337D"/>
      </a:accent2>
      <a:accent3>
        <a:srgbClr val="0F0429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2">
      <a:majorFont>
        <a:latin typeface="Bebas"/>
        <a:ea typeface="汉仪菱心体简"/>
        <a:cs typeface=""/>
      </a:majorFont>
      <a:minorFont>
        <a:latin typeface="Bebas"/>
        <a:ea typeface="等线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32D4E9"/>
    </a:accent1>
    <a:accent2>
      <a:srgbClr val="21337D"/>
    </a:accent2>
    <a:accent3>
      <a:srgbClr val="0F0429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1696</TotalTime>
  <Words>444</Words>
  <Application>Microsoft Office PowerPoint</Application>
  <PresentationFormat>宽屏</PresentationFormat>
  <Paragraphs>116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Bebas</vt:lpstr>
      <vt:lpstr>等线</vt:lpstr>
      <vt:lpstr>等线 Light</vt:lpstr>
      <vt:lpstr>汉仪菱心体简</vt:lpstr>
      <vt:lpstr>Arial</vt:lpstr>
      <vt:lpstr>Wingdings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仪表创意光效科技风自动驾驶ppt模板</dc:title>
  <dc:creator>PPT竞技场</dc:creator>
  <cp:keywords>51PPT模板网</cp:keywords>
  <dc:description>www.51pptmoban.com</dc:description>
  <cp:lastModifiedBy>Win user</cp:lastModifiedBy>
  <cp:revision>120</cp:revision>
  <dcterms:created xsi:type="dcterms:W3CDTF">2022-08-13T07:34:35Z</dcterms:created>
  <dcterms:modified xsi:type="dcterms:W3CDTF">2022-09-15T06:28:20Z</dcterms:modified>
</cp:coreProperties>
</file>