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9"/>
  </p:notesMasterIdLst>
  <p:handoutMasterIdLst>
    <p:handoutMasterId r:id="rId30"/>
  </p:handoutMasterIdLst>
  <p:sldIdLst>
    <p:sldId id="529" r:id="rId3"/>
    <p:sldId id="536" r:id="rId4"/>
    <p:sldId id="278" r:id="rId5"/>
    <p:sldId id="475" r:id="rId6"/>
    <p:sldId id="522" r:id="rId7"/>
    <p:sldId id="532" r:id="rId8"/>
    <p:sldId id="496" r:id="rId9"/>
    <p:sldId id="521" r:id="rId10"/>
    <p:sldId id="495" r:id="rId11"/>
    <p:sldId id="523" r:id="rId12"/>
    <p:sldId id="537" r:id="rId13"/>
    <p:sldId id="545" r:id="rId14"/>
    <p:sldId id="524" r:id="rId15"/>
    <p:sldId id="534" r:id="rId16"/>
    <p:sldId id="525" r:id="rId17"/>
    <p:sldId id="539" r:id="rId18"/>
    <p:sldId id="373" r:id="rId19"/>
    <p:sldId id="510" r:id="rId20"/>
    <p:sldId id="526" r:id="rId21"/>
    <p:sldId id="541" r:id="rId22"/>
    <p:sldId id="540" r:id="rId23"/>
    <p:sldId id="542" r:id="rId24"/>
    <p:sldId id="384" r:id="rId25"/>
    <p:sldId id="527" r:id="rId26"/>
    <p:sldId id="1126" r:id="rId27"/>
    <p:sldId id="112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D"/>
    <a:srgbClr val="C1C1C1"/>
    <a:srgbClr val="C8C8C8"/>
    <a:srgbClr val="EBEBEB"/>
    <a:srgbClr val="465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2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32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133"/>
    </p:cViewPr>
  </p:sorterViewPr>
  <p:notesViewPr>
    <p:cSldViewPr snapToGrid="0" showGuides="1">
      <p:cViewPr varScale="1">
        <p:scale>
          <a:sx n="61" d="100"/>
          <a:sy n="61" d="100"/>
        </p:scale>
        <p:origin x="281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zh-CN" sz="1800" b="0"/>
              <a:t>新用户数据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13-44AA-8108-C2E24C7BBD6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13-44AA-8108-C2E24C7BBD6C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13-44AA-8108-C2E24C7BBD6C}"/>
                </c:ext>
              </c:extLst>
            </c:dLbl>
            <c:dLbl>
              <c:idx val="1"/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13-44AA-8108-C2E24C7BBD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新用户数据</c:v>
                </c:pt>
                <c:pt idx="1">
                  <c:v>复购率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68.3</c:v>
                </c:pt>
                <c:pt idx="1">
                  <c:v>31.7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84-4A73-9201-B1809208EEB7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dirty="0"/>
              <a:t>月下单曲线</a:t>
            </a:r>
            <a:endParaRPr lang="en-US" altLang="zh-CN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2021.04</c:v>
                </c:pt>
                <c:pt idx="1">
                  <c:v>2021.05</c:v>
                </c:pt>
                <c:pt idx="2">
                  <c:v>2021.06</c:v>
                </c:pt>
                <c:pt idx="3">
                  <c:v>2021.07</c:v>
                </c:pt>
                <c:pt idx="4">
                  <c:v>2021.08</c:v>
                </c:pt>
                <c:pt idx="5" formatCode="0.00_ ">
                  <c:v>2021.09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52</c:v>
                </c:pt>
                <c:pt idx="2">
                  <c:v>140</c:v>
                </c:pt>
                <c:pt idx="3">
                  <c:v>189</c:v>
                </c:pt>
                <c:pt idx="4">
                  <c:v>166</c:v>
                </c:pt>
                <c:pt idx="5">
                  <c:v>258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8E4-493E-A1ED-03179B37A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3406112"/>
        <c:axId val="653406944"/>
      </c:lineChart>
      <c:catAx>
        <c:axId val="65340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3406944"/>
        <c:crosses val="autoZero"/>
        <c:auto val="1"/>
        <c:lblAlgn val="ctr"/>
        <c:lblOffset val="100"/>
        <c:noMultiLvlLbl val="0"/>
      </c:catAx>
      <c:valAx>
        <c:axId val="653406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340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dirty="0"/>
              <a:t>注册曲线</a:t>
            </a:r>
            <a:endParaRPr lang="en-US" altLang="zh-CN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Sheet1!$A$4:$A$9</c:f>
              <c:numCache>
                <c:formatCode>General</c:formatCode>
                <c:ptCount val="6"/>
                <c:pt idx="0">
                  <c:v>2021.04</c:v>
                </c:pt>
                <c:pt idx="1">
                  <c:v>2021.05</c:v>
                </c:pt>
                <c:pt idx="2">
                  <c:v>2021.06</c:v>
                </c:pt>
                <c:pt idx="3" formatCode="0.00_ ">
                  <c:v>2021.07</c:v>
                </c:pt>
                <c:pt idx="4" formatCode="0.00_ ">
                  <c:v>2021.08</c:v>
                </c:pt>
                <c:pt idx="5" formatCode="0.00_ ">
                  <c:v>2021.09</c:v>
                </c:pt>
              </c:numCache>
            </c:numRef>
          </c:cat>
          <c:val>
            <c:numRef>
              <c:f>Sheet1!$B$4:$B$9</c:f>
              <c:numCache>
                <c:formatCode>General</c:formatCode>
                <c:ptCount val="6"/>
                <c:pt idx="0">
                  <c:v>732</c:v>
                </c:pt>
                <c:pt idx="1">
                  <c:v>3579</c:v>
                </c:pt>
                <c:pt idx="2">
                  <c:v>5658</c:v>
                </c:pt>
                <c:pt idx="3">
                  <c:v>10636</c:v>
                </c:pt>
                <c:pt idx="4">
                  <c:v>7406</c:v>
                </c:pt>
                <c:pt idx="5">
                  <c:v>9047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8E4-493E-A1ED-03179B37A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3406112"/>
        <c:axId val="653406944"/>
      </c:lineChart>
      <c:catAx>
        <c:axId val="65340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3406944"/>
        <c:crosses val="autoZero"/>
        <c:auto val="1"/>
        <c:lblAlgn val="ctr"/>
        <c:lblOffset val="100"/>
        <c:noMultiLvlLbl val="0"/>
      </c:catAx>
      <c:valAx>
        <c:axId val="653406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340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22F9F1B-56EE-4C49-99A4-501F51B6E9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A74F455-520E-4C51-9986-2CCFB33B7A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CBEB6-CE89-45A8-9CB5-727D47EAD76F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3BF5D7-1ADB-48CF-A915-08C94A2CEA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FFB819-238F-4549-B247-96F7C8A396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C2CC1-5128-4556-AFFF-C76806C8F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598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D7F12-64F3-4C59-93A6-D18C6C908BD5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8A011-9F89-4C1A-9295-88BDC3E07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269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19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25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056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589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33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42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134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92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14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36A1F6-D4A0-49B2-BAC1-9EC91097612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4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506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6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44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850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151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06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5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713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039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043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686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65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056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8A011-9F89-4C1A-9295-88BDC3E07B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6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477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445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C7C8CCF5-98EE-4310-AFD6-5E3EE292E397}"/>
              </a:ext>
            </a:extLst>
          </p:cNvPr>
          <p:cNvSpPr/>
          <p:nvPr userDrawn="1"/>
        </p:nvSpPr>
        <p:spPr>
          <a:xfrm>
            <a:off x="5257800" y="-25184100"/>
            <a:ext cx="1676400" cy="1676400"/>
          </a:xfrm>
          <a:prstGeom prst="ellipse">
            <a:avLst/>
          </a:prstGeom>
          <a:gradFill>
            <a:gsLst>
              <a:gs pos="0">
                <a:srgbClr val="0070C0"/>
              </a:gs>
              <a:gs pos="85000">
                <a:srgbClr val="7030A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B7A3A58-1C78-47E4-8B08-DA87089FEA81}"/>
              </a:ext>
            </a:extLst>
          </p:cNvPr>
          <p:cNvSpPr/>
          <p:nvPr userDrawn="1"/>
        </p:nvSpPr>
        <p:spPr>
          <a:xfrm>
            <a:off x="5257800" y="30365700"/>
            <a:ext cx="1676400" cy="1676400"/>
          </a:xfrm>
          <a:prstGeom prst="ellipse">
            <a:avLst/>
          </a:prstGeom>
          <a:gradFill>
            <a:gsLst>
              <a:gs pos="0">
                <a:srgbClr val="0070C0"/>
              </a:gs>
              <a:gs pos="85000">
                <a:srgbClr val="7030A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2B801F8-0E6B-4E2F-8A00-0D35EA77E40F}"/>
              </a:ext>
            </a:extLst>
          </p:cNvPr>
          <p:cNvSpPr/>
          <p:nvPr userDrawn="1"/>
        </p:nvSpPr>
        <p:spPr>
          <a:xfrm>
            <a:off x="45834300" y="2590800"/>
            <a:ext cx="1676400" cy="1676400"/>
          </a:xfrm>
          <a:prstGeom prst="ellipse">
            <a:avLst/>
          </a:prstGeom>
          <a:gradFill>
            <a:gsLst>
              <a:gs pos="0">
                <a:srgbClr val="0070C0"/>
              </a:gs>
              <a:gs pos="85000">
                <a:srgbClr val="7030A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E617F80-FEBE-493C-A019-603629F6B27C}"/>
              </a:ext>
            </a:extLst>
          </p:cNvPr>
          <p:cNvSpPr/>
          <p:nvPr userDrawn="1"/>
        </p:nvSpPr>
        <p:spPr>
          <a:xfrm>
            <a:off x="-35318700" y="2590800"/>
            <a:ext cx="1676400" cy="1676400"/>
          </a:xfrm>
          <a:prstGeom prst="ellipse">
            <a:avLst/>
          </a:prstGeom>
          <a:gradFill>
            <a:gsLst>
              <a:gs pos="0">
                <a:srgbClr val="0070C0"/>
              </a:gs>
              <a:gs pos="85000">
                <a:srgbClr val="7030A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94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1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jp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bin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image" Target="../media/image27.png"/><Relationship Id="rId7" Type="http://schemas.openxmlformats.org/officeDocument/2006/relationships/image" Target="../media/image3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svg"/><Relationship Id="rId9" Type="http://schemas.openxmlformats.org/officeDocument/2006/relationships/image" Target="../media/image3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" descr="人站在自行车后面&#10;&#10;描述已自动生成">
            <a:extLst>
              <a:ext uri="{FF2B5EF4-FFF2-40B4-BE49-F238E27FC236}">
                <a16:creationId xmlns:a16="http://schemas.microsoft.com/office/drawing/2014/main" id="{DE4FC74D-16AE-499C-8415-CCE6EDE1DB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24416" y="0"/>
            <a:ext cx="11067584" cy="6858000"/>
          </a:xfrm>
          <a:prstGeom prst="rect">
            <a:avLst/>
          </a:prstGeom>
        </p:spPr>
      </p:pic>
      <p:sp>
        <p:nvSpPr>
          <p:cNvPr id="9" name="滤镜">
            <a:extLst>
              <a:ext uri="{FF2B5EF4-FFF2-40B4-BE49-F238E27FC236}">
                <a16:creationId xmlns:a16="http://schemas.microsoft.com/office/drawing/2014/main" id="{C5C42F16-34A8-4034-A33A-F2BA2B8EB6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滤镜2">
            <a:extLst>
              <a:ext uri="{FF2B5EF4-FFF2-40B4-BE49-F238E27FC236}">
                <a16:creationId xmlns:a16="http://schemas.microsoft.com/office/drawing/2014/main" id="{F7FA5F60-D1DA-4FEC-9349-B2248036BF5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95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FDE53E-B35A-4D1A-AAFF-CF76090A72E2}"/>
              </a:ext>
            </a:extLst>
          </p:cNvPr>
          <p:cNvSpPr txBox="1"/>
          <p:nvPr/>
        </p:nvSpPr>
        <p:spPr>
          <a:xfrm>
            <a:off x="920894" y="2636638"/>
            <a:ext cx="8614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让您的就医流程</a:t>
            </a: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58F38E1A-400E-4F50-A416-FE61466E3EC8}"/>
              </a:ext>
            </a:extLst>
          </p:cNvPr>
          <p:cNvSpPr txBox="1"/>
          <p:nvPr/>
        </p:nvSpPr>
        <p:spPr>
          <a:xfrm>
            <a:off x="995745" y="3786217"/>
            <a:ext cx="3078543" cy="400105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pPr algn="dist"/>
            <a:r>
              <a:rPr lang="en-US" sz="2000" dirty="0" err="1">
                <a:solidFill>
                  <a:srgbClr val="FFFFFF">
                    <a:alpha val="80000"/>
                  </a:srgbClr>
                </a:solidFill>
                <a:latin typeface="+mn-ea"/>
                <a:ea typeface="+mn-ea"/>
              </a:rPr>
              <a:t>XXXX</a:t>
            </a:r>
            <a:r>
              <a:rPr sz="2000" dirty="0" err="1">
                <a:solidFill>
                  <a:srgbClr val="FFFFFF">
                    <a:alpha val="80000"/>
                  </a:srgbClr>
                </a:solidFill>
                <a:latin typeface="+mn-ea"/>
                <a:ea typeface="+mn-ea"/>
              </a:rPr>
              <a:t>科技有限公司</a:t>
            </a:r>
            <a:endParaRPr sz="2000" dirty="0">
              <a:solidFill>
                <a:srgbClr val="FFFFFF">
                  <a:alpha val="80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C2F1A9-C61C-422B-8DC0-C81FA6CB3C78}"/>
              </a:ext>
            </a:extLst>
          </p:cNvPr>
          <p:cNvSpPr txBox="1"/>
          <p:nvPr/>
        </p:nvSpPr>
        <p:spPr>
          <a:xfrm>
            <a:off x="6188367" y="2559424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9CCD4D-6410-434B-BFF8-3F12A3E3FD02}"/>
              </a:ext>
            </a:extLst>
          </p:cNvPr>
          <p:cNvSpPr txBox="1"/>
          <p:nvPr/>
        </p:nvSpPr>
        <p:spPr>
          <a:xfrm>
            <a:off x="6940698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7D5A47-BB0D-4CBA-9CE0-5E8176209D8B}"/>
              </a:ext>
            </a:extLst>
          </p:cNvPr>
          <p:cNvSpPr txBox="1"/>
          <p:nvPr/>
        </p:nvSpPr>
        <p:spPr>
          <a:xfrm>
            <a:off x="7685791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一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F62068-510F-4708-8D60-18EC0442E8F0}"/>
              </a:ext>
            </a:extLst>
          </p:cNvPr>
          <p:cNvSpPr txBox="1"/>
          <p:nvPr/>
        </p:nvSpPr>
        <p:spPr>
          <a:xfrm>
            <a:off x="8438122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AB2070-F217-46EE-9C08-1CA44F54CA79}"/>
              </a:ext>
            </a:extLst>
          </p:cNvPr>
          <p:cNvSpPr txBox="1"/>
          <p:nvPr/>
        </p:nvSpPr>
        <p:spPr>
          <a:xfrm rot="5400000">
            <a:off x="-6255351" y="2837515"/>
            <a:ext cx="12484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1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ENJOY ACCOMPANY</a:t>
            </a:r>
            <a:endParaRPr lang="zh-CN" altLang="en-US" sz="8000" spc="1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BF879D1-870A-4CE8-B8E7-DD364ACF122C}"/>
              </a:ext>
            </a:extLst>
          </p:cNvPr>
          <p:cNvSpPr/>
          <p:nvPr/>
        </p:nvSpPr>
        <p:spPr>
          <a:xfrm>
            <a:off x="1070742" y="1706460"/>
            <a:ext cx="2891323" cy="892810"/>
          </a:xfrm>
          <a:custGeom>
            <a:avLst/>
            <a:gdLst>
              <a:gd name="connsiteX0" fmla="*/ 354330 w 2891323"/>
              <a:gd name="connsiteY0" fmla="*/ 0 h 892810"/>
              <a:gd name="connsiteX1" fmla="*/ 2536993 w 2891323"/>
              <a:gd name="connsiteY1" fmla="*/ 0 h 892810"/>
              <a:gd name="connsiteX2" fmla="*/ 2891323 w 2891323"/>
              <a:gd name="connsiteY2" fmla="*/ 354330 h 892810"/>
              <a:gd name="connsiteX3" fmla="*/ 2536993 w 2891323"/>
              <a:gd name="connsiteY3" fmla="*/ 708660 h 892810"/>
              <a:gd name="connsiteX4" fmla="*/ 1552468 w 2891323"/>
              <a:gd name="connsiteY4" fmla="*/ 708660 h 892810"/>
              <a:gd name="connsiteX5" fmla="*/ 1445661 w 2891323"/>
              <a:gd name="connsiteY5" fmla="*/ 892810 h 892810"/>
              <a:gd name="connsiteX6" fmla="*/ 1338854 w 2891323"/>
              <a:gd name="connsiteY6" fmla="*/ 708660 h 892810"/>
              <a:gd name="connsiteX7" fmla="*/ 354330 w 2891323"/>
              <a:gd name="connsiteY7" fmla="*/ 708660 h 892810"/>
              <a:gd name="connsiteX8" fmla="*/ 0 w 2891323"/>
              <a:gd name="connsiteY8" fmla="*/ 354330 h 892810"/>
              <a:gd name="connsiteX9" fmla="*/ 354330 w 2891323"/>
              <a:gd name="connsiteY9" fmla="*/ 0 h 8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91323" h="892810">
                <a:moveTo>
                  <a:pt x="354330" y="0"/>
                </a:moveTo>
                <a:lnTo>
                  <a:pt x="2536993" y="0"/>
                </a:lnTo>
                <a:cubicBezTo>
                  <a:pt x="2732684" y="0"/>
                  <a:pt x="2891323" y="158639"/>
                  <a:pt x="2891323" y="354330"/>
                </a:cubicBezTo>
                <a:cubicBezTo>
                  <a:pt x="2891323" y="550021"/>
                  <a:pt x="2732684" y="708660"/>
                  <a:pt x="2536993" y="708660"/>
                </a:cubicBezTo>
                <a:lnTo>
                  <a:pt x="1552468" y="708660"/>
                </a:lnTo>
                <a:lnTo>
                  <a:pt x="1445661" y="892810"/>
                </a:lnTo>
                <a:lnTo>
                  <a:pt x="1338854" y="708660"/>
                </a:lnTo>
                <a:lnTo>
                  <a:pt x="354330" y="708660"/>
                </a:lnTo>
                <a:cubicBezTo>
                  <a:pt x="158639" y="708660"/>
                  <a:pt x="0" y="550021"/>
                  <a:pt x="0" y="354330"/>
                </a:cubicBezTo>
                <a:cubicBezTo>
                  <a:pt x="0" y="158639"/>
                  <a:pt x="158639" y="0"/>
                  <a:pt x="354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265BF0C-DBE5-47E8-8B2B-D251C18B13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4467" y="1834517"/>
            <a:ext cx="2243872" cy="49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61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9AADC1E1-DC00-4D36-88DD-3C4239693006}"/>
              </a:ext>
            </a:extLst>
          </p:cNvPr>
          <p:cNvSpPr/>
          <p:nvPr/>
        </p:nvSpPr>
        <p:spPr>
          <a:xfrm>
            <a:off x="4548304" y="0"/>
            <a:ext cx="869868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889029" y="1232291"/>
            <a:ext cx="1385802" cy="369332"/>
            <a:chOff x="2279642" y="1247531"/>
            <a:chExt cx="1385802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12736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Three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E80872-0331-446B-A4ED-1E3199B12F8C}"/>
              </a:ext>
            </a:extLst>
          </p:cNvPr>
          <p:cNvGrpSpPr/>
          <p:nvPr/>
        </p:nvGrpSpPr>
        <p:grpSpPr>
          <a:xfrm>
            <a:off x="949566" y="2663296"/>
            <a:ext cx="2598788" cy="1072905"/>
            <a:chOff x="961758" y="2642154"/>
            <a:chExt cx="2598788" cy="107290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E6C1F-2611-4EDC-9A41-A9CAAE651DE5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媒 体 宣 传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AAFB7E-4CEA-465E-8A08-EFAFCBA431B0}"/>
                </a:ext>
              </a:extLst>
            </p:cNvPr>
            <p:cNvSpPr txBox="1"/>
            <p:nvPr/>
          </p:nvSpPr>
          <p:spPr>
            <a:xfrm>
              <a:off x="975781" y="2642154"/>
              <a:ext cx="2202018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Media publicity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BE46993-A658-4232-9BBF-BDBFF8D85C82}"/>
              </a:ext>
            </a:extLst>
          </p:cNvPr>
          <p:cNvSpPr txBox="1"/>
          <p:nvPr/>
        </p:nvSpPr>
        <p:spPr>
          <a:xfrm>
            <a:off x="958841" y="3766263"/>
            <a:ext cx="423819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今日头条、微信公众平台等多家媒体报道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937B11F-3C2F-4D2B-B5E1-549172F4C7D5}"/>
              </a:ext>
            </a:extLst>
          </p:cNvPr>
          <p:cNvCxnSpPr>
            <a:cxnSpLocks/>
          </p:cNvCxnSpPr>
          <p:nvPr/>
        </p:nvCxnSpPr>
        <p:spPr>
          <a:xfrm>
            <a:off x="1061720" y="4520624"/>
            <a:ext cx="47561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138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52E17290-CDD3-489F-97F7-E5A615481D8F}"/>
              </a:ext>
            </a:extLst>
          </p:cNvPr>
          <p:cNvGrpSpPr/>
          <p:nvPr/>
        </p:nvGrpSpPr>
        <p:grpSpPr>
          <a:xfrm>
            <a:off x="2032280" y="-3255295"/>
            <a:ext cx="11639346" cy="15324044"/>
            <a:chOff x="1995178" y="-4531911"/>
            <a:chExt cx="11639346" cy="15324044"/>
          </a:xfrm>
        </p:grpSpPr>
        <p:pic>
          <p:nvPicPr>
            <p:cNvPr id="6" name="图片 5" descr="文本&#10;&#10;描述已自动生成">
              <a:extLst>
                <a:ext uri="{FF2B5EF4-FFF2-40B4-BE49-F238E27FC236}">
                  <a16:creationId xmlns:a16="http://schemas.microsoft.com/office/drawing/2014/main" id="{EF9DA3F6-A1D8-43FC-9ECD-6FBB0511A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65761" y="3934133"/>
              <a:ext cx="3168763" cy="6858000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0486E05-A0A8-41CF-BDDF-7D7468ED9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11198" y="-4251983"/>
              <a:ext cx="3168763" cy="6857528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A53C6D3-95C0-49B1-927D-0D50F0B13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47793" y="-303202"/>
              <a:ext cx="3168763" cy="6857528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  <p:pic>
          <p:nvPicPr>
            <p:cNvPr id="12" name="图片 11" descr="手机屏幕截图&#10;&#10;描述已自动生成">
              <a:extLst>
                <a:ext uri="{FF2B5EF4-FFF2-40B4-BE49-F238E27FC236}">
                  <a16:creationId xmlns:a16="http://schemas.microsoft.com/office/drawing/2014/main" id="{9236FEFF-52B8-422D-ABE6-FD188E7D9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50505" y="-3934133"/>
              <a:ext cx="3168763" cy="6858000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F277208D-6A5B-4791-9BB2-70476BC9A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95178" y="-4531911"/>
              <a:ext cx="3168763" cy="6857528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BC92719-399B-4574-80D3-35906849B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16486" y="-27060"/>
              <a:ext cx="3168763" cy="6857528"/>
            </a:xfrm>
            <a:prstGeom prst="rect">
              <a:avLst/>
            </a:prstGeom>
            <a:scene3d>
              <a:camera prst="isometricTopUp">
                <a:rot lat="19740000" lon="19675294" rev="2694004"/>
              </a:camera>
              <a:lightRig rig="threePt" dir="t"/>
            </a:scene3d>
          </p:spPr>
        </p:pic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3ED77E00-7102-47BC-99E4-C8F1A31E6D27}"/>
              </a:ext>
            </a:extLst>
          </p:cNvPr>
          <p:cNvSpPr/>
          <p:nvPr/>
        </p:nvSpPr>
        <p:spPr>
          <a:xfrm>
            <a:off x="0" y="-27296"/>
            <a:ext cx="12192000" cy="6912592"/>
          </a:xfrm>
          <a:prstGeom prst="rect">
            <a:avLst/>
          </a:prstGeom>
          <a:gradFill>
            <a:gsLst>
              <a:gs pos="55000">
                <a:schemeClr val="bg1"/>
              </a:gs>
              <a:gs pos="18000">
                <a:schemeClr val="bg1">
                  <a:alpha val="50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D251D-0FF1-432B-A632-267077FF845B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媒体宣传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ECB1B5C-6C2A-419C-A871-0616661DD56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1164" y="1517728"/>
            <a:ext cx="6196084" cy="496683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62D1A53-0CD4-4F4E-B3B7-3B2EC2E1066A}"/>
              </a:ext>
            </a:extLst>
          </p:cNvPr>
          <p:cNvGrpSpPr/>
          <p:nvPr/>
        </p:nvGrpSpPr>
        <p:grpSpPr>
          <a:xfrm>
            <a:off x="590345" y="2860030"/>
            <a:ext cx="5657760" cy="1352272"/>
            <a:chOff x="590345" y="3011124"/>
            <a:chExt cx="5657760" cy="135227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D795238-6E34-49F1-A781-7BEB5B3CDA9D}"/>
                </a:ext>
              </a:extLst>
            </p:cNvPr>
            <p:cNvSpPr/>
            <p:nvPr/>
          </p:nvSpPr>
          <p:spPr>
            <a:xfrm>
              <a:off x="590345" y="3011124"/>
              <a:ext cx="260840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新浪微博网友评论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4C583CA-206F-487C-9CE2-057702FDC21B}"/>
                </a:ext>
              </a:extLst>
            </p:cNvPr>
            <p:cNvCxnSpPr>
              <a:cxnSpLocks/>
            </p:cNvCxnSpPr>
            <p:nvPr/>
          </p:nvCxnSpPr>
          <p:spPr>
            <a:xfrm>
              <a:off x="707101" y="3503550"/>
              <a:ext cx="565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6AB6127-56E6-4C5F-A6B3-0593D7DC7797}"/>
                </a:ext>
              </a:extLst>
            </p:cNvPr>
            <p:cNvSpPr/>
            <p:nvPr/>
          </p:nvSpPr>
          <p:spPr>
            <a:xfrm>
              <a:off x="590348" y="3624348"/>
              <a:ext cx="5657757" cy="739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很感谢很感谢这些陪诊员提供的服务，很大程度上能使人安心，也减轻了患者和医院之间的信息不对称。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A987C6-E552-4551-985C-348837B78E04}"/>
              </a:ext>
            </a:extLst>
          </p:cNvPr>
          <p:cNvGrpSpPr/>
          <p:nvPr/>
        </p:nvGrpSpPr>
        <p:grpSpPr>
          <a:xfrm>
            <a:off x="590345" y="1339872"/>
            <a:ext cx="5439328" cy="1350059"/>
            <a:chOff x="590345" y="1554667"/>
            <a:chExt cx="5439328" cy="1350059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341742A-0A1C-4327-8BE3-E058E9510EFA}"/>
                </a:ext>
              </a:extLst>
            </p:cNvPr>
            <p:cNvSpPr/>
            <p:nvPr/>
          </p:nvSpPr>
          <p:spPr>
            <a:xfrm>
              <a:off x="590345" y="1554667"/>
              <a:ext cx="200247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lt"/>
                  <a:ea typeface="+mj-ea"/>
                </a:rPr>
                <a:t>抖音网友评论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F3AE518-603A-42CA-9F89-68A5CB096839}"/>
                </a:ext>
              </a:extLst>
            </p:cNvPr>
            <p:cNvCxnSpPr>
              <a:cxnSpLocks/>
            </p:cNvCxnSpPr>
            <p:nvPr/>
          </p:nvCxnSpPr>
          <p:spPr>
            <a:xfrm>
              <a:off x="707101" y="2047093"/>
              <a:ext cx="565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1BD4C2E-32CC-489D-892E-3F18CD110325}"/>
                </a:ext>
              </a:extLst>
            </p:cNvPr>
            <p:cNvSpPr/>
            <p:nvPr/>
          </p:nvSpPr>
          <p:spPr>
            <a:xfrm>
              <a:off x="590345" y="2165678"/>
              <a:ext cx="5439328" cy="739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优享陪诊除了在人最脆弱的时候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给予一份陪伴，更能让看病变的更加轻松！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2F54E2A-126B-4F19-858C-953208788D24}"/>
              </a:ext>
            </a:extLst>
          </p:cNvPr>
          <p:cNvGrpSpPr/>
          <p:nvPr/>
        </p:nvGrpSpPr>
        <p:grpSpPr>
          <a:xfrm>
            <a:off x="590343" y="4382401"/>
            <a:ext cx="7523510" cy="1601698"/>
            <a:chOff x="590343" y="4671767"/>
            <a:chExt cx="7523510" cy="160169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4669ECE-5579-47AE-9558-FFB6D9C3D2CA}"/>
                </a:ext>
              </a:extLst>
            </p:cNvPr>
            <p:cNvSpPr/>
            <p:nvPr/>
          </p:nvSpPr>
          <p:spPr>
            <a:xfrm>
              <a:off x="590343" y="5202018"/>
              <a:ext cx="7523510" cy="1071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这个职业应该有市场的，至少解决了我的痛点。现在好些三甲医院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的流程也是一个乱，陪我妈看个急诊，楼上楼下跑四五次。要是病人自己来还不更难受。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DA5002A-2788-4F46-ABB4-A492A7C637E1}"/>
                </a:ext>
              </a:extLst>
            </p:cNvPr>
            <p:cNvSpPr/>
            <p:nvPr/>
          </p:nvSpPr>
          <p:spPr>
            <a:xfrm>
              <a:off x="590345" y="4671767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微信公众平台网友留言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AB7F32BE-984F-485C-94E6-ABDE82BCE951}"/>
                </a:ext>
              </a:extLst>
            </p:cNvPr>
            <p:cNvCxnSpPr>
              <a:cxnSpLocks/>
            </p:cNvCxnSpPr>
            <p:nvPr/>
          </p:nvCxnSpPr>
          <p:spPr>
            <a:xfrm>
              <a:off x="707101" y="5164193"/>
              <a:ext cx="565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C6CB9234-F63B-416E-B0EF-75103E0E3C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4050" y="1045289"/>
            <a:ext cx="3769530" cy="3825056"/>
          </a:xfrm>
          <a:prstGeom prst="rect">
            <a:avLst/>
          </a:prstGeom>
        </p:spPr>
      </p:pic>
      <p:cxnSp>
        <p:nvCxnSpPr>
          <p:cNvPr id="39" name="直接连接符 2">
            <a:extLst>
              <a:ext uri="{FF2B5EF4-FFF2-40B4-BE49-F238E27FC236}">
                <a16:creationId xmlns:a16="http://schemas.microsoft.com/office/drawing/2014/main" id="{E2516CB4-A55F-4B32-9442-F39C86EE8306}"/>
              </a:ext>
            </a:extLst>
          </p:cNvPr>
          <p:cNvCxnSpPr>
            <a:cxnSpLocks/>
          </p:cNvCxnSpPr>
          <p:nvPr/>
        </p:nvCxnSpPr>
        <p:spPr>
          <a:xfrm flipH="1" flipV="1">
            <a:off x="7335152" y="1439821"/>
            <a:ext cx="125507" cy="1753279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">
            <a:extLst>
              <a:ext uri="{FF2B5EF4-FFF2-40B4-BE49-F238E27FC236}">
                <a16:creationId xmlns:a16="http://schemas.microsoft.com/office/drawing/2014/main" id="{F1E34F85-BBB1-4379-ACB2-D7872282AB28}"/>
              </a:ext>
            </a:extLst>
          </p:cNvPr>
          <p:cNvCxnSpPr>
            <a:cxnSpLocks/>
          </p:cNvCxnSpPr>
          <p:nvPr/>
        </p:nvCxnSpPr>
        <p:spPr>
          <a:xfrm flipH="1" flipV="1">
            <a:off x="7109599" y="2186172"/>
            <a:ext cx="176278" cy="729113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3">
            <a:extLst>
              <a:ext uri="{FF2B5EF4-FFF2-40B4-BE49-F238E27FC236}">
                <a16:creationId xmlns:a16="http://schemas.microsoft.com/office/drawing/2014/main" id="{13C690DF-5B27-4121-875A-4287E4369BD1}"/>
              </a:ext>
            </a:extLst>
          </p:cNvPr>
          <p:cNvCxnSpPr>
            <a:cxnSpLocks/>
          </p:cNvCxnSpPr>
          <p:nvPr/>
        </p:nvCxnSpPr>
        <p:spPr>
          <a:xfrm flipV="1">
            <a:off x="10141221" y="2021840"/>
            <a:ext cx="1165219" cy="2907021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">
            <a:extLst>
              <a:ext uri="{FF2B5EF4-FFF2-40B4-BE49-F238E27FC236}">
                <a16:creationId xmlns:a16="http://schemas.microsoft.com/office/drawing/2014/main" id="{958BB345-4AF3-4C96-976E-42EA744A05BE}"/>
              </a:ext>
            </a:extLst>
          </p:cNvPr>
          <p:cNvCxnSpPr>
            <a:cxnSpLocks/>
          </p:cNvCxnSpPr>
          <p:nvPr/>
        </p:nvCxnSpPr>
        <p:spPr>
          <a:xfrm flipV="1">
            <a:off x="10463574" y="3505908"/>
            <a:ext cx="674535" cy="1181850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305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DEC0878-1C19-4B4F-AF2C-DA1EFA9346F9}"/>
              </a:ext>
            </a:extLst>
          </p:cNvPr>
          <p:cNvGrpSpPr/>
          <p:nvPr/>
        </p:nvGrpSpPr>
        <p:grpSpPr>
          <a:xfrm rot="21388668">
            <a:off x="3673651" y="-2689026"/>
            <a:ext cx="6036938" cy="10912101"/>
            <a:chOff x="3795521" y="-2782160"/>
            <a:chExt cx="6036938" cy="10912101"/>
          </a:xfrm>
        </p:grpSpPr>
        <p:pic>
          <p:nvPicPr>
            <p:cNvPr id="7" name="图片 6" descr="男人和女人走在街道上走路&#10;&#10;描述已自动生成">
              <a:extLst>
                <a:ext uri="{FF2B5EF4-FFF2-40B4-BE49-F238E27FC236}">
                  <a16:creationId xmlns:a16="http://schemas.microsoft.com/office/drawing/2014/main" id="{2E2737F9-2D40-483E-A83F-2311144EB5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63730">
              <a:off x="3795521" y="-2782160"/>
              <a:ext cx="5668810" cy="1091210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2" name="图片 61" descr="男人和女人走在街道上走路&#10;&#10;描述已自动生成">
              <a:extLst>
                <a:ext uri="{FF2B5EF4-FFF2-40B4-BE49-F238E27FC236}">
                  <a16:creationId xmlns:a16="http://schemas.microsoft.com/office/drawing/2014/main" id="{4531B810-D405-41B1-A247-2C30E72E55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63730">
              <a:off x="4163649" y="-330432"/>
              <a:ext cx="5668810" cy="870267"/>
            </a:xfrm>
            <a:prstGeom prst="rect">
              <a:avLst/>
            </a:prstGeom>
          </p:spPr>
        </p:pic>
      </p:grpSp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id="{105AEB69-42DD-4ACE-BB18-C493952B7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2069">
            <a:off x="3634993" y="2796568"/>
            <a:ext cx="4930567" cy="6096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8" name="图片 57" descr="文本&#10;&#10;描述已自动生成">
            <a:extLst>
              <a:ext uri="{FF2B5EF4-FFF2-40B4-BE49-F238E27FC236}">
                <a16:creationId xmlns:a16="http://schemas.microsoft.com/office/drawing/2014/main" id="{E0361FE4-C764-4C4A-93C8-06EDD7C1E2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451940">
            <a:off x="-1148676" y="-954189"/>
            <a:ext cx="5088895" cy="8569783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图片 59" descr="文本&#10;&#10;描述已自动生成">
            <a:extLst>
              <a:ext uri="{FF2B5EF4-FFF2-40B4-BE49-F238E27FC236}">
                <a16:creationId xmlns:a16="http://schemas.microsoft.com/office/drawing/2014/main" id="{04C52549-E225-4DA6-BC8D-18EA83CE68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30215">
            <a:off x="8767965" y="-931854"/>
            <a:ext cx="3812817" cy="5379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" name="图片 60" descr="报纸上的卡通人物&#10;&#10;低可信度描述已自动生成">
            <a:extLst>
              <a:ext uri="{FF2B5EF4-FFF2-40B4-BE49-F238E27FC236}">
                <a16:creationId xmlns:a16="http://schemas.microsoft.com/office/drawing/2014/main" id="{62099973-AD42-4AC8-8F32-15350328AD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5936">
            <a:off x="-603776" y="-687351"/>
            <a:ext cx="4925275" cy="33861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18B3F6D2-45E8-4725-9142-71F68101ECC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50286">
            <a:off x="7831261" y="3100479"/>
            <a:ext cx="6900754" cy="4265670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4FFCC28E-FFBC-4BB1-94CB-816923631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B2396B23-3E5F-4070-A0F2-D7A632744F62}"/>
              </a:ext>
            </a:extLst>
          </p:cNvPr>
          <p:cNvSpPr/>
          <p:nvPr/>
        </p:nvSpPr>
        <p:spPr>
          <a:xfrm>
            <a:off x="8652811" y="3235705"/>
            <a:ext cx="286673" cy="130407"/>
          </a:xfrm>
          <a:prstGeom prst="roundRect">
            <a:avLst>
              <a:gd name="adj" fmla="val 6297"/>
            </a:avLst>
          </a:prstGeom>
          <a:solidFill>
            <a:schemeClr val="accent1">
              <a:alpha val="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5FEC618-E5D7-4E67-AA94-6F975B029DF4}"/>
              </a:ext>
            </a:extLst>
          </p:cNvPr>
          <p:cNvGrpSpPr/>
          <p:nvPr/>
        </p:nvGrpSpPr>
        <p:grpSpPr>
          <a:xfrm>
            <a:off x="6086530" y="3548367"/>
            <a:ext cx="2742066" cy="579370"/>
            <a:chOff x="6086530" y="3548367"/>
            <a:chExt cx="2742066" cy="579370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DBC760C-E8D1-48A0-A89A-9440C8EC6945}"/>
                </a:ext>
              </a:extLst>
            </p:cNvPr>
            <p:cNvSpPr/>
            <p:nvPr/>
          </p:nvSpPr>
          <p:spPr>
            <a:xfrm>
              <a:off x="6086530" y="3553400"/>
              <a:ext cx="1508699" cy="559969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693865"/>
                <a:gd name="connsiteX1" fmla="*/ 4092356 w 4092356"/>
                <a:gd name="connsiteY1" fmla="*/ 693865 h 693865"/>
                <a:gd name="connsiteX2" fmla="*/ 1471765 w 4092356"/>
                <a:gd name="connsiteY2" fmla="*/ 577558 h 693865"/>
                <a:gd name="connsiteX3" fmla="*/ 0 w 4092356"/>
                <a:gd name="connsiteY3" fmla="*/ 0 h 693865"/>
                <a:gd name="connsiteX0" fmla="*/ 0 w 2708849"/>
                <a:gd name="connsiteY0" fmla="*/ 0 h 577558"/>
                <a:gd name="connsiteX1" fmla="*/ 2708849 w 2708849"/>
                <a:gd name="connsiteY1" fmla="*/ 15208 h 577558"/>
                <a:gd name="connsiteX2" fmla="*/ 1471765 w 2708849"/>
                <a:gd name="connsiteY2" fmla="*/ 577558 h 577558"/>
                <a:gd name="connsiteX3" fmla="*/ 0 w 2708849"/>
                <a:gd name="connsiteY3" fmla="*/ 0 h 577558"/>
                <a:gd name="connsiteX0" fmla="*/ 0 w 2718374"/>
                <a:gd name="connsiteY0" fmla="*/ 234823 h 562350"/>
                <a:gd name="connsiteX1" fmla="*/ 2718374 w 2718374"/>
                <a:gd name="connsiteY1" fmla="*/ 0 h 562350"/>
                <a:gd name="connsiteX2" fmla="*/ 1481290 w 2718374"/>
                <a:gd name="connsiteY2" fmla="*/ 562350 h 562350"/>
                <a:gd name="connsiteX3" fmla="*/ 0 w 2718374"/>
                <a:gd name="connsiteY3" fmla="*/ 234823 h 562350"/>
                <a:gd name="connsiteX0" fmla="*/ 0 w 1508699"/>
                <a:gd name="connsiteY0" fmla="*/ 232442 h 559969"/>
                <a:gd name="connsiteX1" fmla="*/ 1508699 w 1508699"/>
                <a:gd name="connsiteY1" fmla="*/ 0 h 559969"/>
                <a:gd name="connsiteX2" fmla="*/ 1481290 w 1508699"/>
                <a:gd name="connsiteY2" fmla="*/ 559969 h 559969"/>
                <a:gd name="connsiteX3" fmla="*/ 0 w 1508699"/>
                <a:gd name="connsiteY3" fmla="*/ 232442 h 55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99" h="559969">
                  <a:moveTo>
                    <a:pt x="0" y="232442"/>
                  </a:moveTo>
                  <a:lnTo>
                    <a:pt x="1508699" y="0"/>
                  </a:lnTo>
                  <a:lnTo>
                    <a:pt x="1481290" y="559969"/>
                  </a:lnTo>
                  <a:lnTo>
                    <a:pt x="0" y="232442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4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8E839AC3-760A-4D10-9607-6AC983A3E1D3}"/>
                </a:ext>
              </a:extLst>
            </p:cNvPr>
            <p:cNvSpPr/>
            <p:nvPr/>
          </p:nvSpPr>
          <p:spPr>
            <a:xfrm>
              <a:off x="7554968" y="3548367"/>
              <a:ext cx="1273628" cy="579370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4" name="图片 123" descr="图标&#10;&#10;描述已自动生成">
              <a:extLst>
                <a:ext uri="{FF2B5EF4-FFF2-40B4-BE49-F238E27FC236}">
                  <a16:creationId xmlns:a16="http://schemas.microsoft.com/office/drawing/2014/main" id="{342FD036-33BC-43F7-89F7-564F1A49C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33540" y="3642408"/>
              <a:ext cx="390797" cy="390797"/>
            </a:xfrm>
            <a:prstGeom prst="rect">
              <a:avLst/>
            </a:prstGeom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2286B0A5-F8F2-4B94-85A3-23FFBC5310F5}"/>
                </a:ext>
              </a:extLst>
            </p:cNvPr>
            <p:cNvSpPr txBox="1"/>
            <p:nvPr/>
          </p:nvSpPr>
          <p:spPr>
            <a:xfrm>
              <a:off x="8059776" y="3679953"/>
              <a:ext cx="6491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微 信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EFCD1FE-CDB6-4D2A-84A1-F801BB38CD12}"/>
              </a:ext>
            </a:extLst>
          </p:cNvPr>
          <p:cNvGrpSpPr/>
          <p:nvPr/>
        </p:nvGrpSpPr>
        <p:grpSpPr>
          <a:xfrm>
            <a:off x="3640567" y="3180013"/>
            <a:ext cx="2453106" cy="674063"/>
            <a:chOff x="3640567" y="3180013"/>
            <a:chExt cx="2453106" cy="674063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B296778-D324-426F-8EA7-546E0466703F}"/>
                </a:ext>
              </a:extLst>
            </p:cNvPr>
            <p:cNvSpPr/>
            <p:nvPr/>
          </p:nvSpPr>
          <p:spPr>
            <a:xfrm>
              <a:off x="5071631" y="3184948"/>
              <a:ext cx="1022042" cy="66347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1022042 w 1022042"/>
                <a:gd name="connsiteY0" fmla="*/ 603282 h 663474"/>
                <a:gd name="connsiteX1" fmla="*/ 15983 w 1022042"/>
                <a:gd name="connsiteY1" fmla="*/ 0 h 663474"/>
                <a:gd name="connsiteX2" fmla="*/ 2 w 1022042"/>
                <a:gd name="connsiteY2" fmla="*/ 663474 h 663474"/>
                <a:gd name="connsiteX3" fmla="*/ 1022042 w 1022042"/>
                <a:gd name="connsiteY3" fmla="*/ 603282 h 6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042" h="663474">
                  <a:moveTo>
                    <a:pt x="1022042" y="603282"/>
                  </a:moveTo>
                  <a:lnTo>
                    <a:pt x="15983" y="0"/>
                  </a:lnTo>
                  <a:cubicBezTo>
                    <a:pt x="16212" y="216396"/>
                    <a:pt x="-227" y="447078"/>
                    <a:pt x="2" y="663474"/>
                  </a:cubicBezTo>
                  <a:lnTo>
                    <a:pt x="1022042" y="6032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02A34AD6-DA87-448F-B86C-9B80FBB6D11B}"/>
                </a:ext>
              </a:extLst>
            </p:cNvPr>
            <p:cNvSpPr/>
            <p:nvPr/>
          </p:nvSpPr>
          <p:spPr>
            <a:xfrm>
              <a:off x="3640567" y="3180013"/>
              <a:ext cx="1481790" cy="674063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9" name="今日头条.png" descr="今日头条.png">
              <a:extLst>
                <a:ext uri="{FF2B5EF4-FFF2-40B4-BE49-F238E27FC236}">
                  <a16:creationId xmlns:a16="http://schemas.microsoft.com/office/drawing/2014/main" id="{F29648A9-D663-4772-888A-C717CDD7F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706" y="3279203"/>
              <a:ext cx="463214" cy="46321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FCD51AA-1D21-49E7-B691-BFCA317DA126}"/>
                </a:ext>
              </a:extLst>
            </p:cNvPr>
            <p:cNvSpPr txBox="1"/>
            <p:nvPr/>
          </p:nvSpPr>
          <p:spPr>
            <a:xfrm>
              <a:off x="3984352" y="3333008"/>
              <a:ext cx="114951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700" spc="-100" dirty="0">
                  <a:solidFill>
                    <a:schemeClr val="bg1"/>
                  </a:solidFill>
                  <a:latin typeface="+mn-ea"/>
                </a:rPr>
                <a:t>今日头条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FF64847F-7173-4C30-BC59-681025D89CC8}"/>
              </a:ext>
            </a:extLst>
          </p:cNvPr>
          <p:cNvGrpSpPr/>
          <p:nvPr/>
        </p:nvGrpSpPr>
        <p:grpSpPr>
          <a:xfrm>
            <a:off x="6096056" y="2079891"/>
            <a:ext cx="2360688" cy="1708333"/>
            <a:chOff x="6096056" y="2079891"/>
            <a:chExt cx="2360688" cy="1708333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1AFA0D-D91F-482B-B452-5A0FB1DE2502}"/>
                </a:ext>
              </a:extLst>
            </p:cNvPr>
            <p:cNvSpPr/>
            <p:nvPr/>
          </p:nvSpPr>
          <p:spPr>
            <a:xfrm>
              <a:off x="6096056" y="2135764"/>
              <a:ext cx="2296470" cy="1652460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2294089"/>
                <a:gd name="connsiteY0" fmla="*/ 1645317 h 1645317"/>
                <a:gd name="connsiteX1" fmla="*/ 311725 w 2294089"/>
                <a:gd name="connsiteY1" fmla="*/ 0 h 1645317"/>
                <a:gd name="connsiteX2" fmla="*/ 2294089 w 2294089"/>
                <a:gd name="connsiteY2" fmla="*/ 830638 h 1645317"/>
                <a:gd name="connsiteX3" fmla="*/ 0 w 2294089"/>
                <a:gd name="connsiteY3" fmla="*/ 1645317 h 1645317"/>
                <a:gd name="connsiteX0" fmla="*/ 0 w 2296470"/>
                <a:gd name="connsiteY0" fmla="*/ 1645317 h 1645317"/>
                <a:gd name="connsiteX1" fmla="*/ 311725 w 2296470"/>
                <a:gd name="connsiteY1" fmla="*/ 0 h 1645317"/>
                <a:gd name="connsiteX2" fmla="*/ 2296470 w 2296470"/>
                <a:gd name="connsiteY2" fmla="*/ 847307 h 1645317"/>
                <a:gd name="connsiteX3" fmla="*/ 0 w 2296470"/>
                <a:gd name="connsiteY3" fmla="*/ 1645317 h 1645317"/>
                <a:gd name="connsiteX0" fmla="*/ 0 w 2296470"/>
                <a:gd name="connsiteY0" fmla="*/ 1652460 h 1652460"/>
                <a:gd name="connsiteX1" fmla="*/ 326013 w 2296470"/>
                <a:gd name="connsiteY1" fmla="*/ 0 h 1652460"/>
                <a:gd name="connsiteX2" fmla="*/ 2296470 w 2296470"/>
                <a:gd name="connsiteY2" fmla="*/ 854450 h 1652460"/>
                <a:gd name="connsiteX3" fmla="*/ 0 w 2296470"/>
                <a:gd name="connsiteY3" fmla="*/ 1652460 h 16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470" h="1652460">
                  <a:moveTo>
                    <a:pt x="0" y="1652460"/>
                  </a:moveTo>
                  <a:lnTo>
                    <a:pt x="326013" y="0"/>
                  </a:lnTo>
                  <a:lnTo>
                    <a:pt x="2296470" y="854450"/>
                  </a:lnTo>
                  <a:lnTo>
                    <a:pt x="0" y="1652460"/>
                  </a:ln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99898895-5DE1-4615-A62D-E86284D98571}"/>
                </a:ext>
              </a:extLst>
            </p:cNvPr>
            <p:cNvSpPr/>
            <p:nvPr/>
          </p:nvSpPr>
          <p:spPr>
            <a:xfrm>
              <a:off x="6437444" y="2079891"/>
              <a:ext cx="2019300" cy="918576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43EC22F1-CD36-4165-9618-A4FE93F1D88C}"/>
                </a:ext>
              </a:extLst>
            </p:cNvPr>
            <p:cNvGrpSpPr/>
            <p:nvPr/>
          </p:nvGrpSpPr>
          <p:grpSpPr>
            <a:xfrm>
              <a:off x="6728750" y="2251313"/>
              <a:ext cx="1367762" cy="543603"/>
              <a:chOff x="6728750" y="2251313"/>
              <a:chExt cx="1367762" cy="543603"/>
            </a:xfrm>
          </p:grpSpPr>
          <p:pic>
            <p:nvPicPr>
              <p:cNvPr id="135" name="抖音 (1).png" descr="抖音 (1).png">
                <a:extLst>
                  <a:ext uri="{FF2B5EF4-FFF2-40B4-BE49-F238E27FC236}">
                    <a16:creationId xmlns:a16="http://schemas.microsoft.com/office/drawing/2014/main" id="{5BDEB2AA-259E-4A15-824B-0A99F2D74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28750" y="2251313"/>
                <a:ext cx="543602" cy="543603"/>
              </a:xfrm>
              <a:prstGeom prst="rect">
                <a:avLst/>
              </a:prstGeom>
              <a:ln w="12700">
                <a:miter lim="400000"/>
                <a:headEnd/>
                <a:tailEnd/>
              </a:ln>
            </p:spPr>
          </p:pic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36211545-1335-4776-AA19-A2A98F3CC1E5}"/>
                  </a:ext>
                </a:extLst>
              </p:cNvPr>
              <p:cNvSpPr txBox="1"/>
              <p:nvPr/>
            </p:nvSpPr>
            <p:spPr>
              <a:xfrm>
                <a:off x="7328664" y="2356977"/>
                <a:ext cx="767848" cy="378448"/>
              </a:xfrm>
              <a:custGeom>
                <a:avLst/>
                <a:gdLst/>
                <a:ahLst/>
                <a:cxnLst/>
                <a:rect l="l" t="t" r="r" b="b"/>
                <a:pathLst>
                  <a:path w="767848" h="378448">
                    <a:moveTo>
                      <a:pt x="491385" y="290799"/>
                    </a:moveTo>
                    <a:lnTo>
                      <a:pt x="491385" y="328480"/>
                    </a:lnTo>
                    <a:lnTo>
                      <a:pt x="686343" y="328480"/>
                    </a:lnTo>
                    <a:lnTo>
                      <a:pt x="686343" y="290799"/>
                    </a:lnTo>
                    <a:close/>
                    <a:moveTo>
                      <a:pt x="491385" y="226495"/>
                    </a:moveTo>
                    <a:lnTo>
                      <a:pt x="491385" y="264176"/>
                    </a:lnTo>
                    <a:lnTo>
                      <a:pt x="686343" y="264176"/>
                    </a:lnTo>
                    <a:lnTo>
                      <a:pt x="686343" y="226495"/>
                    </a:lnTo>
                    <a:close/>
                    <a:moveTo>
                      <a:pt x="460667" y="198644"/>
                    </a:moveTo>
                    <a:lnTo>
                      <a:pt x="717470" y="198644"/>
                    </a:lnTo>
                    <a:lnTo>
                      <a:pt x="717470" y="376400"/>
                    </a:lnTo>
                    <a:lnTo>
                      <a:pt x="686343" y="376400"/>
                    </a:lnTo>
                    <a:lnTo>
                      <a:pt x="686343" y="355921"/>
                    </a:lnTo>
                    <a:lnTo>
                      <a:pt x="491385" y="355921"/>
                    </a:lnTo>
                    <a:lnTo>
                      <a:pt x="491385" y="376400"/>
                    </a:lnTo>
                    <a:lnTo>
                      <a:pt x="460667" y="376400"/>
                    </a:lnTo>
                    <a:close/>
                    <a:moveTo>
                      <a:pt x="166287" y="131064"/>
                    </a:moveTo>
                    <a:cubicBezTo>
                      <a:pt x="173354" y="136601"/>
                      <a:pt x="181656" y="143367"/>
                      <a:pt x="191195" y="151361"/>
                    </a:cubicBezTo>
                    <a:cubicBezTo>
                      <a:pt x="200734" y="159355"/>
                      <a:pt x="210069" y="167304"/>
                      <a:pt x="219198" y="175207"/>
                    </a:cubicBezTo>
                    <a:cubicBezTo>
                      <a:pt x="228328" y="183111"/>
                      <a:pt x="235811" y="189694"/>
                      <a:pt x="241649" y="194958"/>
                    </a:cubicBezTo>
                    <a:lnTo>
                      <a:pt x="222808" y="221990"/>
                    </a:lnTo>
                    <a:cubicBezTo>
                      <a:pt x="216298" y="214567"/>
                      <a:pt x="208430" y="206431"/>
                      <a:pt x="199205" y="197582"/>
                    </a:cubicBezTo>
                    <a:cubicBezTo>
                      <a:pt x="189979" y="188734"/>
                      <a:pt x="180776" y="180294"/>
                      <a:pt x="171596" y="172265"/>
                    </a:cubicBezTo>
                    <a:cubicBezTo>
                      <a:pt x="162416" y="164235"/>
                      <a:pt x="154640" y="157737"/>
                      <a:pt x="148266" y="152772"/>
                    </a:cubicBezTo>
                    <a:close/>
                    <a:moveTo>
                      <a:pt x="534800" y="71266"/>
                    </a:moveTo>
                    <a:cubicBezTo>
                      <a:pt x="536711" y="80567"/>
                      <a:pt x="538725" y="90738"/>
                      <a:pt x="540841" y="101780"/>
                    </a:cubicBezTo>
                    <a:cubicBezTo>
                      <a:pt x="542957" y="112821"/>
                      <a:pt x="544766" y="122992"/>
                      <a:pt x="546268" y="132293"/>
                    </a:cubicBezTo>
                    <a:lnTo>
                      <a:pt x="634736" y="132293"/>
                    </a:lnTo>
                    <a:lnTo>
                      <a:pt x="647842" y="71266"/>
                    </a:lnTo>
                    <a:close/>
                    <a:moveTo>
                      <a:pt x="183489" y="35224"/>
                    </a:moveTo>
                    <a:cubicBezTo>
                      <a:pt x="190131" y="40477"/>
                      <a:pt x="197963" y="46990"/>
                      <a:pt x="206987" y="54762"/>
                    </a:cubicBezTo>
                    <a:cubicBezTo>
                      <a:pt x="216010" y="62534"/>
                      <a:pt x="224874" y="70351"/>
                      <a:pt x="233579" y="78214"/>
                    </a:cubicBezTo>
                    <a:cubicBezTo>
                      <a:pt x="242283" y="86077"/>
                      <a:pt x="249479" y="92772"/>
                      <a:pt x="255165" y="98298"/>
                    </a:cubicBezTo>
                    <a:lnTo>
                      <a:pt x="235915" y="123692"/>
                    </a:lnTo>
                    <a:cubicBezTo>
                      <a:pt x="230353" y="117081"/>
                      <a:pt x="223228" y="109552"/>
                      <a:pt x="214541" y="101105"/>
                    </a:cubicBezTo>
                    <a:cubicBezTo>
                      <a:pt x="205854" y="92658"/>
                      <a:pt x="197031" y="84461"/>
                      <a:pt x="188070" y="76515"/>
                    </a:cubicBezTo>
                    <a:cubicBezTo>
                      <a:pt x="179110" y="68569"/>
                      <a:pt x="171440" y="62041"/>
                      <a:pt x="165058" y="56931"/>
                    </a:cubicBezTo>
                    <a:close/>
                    <a:moveTo>
                      <a:pt x="274005" y="6963"/>
                    </a:moveTo>
                    <a:lnTo>
                      <a:pt x="303904" y="8192"/>
                    </a:lnTo>
                    <a:lnTo>
                      <a:pt x="303904" y="233049"/>
                    </a:lnTo>
                    <a:lnTo>
                      <a:pt x="369027" y="225267"/>
                    </a:lnTo>
                    <a:lnTo>
                      <a:pt x="371484" y="255575"/>
                    </a:lnTo>
                    <a:lnTo>
                      <a:pt x="303904" y="263357"/>
                    </a:lnTo>
                    <a:lnTo>
                      <a:pt x="303904" y="378448"/>
                    </a:lnTo>
                    <a:lnTo>
                      <a:pt x="274005" y="378448"/>
                    </a:lnTo>
                    <a:lnTo>
                      <a:pt x="274005" y="266634"/>
                    </a:lnTo>
                    <a:lnTo>
                      <a:pt x="129835" y="283017"/>
                    </a:lnTo>
                    <a:lnTo>
                      <a:pt x="127787" y="253527"/>
                    </a:lnTo>
                    <a:lnTo>
                      <a:pt x="274005" y="236325"/>
                    </a:lnTo>
                    <a:close/>
                    <a:moveTo>
                      <a:pt x="66351" y="6963"/>
                    </a:moveTo>
                    <a:lnTo>
                      <a:pt x="95431" y="8192"/>
                    </a:lnTo>
                    <a:lnTo>
                      <a:pt x="95431" y="81506"/>
                    </a:lnTo>
                    <a:lnTo>
                      <a:pt x="144170" y="81506"/>
                    </a:lnTo>
                    <a:lnTo>
                      <a:pt x="144170" y="110176"/>
                    </a:lnTo>
                    <a:lnTo>
                      <a:pt x="95431" y="110176"/>
                    </a:lnTo>
                    <a:lnTo>
                      <a:pt x="95840" y="180623"/>
                    </a:lnTo>
                    <a:cubicBezTo>
                      <a:pt x="104322" y="177747"/>
                      <a:pt x="112343" y="175000"/>
                      <a:pt x="119903" y="172380"/>
                    </a:cubicBezTo>
                    <a:cubicBezTo>
                      <a:pt x="127463" y="169761"/>
                      <a:pt x="134050" y="167320"/>
                      <a:pt x="139665" y="165059"/>
                    </a:cubicBezTo>
                    <a:lnTo>
                      <a:pt x="142122" y="181442"/>
                    </a:lnTo>
                    <a:lnTo>
                      <a:pt x="144170" y="195368"/>
                    </a:lnTo>
                    <a:cubicBezTo>
                      <a:pt x="137958" y="197842"/>
                      <a:pt x="130722" y="200573"/>
                      <a:pt x="122463" y="203559"/>
                    </a:cubicBezTo>
                    <a:cubicBezTo>
                      <a:pt x="114203" y="206546"/>
                      <a:pt x="105329" y="209686"/>
                      <a:pt x="95840" y="212979"/>
                    </a:cubicBezTo>
                    <a:lnTo>
                      <a:pt x="95840" y="328480"/>
                    </a:lnTo>
                    <a:cubicBezTo>
                      <a:pt x="96173" y="344794"/>
                      <a:pt x="92948" y="355887"/>
                      <a:pt x="86164" y="361757"/>
                    </a:cubicBezTo>
                    <a:cubicBezTo>
                      <a:pt x="79380" y="367628"/>
                      <a:pt x="67042" y="371144"/>
                      <a:pt x="49149" y="372304"/>
                    </a:cubicBezTo>
                    <a:lnTo>
                      <a:pt x="31127" y="373942"/>
                    </a:lnTo>
                    <a:lnTo>
                      <a:pt x="21298" y="343224"/>
                    </a:lnTo>
                    <a:lnTo>
                      <a:pt x="41367" y="341586"/>
                    </a:lnTo>
                    <a:cubicBezTo>
                      <a:pt x="51743" y="341031"/>
                      <a:pt x="58637" y="339171"/>
                      <a:pt x="62050" y="336005"/>
                    </a:cubicBezTo>
                    <a:cubicBezTo>
                      <a:pt x="65463" y="332840"/>
                      <a:pt x="67033" y="326781"/>
                      <a:pt x="66760" y="317831"/>
                    </a:cubicBezTo>
                    <a:lnTo>
                      <a:pt x="66760" y="222809"/>
                    </a:lnTo>
                    <a:cubicBezTo>
                      <a:pt x="55378" y="226538"/>
                      <a:pt x="44660" y="229934"/>
                      <a:pt x="34609" y="232997"/>
                    </a:cubicBezTo>
                    <a:cubicBezTo>
                      <a:pt x="24557" y="236061"/>
                      <a:pt x="15888" y="238535"/>
                      <a:pt x="8601" y="240421"/>
                    </a:cubicBezTo>
                    <a:lnTo>
                      <a:pt x="0" y="208884"/>
                    </a:lnTo>
                    <a:cubicBezTo>
                      <a:pt x="8746" y="206793"/>
                      <a:pt x="18900" y="204114"/>
                      <a:pt x="30462" y="200846"/>
                    </a:cubicBezTo>
                    <a:cubicBezTo>
                      <a:pt x="42024" y="197578"/>
                      <a:pt x="54123" y="193977"/>
                      <a:pt x="66760" y="190043"/>
                    </a:cubicBezTo>
                    <a:lnTo>
                      <a:pt x="66351" y="110176"/>
                    </a:lnTo>
                    <a:lnTo>
                      <a:pt x="15564" y="110176"/>
                    </a:lnTo>
                    <a:lnTo>
                      <a:pt x="15564" y="81506"/>
                    </a:lnTo>
                    <a:lnTo>
                      <a:pt x="66351" y="81506"/>
                    </a:lnTo>
                    <a:close/>
                    <a:moveTo>
                      <a:pt x="596236" y="0"/>
                    </a:moveTo>
                    <a:cubicBezTo>
                      <a:pt x="597601" y="3490"/>
                      <a:pt x="599581" y="9822"/>
                      <a:pt x="602175" y="18994"/>
                    </a:cubicBezTo>
                    <a:cubicBezTo>
                      <a:pt x="604769" y="28167"/>
                      <a:pt x="607158" y="36444"/>
                      <a:pt x="609342" y="43825"/>
                    </a:cubicBezTo>
                    <a:lnTo>
                      <a:pt x="746960" y="43825"/>
                    </a:lnTo>
                    <a:lnTo>
                      <a:pt x="746960" y="71266"/>
                    </a:lnTo>
                    <a:lnTo>
                      <a:pt x="676922" y="71266"/>
                    </a:lnTo>
                    <a:cubicBezTo>
                      <a:pt x="675054" y="80439"/>
                      <a:pt x="673057" y="90661"/>
                      <a:pt x="670932" y="101933"/>
                    </a:cubicBezTo>
                    <a:cubicBezTo>
                      <a:pt x="668808" y="113205"/>
                      <a:pt x="666709" y="123325"/>
                      <a:pt x="664635" y="132293"/>
                    </a:cubicBezTo>
                    <a:lnTo>
                      <a:pt x="767848" y="132293"/>
                    </a:lnTo>
                    <a:lnTo>
                      <a:pt x="767848" y="159735"/>
                    </a:lnTo>
                    <a:lnTo>
                      <a:pt x="409879" y="159735"/>
                    </a:lnTo>
                    <a:lnTo>
                      <a:pt x="409879" y="132293"/>
                    </a:lnTo>
                    <a:lnTo>
                      <a:pt x="515959" y="132293"/>
                    </a:lnTo>
                    <a:lnTo>
                      <a:pt x="505310" y="71266"/>
                    </a:lnTo>
                    <a:lnTo>
                      <a:pt x="430768" y="71266"/>
                    </a:lnTo>
                    <a:lnTo>
                      <a:pt x="430768" y="43825"/>
                    </a:lnTo>
                    <a:lnTo>
                      <a:pt x="576576" y="43825"/>
                    </a:lnTo>
                    <a:cubicBezTo>
                      <a:pt x="574597" y="36606"/>
                      <a:pt x="572412" y="28927"/>
                      <a:pt x="570023" y="20786"/>
                    </a:cubicBezTo>
                    <a:cubicBezTo>
                      <a:pt x="567634" y="12646"/>
                      <a:pt x="565859" y="6810"/>
                      <a:pt x="564699" y="32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zh-CN" altLang="en-US" sz="3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0F768BD-19C3-405F-BB2A-FC37D2194039}"/>
              </a:ext>
            </a:extLst>
          </p:cNvPr>
          <p:cNvGrpSpPr/>
          <p:nvPr/>
        </p:nvGrpSpPr>
        <p:grpSpPr>
          <a:xfrm>
            <a:off x="6100818" y="3797749"/>
            <a:ext cx="4106146" cy="1260991"/>
            <a:chOff x="6100818" y="3797749"/>
            <a:chExt cx="4106146" cy="1260991"/>
          </a:xfrm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628DE8F-B1D8-4D72-9437-169DB735D5B8}"/>
                </a:ext>
              </a:extLst>
            </p:cNvPr>
            <p:cNvSpPr/>
            <p:nvPr/>
          </p:nvSpPr>
          <p:spPr>
            <a:xfrm>
              <a:off x="6100818" y="3797749"/>
              <a:ext cx="4084419" cy="1248277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1495927"/>
                <a:gd name="connsiteX1" fmla="*/ 4092356 w 4092356"/>
                <a:gd name="connsiteY1" fmla="*/ 693865 h 1495927"/>
                <a:gd name="connsiteX2" fmla="*/ 3052121 w 4092356"/>
                <a:gd name="connsiteY2" fmla="*/ 1495927 h 1495927"/>
                <a:gd name="connsiteX3" fmla="*/ 0 w 4092356"/>
                <a:gd name="connsiteY3" fmla="*/ 0 h 1495927"/>
                <a:gd name="connsiteX0" fmla="*/ 0 w 4098706"/>
                <a:gd name="connsiteY0" fmla="*/ 0 h 1495927"/>
                <a:gd name="connsiteX1" fmla="*/ 4098706 w 4098706"/>
                <a:gd name="connsiteY1" fmla="*/ 1043115 h 1495927"/>
                <a:gd name="connsiteX2" fmla="*/ 3052121 w 4098706"/>
                <a:gd name="connsiteY2" fmla="*/ 1495927 h 1495927"/>
                <a:gd name="connsiteX3" fmla="*/ 0 w 4098706"/>
                <a:gd name="connsiteY3" fmla="*/ 0 h 1495927"/>
                <a:gd name="connsiteX0" fmla="*/ 0 w 4098706"/>
                <a:gd name="connsiteY0" fmla="*/ 0 h 1510214"/>
                <a:gd name="connsiteX1" fmla="*/ 4098706 w 4098706"/>
                <a:gd name="connsiteY1" fmla="*/ 1043115 h 1510214"/>
                <a:gd name="connsiteX2" fmla="*/ 3033071 w 4098706"/>
                <a:gd name="connsiteY2" fmla="*/ 1510214 h 1510214"/>
                <a:gd name="connsiteX3" fmla="*/ 0 w 4098706"/>
                <a:gd name="connsiteY3" fmla="*/ 0 h 1510214"/>
                <a:gd name="connsiteX0" fmla="*/ 0 w 4089181"/>
                <a:gd name="connsiteY0" fmla="*/ 0 h 1510214"/>
                <a:gd name="connsiteX1" fmla="*/ 4089181 w 4089181"/>
                <a:gd name="connsiteY1" fmla="*/ 1031209 h 1510214"/>
                <a:gd name="connsiteX2" fmla="*/ 3033071 w 4089181"/>
                <a:gd name="connsiteY2" fmla="*/ 1510214 h 1510214"/>
                <a:gd name="connsiteX3" fmla="*/ 0 w 4089181"/>
                <a:gd name="connsiteY3" fmla="*/ 0 h 1510214"/>
                <a:gd name="connsiteX0" fmla="*/ 0 w 4084419"/>
                <a:gd name="connsiteY0" fmla="*/ 0 h 1248277"/>
                <a:gd name="connsiteX1" fmla="*/ 4084419 w 4084419"/>
                <a:gd name="connsiteY1" fmla="*/ 769272 h 1248277"/>
                <a:gd name="connsiteX2" fmla="*/ 3028309 w 4084419"/>
                <a:gd name="connsiteY2" fmla="*/ 1248277 h 1248277"/>
                <a:gd name="connsiteX3" fmla="*/ 0 w 4084419"/>
                <a:gd name="connsiteY3" fmla="*/ 0 h 124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419" h="1248277">
                  <a:moveTo>
                    <a:pt x="0" y="0"/>
                  </a:moveTo>
                  <a:lnTo>
                    <a:pt x="4084419" y="769272"/>
                  </a:lnTo>
                  <a:lnTo>
                    <a:pt x="3028309" y="124827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20000"/>
                    <a:lumOff val="80000"/>
                    <a:alpha val="4000"/>
                  </a:schemeClr>
                </a:gs>
                <a:gs pos="100000">
                  <a:schemeClr val="accent1">
                    <a:lumMod val="60000"/>
                    <a:lumOff val="40000"/>
                    <a:alpha val="49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410C369C-9162-4FCA-91F9-4874D52BCB2C}"/>
                </a:ext>
              </a:extLst>
            </p:cNvPr>
            <p:cNvSpPr/>
            <p:nvPr/>
          </p:nvSpPr>
          <p:spPr>
            <a:xfrm>
              <a:off x="9108912" y="4559239"/>
              <a:ext cx="1098052" cy="499501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B59C5412-57E5-4CB4-8183-0907AD9D8B56}"/>
                </a:ext>
              </a:extLst>
            </p:cNvPr>
            <p:cNvGrpSpPr/>
            <p:nvPr/>
          </p:nvGrpSpPr>
          <p:grpSpPr>
            <a:xfrm>
              <a:off x="9180818" y="4658770"/>
              <a:ext cx="949590" cy="335818"/>
              <a:chOff x="5171075" y="4821411"/>
              <a:chExt cx="1850264" cy="654338"/>
            </a:xfrm>
          </p:grpSpPr>
          <p:pic>
            <p:nvPicPr>
              <p:cNvPr id="141" name="微博 (1).png" descr="微博 (1).png">
                <a:extLst>
                  <a:ext uri="{FF2B5EF4-FFF2-40B4-BE49-F238E27FC236}">
                    <a16:creationId xmlns:a16="http://schemas.microsoft.com/office/drawing/2014/main" id="{DD1594B5-471D-4A6C-828C-5C2DAE57BB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71075" y="4821411"/>
                <a:ext cx="654338" cy="654338"/>
              </a:xfrm>
              <a:prstGeom prst="rect">
                <a:avLst/>
              </a:prstGeom>
              <a:ln w="12700">
                <a:miter lim="400000"/>
                <a:headEnd/>
                <a:tailEnd/>
              </a:ln>
            </p:spPr>
          </p:pic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6C1E02C2-7008-41E6-BA08-9D7F0B679822}"/>
                  </a:ext>
                </a:extLst>
              </p:cNvPr>
              <p:cNvSpPr txBox="1"/>
              <p:nvPr/>
            </p:nvSpPr>
            <p:spPr>
              <a:xfrm>
                <a:off x="5884892" y="5012667"/>
                <a:ext cx="1136447" cy="281026"/>
              </a:xfrm>
              <a:custGeom>
                <a:avLst/>
                <a:gdLst/>
                <a:ahLst/>
                <a:cxnLst/>
                <a:rect l="l" t="t" r="r" b="b"/>
                <a:pathLst>
                  <a:path w="1136447" h="281026">
                    <a:moveTo>
                      <a:pt x="39624" y="186538"/>
                    </a:moveTo>
                    <a:lnTo>
                      <a:pt x="56998" y="193244"/>
                    </a:lnTo>
                    <a:cubicBezTo>
                      <a:pt x="52242" y="204636"/>
                      <a:pt x="46362" y="216675"/>
                      <a:pt x="39358" y="229362"/>
                    </a:cubicBezTo>
                    <a:cubicBezTo>
                      <a:pt x="32354" y="242050"/>
                      <a:pt x="25330" y="252870"/>
                      <a:pt x="18288" y="261824"/>
                    </a:cubicBezTo>
                    <a:lnTo>
                      <a:pt x="0" y="252375"/>
                    </a:lnTo>
                    <a:cubicBezTo>
                      <a:pt x="7252" y="243383"/>
                      <a:pt x="14542" y="232715"/>
                      <a:pt x="21870" y="220371"/>
                    </a:cubicBezTo>
                    <a:cubicBezTo>
                      <a:pt x="29198" y="208026"/>
                      <a:pt x="35116" y="196749"/>
                      <a:pt x="39624" y="186538"/>
                    </a:cubicBezTo>
                    <a:close/>
                    <a:moveTo>
                      <a:pt x="118263" y="185319"/>
                    </a:moveTo>
                    <a:cubicBezTo>
                      <a:pt x="121927" y="190481"/>
                      <a:pt x="126562" y="197682"/>
                      <a:pt x="132169" y="206922"/>
                    </a:cubicBezTo>
                    <a:cubicBezTo>
                      <a:pt x="137776" y="216161"/>
                      <a:pt x="142488" y="224809"/>
                      <a:pt x="146304" y="232868"/>
                    </a:cubicBezTo>
                    <a:lnTo>
                      <a:pt x="130455" y="244450"/>
                    </a:lnTo>
                    <a:cubicBezTo>
                      <a:pt x="126086" y="234855"/>
                      <a:pt x="121412" y="225698"/>
                      <a:pt x="116434" y="216980"/>
                    </a:cubicBezTo>
                    <a:cubicBezTo>
                      <a:pt x="111455" y="208261"/>
                      <a:pt x="106782" y="200857"/>
                      <a:pt x="102413" y="194768"/>
                    </a:cubicBezTo>
                    <a:close/>
                    <a:moveTo>
                      <a:pt x="1070915" y="175870"/>
                    </a:moveTo>
                    <a:lnTo>
                      <a:pt x="1091337" y="176784"/>
                    </a:lnTo>
                    <a:lnTo>
                      <a:pt x="1091337" y="194463"/>
                    </a:lnTo>
                    <a:lnTo>
                      <a:pt x="1136447" y="194463"/>
                    </a:lnTo>
                    <a:lnTo>
                      <a:pt x="1136447" y="213056"/>
                    </a:lnTo>
                    <a:lnTo>
                      <a:pt x="1091337" y="213056"/>
                    </a:lnTo>
                    <a:lnTo>
                      <a:pt x="1091337" y="243231"/>
                    </a:lnTo>
                    <a:cubicBezTo>
                      <a:pt x="1091749" y="255886"/>
                      <a:pt x="1089095" y="264637"/>
                      <a:pt x="1083374" y="269482"/>
                    </a:cubicBezTo>
                    <a:cubicBezTo>
                      <a:pt x="1077652" y="274327"/>
                      <a:pt x="1066387" y="277057"/>
                      <a:pt x="1049579" y="277673"/>
                    </a:cubicBezTo>
                    <a:lnTo>
                      <a:pt x="1032510" y="278588"/>
                    </a:lnTo>
                    <a:lnTo>
                      <a:pt x="1025500" y="258166"/>
                    </a:lnTo>
                    <a:lnTo>
                      <a:pt x="1046531" y="256947"/>
                    </a:lnTo>
                    <a:cubicBezTo>
                      <a:pt x="1056748" y="256528"/>
                      <a:pt x="1063441" y="254928"/>
                      <a:pt x="1066610" y="252146"/>
                    </a:cubicBezTo>
                    <a:cubicBezTo>
                      <a:pt x="1069778" y="249365"/>
                      <a:pt x="1071214" y="244260"/>
                      <a:pt x="1070915" y="236830"/>
                    </a:cubicBezTo>
                    <a:lnTo>
                      <a:pt x="1070915" y="213056"/>
                    </a:lnTo>
                    <a:lnTo>
                      <a:pt x="981609" y="213056"/>
                    </a:lnTo>
                    <a:cubicBezTo>
                      <a:pt x="987768" y="217285"/>
                      <a:pt x="994728" y="222390"/>
                      <a:pt x="1002487" y="228372"/>
                    </a:cubicBezTo>
                    <a:cubicBezTo>
                      <a:pt x="1010247" y="234354"/>
                      <a:pt x="1016597" y="239611"/>
                      <a:pt x="1021537" y="244145"/>
                    </a:cubicBezTo>
                    <a:lnTo>
                      <a:pt x="1008736" y="263043"/>
                    </a:lnTo>
                    <a:cubicBezTo>
                      <a:pt x="1003529" y="256947"/>
                      <a:pt x="996722" y="250470"/>
                      <a:pt x="988314" y="243612"/>
                    </a:cubicBezTo>
                    <a:cubicBezTo>
                      <a:pt x="979907" y="236754"/>
                      <a:pt x="972795" y="231344"/>
                      <a:pt x="966978" y="227381"/>
                    </a:cubicBezTo>
                    <a:lnTo>
                      <a:pt x="977646" y="213056"/>
                    </a:lnTo>
                    <a:lnTo>
                      <a:pt x="933755" y="213056"/>
                    </a:lnTo>
                    <a:lnTo>
                      <a:pt x="933755" y="194463"/>
                    </a:lnTo>
                    <a:lnTo>
                      <a:pt x="1070915" y="194463"/>
                    </a:lnTo>
                    <a:close/>
                    <a:moveTo>
                      <a:pt x="334518" y="164897"/>
                    </a:moveTo>
                    <a:lnTo>
                      <a:pt x="345796" y="169469"/>
                    </a:lnTo>
                    <a:lnTo>
                      <a:pt x="355245" y="173127"/>
                    </a:lnTo>
                    <a:cubicBezTo>
                      <a:pt x="353307" y="182404"/>
                      <a:pt x="350375" y="193550"/>
                      <a:pt x="346451" y="206565"/>
                    </a:cubicBezTo>
                    <a:cubicBezTo>
                      <a:pt x="342526" y="219579"/>
                      <a:pt x="338262" y="232441"/>
                      <a:pt x="333660" y="245150"/>
                    </a:cubicBezTo>
                    <a:cubicBezTo>
                      <a:pt x="329058" y="257859"/>
                      <a:pt x="324772" y="268396"/>
                      <a:pt x="320802" y="276759"/>
                    </a:cubicBezTo>
                    <a:lnTo>
                      <a:pt x="298857" y="268529"/>
                    </a:lnTo>
                    <a:cubicBezTo>
                      <a:pt x="302836" y="260273"/>
                      <a:pt x="307205" y="249827"/>
                      <a:pt x="311963" y="237191"/>
                    </a:cubicBezTo>
                    <a:cubicBezTo>
                      <a:pt x="316721" y="224555"/>
                      <a:pt x="321158" y="211716"/>
                      <a:pt x="325273" y="198674"/>
                    </a:cubicBezTo>
                    <a:cubicBezTo>
                      <a:pt x="329387" y="185631"/>
                      <a:pt x="332469" y="174372"/>
                      <a:pt x="334518" y="164897"/>
                    </a:cubicBezTo>
                    <a:close/>
                    <a:moveTo>
                      <a:pt x="659892" y="161849"/>
                    </a:moveTo>
                    <a:lnTo>
                      <a:pt x="731215" y="161849"/>
                    </a:lnTo>
                    <a:lnTo>
                      <a:pt x="731215" y="222200"/>
                    </a:lnTo>
                    <a:cubicBezTo>
                      <a:pt x="734479" y="219602"/>
                      <a:pt x="738467" y="216262"/>
                      <a:pt x="743179" y="212179"/>
                    </a:cubicBezTo>
                    <a:cubicBezTo>
                      <a:pt x="747890" y="208096"/>
                      <a:pt x="751116" y="205137"/>
                      <a:pt x="752856" y="203302"/>
                    </a:cubicBezTo>
                    <a:lnTo>
                      <a:pt x="758343" y="221590"/>
                    </a:lnTo>
                    <a:cubicBezTo>
                      <a:pt x="754488" y="224600"/>
                      <a:pt x="749395" y="228791"/>
                      <a:pt x="743064" y="234163"/>
                    </a:cubicBezTo>
                    <a:cubicBezTo>
                      <a:pt x="736734" y="239535"/>
                      <a:pt x="732174" y="243574"/>
                      <a:pt x="729387" y="246279"/>
                    </a:cubicBezTo>
                    <a:cubicBezTo>
                      <a:pt x="728078" y="247555"/>
                      <a:pt x="726428" y="249117"/>
                      <a:pt x="724434" y="250965"/>
                    </a:cubicBezTo>
                    <a:cubicBezTo>
                      <a:pt x="722440" y="252813"/>
                      <a:pt x="720636" y="254604"/>
                      <a:pt x="719023" y="256337"/>
                    </a:cubicBezTo>
                    <a:lnTo>
                      <a:pt x="706222" y="242621"/>
                    </a:lnTo>
                    <a:cubicBezTo>
                      <a:pt x="708717" y="240240"/>
                      <a:pt x="710279" y="238068"/>
                      <a:pt x="710908" y="236106"/>
                    </a:cubicBezTo>
                    <a:cubicBezTo>
                      <a:pt x="711537" y="234144"/>
                      <a:pt x="711803" y="232048"/>
                      <a:pt x="711708" y="229820"/>
                    </a:cubicBezTo>
                    <a:lnTo>
                      <a:pt x="711708" y="181052"/>
                    </a:lnTo>
                    <a:lnTo>
                      <a:pt x="679399" y="181052"/>
                    </a:lnTo>
                    <a:lnTo>
                      <a:pt x="679399" y="203302"/>
                    </a:lnTo>
                    <a:cubicBezTo>
                      <a:pt x="679471" y="213300"/>
                      <a:pt x="678718" y="222124"/>
                      <a:pt x="677142" y="229774"/>
                    </a:cubicBezTo>
                    <a:cubicBezTo>
                      <a:pt x="675565" y="237425"/>
                      <a:pt x="672735" y="244871"/>
                      <a:pt x="668652" y="252115"/>
                    </a:cubicBezTo>
                    <a:cubicBezTo>
                      <a:pt x="664570" y="259359"/>
                      <a:pt x="658805" y="267370"/>
                      <a:pt x="651358" y="276149"/>
                    </a:cubicBezTo>
                    <a:lnTo>
                      <a:pt x="633679" y="265176"/>
                    </a:lnTo>
                    <a:cubicBezTo>
                      <a:pt x="640816" y="257837"/>
                      <a:pt x="646287" y="251078"/>
                      <a:pt x="650093" y="244902"/>
                    </a:cubicBezTo>
                    <a:cubicBezTo>
                      <a:pt x="653900" y="238725"/>
                      <a:pt x="656504" y="232057"/>
                      <a:pt x="657905" y="224898"/>
                    </a:cubicBezTo>
                    <a:cubicBezTo>
                      <a:pt x="659307" y="217739"/>
                      <a:pt x="659969" y="209016"/>
                      <a:pt x="659892" y="198730"/>
                    </a:cubicBezTo>
                    <a:close/>
                    <a:moveTo>
                      <a:pt x="1045007" y="128016"/>
                    </a:moveTo>
                    <a:lnTo>
                      <a:pt x="1045007" y="148743"/>
                    </a:lnTo>
                    <a:lnTo>
                      <a:pt x="1092251" y="148743"/>
                    </a:lnTo>
                    <a:lnTo>
                      <a:pt x="1092251" y="128016"/>
                    </a:lnTo>
                    <a:close/>
                    <a:moveTo>
                      <a:pt x="977341" y="128016"/>
                    </a:moveTo>
                    <a:lnTo>
                      <a:pt x="977341" y="148743"/>
                    </a:lnTo>
                    <a:lnTo>
                      <a:pt x="1025195" y="148743"/>
                    </a:lnTo>
                    <a:lnTo>
                      <a:pt x="1025195" y="128016"/>
                    </a:lnTo>
                    <a:close/>
                    <a:moveTo>
                      <a:pt x="645871" y="120396"/>
                    </a:moveTo>
                    <a:lnTo>
                      <a:pt x="741883" y="120396"/>
                    </a:lnTo>
                    <a:lnTo>
                      <a:pt x="741883" y="138989"/>
                    </a:lnTo>
                    <a:lnTo>
                      <a:pt x="645871" y="138989"/>
                    </a:lnTo>
                    <a:close/>
                    <a:moveTo>
                      <a:pt x="403098" y="106071"/>
                    </a:moveTo>
                    <a:lnTo>
                      <a:pt x="403098" y="138075"/>
                    </a:lnTo>
                    <a:lnTo>
                      <a:pt x="508864" y="138075"/>
                    </a:lnTo>
                    <a:lnTo>
                      <a:pt x="508864" y="106071"/>
                    </a:lnTo>
                    <a:close/>
                    <a:moveTo>
                      <a:pt x="1045007" y="91440"/>
                    </a:moveTo>
                    <a:lnTo>
                      <a:pt x="1045007" y="111557"/>
                    </a:lnTo>
                    <a:lnTo>
                      <a:pt x="1092251" y="111557"/>
                    </a:lnTo>
                    <a:lnTo>
                      <a:pt x="1092251" y="91440"/>
                    </a:lnTo>
                    <a:close/>
                    <a:moveTo>
                      <a:pt x="977341" y="91440"/>
                    </a:moveTo>
                    <a:lnTo>
                      <a:pt x="977341" y="111557"/>
                    </a:lnTo>
                    <a:lnTo>
                      <a:pt x="1025195" y="111557"/>
                    </a:lnTo>
                    <a:lnTo>
                      <a:pt x="1025195" y="91440"/>
                    </a:lnTo>
                    <a:close/>
                    <a:moveTo>
                      <a:pt x="301600" y="81382"/>
                    </a:moveTo>
                    <a:cubicBezTo>
                      <a:pt x="306751" y="84669"/>
                      <a:pt x="312806" y="88966"/>
                      <a:pt x="319764" y="94274"/>
                    </a:cubicBezTo>
                    <a:cubicBezTo>
                      <a:pt x="326721" y="99582"/>
                      <a:pt x="333544" y="105076"/>
                      <a:pt x="340230" y="110756"/>
                    </a:cubicBezTo>
                    <a:cubicBezTo>
                      <a:pt x="346917" y="116436"/>
                      <a:pt x="352430" y="121478"/>
                      <a:pt x="356769" y="125883"/>
                    </a:cubicBezTo>
                    <a:lnTo>
                      <a:pt x="343662" y="147219"/>
                    </a:lnTo>
                    <a:cubicBezTo>
                      <a:pt x="339423" y="142007"/>
                      <a:pt x="333982" y="136310"/>
                      <a:pt x="327339" y="130127"/>
                    </a:cubicBezTo>
                    <a:cubicBezTo>
                      <a:pt x="320695" y="123945"/>
                      <a:pt x="313899" y="118067"/>
                      <a:pt x="306951" y="112494"/>
                    </a:cubicBezTo>
                    <a:cubicBezTo>
                      <a:pt x="300002" y="106921"/>
                      <a:pt x="293952" y="102443"/>
                      <a:pt x="288798" y="99060"/>
                    </a:cubicBezTo>
                    <a:close/>
                    <a:moveTo>
                      <a:pt x="630022" y="79553"/>
                    </a:moveTo>
                    <a:lnTo>
                      <a:pt x="646786" y="89307"/>
                    </a:lnTo>
                    <a:cubicBezTo>
                      <a:pt x="644030" y="95403"/>
                      <a:pt x="641084" y="101423"/>
                      <a:pt x="637947" y="107366"/>
                    </a:cubicBezTo>
                    <a:cubicBezTo>
                      <a:pt x="634810" y="113310"/>
                      <a:pt x="631559" y="119177"/>
                      <a:pt x="628193" y="124968"/>
                    </a:cubicBezTo>
                    <a:lnTo>
                      <a:pt x="628193" y="277368"/>
                    </a:lnTo>
                    <a:lnTo>
                      <a:pt x="608686" y="277368"/>
                    </a:lnTo>
                    <a:lnTo>
                      <a:pt x="608686" y="155144"/>
                    </a:lnTo>
                    <a:cubicBezTo>
                      <a:pt x="604577" y="160948"/>
                      <a:pt x="600450" y="166561"/>
                      <a:pt x="596303" y="171984"/>
                    </a:cubicBezTo>
                    <a:cubicBezTo>
                      <a:pt x="592157" y="177407"/>
                      <a:pt x="587953" y="182563"/>
                      <a:pt x="583692" y="187452"/>
                    </a:cubicBezTo>
                    <a:lnTo>
                      <a:pt x="569062" y="170688"/>
                    </a:lnTo>
                    <a:cubicBezTo>
                      <a:pt x="575809" y="163213"/>
                      <a:pt x="583041" y="154321"/>
                      <a:pt x="590759" y="144013"/>
                    </a:cubicBezTo>
                    <a:cubicBezTo>
                      <a:pt x="598477" y="133704"/>
                      <a:pt x="605822" y="122938"/>
                      <a:pt x="612795" y="111715"/>
                    </a:cubicBezTo>
                    <a:cubicBezTo>
                      <a:pt x="619768" y="100492"/>
                      <a:pt x="625510" y="89772"/>
                      <a:pt x="630022" y="79553"/>
                    </a:cubicBezTo>
                    <a:close/>
                    <a:moveTo>
                      <a:pt x="779983" y="77724"/>
                    </a:moveTo>
                    <a:cubicBezTo>
                      <a:pt x="779120" y="80468"/>
                      <a:pt x="778104" y="83211"/>
                      <a:pt x="776935" y="85954"/>
                    </a:cubicBezTo>
                    <a:cubicBezTo>
                      <a:pt x="778167" y="102401"/>
                      <a:pt x="780352" y="117818"/>
                      <a:pt x="783489" y="132207"/>
                    </a:cubicBezTo>
                    <a:cubicBezTo>
                      <a:pt x="786626" y="146597"/>
                      <a:pt x="790639" y="160033"/>
                      <a:pt x="795528" y="172517"/>
                    </a:cubicBezTo>
                    <a:cubicBezTo>
                      <a:pt x="800811" y="159023"/>
                      <a:pt x="805028" y="144482"/>
                      <a:pt x="808177" y="128893"/>
                    </a:cubicBezTo>
                    <a:cubicBezTo>
                      <a:pt x="811327" y="113303"/>
                      <a:pt x="813715" y="96247"/>
                      <a:pt x="815340" y="77724"/>
                    </a:cubicBezTo>
                    <a:close/>
                    <a:moveTo>
                      <a:pt x="403098" y="53950"/>
                    </a:moveTo>
                    <a:lnTo>
                      <a:pt x="403098" y="86564"/>
                    </a:lnTo>
                    <a:lnTo>
                      <a:pt x="508864" y="86564"/>
                    </a:lnTo>
                    <a:lnTo>
                      <a:pt x="508864" y="53950"/>
                    </a:lnTo>
                    <a:close/>
                    <a:moveTo>
                      <a:pt x="58522" y="53950"/>
                    </a:moveTo>
                    <a:cubicBezTo>
                      <a:pt x="59811" y="61024"/>
                      <a:pt x="61195" y="69203"/>
                      <a:pt x="62675" y="78486"/>
                    </a:cubicBezTo>
                    <a:cubicBezTo>
                      <a:pt x="64154" y="87770"/>
                      <a:pt x="65310" y="95949"/>
                      <a:pt x="66142" y="103023"/>
                    </a:cubicBezTo>
                    <a:lnTo>
                      <a:pt x="95707" y="103023"/>
                    </a:lnTo>
                    <a:cubicBezTo>
                      <a:pt x="97555" y="95625"/>
                      <a:pt x="99270" y="87484"/>
                      <a:pt x="100851" y="78601"/>
                    </a:cubicBezTo>
                    <a:cubicBezTo>
                      <a:pt x="102432" y="69717"/>
                      <a:pt x="103766" y="61500"/>
                      <a:pt x="104851" y="53950"/>
                    </a:cubicBezTo>
                    <a:close/>
                    <a:moveTo>
                      <a:pt x="315011" y="17069"/>
                    </a:moveTo>
                    <a:cubicBezTo>
                      <a:pt x="319867" y="20023"/>
                      <a:pt x="325700" y="23801"/>
                      <a:pt x="332509" y="28403"/>
                    </a:cubicBezTo>
                    <a:cubicBezTo>
                      <a:pt x="339318" y="33005"/>
                      <a:pt x="346008" y="37777"/>
                      <a:pt x="352580" y="42718"/>
                    </a:cubicBezTo>
                    <a:cubicBezTo>
                      <a:pt x="359152" y="47658"/>
                      <a:pt x="364511" y="52114"/>
                      <a:pt x="368656" y="56084"/>
                    </a:cubicBezTo>
                    <a:lnTo>
                      <a:pt x="356464" y="76810"/>
                    </a:lnTo>
                    <a:cubicBezTo>
                      <a:pt x="352229" y="72044"/>
                      <a:pt x="346848" y="67013"/>
                      <a:pt x="340321" y="61717"/>
                    </a:cubicBezTo>
                    <a:cubicBezTo>
                      <a:pt x="333794" y="56420"/>
                      <a:pt x="327148" y="51412"/>
                      <a:pt x="320385" y="46691"/>
                    </a:cubicBezTo>
                    <a:cubicBezTo>
                      <a:pt x="313621" y="41971"/>
                      <a:pt x="307765" y="38091"/>
                      <a:pt x="302819" y="35052"/>
                    </a:cubicBezTo>
                    <a:close/>
                    <a:moveTo>
                      <a:pt x="263347" y="14021"/>
                    </a:moveTo>
                    <a:lnTo>
                      <a:pt x="270053" y="34138"/>
                    </a:lnTo>
                    <a:cubicBezTo>
                      <a:pt x="260964" y="37703"/>
                      <a:pt x="250965" y="40834"/>
                      <a:pt x="240058" y="43530"/>
                    </a:cubicBezTo>
                    <a:cubicBezTo>
                      <a:pt x="229152" y="46227"/>
                      <a:pt x="218837" y="48432"/>
                      <a:pt x="209116" y="50146"/>
                    </a:cubicBezTo>
                    <a:cubicBezTo>
                      <a:pt x="199394" y="51860"/>
                      <a:pt x="191766" y="53026"/>
                      <a:pt x="186233" y="53645"/>
                    </a:cubicBezTo>
                    <a:lnTo>
                      <a:pt x="186233" y="106376"/>
                    </a:lnTo>
                    <a:lnTo>
                      <a:pt x="279807" y="106376"/>
                    </a:lnTo>
                    <a:lnTo>
                      <a:pt x="279807" y="127407"/>
                    </a:lnTo>
                    <a:lnTo>
                      <a:pt x="245669" y="127407"/>
                    </a:lnTo>
                    <a:lnTo>
                      <a:pt x="245669" y="277064"/>
                    </a:lnTo>
                    <a:lnTo>
                      <a:pt x="224028" y="277064"/>
                    </a:lnTo>
                    <a:lnTo>
                      <a:pt x="224028" y="127407"/>
                    </a:lnTo>
                    <a:lnTo>
                      <a:pt x="186233" y="127407"/>
                    </a:lnTo>
                    <a:lnTo>
                      <a:pt x="186233" y="156363"/>
                    </a:lnTo>
                    <a:cubicBezTo>
                      <a:pt x="186400" y="168886"/>
                      <a:pt x="185795" y="181262"/>
                      <a:pt x="184416" y="193492"/>
                    </a:cubicBezTo>
                    <a:cubicBezTo>
                      <a:pt x="183036" y="205722"/>
                      <a:pt x="179879" y="218866"/>
                      <a:pt x="174944" y="232924"/>
                    </a:cubicBezTo>
                    <a:cubicBezTo>
                      <a:pt x="170009" y="246983"/>
                      <a:pt x="162291" y="263016"/>
                      <a:pt x="151791" y="281026"/>
                    </a:cubicBezTo>
                    <a:lnTo>
                      <a:pt x="130455" y="270968"/>
                    </a:lnTo>
                    <a:cubicBezTo>
                      <a:pt x="140095" y="256266"/>
                      <a:pt x="147433" y="242998"/>
                      <a:pt x="152468" y="231163"/>
                    </a:cubicBezTo>
                    <a:cubicBezTo>
                      <a:pt x="157503" y="219328"/>
                      <a:pt x="160912" y="207528"/>
                      <a:pt x="162696" y="195761"/>
                    </a:cubicBezTo>
                    <a:cubicBezTo>
                      <a:pt x="164479" y="183994"/>
                      <a:pt x="165315" y="170862"/>
                      <a:pt x="165202" y="156363"/>
                    </a:cubicBezTo>
                    <a:lnTo>
                      <a:pt x="165202" y="34748"/>
                    </a:lnTo>
                    <a:lnTo>
                      <a:pt x="167335" y="34748"/>
                    </a:lnTo>
                    <a:cubicBezTo>
                      <a:pt x="172145" y="34531"/>
                      <a:pt x="180374" y="33575"/>
                      <a:pt x="192024" y="31880"/>
                    </a:cubicBezTo>
                    <a:cubicBezTo>
                      <a:pt x="203674" y="30185"/>
                      <a:pt x="216103" y="27829"/>
                      <a:pt x="229311" y="24813"/>
                    </a:cubicBezTo>
                    <a:cubicBezTo>
                      <a:pt x="242519" y="21797"/>
                      <a:pt x="253865" y="18200"/>
                      <a:pt x="263347" y="14021"/>
                    </a:cubicBezTo>
                    <a:close/>
                    <a:moveTo>
                      <a:pt x="632765" y="8230"/>
                    </a:moveTo>
                    <a:lnTo>
                      <a:pt x="650748" y="18288"/>
                    </a:lnTo>
                    <a:cubicBezTo>
                      <a:pt x="642811" y="32265"/>
                      <a:pt x="633921" y="45917"/>
                      <a:pt x="624078" y="59246"/>
                    </a:cubicBezTo>
                    <a:cubicBezTo>
                      <a:pt x="614236" y="72575"/>
                      <a:pt x="603517" y="85846"/>
                      <a:pt x="591922" y="99060"/>
                    </a:cubicBezTo>
                    <a:lnTo>
                      <a:pt x="576072" y="84735"/>
                    </a:lnTo>
                    <a:cubicBezTo>
                      <a:pt x="586626" y="73375"/>
                      <a:pt x="597142" y="60738"/>
                      <a:pt x="607619" y="46825"/>
                    </a:cubicBezTo>
                    <a:cubicBezTo>
                      <a:pt x="618097" y="32913"/>
                      <a:pt x="626478" y="20047"/>
                      <a:pt x="632765" y="8230"/>
                    </a:cubicBezTo>
                    <a:close/>
                    <a:moveTo>
                      <a:pt x="778764" y="5792"/>
                    </a:moveTo>
                    <a:lnTo>
                      <a:pt x="798576" y="7620"/>
                    </a:lnTo>
                    <a:cubicBezTo>
                      <a:pt x="797052" y="16021"/>
                      <a:pt x="795300" y="24365"/>
                      <a:pt x="793318" y="32652"/>
                    </a:cubicBezTo>
                    <a:cubicBezTo>
                      <a:pt x="791337" y="40939"/>
                      <a:pt x="789127" y="49054"/>
                      <a:pt x="786689" y="56998"/>
                    </a:cubicBezTo>
                    <a:lnTo>
                      <a:pt x="847954" y="56998"/>
                    </a:lnTo>
                    <a:lnTo>
                      <a:pt x="847954" y="77724"/>
                    </a:lnTo>
                    <a:lnTo>
                      <a:pt x="833323" y="77724"/>
                    </a:lnTo>
                    <a:cubicBezTo>
                      <a:pt x="831418" y="102820"/>
                      <a:pt x="828370" y="124943"/>
                      <a:pt x="824179" y="144095"/>
                    </a:cubicBezTo>
                    <a:cubicBezTo>
                      <a:pt x="819988" y="163246"/>
                      <a:pt x="814197" y="180645"/>
                      <a:pt x="806806" y="196292"/>
                    </a:cubicBezTo>
                    <a:cubicBezTo>
                      <a:pt x="813232" y="208744"/>
                      <a:pt x="820649" y="220415"/>
                      <a:pt x="829056" y="231306"/>
                    </a:cubicBezTo>
                    <a:cubicBezTo>
                      <a:pt x="837464" y="242196"/>
                      <a:pt x="846709" y="252572"/>
                      <a:pt x="856793" y="262433"/>
                    </a:cubicBezTo>
                    <a:lnTo>
                      <a:pt x="840334" y="278588"/>
                    </a:lnTo>
                    <a:cubicBezTo>
                      <a:pt x="832072" y="269012"/>
                      <a:pt x="824211" y="259055"/>
                      <a:pt x="816750" y="248717"/>
                    </a:cubicBezTo>
                    <a:cubicBezTo>
                      <a:pt x="809289" y="238379"/>
                      <a:pt x="802418" y="227508"/>
                      <a:pt x="796138" y="216104"/>
                    </a:cubicBezTo>
                    <a:cubicBezTo>
                      <a:pt x="789762" y="226543"/>
                      <a:pt x="782320" y="236906"/>
                      <a:pt x="773811" y="247193"/>
                    </a:cubicBezTo>
                    <a:cubicBezTo>
                      <a:pt x="765302" y="257480"/>
                      <a:pt x="755574" y="268148"/>
                      <a:pt x="744627" y="279197"/>
                    </a:cubicBezTo>
                    <a:lnTo>
                      <a:pt x="729387" y="265176"/>
                    </a:lnTo>
                    <a:cubicBezTo>
                      <a:pt x="741839" y="253804"/>
                      <a:pt x="752672" y="242335"/>
                      <a:pt x="761886" y="230772"/>
                    </a:cubicBezTo>
                    <a:cubicBezTo>
                      <a:pt x="771100" y="219209"/>
                      <a:pt x="778961" y="207207"/>
                      <a:pt x="785470" y="194768"/>
                    </a:cubicBezTo>
                    <a:cubicBezTo>
                      <a:pt x="780422" y="183515"/>
                      <a:pt x="776040" y="171501"/>
                      <a:pt x="772325" y="158725"/>
                    </a:cubicBezTo>
                    <a:cubicBezTo>
                      <a:pt x="768611" y="145949"/>
                      <a:pt x="765677" y="132258"/>
                      <a:pt x="763524" y="117653"/>
                    </a:cubicBezTo>
                    <a:cubicBezTo>
                      <a:pt x="762159" y="120562"/>
                      <a:pt x="760775" y="123432"/>
                      <a:pt x="759371" y="126264"/>
                    </a:cubicBezTo>
                    <a:cubicBezTo>
                      <a:pt x="757968" y="129096"/>
                      <a:pt x="756507" y="131814"/>
                      <a:pt x="754990" y="134417"/>
                    </a:cubicBezTo>
                    <a:lnTo>
                      <a:pt x="743103" y="114910"/>
                    </a:lnTo>
                    <a:cubicBezTo>
                      <a:pt x="749300" y="104786"/>
                      <a:pt x="754753" y="93437"/>
                      <a:pt x="759460" y="80863"/>
                    </a:cubicBezTo>
                    <a:cubicBezTo>
                      <a:pt x="764168" y="68289"/>
                      <a:pt x="768130" y="55495"/>
                      <a:pt x="771347" y="42481"/>
                    </a:cubicBezTo>
                    <a:cubicBezTo>
                      <a:pt x="774565" y="29466"/>
                      <a:pt x="777037" y="17237"/>
                      <a:pt x="778764" y="5792"/>
                    </a:cubicBezTo>
                    <a:close/>
                    <a:moveTo>
                      <a:pt x="897484" y="5182"/>
                    </a:moveTo>
                    <a:lnTo>
                      <a:pt x="917905" y="6096"/>
                    </a:lnTo>
                    <a:lnTo>
                      <a:pt x="917905" y="78029"/>
                    </a:lnTo>
                    <a:lnTo>
                      <a:pt x="948385" y="78029"/>
                    </a:lnTo>
                    <a:lnTo>
                      <a:pt x="948385" y="100584"/>
                    </a:lnTo>
                    <a:lnTo>
                      <a:pt x="917905" y="100584"/>
                    </a:lnTo>
                    <a:lnTo>
                      <a:pt x="917905" y="279197"/>
                    </a:lnTo>
                    <a:lnTo>
                      <a:pt x="897484" y="279197"/>
                    </a:lnTo>
                    <a:lnTo>
                      <a:pt x="897484" y="100584"/>
                    </a:lnTo>
                    <a:lnTo>
                      <a:pt x="865480" y="100584"/>
                    </a:lnTo>
                    <a:lnTo>
                      <a:pt x="865480" y="78029"/>
                    </a:lnTo>
                    <a:lnTo>
                      <a:pt x="897484" y="78029"/>
                    </a:lnTo>
                    <a:close/>
                    <a:moveTo>
                      <a:pt x="689763" y="4268"/>
                    </a:moveTo>
                    <a:lnTo>
                      <a:pt x="708051" y="4877"/>
                    </a:lnTo>
                    <a:lnTo>
                      <a:pt x="708051" y="76810"/>
                    </a:lnTo>
                    <a:lnTo>
                      <a:pt x="726948" y="76810"/>
                    </a:lnTo>
                    <a:lnTo>
                      <a:pt x="726948" y="27432"/>
                    </a:lnTo>
                    <a:lnTo>
                      <a:pt x="745236" y="28042"/>
                    </a:lnTo>
                    <a:lnTo>
                      <a:pt x="745236" y="96012"/>
                    </a:lnTo>
                    <a:lnTo>
                      <a:pt x="653491" y="96012"/>
                    </a:lnTo>
                    <a:lnTo>
                      <a:pt x="653491" y="27432"/>
                    </a:lnTo>
                    <a:lnTo>
                      <a:pt x="671475" y="28042"/>
                    </a:lnTo>
                    <a:lnTo>
                      <a:pt x="671475" y="76810"/>
                    </a:lnTo>
                    <a:lnTo>
                      <a:pt x="689763" y="76810"/>
                    </a:lnTo>
                    <a:close/>
                    <a:moveTo>
                      <a:pt x="85954" y="1220"/>
                    </a:moveTo>
                    <a:cubicBezTo>
                      <a:pt x="86319" y="2134"/>
                      <a:pt x="87113" y="4640"/>
                      <a:pt x="88336" y="8738"/>
                    </a:cubicBezTo>
                    <a:cubicBezTo>
                      <a:pt x="89559" y="12836"/>
                      <a:pt x="90849" y="17306"/>
                      <a:pt x="92208" y="22149"/>
                    </a:cubicBezTo>
                    <a:cubicBezTo>
                      <a:pt x="93566" y="26992"/>
                      <a:pt x="94631" y="30988"/>
                      <a:pt x="95403" y="34138"/>
                    </a:cubicBezTo>
                    <a:lnTo>
                      <a:pt x="146304" y="34138"/>
                    </a:lnTo>
                    <a:lnTo>
                      <a:pt x="146304" y="53950"/>
                    </a:lnTo>
                    <a:lnTo>
                      <a:pt x="124663" y="53950"/>
                    </a:lnTo>
                    <a:cubicBezTo>
                      <a:pt x="123412" y="60967"/>
                      <a:pt x="121952" y="69031"/>
                      <a:pt x="120282" y="78144"/>
                    </a:cubicBezTo>
                    <a:cubicBezTo>
                      <a:pt x="118612" y="87256"/>
                      <a:pt x="116923" y="95549"/>
                      <a:pt x="115215" y="103023"/>
                    </a:cubicBezTo>
                    <a:lnTo>
                      <a:pt x="153924" y="103023"/>
                    </a:lnTo>
                    <a:lnTo>
                      <a:pt x="153924" y="122530"/>
                    </a:lnTo>
                    <a:lnTo>
                      <a:pt x="93574" y="122530"/>
                    </a:lnTo>
                    <a:lnTo>
                      <a:pt x="93574" y="156058"/>
                    </a:lnTo>
                    <a:lnTo>
                      <a:pt x="145085" y="156058"/>
                    </a:lnTo>
                    <a:lnTo>
                      <a:pt x="145085" y="176175"/>
                    </a:lnTo>
                    <a:lnTo>
                      <a:pt x="93574" y="176175"/>
                    </a:lnTo>
                    <a:lnTo>
                      <a:pt x="93574" y="244755"/>
                    </a:lnTo>
                    <a:cubicBezTo>
                      <a:pt x="93885" y="253499"/>
                      <a:pt x="92729" y="260090"/>
                      <a:pt x="90107" y="264529"/>
                    </a:cubicBezTo>
                    <a:cubicBezTo>
                      <a:pt x="87484" y="268967"/>
                      <a:pt x="81528" y="271825"/>
                      <a:pt x="72238" y="273101"/>
                    </a:cubicBezTo>
                    <a:lnTo>
                      <a:pt x="55474" y="275540"/>
                    </a:lnTo>
                    <a:lnTo>
                      <a:pt x="47549" y="254204"/>
                    </a:lnTo>
                    <a:lnTo>
                      <a:pt x="61265" y="252680"/>
                    </a:lnTo>
                    <a:cubicBezTo>
                      <a:pt x="66243" y="252362"/>
                      <a:pt x="69317" y="251168"/>
                      <a:pt x="70485" y="249098"/>
                    </a:cubicBezTo>
                    <a:cubicBezTo>
                      <a:pt x="71654" y="247028"/>
                      <a:pt x="72136" y="242329"/>
                      <a:pt x="71933" y="235001"/>
                    </a:cubicBezTo>
                    <a:lnTo>
                      <a:pt x="71933" y="176175"/>
                    </a:lnTo>
                    <a:lnTo>
                      <a:pt x="14631" y="176175"/>
                    </a:lnTo>
                    <a:lnTo>
                      <a:pt x="14631" y="156058"/>
                    </a:lnTo>
                    <a:lnTo>
                      <a:pt x="71933" y="156058"/>
                    </a:lnTo>
                    <a:lnTo>
                      <a:pt x="71933" y="122530"/>
                    </a:lnTo>
                    <a:lnTo>
                      <a:pt x="9449" y="122530"/>
                    </a:lnTo>
                    <a:lnTo>
                      <a:pt x="9449" y="103023"/>
                    </a:lnTo>
                    <a:lnTo>
                      <a:pt x="46939" y="103023"/>
                    </a:lnTo>
                    <a:cubicBezTo>
                      <a:pt x="45669" y="94273"/>
                      <a:pt x="44247" y="85484"/>
                      <a:pt x="42672" y="76658"/>
                    </a:cubicBezTo>
                    <a:cubicBezTo>
                      <a:pt x="41097" y="67831"/>
                      <a:pt x="39675" y="60262"/>
                      <a:pt x="38405" y="53950"/>
                    </a:cubicBezTo>
                    <a:lnTo>
                      <a:pt x="16764" y="53950"/>
                    </a:lnTo>
                    <a:lnTo>
                      <a:pt x="16764" y="34138"/>
                    </a:lnTo>
                    <a:lnTo>
                      <a:pt x="74676" y="34138"/>
                    </a:lnTo>
                    <a:cubicBezTo>
                      <a:pt x="73349" y="29166"/>
                      <a:pt x="71812" y="23642"/>
                      <a:pt x="70066" y="17565"/>
                    </a:cubicBezTo>
                    <a:cubicBezTo>
                      <a:pt x="68320" y="11488"/>
                      <a:pt x="67012" y="7258"/>
                      <a:pt x="66142" y="4877"/>
                    </a:cubicBezTo>
                    <a:close/>
                    <a:moveTo>
                      <a:pt x="1078230" y="0"/>
                    </a:moveTo>
                    <a:cubicBezTo>
                      <a:pt x="1082669" y="3823"/>
                      <a:pt x="1087889" y="8751"/>
                      <a:pt x="1093889" y="14783"/>
                    </a:cubicBezTo>
                    <a:cubicBezTo>
                      <a:pt x="1099890" y="20816"/>
                      <a:pt x="1104729" y="26048"/>
                      <a:pt x="1108405" y="30480"/>
                    </a:cubicBezTo>
                    <a:lnTo>
                      <a:pt x="1103529" y="35662"/>
                    </a:lnTo>
                    <a:lnTo>
                      <a:pt x="1130656" y="35662"/>
                    </a:lnTo>
                    <a:lnTo>
                      <a:pt x="1130656" y="53645"/>
                    </a:lnTo>
                    <a:lnTo>
                      <a:pt x="1045007" y="53645"/>
                    </a:lnTo>
                    <a:lnTo>
                      <a:pt x="1045007" y="74676"/>
                    </a:lnTo>
                    <a:lnTo>
                      <a:pt x="1113282" y="74676"/>
                    </a:lnTo>
                    <a:lnTo>
                      <a:pt x="1113282" y="182271"/>
                    </a:lnTo>
                    <a:lnTo>
                      <a:pt x="1092251" y="182271"/>
                    </a:lnTo>
                    <a:lnTo>
                      <a:pt x="1092251" y="165812"/>
                    </a:lnTo>
                    <a:lnTo>
                      <a:pt x="1045007" y="165812"/>
                    </a:lnTo>
                    <a:lnTo>
                      <a:pt x="1045007" y="180137"/>
                    </a:lnTo>
                    <a:lnTo>
                      <a:pt x="1025195" y="180137"/>
                    </a:lnTo>
                    <a:lnTo>
                      <a:pt x="1025195" y="165812"/>
                    </a:lnTo>
                    <a:lnTo>
                      <a:pt x="977341" y="165812"/>
                    </a:lnTo>
                    <a:lnTo>
                      <a:pt x="977341" y="182271"/>
                    </a:lnTo>
                    <a:lnTo>
                      <a:pt x="956920" y="182271"/>
                    </a:lnTo>
                    <a:lnTo>
                      <a:pt x="956920" y="74676"/>
                    </a:lnTo>
                    <a:lnTo>
                      <a:pt x="1025195" y="74676"/>
                    </a:lnTo>
                    <a:lnTo>
                      <a:pt x="1025195" y="53645"/>
                    </a:lnTo>
                    <a:lnTo>
                      <a:pt x="947776" y="53645"/>
                    </a:lnTo>
                    <a:lnTo>
                      <a:pt x="947776" y="35662"/>
                    </a:lnTo>
                    <a:lnTo>
                      <a:pt x="1025195" y="35662"/>
                    </a:lnTo>
                    <a:lnTo>
                      <a:pt x="1025195" y="4572"/>
                    </a:lnTo>
                    <a:lnTo>
                      <a:pt x="1045007" y="5487"/>
                    </a:lnTo>
                    <a:lnTo>
                      <a:pt x="1045007" y="35662"/>
                    </a:lnTo>
                    <a:lnTo>
                      <a:pt x="1087374" y="35662"/>
                    </a:lnTo>
                    <a:cubicBezTo>
                      <a:pt x="1083450" y="30995"/>
                      <a:pt x="1079411" y="26537"/>
                      <a:pt x="1075258" y="22289"/>
                    </a:cubicBezTo>
                    <a:cubicBezTo>
                      <a:pt x="1071106" y="18041"/>
                      <a:pt x="1067524" y="14574"/>
                      <a:pt x="1064514" y="11888"/>
                    </a:cubicBezTo>
                    <a:close/>
                    <a:moveTo>
                      <a:pt x="457353" y="0"/>
                    </a:moveTo>
                    <a:cubicBezTo>
                      <a:pt x="459093" y="4122"/>
                      <a:pt x="460947" y="9519"/>
                      <a:pt x="462915" y="16193"/>
                    </a:cubicBezTo>
                    <a:cubicBezTo>
                      <a:pt x="464884" y="22867"/>
                      <a:pt x="466586" y="28950"/>
                      <a:pt x="468021" y="34443"/>
                    </a:cubicBezTo>
                    <a:lnTo>
                      <a:pt x="530505" y="34443"/>
                    </a:lnTo>
                    <a:lnTo>
                      <a:pt x="530505" y="158192"/>
                    </a:lnTo>
                    <a:lnTo>
                      <a:pt x="453695" y="158192"/>
                    </a:lnTo>
                    <a:cubicBezTo>
                      <a:pt x="457327" y="166269"/>
                      <a:pt x="461264" y="173813"/>
                      <a:pt x="465506" y="180823"/>
                    </a:cubicBezTo>
                    <a:cubicBezTo>
                      <a:pt x="469748" y="187833"/>
                      <a:pt x="474447" y="194310"/>
                      <a:pt x="479603" y="200254"/>
                    </a:cubicBezTo>
                    <a:cubicBezTo>
                      <a:pt x="489357" y="194933"/>
                      <a:pt x="499796" y="188583"/>
                      <a:pt x="510921" y="181204"/>
                    </a:cubicBezTo>
                    <a:cubicBezTo>
                      <a:pt x="522046" y="173825"/>
                      <a:pt x="531114" y="167171"/>
                      <a:pt x="538125" y="161240"/>
                    </a:cubicBezTo>
                    <a:lnTo>
                      <a:pt x="551231" y="177699"/>
                    </a:lnTo>
                    <a:cubicBezTo>
                      <a:pt x="544157" y="183420"/>
                      <a:pt x="535292" y="189732"/>
                      <a:pt x="524637" y="196635"/>
                    </a:cubicBezTo>
                    <a:cubicBezTo>
                      <a:pt x="513982" y="203537"/>
                      <a:pt x="503746" y="209620"/>
                      <a:pt x="493929" y="214884"/>
                    </a:cubicBezTo>
                    <a:cubicBezTo>
                      <a:pt x="502869" y="222771"/>
                      <a:pt x="513182" y="229858"/>
                      <a:pt x="524866" y="236144"/>
                    </a:cubicBezTo>
                    <a:cubicBezTo>
                      <a:pt x="536550" y="242431"/>
                      <a:pt x="549910" y="248146"/>
                      <a:pt x="564947" y="253289"/>
                    </a:cubicBezTo>
                    <a:lnTo>
                      <a:pt x="551231" y="274016"/>
                    </a:lnTo>
                    <a:cubicBezTo>
                      <a:pt x="524358" y="263056"/>
                      <a:pt x="500685" y="248400"/>
                      <a:pt x="480213" y="230048"/>
                    </a:cubicBezTo>
                    <a:cubicBezTo>
                      <a:pt x="459740" y="211697"/>
                      <a:pt x="443687" y="187745"/>
                      <a:pt x="432054" y="158192"/>
                    </a:cubicBezTo>
                    <a:lnTo>
                      <a:pt x="403098" y="158192"/>
                    </a:lnTo>
                    <a:lnTo>
                      <a:pt x="403098" y="246279"/>
                    </a:lnTo>
                    <a:cubicBezTo>
                      <a:pt x="407032" y="244849"/>
                      <a:pt x="412508" y="242764"/>
                      <a:pt x="419524" y="240025"/>
                    </a:cubicBezTo>
                    <a:cubicBezTo>
                      <a:pt x="426540" y="237285"/>
                      <a:pt x="433437" y="234546"/>
                      <a:pt x="440216" y="231806"/>
                    </a:cubicBezTo>
                    <a:cubicBezTo>
                      <a:pt x="446995" y="229067"/>
                      <a:pt x="451996" y="226982"/>
                      <a:pt x="455219" y="225552"/>
                    </a:cubicBezTo>
                    <a:lnTo>
                      <a:pt x="457962" y="247803"/>
                    </a:lnTo>
                    <a:cubicBezTo>
                      <a:pt x="454894" y="249084"/>
                      <a:pt x="449211" y="251331"/>
                      <a:pt x="440916" y="254542"/>
                    </a:cubicBezTo>
                    <a:cubicBezTo>
                      <a:pt x="432621" y="257754"/>
                      <a:pt x="424274" y="260949"/>
                      <a:pt x="415877" y="264127"/>
                    </a:cubicBezTo>
                    <a:cubicBezTo>
                      <a:pt x="407480" y="267304"/>
                      <a:pt x="401595" y="269483"/>
                      <a:pt x="398221" y="270663"/>
                    </a:cubicBezTo>
                    <a:cubicBezTo>
                      <a:pt x="395447" y="271717"/>
                      <a:pt x="392614" y="272885"/>
                      <a:pt x="389725" y="274168"/>
                    </a:cubicBezTo>
                    <a:cubicBezTo>
                      <a:pt x="386836" y="275451"/>
                      <a:pt x="384080" y="276924"/>
                      <a:pt x="381457" y="278588"/>
                    </a:cubicBezTo>
                    <a:lnTo>
                      <a:pt x="372313" y="256947"/>
                    </a:lnTo>
                    <a:cubicBezTo>
                      <a:pt x="375628" y="255328"/>
                      <a:pt x="377990" y="253384"/>
                      <a:pt x="379400" y="251118"/>
                    </a:cubicBezTo>
                    <a:cubicBezTo>
                      <a:pt x="380810" y="248851"/>
                      <a:pt x="381496" y="245917"/>
                      <a:pt x="381457" y="242316"/>
                    </a:cubicBezTo>
                    <a:lnTo>
                      <a:pt x="381457" y="34443"/>
                    </a:lnTo>
                    <a:lnTo>
                      <a:pt x="445161" y="34443"/>
                    </a:lnTo>
                    <a:cubicBezTo>
                      <a:pt x="443465" y="28982"/>
                      <a:pt x="441751" y="23521"/>
                      <a:pt x="440017" y="18060"/>
                    </a:cubicBezTo>
                    <a:cubicBezTo>
                      <a:pt x="438284" y="12599"/>
                      <a:pt x="436645" y="7900"/>
                      <a:pt x="435102" y="39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zh-CN" altLang="en-US" sz="2400" spc="-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FEC1EF8-1909-428A-838E-D0D17EB9F0B4}"/>
              </a:ext>
            </a:extLst>
          </p:cNvPr>
          <p:cNvGrpSpPr/>
          <p:nvPr/>
        </p:nvGrpSpPr>
        <p:grpSpPr>
          <a:xfrm>
            <a:off x="2891246" y="3796160"/>
            <a:ext cx="3210366" cy="1262580"/>
            <a:chOff x="2891246" y="3796160"/>
            <a:chExt cx="3210366" cy="1262580"/>
          </a:xfrm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377081D-4EA9-46BF-80C8-E97C85750766}"/>
                </a:ext>
              </a:extLst>
            </p:cNvPr>
            <p:cNvSpPr/>
            <p:nvPr/>
          </p:nvSpPr>
          <p:spPr>
            <a:xfrm>
              <a:off x="2909650" y="3796160"/>
              <a:ext cx="3191962" cy="1253991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201487 w 3201487"/>
                <a:gd name="connsiteY0" fmla="*/ 0 h 1244466"/>
                <a:gd name="connsiteX1" fmla="*/ 0 w 3201487"/>
                <a:gd name="connsiteY1" fmla="*/ 844167 h 1244466"/>
                <a:gd name="connsiteX2" fmla="*/ 869760 w 3201487"/>
                <a:gd name="connsiteY2" fmla="*/ 1244466 h 1244466"/>
                <a:gd name="connsiteX3" fmla="*/ 3201487 w 3201487"/>
                <a:gd name="connsiteY3" fmla="*/ 0 h 1244466"/>
                <a:gd name="connsiteX0" fmla="*/ 3201487 w 3201487"/>
                <a:gd name="connsiteY0" fmla="*/ 0 h 1253991"/>
                <a:gd name="connsiteX1" fmla="*/ 0 w 3201487"/>
                <a:gd name="connsiteY1" fmla="*/ 844167 h 1253991"/>
                <a:gd name="connsiteX2" fmla="*/ 996760 w 3201487"/>
                <a:gd name="connsiteY2" fmla="*/ 1253991 h 1253991"/>
                <a:gd name="connsiteX3" fmla="*/ 3201487 w 3201487"/>
                <a:gd name="connsiteY3" fmla="*/ 0 h 1253991"/>
                <a:gd name="connsiteX0" fmla="*/ 3191962 w 3191962"/>
                <a:gd name="connsiteY0" fmla="*/ 0 h 1253991"/>
                <a:gd name="connsiteX1" fmla="*/ 0 w 3191962"/>
                <a:gd name="connsiteY1" fmla="*/ 802892 h 1253991"/>
                <a:gd name="connsiteX2" fmla="*/ 987235 w 3191962"/>
                <a:gd name="connsiteY2" fmla="*/ 1253991 h 1253991"/>
                <a:gd name="connsiteX3" fmla="*/ 3191962 w 3191962"/>
                <a:gd name="connsiteY3" fmla="*/ 0 h 125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1962" h="1253991">
                  <a:moveTo>
                    <a:pt x="3191962" y="0"/>
                  </a:moveTo>
                  <a:lnTo>
                    <a:pt x="0" y="802892"/>
                  </a:lnTo>
                  <a:cubicBezTo>
                    <a:pt x="255022" y="943088"/>
                    <a:pt x="753644" y="1189995"/>
                    <a:pt x="987235" y="1253991"/>
                  </a:cubicBezTo>
                  <a:lnTo>
                    <a:pt x="3191962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8589A06B-848E-4DD9-A96F-07114957B64A}"/>
                </a:ext>
              </a:extLst>
            </p:cNvPr>
            <p:cNvSpPr/>
            <p:nvPr/>
          </p:nvSpPr>
          <p:spPr>
            <a:xfrm>
              <a:off x="2891246" y="4588051"/>
              <a:ext cx="1034715" cy="470689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9589CF6B-7F75-4C3E-A084-1B79F35F0F15}"/>
                </a:ext>
              </a:extLst>
            </p:cNvPr>
            <p:cNvSpPr txBox="1"/>
            <p:nvPr/>
          </p:nvSpPr>
          <p:spPr>
            <a:xfrm>
              <a:off x="2908987" y="4656034"/>
              <a:ext cx="1013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一条新闻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F3C53B2C-0269-460D-B7EF-025DE91DBA00}"/>
              </a:ext>
            </a:extLst>
          </p:cNvPr>
          <p:cNvGrpSpPr/>
          <p:nvPr/>
        </p:nvGrpSpPr>
        <p:grpSpPr>
          <a:xfrm>
            <a:off x="6091294" y="3383191"/>
            <a:ext cx="5113152" cy="674063"/>
            <a:chOff x="6091294" y="3383191"/>
            <a:chExt cx="5113152" cy="674063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25F147A-43C5-406F-9480-FD94EAA01196}"/>
                </a:ext>
              </a:extLst>
            </p:cNvPr>
            <p:cNvSpPr/>
            <p:nvPr/>
          </p:nvSpPr>
          <p:spPr>
            <a:xfrm>
              <a:off x="6091294" y="3384332"/>
              <a:ext cx="3670874" cy="659982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945732"/>
                <a:gd name="connsiteX1" fmla="*/ 3675637 w 3675637"/>
                <a:gd name="connsiteY1" fmla="*/ 0 h 945732"/>
                <a:gd name="connsiteX2" fmla="*/ 3643464 w 3675637"/>
                <a:gd name="connsiteY2" fmla="*/ 945732 h 945732"/>
                <a:gd name="connsiteX3" fmla="*/ 0 w 3675637"/>
                <a:gd name="connsiteY3" fmla="*/ 437229 h 945732"/>
                <a:gd name="connsiteX0" fmla="*/ 0 w 3666112"/>
                <a:gd name="connsiteY0" fmla="*/ 151479 h 659982"/>
                <a:gd name="connsiteX1" fmla="*/ 3666112 w 3666112"/>
                <a:gd name="connsiteY1" fmla="*/ 0 h 659982"/>
                <a:gd name="connsiteX2" fmla="*/ 3643464 w 3666112"/>
                <a:gd name="connsiteY2" fmla="*/ 659982 h 659982"/>
                <a:gd name="connsiteX3" fmla="*/ 0 w 3666112"/>
                <a:gd name="connsiteY3" fmla="*/ 151479 h 659982"/>
                <a:gd name="connsiteX0" fmla="*/ 0 w 3670874"/>
                <a:gd name="connsiteY0" fmla="*/ 399129 h 659982"/>
                <a:gd name="connsiteX1" fmla="*/ 3670874 w 3670874"/>
                <a:gd name="connsiteY1" fmla="*/ 0 h 659982"/>
                <a:gd name="connsiteX2" fmla="*/ 3648226 w 3670874"/>
                <a:gd name="connsiteY2" fmla="*/ 659982 h 659982"/>
                <a:gd name="connsiteX3" fmla="*/ 0 w 3670874"/>
                <a:gd name="connsiteY3" fmla="*/ 399129 h 6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874" h="659982">
                  <a:moveTo>
                    <a:pt x="0" y="399129"/>
                  </a:moveTo>
                  <a:lnTo>
                    <a:pt x="3670874" y="0"/>
                  </a:lnTo>
                  <a:lnTo>
                    <a:pt x="3648226" y="659982"/>
                  </a:lnTo>
                  <a:lnTo>
                    <a:pt x="0" y="399129"/>
                  </a:ln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20000"/>
                    <a:lumOff val="80000"/>
                    <a:alpha val="6000"/>
                  </a:schemeClr>
                </a:gs>
                <a:gs pos="100000">
                  <a:schemeClr val="accent1">
                    <a:lumMod val="60000"/>
                    <a:lumOff val="40000"/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41C98F53-40C6-4366-924D-0B13AD89C7DB}"/>
                </a:ext>
              </a:extLst>
            </p:cNvPr>
            <p:cNvSpPr/>
            <p:nvPr/>
          </p:nvSpPr>
          <p:spPr>
            <a:xfrm>
              <a:off x="9716992" y="3383191"/>
              <a:ext cx="1481790" cy="674063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C5CCF1E-BE37-4684-931F-B71685768642}"/>
                </a:ext>
              </a:extLst>
            </p:cNvPr>
            <p:cNvSpPr txBox="1"/>
            <p:nvPr/>
          </p:nvSpPr>
          <p:spPr>
            <a:xfrm>
              <a:off x="9742800" y="3503503"/>
              <a:ext cx="14616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+mn-ea"/>
                </a:rPr>
                <a:t>东风新闻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F6E83177-CB5A-4EE4-BF7C-543639FDAE25}"/>
              </a:ext>
            </a:extLst>
          </p:cNvPr>
          <p:cNvGrpSpPr/>
          <p:nvPr/>
        </p:nvGrpSpPr>
        <p:grpSpPr>
          <a:xfrm>
            <a:off x="2353373" y="2183203"/>
            <a:ext cx="3728557" cy="1620398"/>
            <a:chOff x="2353373" y="2183203"/>
            <a:chExt cx="3728557" cy="1620398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5FCB712-42D2-40A8-999C-3911ABBC3361}"/>
                </a:ext>
              </a:extLst>
            </p:cNvPr>
            <p:cNvSpPr/>
            <p:nvPr/>
          </p:nvSpPr>
          <p:spPr>
            <a:xfrm>
              <a:off x="2518140" y="2192402"/>
              <a:ext cx="3563790" cy="1611199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547915 w 3547915"/>
                <a:gd name="connsiteY0" fmla="*/ 1611199 h 1611199"/>
                <a:gd name="connsiteX1" fmla="*/ 1094771 w 3547915"/>
                <a:gd name="connsiteY1" fmla="*/ 0 h 1611199"/>
                <a:gd name="connsiteX2" fmla="*/ 0 w 3547915"/>
                <a:gd name="connsiteY2" fmla="*/ 502694 h 1611199"/>
                <a:gd name="connsiteX3" fmla="*/ 3547915 w 3547915"/>
                <a:gd name="connsiteY3" fmla="*/ 1611199 h 1611199"/>
                <a:gd name="connsiteX0" fmla="*/ 3570140 w 3570140"/>
                <a:gd name="connsiteY0" fmla="*/ 1611199 h 1611199"/>
                <a:gd name="connsiteX1" fmla="*/ 1116996 w 3570140"/>
                <a:gd name="connsiteY1" fmla="*/ 0 h 1611199"/>
                <a:gd name="connsiteX2" fmla="*/ 0 w 3570140"/>
                <a:gd name="connsiteY2" fmla="*/ 483644 h 1611199"/>
                <a:gd name="connsiteX3" fmla="*/ 3570140 w 3570140"/>
                <a:gd name="connsiteY3" fmla="*/ 1611199 h 1611199"/>
                <a:gd name="connsiteX0" fmla="*/ 3563790 w 3563790"/>
                <a:gd name="connsiteY0" fmla="*/ 1611199 h 1611199"/>
                <a:gd name="connsiteX1" fmla="*/ 1110646 w 3563790"/>
                <a:gd name="connsiteY1" fmla="*/ 0 h 1611199"/>
                <a:gd name="connsiteX2" fmla="*/ 0 w 3563790"/>
                <a:gd name="connsiteY2" fmla="*/ 496344 h 1611199"/>
                <a:gd name="connsiteX3" fmla="*/ 3563790 w 3563790"/>
                <a:gd name="connsiteY3" fmla="*/ 1611199 h 16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3790" h="1611199">
                  <a:moveTo>
                    <a:pt x="3563790" y="1611199"/>
                  </a:moveTo>
                  <a:lnTo>
                    <a:pt x="1110646" y="0"/>
                  </a:lnTo>
                  <a:cubicBezTo>
                    <a:pt x="1110875" y="216396"/>
                    <a:pt x="114071" y="346623"/>
                    <a:pt x="0" y="496344"/>
                  </a:cubicBezTo>
                  <a:lnTo>
                    <a:pt x="3563790" y="1611199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EBA26B75-BF53-4287-8F2E-FB084F7D3C40}"/>
                </a:ext>
              </a:extLst>
            </p:cNvPr>
            <p:cNvSpPr/>
            <p:nvPr/>
          </p:nvSpPr>
          <p:spPr>
            <a:xfrm>
              <a:off x="2508731" y="2183203"/>
              <a:ext cx="1138738" cy="518009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43F817D7-16EE-4411-93CE-28915666C3DE}"/>
                </a:ext>
              </a:extLst>
            </p:cNvPr>
            <p:cNvSpPr txBox="1"/>
            <p:nvPr/>
          </p:nvSpPr>
          <p:spPr>
            <a:xfrm>
              <a:off x="2353373" y="2244652"/>
              <a:ext cx="146164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bg1"/>
                  </a:solidFill>
                  <a:latin typeface="+mn-ea"/>
                </a:rPr>
                <a:t>都市快报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DBBE89C-B00F-40AA-B68A-3D16FD954280}"/>
              </a:ext>
            </a:extLst>
          </p:cNvPr>
          <p:cNvGrpSpPr/>
          <p:nvPr/>
        </p:nvGrpSpPr>
        <p:grpSpPr>
          <a:xfrm>
            <a:off x="4964288" y="3784812"/>
            <a:ext cx="2211761" cy="1812304"/>
            <a:chOff x="4964288" y="3784812"/>
            <a:chExt cx="2211761" cy="1812304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102BCC9-6B18-43D7-B16C-9E9B311090F6}"/>
                </a:ext>
              </a:extLst>
            </p:cNvPr>
            <p:cNvSpPr/>
            <p:nvPr/>
          </p:nvSpPr>
          <p:spPr>
            <a:xfrm>
              <a:off x="5115761" y="3784812"/>
              <a:ext cx="1974660" cy="921938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4209860"/>
                <a:gd name="connsiteY0" fmla="*/ 0 h 745173"/>
                <a:gd name="connsiteX1" fmla="*/ 0 w 4209860"/>
                <a:gd name="connsiteY1" fmla="*/ 713992 h 745173"/>
                <a:gd name="connsiteX2" fmla="*/ 4209860 w 4209860"/>
                <a:gd name="connsiteY2" fmla="*/ 536441 h 745173"/>
                <a:gd name="connsiteX3" fmla="*/ 3188787 w 4209860"/>
                <a:gd name="connsiteY3" fmla="*/ 0 h 745173"/>
                <a:gd name="connsiteX0" fmla="*/ 982162 w 2003235"/>
                <a:gd name="connsiteY0" fmla="*/ 0 h 583929"/>
                <a:gd name="connsiteX1" fmla="*/ 0 w 2003235"/>
                <a:gd name="connsiteY1" fmla="*/ 533017 h 583929"/>
                <a:gd name="connsiteX2" fmla="*/ 2003235 w 2003235"/>
                <a:gd name="connsiteY2" fmla="*/ 536441 h 583929"/>
                <a:gd name="connsiteX3" fmla="*/ 982162 w 2003235"/>
                <a:gd name="connsiteY3" fmla="*/ 0 h 583929"/>
                <a:gd name="connsiteX0" fmla="*/ 975812 w 1996885"/>
                <a:gd name="connsiteY0" fmla="*/ 0 h 571091"/>
                <a:gd name="connsiteX1" fmla="*/ 0 w 1996885"/>
                <a:gd name="connsiteY1" fmla="*/ 517142 h 571091"/>
                <a:gd name="connsiteX2" fmla="*/ 1996885 w 1996885"/>
                <a:gd name="connsiteY2" fmla="*/ 536441 h 571091"/>
                <a:gd name="connsiteX3" fmla="*/ 975812 w 1996885"/>
                <a:gd name="connsiteY3" fmla="*/ 0 h 571091"/>
                <a:gd name="connsiteX0" fmla="*/ 975812 w 1974660"/>
                <a:gd name="connsiteY0" fmla="*/ 0 h 569225"/>
                <a:gd name="connsiteX1" fmla="*/ 0 w 1974660"/>
                <a:gd name="connsiteY1" fmla="*/ 517142 h 569225"/>
                <a:gd name="connsiteX2" fmla="*/ 1974660 w 1974660"/>
                <a:gd name="connsiteY2" fmla="*/ 526916 h 569225"/>
                <a:gd name="connsiteX3" fmla="*/ 975812 w 1974660"/>
                <a:gd name="connsiteY3" fmla="*/ 0 h 569225"/>
                <a:gd name="connsiteX0" fmla="*/ 975812 w 1974660"/>
                <a:gd name="connsiteY0" fmla="*/ 0 h 528372"/>
                <a:gd name="connsiteX1" fmla="*/ 0 w 1974660"/>
                <a:gd name="connsiteY1" fmla="*/ 517142 h 528372"/>
                <a:gd name="connsiteX2" fmla="*/ 1974660 w 1974660"/>
                <a:gd name="connsiteY2" fmla="*/ 526916 h 528372"/>
                <a:gd name="connsiteX3" fmla="*/ 975812 w 1974660"/>
                <a:gd name="connsiteY3" fmla="*/ 0 h 528372"/>
                <a:gd name="connsiteX0" fmla="*/ 975812 w 1974660"/>
                <a:gd name="connsiteY0" fmla="*/ 0 h 537763"/>
                <a:gd name="connsiteX1" fmla="*/ 0 w 1974660"/>
                <a:gd name="connsiteY1" fmla="*/ 517142 h 537763"/>
                <a:gd name="connsiteX2" fmla="*/ 1974660 w 1974660"/>
                <a:gd name="connsiteY2" fmla="*/ 526916 h 537763"/>
                <a:gd name="connsiteX3" fmla="*/ 975812 w 1974660"/>
                <a:gd name="connsiteY3" fmla="*/ 0 h 537763"/>
                <a:gd name="connsiteX0" fmla="*/ 985337 w 1974660"/>
                <a:gd name="connsiteY0" fmla="*/ 0 h 921938"/>
                <a:gd name="connsiteX1" fmla="*/ 0 w 1974660"/>
                <a:gd name="connsiteY1" fmla="*/ 901317 h 921938"/>
                <a:gd name="connsiteX2" fmla="*/ 1974660 w 1974660"/>
                <a:gd name="connsiteY2" fmla="*/ 911091 h 921938"/>
                <a:gd name="connsiteX3" fmla="*/ 985337 w 1974660"/>
                <a:gd name="connsiteY3" fmla="*/ 0 h 92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660" h="921938">
                  <a:moveTo>
                    <a:pt x="985337" y="0"/>
                  </a:moveTo>
                  <a:lnTo>
                    <a:pt x="0" y="901317"/>
                  </a:lnTo>
                  <a:cubicBezTo>
                    <a:pt x="405041" y="943882"/>
                    <a:pt x="1733925" y="906627"/>
                    <a:pt x="1974660" y="911091"/>
                  </a:cubicBezTo>
                  <a:lnTo>
                    <a:pt x="985337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65321CDC-DA43-462C-9886-C123A6EE27C1}"/>
                </a:ext>
              </a:extLst>
            </p:cNvPr>
            <p:cNvSpPr/>
            <p:nvPr/>
          </p:nvSpPr>
          <p:spPr>
            <a:xfrm>
              <a:off x="5086350" y="4678540"/>
              <a:ext cx="2019300" cy="918576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8" name="图片 157" descr="卡通人物&#10;&#10;描述已自动生成">
              <a:extLst>
                <a:ext uri="{FF2B5EF4-FFF2-40B4-BE49-F238E27FC236}">
                  <a16:creationId xmlns:a16="http://schemas.microsoft.com/office/drawing/2014/main" id="{05E1FE09-238B-40E9-B40A-F65021142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4288" y="4749442"/>
              <a:ext cx="2211761" cy="725457"/>
            </a:xfrm>
            <a:prstGeom prst="rect">
              <a:avLst/>
            </a:prstGeom>
          </p:spPr>
        </p:pic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2D30E222-BB2C-4CD7-9D1B-E8D15B44963D}"/>
              </a:ext>
            </a:extLst>
          </p:cNvPr>
          <p:cNvGrpSpPr/>
          <p:nvPr/>
        </p:nvGrpSpPr>
        <p:grpSpPr>
          <a:xfrm>
            <a:off x="1285992" y="3447353"/>
            <a:ext cx="4793394" cy="621718"/>
            <a:chOff x="1285992" y="3447353"/>
            <a:chExt cx="4793394" cy="621718"/>
          </a:xfrm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E859C3D-0771-437B-890D-6B9B2E08EEC9}"/>
                </a:ext>
              </a:extLst>
            </p:cNvPr>
            <p:cNvSpPr/>
            <p:nvPr/>
          </p:nvSpPr>
          <p:spPr>
            <a:xfrm>
              <a:off x="2566964" y="3456847"/>
              <a:ext cx="3512422" cy="60032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78695 w 3478695"/>
                <a:gd name="connsiteY0" fmla="*/ 614746 h 616993"/>
                <a:gd name="connsiteX1" fmla="*/ 20827 w 3478695"/>
                <a:gd name="connsiteY1" fmla="*/ 0 h 616993"/>
                <a:gd name="connsiteX2" fmla="*/ 0 w 3478695"/>
                <a:gd name="connsiteY2" fmla="*/ 616993 h 616993"/>
                <a:gd name="connsiteX3" fmla="*/ 3478695 w 3478695"/>
                <a:gd name="connsiteY3" fmla="*/ 614746 h 616993"/>
                <a:gd name="connsiteX0" fmla="*/ 3464408 w 3464408"/>
                <a:gd name="connsiteY0" fmla="*/ 614746 h 874168"/>
                <a:gd name="connsiteX1" fmla="*/ 6540 w 3464408"/>
                <a:gd name="connsiteY1" fmla="*/ 0 h 874168"/>
                <a:gd name="connsiteX2" fmla="*/ 0 w 3464408"/>
                <a:gd name="connsiteY2" fmla="*/ 874168 h 874168"/>
                <a:gd name="connsiteX3" fmla="*/ 3464408 w 3464408"/>
                <a:gd name="connsiteY3" fmla="*/ 614746 h 874168"/>
                <a:gd name="connsiteX0" fmla="*/ 3513619 w 3513619"/>
                <a:gd name="connsiteY0" fmla="*/ 614746 h 874168"/>
                <a:gd name="connsiteX1" fmla="*/ 55751 w 3513619"/>
                <a:gd name="connsiteY1" fmla="*/ 0 h 874168"/>
                <a:gd name="connsiteX2" fmla="*/ 49211 w 3513619"/>
                <a:gd name="connsiteY2" fmla="*/ 874168 h 874168"/>
                <a:gd name="connsiteX3" fmla="*/ 3513619 w 3513619"/>
                <a:gd name="connsiteY3" fmla="*/ 614746 h 874168"/>
                <a:gd name="connsiteX0" fmla="*/ 3516043 w 3516043"/>
                <a:gd name="connsiteY0" fmla="*/ 319471 h 578893"/>
                <a:gd name="connsiteX1" fmla="*/ 48650 w 3516043"/>
                <a:gd name="connsiteY1" fmla="*/ 0 h 578893"/>
                <a:gd name="connsiteX2" fmla="*/ 51635 w 3516043"/>
                <a:gd name="connsiteY2" fmla="*/ 578893 h 578893"/>
                <a:gd name="connsiteX3" fmla="*/ 3516043 w 3516043"/>
                <a:gd name="connsiteY3" fmla="*/ 319471 h 578893"/>
                <a:gd name="connsiteX0" fmla="*/ 3514205 w 3514205"/>
                <a:gd name="connsiteY0" fmla="*/ 326615 h 586037"/>
                <a:gd name="connsiteX1" fmla="*/ 53956 w 3514205"/>
                <a:gd name="connsiteY1" fmla="*/ 0 h 586037"/>
                <a:gd name="connsiteX2" fmla="*/ 49797 w 3514205"/>
                <a:gd name="connsiteY2" fmla="*/ 586037 h 586037"/>
                <a:gd name="connsiteX3" fmla="*/ 3514205 w 3514205"/>
                <a:gd name="connsiteY3" fmla="*/ 326615 h 586037"/>
                <a:gd name="connsiteX0" fmla="*/ 3512422 w 3512422"/>
                <a:gd name="connsiteY0" fmla="*/ 326615 h 600324"/>
                <a:gd name="connsiteX1" fmla="*/ 52173 w 3512422"/>
                <a:gd name="connsiteY1" fmla="*/ 0 h 600324"/>
                <a:gd name="connsiteX2" fmla="*/ 50395 w 3512422"/>
                <a:gd name="connsiteY2" fmla="*/ 600324 h 600324"/>
                <a:gd name="connsiteX3" fmla="*/ 3512422 w 3512422"/>
                <a:gd name="connsiteY3" fmla="*/ 326615 h 60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2422" h="600324">
                  <a:moveTo>
                    <a:pt x="3512422" y="326615"/>
                  </a:moveTo>
                  <a:lnTo>
                    <a:pt x="52173" y="0"/>
                  </a:lnTo>
                  <a:cubicBezTo>
                    <a:pt x="52402" y="216396"/>
                    <a:pt x="-64134" y="455366"/>
                    <a:pt x="50395" y="600324"/>
                  </a:cubicBezTo>
                  <a:lnTo>
                    <a:pt x="3512422" y="326615"/>
                  </a:lnTo>
                  <a:close/>
                </a:path>
              </a:pathLst>
            </a:custGeom>
            <a:gradFill flip="none" rotWithShape="1">
              <a:gsLst>
                <a:gs pos="66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41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9F5675A2-9FD6-4FEE-A6D1-AF14D8AF380C}"/>
                </a:ext>
              </a:extLst>
            </p:cNvPr>
            <p:cNvSpPr/>
            <p:nvPr/>
          </p:nvSpPr>
          <p:spPr>
            <a:xfrm>
              <a:off x="1285992" y="3447353"/>
              <a:ext cx="1366721" cy="621718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2" name="图片 161">
              <a:extLst>
                <a:ext uri="{FF2B5EF4-FFF2-40B4-BE49-F238E27FC236}">
                  <a16:creationId xmlns:a16="http://schemas.microsoft.com/office/drawing/2014/main" id="{C2BE9F9A-0F89-4797-9A66-7F8482969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8177" y="3569435"/>
              <a:ext cx="1312272" cy="345963"/>
            </a:xfrm>
            <a:prstGeom prst="rect">
              <a:avLst/>
            </a:prstGeom>
          </p:spPr>
        </p:pic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38805B79-0E00-46E8-96B7-4DD828F6A75E}"/>
              </a:ext>
            </a:extLst>
          </p:cNvPr>
          <p:cNvGrpSpPr/>
          <p:nvPr/>
        </p:nvGrpSpPr>
        <p:grpSpPr>
          <a:xfrm>
            <a:off x="6091294" y="2275646"/>
            <a:ext cx="4719975" cy="1517340"/>
            <a:chOff x="6091294" y="2275646"/>
            <a:chExt cx="4719975" cy="1517340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CB44447B-0737-4873-ABCB-D031BFA734C8}"/>
                </a:ext>
              </a:extLst>
            </p:cNvPr>
            <p:cNvSpPr/>
            <p:nvPr/>
          </p:nvSpPr>
          <p:spPr>
            <a:xfrm>
              <a:off x="6091294" y="2279432"/>
              <a:ext cx="4441976" cy="151355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4448326"/>
                <a:gd name="connsiteY0" fmla="*/ 1513554 h 1513554"/>
                <a:gd name="connsiteX1" fmla="*/ 3515299 w 4448326"/>
                <a:gd name="connsiteY1" fmla="*/ 0 h 1513554"/>
                <a:gd name="connsiteX2" fmla="*/ 4448326 w 4448326"/>
                <a:gd name="connsiteY2" fmla="*/ 421063 h 1513554"/>
                <a:gd name="connsiteX3" fmla="*/ 0 w 4448326"/>
                <a:gd name="connsiteY3" fmla="*/ 1513554 h 1513554"/>
                <a:gd name="connsiteX0" fmla="*/ 0 w 4426101"/>
                <a:gd name="connsiteY0" fmla="*/ 1513554 h 1513554"/>
                <a:gd name="connsiteX1" fmla="*/ 3515299 w 4426101"/>
                <a:gd name="connsiteY1" fmla="*/ 0 h 1513554"/>
                <a:gd name="connsiteX2" fmla="*/ 4426101 w 4426101"/>
                <a:gd name="connsiteY2" fmla="*/ 427413 h 1513554"/>
                <a:gd name="connsiteX3" fmla="*/ 0 w 4426101"/>
                <a:gd name="connsiteY3" fmla="*/ 1513554 h 1513554"/>
                <a:gd name="connsiteX0" fmla="*/ 0 w 4441976"/>
                <a:gd name="connsiteY0" fmla="*/ 1513554 h 1513554"/>
                <a:gd name="connsiteX1" fmla="*/ 3515299 w 4441976"/>
                <a:gd name="connsiteY1" fmla="*/ 0 h 1513554"/>
                <a:gd name="connsiteX2" fmla="*/ 4441976 w 4441976"/>
                <a:gd name="connsiteY2" fmla="*/ 421063 h 1513554"/>
                <a:gd name="connsiteX3" fmla="*/ 0 w 4441976"/>
                <a:gd name="connsiteY3" fmla="*/ 1513554 h 151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976" h="1513554">
                  <a:moveTo>
                    <a:pt x="0" y="1513554"/>
                  </a:moveTo>
                  <a:lnTo>
                    <a:pt x="3515299" y="0"/>
                  </a:lnTo>
                  <a:lnTo>
                    <a:pt x="4441976" y="421063"/>
                  </a:lnTo>
                  <a:lnTo>
                    <a:pt x="0" y="1513554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61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53130362-C1E2-455B-BAAF-22C81D2F6B36}"/>
                </a:ext>
              </a:extLst>
            </p:cNvPr>
            <p:cNvSpPr/>
            <p:nvPr/>
          </p:nvSpPr>
          <p:spPr>
            <a:xfrm>
              <a:off x="9578006" y="2275646"/>
              <a:ext cx="967803" cy="440251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96F91D9E-68AB-4A47-8A8A-BF293D221122}"/>
                </a:ext>
              </a:extLst>
            </p:cNvPr>
            <p:cNvSpPr txBox="1"/>
            <p:nvPr/>
          </p:nvSpPr>
          <p:spPr>
            <a:xfrm>
              <a:off x="9349623" y="2360759"/>
              <a:ext cx="14616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三联生活周刊</a:t>
              </a:r>
            </a:p>
          </p:txBody>
        </p:sp>
      </p:grp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E51BB74-A190-469A-B70C-7A39BB85817A}"/>
              </a:ext>
            </a:extLst>
          </p:cNvPr>
          <p:cNvSpPr txBox="1"/>
          <p:nvPr/>
        </p:nvSpPr>
        <p:spPr>
          <a:xfrm>
            <a:off x="2473810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优享陪诊被广大媒体所报道</a:t>
            </a:r>
          </a:p>
        </p:txBody>
      </p:sp>
    </p:spTree>
    <p:extLst>
      <p:ext uri="{BB962C8B-B14F-4D97-AF65-F5344CB8AC3E}">
        <p14:creationId xmlns:p14="http://schemas.microsoft.com/office/powerpoint/2010/main" val="2868132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908514" y="1232291"/>
            <a:ext cx="1275002" cy="369332"/>
            <a:chOff x="2279642" y="1247531"/>
            <a:chExt cx="1275002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1162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Four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E80872-0331-446B-A4ED-1E3199B12F8C}"/>
              </a:ext>
            </a:extLst>
          </p:cNvPr>
          <p:cNvGrpSpPr/>
          <p:nvPr/>
        </p:nvGrpSpPr>
        <p:grpSpPr>
          <a:xfrm>
            <a:off x="949566" y="2663296"/>
            <a:ext cx="2598788" cy="1072905"/>
            <a:chOff x="961758" y="2642154"/>
            <a:chExt cx="2598788" cy="107290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E6C1F-2611-4EDC-9A41-A9CAAE651DE5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数 据 展 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AAFB7E-4CEA-465E-8A08-EFAFCBA431B0}"/>
                </a:ext>
              </a:extLst>
            </p:cNvPr>
            <p:cNvSpPr txBox="1"/>
            <p:nvPr/>
          </p:nvSpPr>
          <p:spPr>
            <a:xfrm>
              <a:off x="975780" y="2642154"/>
              <a:ext cx="2485005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The data show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BE46993-A658-4232-9BBF-BDBFF8D85C82}"/>
              </a:ext>
            </a:extLst>
          </p:cNvPr>
          <p:cNvSpPr txBox="1"/>
          <p:nvPr/>
        </p:nvSpPr>
        <p:spPr>
          <a:xfrm>
            <a:off x="958842" y="3766263"/>
            <a:ext cx="1682758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业务数据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F4BFB4A-7211-4D3F-B416-DDEDEA80DA20}"/>
              </a:ext>
            </a:extLst>
          </p:cNvPr>
          <p:cNvCxnSpPr>
            <a:cxnSpLocks/>
          </p:cNvCxnSpPr>
          <p:nvPr/>
        </p:nvCxnSpPr>
        <p:spPr>
          <a:xfrm>
            <a:off x="1061720" y="4520624"/>
            <a:ext cx="47561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425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3">
            <a:extLst>
              <a:ext uri="{FF2B5EF4-FFF2-40B4-BE49-F238E27FC236}">
                <a16:creationId xmlns:a16="http://schemas.microsoft.com/office/drawing/2014/main" id="{82927099-5AD4-4C0B-B6E2-C60456A62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8914554"/>
              </p:ext>
            </p:extLst>
          </p:nvPr>
        </p:nvGraphicFramePr>
        <p:xfrm>
          <a:off x="6096000" y="908050"/>
          <a:ext cx="5400675" cy="298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945E505B-983F-4C59-BFEC-E5B136105C18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业务数据</a:t>
            </a:r>
          </a:p>
        </p:txBody>
      </p:sp>
      <p:graphicFrame>
        <p:nvGraphicFramePr>
          <p:cNvPr id="8" name="图表 2">
            <a:extLst>
              <a:ext uri="{FF2B5EF4-FFF2-40B4-BE49-F238E27FC236}">
                <a16:creationId xmlns:a16="http://schemas.microsoft.com/office/drawing/2014/main" id="{59AD351E-3C2B-4AF0-B899-2292E7287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8754465"/>
              </p:ext>
            </p:extLst>
          </p:nvPr>
        </p:nvGraphicFramePr>
        <p:xfrm>
          <a:off x="695326" y="908050"/>
          <a:ext cx="5196188" cy="543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面2">
            <a:extLst>
              <a:ext uri="{FF2B5EF4-FFF2-40B4-BE49-F238E27FC236}">
                <a16:creationId xmlns:a16="http://schemas.microsoft.com/office/drawing/2014/main" id="{9B787166-454D-4614-B58B-1DE0C9807130}"/>
              </a:ext>
            </a:extLst>
          </p:cNvPr>
          <p:cNvSpPr/>
          <p:nvPr/>
        </p:nvSpPr>
        <p:spPr>
          <a:xfrm>
            <a:off x="1532531" y="2200077"/>
            <a:ext cx="3848989" cy="3983506"/>
          </a:xfrm>
          <a:custGeom>
            <a:avLst/>
            <a:gdLst>
              <a:gd name="connsiteX0" fmla="*/ 3845941 w 3845941"/>
              <a:gd name="connsiteY0" fmla="*/ 0 h 3972330"/>
              <a:gd name="connsiteX1" fmla="*/ 3845941 w 3845941"/>
              <a:gd name="connsiteY1" fmla="*/ 3972330 h 3972330"/>
              <a:gd name="connsiteX2" fmla="*/ 0 w 3845941"/>
              <a:gd name="connsiteY2" fmla="*/ 3972330 h 3972330"/>
              <a:gd name="connsiteX3" fmla="*/ 0 w 3845941"/>
              <a:gd name="connsiteY3" fmla="*/ 3526651 h 3972330"/>
              <a:gd name="connsiteX4" fmla="*/ 767926 w 3845941"/>
              <a:gd name="connsiteY4" fmla="*/ 3051788 h 3972330"/>
              <a:gd name="connsiteX5" fmla="*/ 1056687 w 3845941"/>
              <a:gd name="connsiteY5" fmla="*/ 2599035 h 3972330"/>
              <a:gd name="connsiteX6" fmla="*/ 1098795 w 3845941"/>
              <a:gd name="connsiteY6" fmla="*/ 2519078 h 3972330"/>
              <a:gd name="connsiteX7" fmla="*/ 1152941 w 3845941"/>
              <a:gd name="connsiteY7" fmla="*/ 2416262 h 3972330"/>
              <a:gd name="connsiteX8" fmla="*/ 1537955 w 3845941"/>
              <a:gd name="connsiteY8" fmla="*/ 1747497 h 3972330"/>
              <a:gd name="connsiteX9" fmla="*/ 2307985 w 3845941"/>
              <a:gd name="connsiteY9" fmla="*/ 1022539 h 3972330"/>
              <a:gd name="connsiteX10" fmla="*/ 2355742 w 3845941"/>
              <a:gd name="connsiteY10" fmla="*/ 1017823 h 3972330"/>
              <a:gd name="connsiteX11" fmla="*/ 2499276 w 3845941"/>
              <a:gd name="connsiteY11" fmla="*/ 1073290 h 3972330"/>
              <a:gd name="connsiteX12" fmla="*/ 2594552 w 3845941"/>
              <a:gd name="connsiteY12" fmla="*/ 1147499 h 3972330"/>
              <a:gd name="connsiteX13" fmla="*/ 2595156 w 3845941"/>
              <a:gd name="connsiteY13" fmla="*/ 1147970 h 3972330"/>
              <a:gd name="connsiteX14" fmla="*/ 3075911 w 3845941"/>
              <a:gd name="connsiteY14" fmla="*/ 1364440 h 3972330"/>
              <a:gd name="connsiteX15" fmla="*/ 3845941 w 3845941"/>
              <a:gd name="connsiteY15" fmla="*/ 0 h 3972330"/>
              <a:gd name="connsiteX0" fmla="*/ 3845941 w 3845941"/>
              <a:gd name="connsiteY0" fmla="*/ 0 h 3996714"/>
              <a:gd name="connsiteX1" fmla="*/ 3845941 w 3845941"/>
              <a:gd name="connsiteY1" fmla="*/ 3996714 h 3996714"/>
              <a:gd name="connsiteX2" fmla="*/ 0 w 3845941"/>
              <a:gd name="connsiteY2" fmla="*/ 3996714 h 3996714"/>
              <a:gd name="connsiteX3" fmla="*/ 0 w 3845941"/>
              <a:gd name="connsiteY3" fmla="*/ 3551035 h 3996714"/>
              <a:gd name="connsiteX4" fmla="*/ 767926 w 3845941"/>
              <a:gd name="connsiteY4" fmla="*/ 3076172 h 3996714"/>
              <a:gd name="connsiteX5" fmla="*/ 1056687 w 3845941"/>
              <a:gd name="connsiteY5" fmla="*/ 2623419 h 3996714"/>
              <a:gd name="connsiteX6" fmla="*/ 1098795 w 3845941"/>
              <a:gd name="connsiteY6" fmla="*/ 2543462 h 3996714"/>
              <a:gd name="connsiteX7" fmla="*/ 1152941 w 3845941"/>
              <a:gd name="connsiteY7" fmla="*/ 2440646 h 3996714"/>
              <a:gd name="connsiteX8" fmla="*/ 1537955 w 3845941"/>
              <a:gd name="connsiteY8" fmla="*/ 1771881 h 3996714"/>
              <a:gd name="connsiteX9" fmla="*/ 2307985 w 3845941"/>
              <a:gd name="connsiteY9" fmla="*/ 1046923 h 3996714"/>
              <a:gd name="connsiteX10" fmla="*/ 2355742 w 3845941"/>
              <a:gd name="connsiteY10" fmla="*/ 1042207 h 3996714"/>
              <a:gd name="connsiteX11" fmla="*/ 2499276 w 3845941"/>
              <a:gd name="connsiteY11" fmla="*/ 1097674 h 3996714"/>
              <a:gd name="connsiteX12" fmla="*/ 2594552 w 3845941"/>
              <a:gd name="connsiteY12" fmla="*/ 1171883 h 3996714"/>
              <a:gd name="connsiteX13" fmla="*/ 2595156 w 3845941"/>
              <a:gd name="connsiteY13" fmla="*/ 1172354 h 3996714"/>
              <a:gd name="connsiteX14" fmla="*/ 3075911 w 3845941"/>
              <a:gd name="connsiteY14" fmla="*/ 1388824 h 3996714"/>
              <a:gd name="connsiteX15" fmla="*/ 3845941 w 3845941"/>
              <a:gd name="connsiteY15" fmla="*/ 0 h 3996714"/>
              <a:gd name="connsiteX0" fmla="*/ 3864229 w 3864229"/>
              <a:gd name="connsiteY0" fmla="*/ 0 h 4015002"/>
              <a:gd name="connsiteX1" fmla="*/ 3845941 w 3864229"/>
              <a:gd name="connsiteY1" fmla="*/ 4015002 h 4015002"/>
              <a:gd name="connsiteX2" fmla="*/ 0 w 3864229"/>
              <a:gd name="connsiteY2" fmla="*/ 4015002 h 4015002"/>
              <a:gd name="connsiteX3" fmla="*/ 0 w 3864229"/>
              <a:gd name="connsiteY3" fmla="*/ 3569323 h 4015002"/>
              <a:gd name="connsiteX4" fmla="*/ 767926 w 3864229"/>
              <a:gd name="connsiteY4" fmla="*/ 3094460 h 4015002"/>
              <a:gd name="connsiteX5" fmla="*/ 1056687 w 3864229"/>
              <a:gd name="connsiteY5" fmla="*/ 2641707 h 4015002"/>
              <a:gd name="connsiteX6" fmla="*/ 1098795 w 3864229"/>
              <a:gd name="connsiteY6" fmla="*/ 2561750 h 4015002"/>
              <a:gd name="connsiteX7" fmla="*/ 1152941 w 3864229"/>
              <a:gd name="connsiteY7" fmla="*/ 2458934 h 4015002"/>
              <a:gd name="connsiteX8" fmla="*/ 1537955 w 3864229"/>
              <a:gd name="connsiteY8" fmla="*/ 1790169 h 4015002"/>
              <a:gd name="connsiteX9" fmla="*/ 2307985 w 3864229"/>
              <a:gd name="connsiteY9" fmla="*/ 1065211 h 4015002"/>
              <a:gd name="connsiteX10" fmla="*/ 2355742 w 3864229"/>
              <a:gd name="connsiteY10" fmla="*/ 1060495 h 4015002"/>
              <a:gd name="connsiteX11" fmla="*/ 2499276 w 3864229"/>
              <a:gd name="connsiteY11" fmla="*/ 1115962 h 4015002"/>
              <a:gd name="connsiteX12" fmla="*/ 2594552 w 3864229"/>
              <a:gd name="connsiteY12" fmla="*/ 1190171 h 4015002"/>
              <a:gd name="connsiteX13" fmla="*/ 2595156 w 3864229"/>
              <a:gd name="connsiteY13" fmla="*/ 1190642 h 4015002"/>
              <a:gd name="connsiteX14" fmla="*/ 3075911 w 3864229"/>
              <a:gd name="connsiteY14" fmla="*/ 1407112 h 4015002"/>
              <a:gd name="connsiteX15" fmla="*/ 3864229 w 3864229"/>
              <a:gd name="connsiteY15" fmla="*/ 0 h 4015002"/>
              <a:gd name="connsiteX0" fmla="*/ 3845941 w 3845941"/>
              <a:gd name="connsiteY0" fmla="*/ 0 h 4015002"/>
              <a:gd name="connsiteX1" fmla="*/ 3845941 w 3845941"/>
              <a:gd name="connsiteY1" fmla="*/ 4015002 h 4015002"/>
              <a:gd name="connsiteX2" fmla="*/ 0 w 3845941"/>
              <a:gd name="connsiteY2" fmla="*/ 4015002 h 4015002"/>
              <a:gd name="connsiteX3" fmla="*/ 0 w 3845941"/>
              <a:gd name="connsiteY3" fmla="*/ 3569323 h 4015002"/>
              <a:gd name="connsiteX4" fmla="*/ 767926 w 3845941"/>
              <a:gd name="connsiteY4" fmla="*/ 3094460 h 4015002"/>
              <a:gd name="connsiteX5" fmla="*/ 1056687 w 3845941"/>
              <a:gd name="connsiteY5" fmla="*/ 2641707 h 4015002"/>
              <a:gd name="connsiteX6" fmla="*/ 1098795 w 3845941"/>
              <a:gd name="connsiteY6" fmla="*/ 2561750 h 4015002"/>
              <a:gd name="connsiteX7" fmla="*/ 1152941 w 3845941"/>
              <a:gd name="connsiteY7" fmla="*/ 2458934 h 4015002"/>
              <a:gd name="connsiteX8" fmla="*/ 1537955 w 3845941"/>
              <a:gd name="connsiteY8" fmla="*/ 1790169 h 4015002"/>
              <a:gd name="connsiteX9" fmla="*/ 2307985 w 3845941"/>
              <a:gd name="connsiteY9" fmla="*/ 1065211 h 4015002"/>
              <a:gd name="connsiteX10" fmla="*/ 2355742 w 3845941"/>
              <a:gd name="connsiteY10" fmla="*/ 1060495 h 4015002"/>
              <a:gd name="connsiteX11" fmla="*/ 2499276 w 3845941"/>
              <a:gd name="connsiteY11" fmla="*/ 1115962 h 4015002"/>
              <a:gd name="connsiteX12" fmla="*/ 2594552 w 3845941"/>
              <a:gd name="connsiteY12" fmla="*/ 1190171 h 4015002"/>
              <a:gd name="connsiteX13" fmla="*/ 2595156 w 3845941"/>
              <a:gd name="connsiteY13" fmla="*/ 1190642 h 4015002"/>
              <a:gd name="connsiteX14" fmla="*/ 3075911 w 3845941"/>
              <a:gd name="connsiteY14" fmla="*/ 1407112 h 4015002"/>
              <a:gd name="connsiteX15" fmla="*/ 3845941 w 3845941"/>
              <a:gd name="connsiteY15" fmla="*/ 0 h 4015002"/>
              <a:gd name="connsiteX0" fmla="*/ 3864229 w 3864229"/>
              <a:gd name="connsiteY0" fmla="*/ 0 h 4008906"/>
              <a:gd name="connsiteX1" fmla="*/ 3845941 w 3864229"/>
              <a:gd name="connsiteY1" fmla="*/ 4008906 h 4008906"/>
              <a:gd name="connsiteX2" fmla="*/ 0 w 3864229"/>
              <a:gd name="connsiteY2" fmla="*/ 4008906 h 4008906"/>
              <a:gd name="connsiteX3" fmla="*/ 0 w 3864229"/>
              <a:gd name="connsiteY3" fmla="*/ 3563227 h 4008906"/>
              <a:gd name="connsiteX4" fmla="*/ 767926 w 3864229"/>
              <a:gd name="connsiteY4" fmla="*/ 3088364 h 4008906"/>
              <a:gd name="connsiteX5" fmla="*/ 1056687 w 3864229"/>
              <a:gd name="connsiteY5" fmla="*/ 2635611 h 4008906"/>
              <a:gd name="connsiteX6" fmla="*/ 1098795 w 3864229"/>
              <a:gd name="connsiteY6" fmla="*/ 2555654 h 4008906"/>
              <a:gd name="connsiteX7" fmla="*/ 1152941 w 3864229"/>
              <a:gd name="connsiteY7" fmla="*/ 2452838 h 4008906"/>
              <a:gd name="connsiteX8" fmla="*/ 1537955 w 3864229"/>
              <a:gd name="connsiteY8" fmla="*/ 1784073 h 4008906"/>
              <a:gd name="connsiteX9" fmla="*/ 2307985 w 3864229"/>
              <a:gd name="connsiteY9" fmla="*/ 1059115 h 4008906"/>
              <a:gd name="connsiteX10" fmla="*/ 2355742 w 3864229"/>
              <a:gd name="connsiteY10" fmla="*/ 1054399 h 4008906"/>
              <a:gd name="connsiteX11" fmla="*/ 2499276 w 3864229"/>
              <a:gd name="connsiteY11" fmla="*/ 1109866 h 4008906"/>
              <a:gd name="connsiteX12" fmla="*/ 2594552 w 3864229"/>
              <a:gd name="connsiteY12" fmla="*/ 1184075 h 4008906"/>
              <a:gd name="connsiteX13" fmla="*/ 2595156 w 3864229"/>
              <a:gd name="connsiteY13" fmla="*/ 1184546 h 4008906"/>
              <a:gd name="connsiteX14" fmla="*/ 3075911 w 3864229"/>
              <a:gd name="connsiteY14" fmla="*/ 1401016 h 4008906"/>
              <a:gd name="connsiteX15" fmla="*/ 3864229 w 3864229"/>
              <a:gd name="connsiteY15" fmla="*/ 0 h 4008906"/>
              <a:gd name="connsiteX0" fmla="*/ 3848989 w 3848989"/>
              <a:gd name="connsiteY0" fmla="*/ 0 h 3983506"/>
              <a:gd name="connsiteX1" fmla="*/ 3845941 w 3848989"/>
              <a:gd name="connsiteY1" fmla="*/ 3983506 h 3983506"/>
              <a:gd name="connsiteX2" fmla="*/ 0 w 3848989"/>
              <a:gd name="connsiteY2" fmla="*/ 3983506 h 3983506"/>
              <a:gd name="connsiteX3" fmla="*/ 0 w 3848989"/>
              <a:gd name="connsiteY3" fmla="*/ 3537827 h 3983506"/>
              <a:gd name="connsiteX4" fmla="*/ 767926 w 3848989"/>
              <a:gd name="connsiteY4" fmla="*/ 3062964 h 3983506"/>
              <a:gd name="connsiteX5" fmla="*/ 1056687 w 3848989"/>
              <a:gd name="connsiteY5" fmla="*/ 2610211 h 3983506"/>
              <a:gd name="connsiteX6" fmla="*/ 1098795 w 3848989"/>
              <a:gd name="connsiteY6" fmla="*/ 2530254 h 3983506"/>
              <a:gd name="connsiteX7" fmla="*/ 1152941 w 3848989"/>
              <a:gd name="connsiteY7" fmla="*/ 2427438 h 3983506"/>
              <a:gd name="connsiteX8" fmla="*/ 1537955 w 3848989"/>
              <a:gd name="connsiteY8" fmla="*/ 1758673 h 3983506"/>
              <a:gd name="connsiteX9" fmla="*/ 2307985 w 3848989"/>
              <a:gd name="connsiteY9" fmla="*/ 1033715 h 3983506"/>
              <a:gd name="connsiteX10" fmla="*/ 2355742 w 3848989"/>
              <a:gd name="connsiteY10" fmla="*/ 1028999 h 3983506"/>
              <a:gd name="connsiteX11" fmla="*/ 2499276 w 3848989"/>
              <a:gd name="connsiteY11" fmla="*/ 1084466 h 3983506"/>
              <a:gd name="connsiteX12" fmla="*/ 2594552 w 3848989"/>
              <a:gd name="connsiteY12" fmla="*/ 1158675 h 3983506"/>
              <a:gd name="connsiteX13" fmla="*/ 2595156 w 3848989"/>
              <a:gd name="connsiteY13" fmla="*/ 1159146 h 3983506"/>
              <a:gd name="connsiteX14" fmla="*/ 3075911 w 3848989"/>
              <a:gd name="connsiteY14" fmla="*/ 1375616 h 3983506"/>
              <a:gd name="connsiteX15" fmla="*/ 3848989 w 3848989"/>
              <a:gd name="connsiteY15" fmla="*/ 0 h 39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48989" h="3983506">
                <a:moveTo>
                  <a:pt x="3848989" y="0"/>
                </a:moveTo>
                <a:lnTo>
                  <a:pt x="3845941" y="3983506"/>
                </a:lnTo>
                <a:lnTo>
                  <a:pt x="0" y="3983506"/>
                </a:lnTo>
                <a:lnTo>
                  <a:pt x="0" y="3537827"/>
                </a:lnTo>
                <a:cubicBezTo>
                  <a:pt x="254572" y="3379539"/>
                  <a:pt x="511249" y="3360545"/>
                  <a:pt x="767926" y="3062964"/>
                </a:cubicBezTo>
                <a:cubicBezTo>
                  <a:pt x="864180" y="2952558"/>
                  <a:pt x="960433" y="2789175"/>
                  <a:pt x="1056687" y="2610211"/>
                </a:cubicBezTo>
                <a:lnTo>
                  <a:pt x="1098795" y="2530254"/>
                </a:lnTo>
                <a:lnTo>
                  <a:pt x="1152941" y="2427438"/>
                </a:lnTo>
                <a:cubicBezTo>
                  <a:pt x="1281279" y="2180509"/>
                  <a:pt x="1409617" y="1928041"/>
                  <a:pt x="1537955" y="1758673"/>
                </a:cubicBezTo>
                <a:cubicBezTo>
                  <a:pt x="1794632" y="1423103"/>
                  <a:pt x="2051309" y="1097030"/>
                  <a:pt x="2307985" y="1033715"/>
                </a:cubicBezTo>
                <a:cubicBezTo>
                  <a:pt x="2323896" y="1029758"/>
                  <a:pt x="2339815" y="1028299"/>
                  <a:pt x="2355742" y="1028999"/>
                </a:cubicBezTo>
                <a:cubicBezTo>
                  <a:pt x="2403522" y="1031100"/>
                  <a:pt x="2451371" y="1052635"/>
                  <a:pt x="2499276" y="1084466"/>
                </a:cubicBezTo>
                <a:lnTo>
                  <a:pt x="2594552" y="1158675"/>
                </a:lnTo>
                <a:lnTo>
                  <a:pt x="2595156" y="1159146"/>
                </a:lnTo>
                <a:cubicBezTo>
                  <a:pt x="2755066" y="1297462"/>
                  <a:pt x="2915489" y="1482460"/>
                  <a:pt x="3075911" y="1375616"/>
                </a:cubicBezTo>
                <a:cubicBezTo>
                  <a:pt x="3332588" y="1204665"/>
                  <a:pt x="3592312" y="455869"/>
                  <a:pt x="3848989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5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曲线2">
            <a:extLst>
              <a:ext uri="{FF2B5EF4-FFF2-40B4-BE49-F238E27FC236}">
                <a16:creationId xmlns:a16="http://schemas.microsoft.com/office/drawing/2014/main" id="{005DB3E9-1B23-48DF-9072-8D124BE18A14}"/>
              </a:ext>
            </a:extLst>
          </p:cNvPr>
          <p:cNvSpPr>
            <a:spLocks/>
          </p:cNvSpPr>
          <p:nvPr/>
        </p:nvSpPr>
        <p:spPr bwMode="auto">
          <a:xfrm>
            <a:off x="1524634" y="2194560"/>
            <a:ext cx="3845941" cy="3526651"/>
          </a:xfrm>
          <a:custGeom>
            <a:avLst/>
            <a:gdLst>
              <a:gd name="T0" fmla="*/ 0 w 1828"/>
              <a:gd name="T1" fmla="*/ 1114 h 1114"/>
              <a:gd name="T2" fmla="*/ 365 w 1828"/>
              <a:gd name="T3" fmla="*/ 964 h 1114"/>
              <a:gd name="T4" fmla="*/ 731 w 1828"/>
              <a:gd name="T5" fmla="*/ 552 h 1114"/>
              <a:gd name="T6" fmla="*/ 1097 w 1828"/>
              <a:gd name="T7" fmla="*/ 323 h 1114"/>
              <a:gd name="T8" fmla="*/ 1462 w 1828"/>
              <a:gd name="T9" fmla="*/ 431 h 1114"/>
              <a:gd name="T10" fmla="*/ 1828 w 1828"/>
              <a:gd name="T11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14">
                <a:moveTo>
                  <a:pt x="0" y="1114"/>
                </a:moveTo>
                <a:cubicBezTo>
                  <a:pt x="121" y="1064"/>
                  <a:pt x="243" y="1058"/>
                  <a:pt x="365" y="964"/>
                </a:cubicBezTo>
                <a:cubicBezTo>
                  <a:pt x="487" y="871"/>
                  <a:pt x="609" y="659"/>
                  <a:pt x="731" y="552"/>
                </a:cubicBezTo>
                <a:cubicBezTo>
                  <a:pt x="853" y="446"/>
                  <a:pt x="975" y="343"/>
                  <a:pt x="1097" y="323"/>
                </a:cubicBezTo>
                <a:cubicBezTo>
                  <a:pt x="1218" y="303"/>
                  <a:pt x="1340" y="485"/>
                  <a:pt x="1462" y="431"/>
                </a:cubicBezTo>
                <a:cubicBezTo>
                  <a:pt x="1584" y="377"/>
                  <a:pt x="1706" y="144"/>
                  <a:pt x="1828" y="0"/>
                </a:cubicBezTo>
              </a:path>
            </a:pathLst>
          </a:custGeom>
          <a:noFill/>
          <a:ln w="28575" cap="rnd">
            <a:solidFill>
              <a:srgbClr val="4659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7" name="图表 1">
            <a:extLst>
              <a:ext uri="{FF2B5EF4-FFF2-40B4-BE49-F238E27FC236}">
                <a16:creationId xmlns:a16="http://schemas.microsoft.com/office/drawing/2014/main" id="{4D58EB75-80AD-4B35-9012-BFD8C6AF64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9927338"/>
              </p:ext>
            </p:extLst>
          </p:nvPr>
        </p:nvGraphicFramePr>
        <p:xfrm>
          <a:off x="6199883" y="3898050"/>
          <a:ext cx="5296791" cy="244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1" name="面1">
            <a:extLst>
              <a:ext uri="{FF2B5EF4-FFF2-40B4-BE49-F238E27FC236}">
                <a16:creationId xmlns:a16="http://schemas.microsoft.com/office/drawing/2014/main" id="{BCCD88F3-F0B8-4CB5-90B7-CD7A5633B87F}"/>
              </a:ext>
            </a:extLst>
          </p:cNvPr>
          <p:cNvSpPr/>
          <p:nvPr/>
        </p:nvSpPr>
        <p:spPr>
          <a:xfrm>
            <a:off x="7185660" y="4743694"/>
            <a:ext cx="3804286" cy="1671705"/>
          </a:xfrm>
          <a:custGeom>
            <a:avLst/>
            <a:gdLst>
              <a:gd name="connsiteX0" fmla="*/ 2324381 w 3794761"/>
              <a:gd name="connsiteY0" fmla="*/ 467 h 1669800"/>
              <a:gd name="connsiteX1" fmla="*/ 3035809 w 3794761"/>
              <a:gd name="connsiteY1" fmla="*/ 392741 h 1669800"/>
              <a:gd name="connsiteX2" fmla="*/ 3044897 w 3794761"/>
              <a:gd name="connsiteY2" fmla="*/ 393091 h 1669800"/>
              <a:gd name="connsiteX3" fmla="*/ 3130855 w 3794761"/>
              <a:gd name="connsiteY3" fmla="*/ 396402 h 1669800"/>
              <a:gd name="connsiteX4" fmla="*/ 3794761 w 3794761"/>
              <a:gd name="connsiteY4" fmla="*/ 194288 h 1669800"/>
              <a:gd name="connsiteX5" fmla="*/ 3794761 w 3794761"/>
              <a:gd name="connsiteY5" fmla="*/ 1669800 h 1669800"/>
              <a:gd name="connsiteX6" fmla="*/ 0 w 3794761"/>
              <a:gd name="connsiteY6" fmla="*/ 1669800 h 1669800"/>
              <a:gd name="connsiteX7" fmla="*/ 0 w 3794761"/>
              <a:gd name="connsiteY7" fmla="*/ 1200351 h 1669800"/>
              <a:gd name="connsiteX8" fmla="*/ 758952 w 3794761"/>
              <a:gd name="connsiteY8" fmla="*/ 855445 h 1669800"/>
              <a:gd name="connsiteX9" fmla="*/ 1517904 w 3794761"/>
              <a:gd name="connsiteY9" fmla="*/ 603930 h 1669800"/>
              <a:gd name="connsiteX10" fmla="*/ 2276857 w 3794761"/>
              <a:gd name="connsiteY10" fmla="*/ 2202 h 1669800"/>
              <a:gd name="connsiteX11" fmla="*/ 2324381 w 3794761"/>
              <a:gd name="connsiteY11" fmla="*/ 467 h 1669800"/>
              <a:gd name="connsiteX0" fmla="*/ 2324381 w 3794761"/>
              <a:gd name="connsiteY0" fmla="*/ 467 h 1669800"/>
              <a:gd name="connsiteX1" fmla="*/ 3035809 w 3794761"/>
              <a:gd name="connsiteY1" fmla="*/ 392741 h 1669800"/>
              <a:gd name="connsiteX2" fmla="*/ 3044897 w 3794761"/>
              <a:gd name="connsiteY2" fmla="*/ 393091 h 1669800"/>
              <a:gd name="connsiteX3" fmla="*/ 3130855 w 3794761"/>
              <a:gd name="connsiteY3" fmla="*/ 396402 h 1669800"/>
              <a:gd name="connsiteX4" fmla="*/ 3794761 w 3794761"/>
              <a:gd name="connsiteY4" fmla="*/ 179048 h 1669800"/>
              <a:gd name="connsiteX5" fmla="*/ 3794761 w 3794761"/>
              <a:gd name="connsiteY5" fmla="*/ 1669800 h 1669800"/>
              <a:gd name="connsiteX6" fmla="*/ 0 w 3794761"/>
              <a:gd name="connsiteY6" fmla="*/ 1669800 h 1669800"/>
              <a:gd name="connsiteX7" fmla="*/ 0 w 3794761"/>
              <a:gd name="connsiteY7" fmla="*/ 1200351 h 1669800"/>
              <a:gd name="connsiteX8" fmla="*/ 758952 w 3794761"/>
              <a:gd name="connsiteY8" fmla="*/ 855445 h 1669800"/>
              <a:gd name="connsiteX9" fmla="*/ 1517904 w 3794761"/>
              <a:gd name="connsiteY9" fmla="*/ 603930 h 1669800"/>
              <a:gd name="connsiteX10" fmla="*/ 2276857 w 3794761"/>
              <a:gd name="connsiteY10" fmla="*/ 2202 h 1669800"/>
              <a:gd name="connsiteX11" fmla="*/ 2324381 w 3794761"/>
              <a:gd name="connsiteY11" fmla="*/ 467 h 1669800"/>
              <a:gd name="connsiteX0" fmla="*/ 2324381 w 3802381"/>
              <a:gd name="connsiteY0" fmla="*/ 467 h 1669800"/>
              <a:gd name="connsiteX1" fmla="*/ 3035809 w 3802381"/>
              <a:gd name="connsiteY1" fmla="*/ 392741 h 1669800"/>
              <a:gd name="connsiteX2" fmla="*/ 3044897 w 3802381"/>
              <a:gd name="connsiteY2" fmla="*/ 393091 h 1669800"/>
              <a:gd name="connsiteX3" fmla="*/ 3130855 w 3802381"/>
              <a:gd name="connsiteY3" fmla="*/ 396402 h 1669800"/>
              <a:gd name="connsiteX4" fmla="*/ 3802381 w 3802381"/>
              <a:gd name="connsiteY4" fmla="*/ 179048 h 1669800"/>
              <a:gd name="connsiteX5" fmla="*/ 3794761 w 3802381"/>
              <a:gd name="connsiteY5" fmla="*/ 1669800 h 1669800"/>
              <a:gd name="connsiteX6" fmla="*/ 0 w 3802381"/>
              <a:gd name="connsiteY6" fmla="*/ 1669800 h 1669800"/>
              <a:gd name="connsiteX7" fmla="*/ 0 w 3802381"/>
              <a:gd name="connsiteY7" fmla="*/ 1200351 h 1669800"/>
              <a:gd name="connsiteX8" fmla="*/ 758952 w 3802381"/>
              <a:gd name="connsiteY8" fmla="*/ 855445 h 1669800"/>
              <a:gd name="connsiteX9" fmla="*/ 1517904 w 3802381"/>
              <a:gd name="connsiteY9" fmla="*/ 603930 h 1669800"/>
              <a:gd name="connsiteX10" fmla="*/ 2276857 w 3802381"/>
              <a:gd name="connsiteY10" fmla="*/ 2202 h 1669800"/>
              <a:gd name="connsiteX11" fmla="*/ 2324381 w 3802381"/>
              <a:gd name="connsiteY11" fmla="*/ 467 h 1669800"/>
              <a:gd name="connsiteX0" fmla="*/ 2324381 w 3802381"/>
              <a:gd name="connsiteY0" fmla="*/ 467 h 1669800"/>
              <a:gd name="connsiteX1" fmla="*/ 3035809 w 3802381"/>
              <a:gd name="connsiteY1" fmla="*/ 392741 h 1669800"/>
              <a:gd name="connsiteX2" fmla="*/ 3044897 w 3802381"/>
              <a:gd name="connsiteY2" fmla="*/ 393091 h 1669800"/>
              <a:gd name="connsiteX3" fmla="*/ 3130855 w 3802381"/>
              <a:gd name="connsiteY3" fmla="*/ 396402 h 1669800"/>
              <a:gd name="connsiteX4" fmla="*/ 3802381 w 3802381"/>
              <a:gd name="connsiteY4" fmla="*/ 177143 h 1669800"/>
              <a:gd name="connsiteX5" fmla="*/ 3794761 w 3802381"/>
              <a:gd name="connsiteY5" fmla="*/ 1669800 h 1669800"/>
              <a:gd name="connsiteX6" fmla="*/ 0 w 3802381"/>
              <a:gd name="connsiteY6" fmla="*/ 1669800 h 1669800"/>
              <a:gd name="connsiteX7" fmla="*/ 0 w 3802381"/>
              <a:gd name="connsiteY7" fmla="*/ 1200351 h 1669800"/>
              <a:gd name="connsiteX8" fmla="*/ 758952 w 3802381"/>
              <a:gd name="connsiteY8" fmla="*/ 855445 h 1669800"/>
              <a:gd name="connsiteX9" fmla="*/ 1517904 w 3802381"/>
              <a:gd name="connsiteY9" fmla="*/ 603930 h 1669800"/>
              <a:gd name="connsiteX10" fmla="*/ 2276857 w 3802381"/>
              <a:gd name="connsiteY10" fmla="*/ 2202 h 1669800"/>
              <a:gd name="connsiteX11" fmla="*/ 2324381 w 3802381"/>
              <a:gd name="connsiteY11" fmla="*/ 467 h 1669800"/>
              <a:gd name="connsiteX0" fmla="*/ 2324381 w 3804286"/>
              <a:gd name="connsiteY0" fmla="*/ 467 h 1671705"/>
              <a:gd name="connsiteX1" fmla="*/ 3035809 w 3804286"/>
              <a:gd name="connsiteY1" fmla="*/ 392741 h 1671705"/>
              <a:gd name="connsiteX2" fmla="*/ 3044897 w 3804286"/>
              <a:gd name="connsiteY2" fmla="*/ 393091 h 1671705"/>
              <a:gd name="connsiteX3" fmla="*/ 3130855 w 3804286"/>
              <a:gd name="connsiteY3" fmla="*/ 396402 h 1671705"/>
              <a:gd name="connsiteX4" fmla="*/ 3802381 w 3804286"/>
              <a:gd name="connsiteY4" fmla="*/ 177143 h 1671705"/>
              <a:gd name="connsiteX5" fmla="*/ 3804286 w 3804286"/>
              <a:gd name="connsiteY5" fmla="*/ 1671705 h 1671705"/>
              <a:gd name="connsiteX6" fmla="*/ 0 w 3804286"/>
              <a:gd name="connsiteY6" fmla="*/ 1669800 h 1671705"/>
              <a:gd name="connsiteX7" fmla="*/ 0 w 3804286"/>
              <a:gd name="connsiteY7" fmla="*/ 1200351 h 1671705"/>
              <a:gd name="connsiteX8" fmla="*/ 758952 w 3804286"/>
              <a:gd name="connsiteY8" fmla="*/ 855445 h 1671705"/>
              <a:gd name="connsiteX9" fmla="*/ 1517904 w 3804286"/>
              <a:gd name="connsiteY9" fmla="*/ 603930 h 1671705"/>
              <a:gd name="connsiteX10" fmla="*/ 2276857 w 3804286"/>
              <a:gd name="connsiteY10" fmla="*/ 2202 h 1671705"/>
              <a:gd name="connsiteX11" fmla="*/ 2324381 w 3804286"/>
              <a:gd name="connsiteY11" fmla="*/ 467 h 16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04286" h="1671705">
                <a:moveTo>
                  <a:pt x="2324381" y="467"/>
                </a:moveTo>
                <a:cubicBezTo>
                  <a:pt x="2561999" y="14983"/>
                  <a:pt x="2799537" y="362894"/>
                  <a:pt x="3035809" y="392741"/>
                </a:cubicBezTo>
                <a:lnTo>
                  <a:pt x="3044897" y="393091"/>
                </a:lnTo>
                <a:lnTo>
                  <a:pt x="3130855" y="396402"/>
                </a:lnTo>
                <a:cubicBezTo>
                  <a:pt x="3352617" y="386042"/>
                  <a:pt x="3581861" y="235645"/>
                  <a:pt x="3802381" y="177143"/>
                </a:cubicBezTo>
                <a:lnTo>
                  <a:pt x="3804286" y="1671705"/>
                </a:lnTo>
                <a:lnTo>
                  <a:pt x="0" y="1669800"/>
                </a:lnTo>
                <a:lnTo>
                  <a:pt x="0" y="1200351"/>
                </a:lnTo>
                <a:cubicBezTo>
                  <a:pt x="253464" y="1085736"/>
                  <a:pt x="506928" y="955203"/>
                  <a:pt x="758952" y="855445"/>
                </a:cubicBezTo>
                <a:cubicBezTo>
                  <a:pt x="1012416" y="756749"/>
                  <a:pt x="1265880" y="746137"/>
                  <a:pt x="1517904" y="603930"/>
                </a:cubicBezTo>
                <a:cubicBezTo>
                  <a:pt x="1771369" y="462784"/>
                  <a:pt x="2024833" y="38285"/>
                  <a:pt x="2276857" y="2202"/>
                </a:cubicBezTo>
                <a:cubicBezTo>
                  <a:pt x="2292699" y="13"/>
                  <a:pt x="2308541" y="-501"/>
                  <a:pt x="2324381" y="467"/>
                </a:cubicBezTo>
                <a:close/>
              </a:path>
            </a:pathLst>
          </a:custGeom>
          <a:gradFill>
            <a:gsLst>
              <a:gs pos="80000">
                <a:schemeClr val="bg1">
                  <a:alpha val="0"/>
                </a:schemeClr>
              </a:gs>
              <a:gs pos="5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曲线1">
            <a:extLst>
              <a:ext uri="{FF2B5EF4-FFF2-40B4-BE49-F238E27FC236}">
                <a16:creationId xmlns:a16="http://schemas.microsoft.com/office/drawing/2014/main" id="{39DC82B8-4614-4AAC-AF36-C5B92E40BDFA}"/>
              </a:ext>
            </a:extLst>
          </p:cNvPr>
          <p:cNvSpPr>
            <a:spLocks/>
          </p:cNvSpPr>
          <p:nvPr/>
        </p:nvSpPr>
        <p:spPr bwMode="auto">
          <a:xfrm>
            <a:off x="7185659" y="4697730"/>
            <a:ext cx="3794761" cy="1233170"/>
          </a:xfrm>
          <a:custGeom>
            <a:avLst/>
            <a:gdLst>
              <a:gd name="T0" fmla="*/ 0 w 2635"/>
              <a:gd name="T1" fmla="*/ 1162 h 1162"/>
              <a:gd name="T2" fmla="*/ 527 w 2635"/>
              <a:gd name="T3" fmla="*/ 837 h 1162"/>
              <a:gd name="T4" fmla="*/ 1054 w 2635"/>
              <a:gd name="T5" fmla="*/ 600 h 1162"/>
              <a:gd name="T6" fmla="*/ 1581 w 2635"/>
              <a:gd name="T7" fmla="*/ 33 h 1162"/>
              <a:gd name="T8" fmla="*/ 2108 w 2635"/>
              <a:gd name="T9" fmla="*/ 401 h 1162"/>
              <a:gd name="T10" fmla="*/ 2635 w 2635"/>
              <a:gd name="T11" fmla="*/ 214 h 1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1162">
                <a:moveTo>
                  <a:pt x="0" y="1162"/>
                </a:moveTo>
                <a:cubicBezTo>
                  <a:pt x="176" y="1054"/>
                  <a:pt x="352" y="931"/>
                  <a:pt x="527" y="837"/>
                </a:cubicBezTo>
                <a:cubicBezTo>
                  <a:pt x="703" y="744"/>
                  <a:pt x="879" y="734"/>
                  <a:pt x="1054" y="600"/>
                </a:cubicBezTo>
                <a:cubicBezTo>
                  <a:pt x="1230" y="467"/>
                  <a:pt x="1406" y="67"/>
                  <a:pt x="1581" y="33"/>
                </a:cubicBezTo>
                <a:cubicBezTo>
                  <a:pt x="1757" y="0"/>
                  <a:pt x="1933" y="371"/>
                  <a:pt x="2108" y="401"/>
                </a:cubicBezTo>
                <a:cubicBezTo>
                  <a:pt x="2284" y="432"/>
                  <a:pt x="2460" y="277"/>
                  <a:pt x="2635" y="214"/>
                </a:cubicBezTo>
              </a:path>
            </a:pathLst>
          </a:custGeom>
          <a:noFill/>
          <a:ln w="28575" cap="rnd">
            <a:solidFill>
              <a:srgbClr val="4659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94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9CAAD84-9FC2-4068-8FA9-782333E0B17D}"/>
              </a:ext>
            </a:extLst>
          </p:cNvPr>
          <p:cNvSpPr/>
          <p:nvPr/>
        </p:nvSpPr>
        <p:spPr>
          <a:xfrm>
            <a:off x="4548304" y="0"/>
            <a:ext cx="869868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05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885654" y="1232291"/>
            <a:ext cx="1215435" cy="369332"/>
            <a:chOff x="2279642" y="1247531"/>
            <a:chExt cx="1215435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11033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Five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E80872-0331-446B-A4ED-1E3199B12F8C}"/>
              </a:ext>
            </a:extLst>
          </p:cNvPr>
          <p:cNvGrpSpPr/>
          <p:nvPr/>
        </p:nvGrpSpPr>
        <p:grpSpPr>
          <a:xfrm>
            <a:off x="949566" y="2715462"/>
            <a:ext cx="2598788" cy="1072905"/>
            <a:chOff x="961758" y="2642154"/>
            <a:chExt cx="2598788" cy="107290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E6C1F-2611-4EDC-9A41-A9CAAE651DE5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竞 品 分 析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AAFB7E-4CEA-465E-8A08-EFAFCBA431B0}"/>
                </a:ext>
              </a:extLst>
            </p:cNvPr>
            <p:cNvSpPr txBox="1"/>
            <p:nvPr/>
          </p:nvSpPr>
          <p:spPr>
            <a:xfrm>
              <a:off x="975780" y="2642154"/>
              <a:ext cx="2462517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Competitive analysis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BE46993-A658-4232-9BBF-BDBFF8D85C82}"/>
              </a:ext>
            </a:extLst>
          </p:cNvPr>
          <p:cNvSpPr txBox="1"/>
          <p:nvPr/>
        </p:nvSpPr>
        <p:spPr>
          <a:xfrm>
            <a:off x="958841" y="3818429"/>
            <a:ext cx="2142247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相关行业市场分析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C3820D4-2B13-4B0F-B837-5838CF7B9A29}"/>
              </a:ext>
            </a:extLst>
          </p:cNvPr>
          <p:cNvCxnSpPr>
            <a:cxnSpLocks/>
          </p:cNvCxnSpPr>
          <p:nvPr/>
        </p:nvCxnSpPr>
        <p:spPr>
          <a:xfrm>
            <a:off x="1061720" y="4468458"/>
            <a:ext cx="407416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1B972A91-B35C-4909-96FE-D699F8177091}"/>
              </a:ext>
            </a:extLst>
          </p:cNvPr>
          <p:cNvSpPr txBox="1"/>
          <p:nvPr/>
        </p:nvSpPr>
        <p:spPr>
          <a:xfrm>
            <a:off x="3122515" y="3818429"/>
            <a:ext cx="2142247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同类产品分析</a:t>
            </a:r>
          </a:p>
        </p:txBody>
      </p:sp>
    </p:spTree>
    <p:extLst>
      <p:ext uri="{BB962C8B-B14F-4D97-AF65-F5344CB8AC3E}">
        <p14:creationId xmlns:p14="http://schemas.microsoft.com/office/powerpoint/2010/main" val="2188783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>
            <a:extLst>
              <a:ext uri="{FF2B5EF4-FFF2-40B4-BE49-F238E27FC236}">
                <a16:creationId xmlns:a16="http://schemas.microsoft.com/office/drawing/2014/main" id="{25045C5D-0424-4CAA-A659-447B989FE79A}"/>
              </a:ext>
            </a:extLst>
          </p:cNvPr>
          <p:cNvSpPr/>
          <p:nvPr/>
        </p:nvSpPr>
        <p:spPr>
          <a:xfrm>
            <a:off x="3715657" y="909935"/>
            <a:ext cx="4760686" cy="4760686"/>
          </a:xfrm>
          <a:prstGeom prst="arc">
            <a:avLst>
              <a:gd name="adj1" fmla="val 6478981"/>
              <a:gd name="adj2" fmla="val 4338140"/>
            </a:avLst>
          </a:prstGeom>
          <a:ln w="63500" cap="rnd">
            <a:gradFill>
              <a:gsLst>
                <a:gs pos="0">
                  <a:schemeClr val="accent1">
                    <a:alpha val="27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A1C968-1C0D-4901-9EC8-DD6822E1C3F3}"/>
              </a:ext>
            </a:extLst>
          </p:cNvPr>
          <p:cNvSpPr/>
          <p:nvPr/>
        </p:nvSpPr>
        <p:spPr>
          <a:xfrm>
            <a:off x="0" y="-164122"/>
            <a:ext cx="12192000" cy="2297831"/>
          </a:xfrm>
          <a:prstGeom prst="rect">
            <a:avLst/>
          </a:prstGeom>
          <a:gradFill flip="none" rotWithShape="1">
            <a:gsLst>
              <a:gs pos="7100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弧形 81">
            <a:extLst>
              <a:ext uri="{FF2B5EF4-FFF2-40B4-BE49-F238E27FC236}">
                <a16:creationId xmlns:a16="http://schemas.microsoft.com/office/drawing/2014/main" id="{E88C19BB-8CA1-4C3B-AEAF-5447A0298024}"/>
              </a:ext>
            </a:extLst>
          </p:cNvPr>
          <p:cNvSpPr/>
          <p:nvPr/>
        </p:nvSpPr>
        <p:spPr>
          <a:xfrm>
            <a:off x="1701800" y="-1082299"/>
            <a:ext cx="8788400" cy="8788400"/>
          </a:xfrm>
          <a:prstGeom prst="arc">
            <a:avLst>
              <a:gd name="adj1" fmla="val 17394359"/>
              <a:gd name="adj2" fmla="val 14869127"/>
            </a:avLst>
          </a:prstGeom>
          <a:ln w="29210" cap="rnd">
            <a:gradFill flip="none" rotWithShape="1">
              <a:gsLst>
                <a:gs pos="100000">
                  <a:schemeClr val="bg1">
                    <a:lumMod val="85000"/>
                    <a:alpha val="20000"/>
                  </a:schemeClr>
                </a:gs>
                <a:gs pos="52184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3" name="弧形 82">
            <a:extLst>
              <a:ext uri="{FF2B5EF4-FFF2-40B4-BE49-F238E27FC236}">
                <a16:creationId xmlns:a16="http://schemas.microsoft.com/office/drawing/2014/main" id="{75B71BEA-FF99-42A8-A621-20EB28732C8A}"/>
              </a:ext>
            </a:extLst>
          </p:cNvPr>
          <p:cNvSpPr/>
          <p:nvPr/>
        </p:nvSpPr>
        <p:spPr>
          <a:xfrm>
            <a:off x="508000" y="-2276099"/>
            <a:ext cx="11176000" cy="11176000"/>
          </a:xfrm>
          <a:prstGeom prst="arc">
            <a:avLst>
              <a:gd name="adj1" fmla="val 17394359"/>
              <a:gd name="adj2" fmla="val 14869127"/>
            </a:avLst>
          </a:prstGeom>
          <a:ln w="29210" cap="rnd">
            <a:gradFill flip="none" rotWithShape="1">
              <a:gsLst>
                <a:gs pos="100000">
                  <a:schemeClr val="bg1">
                    <a:lumMod val="75000"/>
                    <a:alpha val="20000"/>
                  </a:schemeClr>
                </a:gs>
                <a:gs pos="52184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A399F35-AA2F-4339-9D8C-F348F934992E}"/>
              </a:ext>
            </a:extLst>
          </p:cNvPr>
          <p:cNvSpPr/>
          <p:nvPr/>
        </p:nvSpPr>
        <p:spPr>
          <a:xfrm>
            <a:off x="5022509" y="2273408"/>
            <a:ext cx="2146982" cy="214698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2F5F070D-C6CD-4E3B-9143-65C8858E9B8B}"/>
              </a:ext>
            </a:extLst>
          </p:cNvPr>
          <p:cNvSpPr/>
          <p:nvPr/>
        </p:nvSpPr>
        <p:spPr>
          <a:xfrm>
            <a:off x="4356100" y="1572001"/>
            <a:ext cx="3479800" cy="3479800"/>
          </a:xfrm>
          <a:prstGeom prst="arc">
            <a:avLst>
              <a:gd name="adj1" fmla="val 4302899"/>
              <a:gd name="adj2" fmla="val 20294088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8DF751E3-A3E4-480F-99B0-2F993D0E91A8}"/>
              </a:ext>
            </a:extLst>
          </p:cNvPr>
          <p:cNvSpPr/>
          <p:nvPr/>
        </p:nvSpPr>
        <p:spPr>
          <a:xfrm>
            <a:off x="4926731" y="2081852"/>
            <a:ext cx="2338538" cy="2338538"/>
          </a:xfrm>
          <a:prstGeom prst="arc">
            <a:avLst>
              <a:gd name="adj1" fmla="val 12157276"/>
              <a:gd name="adj2" fmla="val 20294088"/>
            </a:avLst>
          </a:prstGeom>
          <a:ln w="635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C828FF7A-948E-43FD-B10C-312301EC3CF4}"/>
              </a:ext>
            </a:extLst>
          </p:cNvPr>
          <p:cNvSpPr/>
          <p:nvPr/>
        </p:nvSpPr>
        <p:spPr>
          <a:xfrm rot="12636341">
            <a:off x="4717143" y="1910699"/>
            <a:ext cx="2757714" cy="2757714"/>
          </a:xfrm>
          <a:prstGeom prst="arc">
            <a:avLst>
              <a:gd name="adj1" fmla="val 8459283"/>
              <a:gd name="adj2" fmla="val 18223732"/>
            </a:avLst>
          </a:prstGeom>
          <a:ln w="63500" cap="rnd">
            <a:gradFill flip="none" rotWithShape="1">
              <a:gsLst>
                <a:gs pos="100000">
                  <a:schemeClr val="accent1"/>
                </a:gs>
                <a:gs pos="71000">
                  <a:schemeClr val="accent1"/>
                </a:gs>
                <a:gs pos="7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DB1156F-3276-41EF-9E42-0B89A90A30AA}"/>
              </a:ext>
            </a:extLst>
          </p:cNvPr>
          <p:cNvSpPr/>
          <p:nvPr/>
        </p:nvSpPr>
        <p:spPr>
          <a:xfrm>
            <a:off x="3936274" y="1592979"/>
            <a:ext cx="560304" cy="5603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5E11EA-EBA2-490D-B2B2-D99D08A8968D}"/>
              </a:ext>
            </a:extLst>
          </p:cNvPr>
          <p:cNvSpPr/>
          <p:nvPr/>
        </p:nvSpPr>
        <p:spPr>
          <a:xfrm>
            <a:off x="5171709" y="3114093"/>
            <a:ext cx="18485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为您提供</a:t>
            </a:r>
            <a:endParaRPr kumimoji="0" lang="en-US" altLang="zh-CN" sz="220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专业陪诊服务</a:t>
            </a:r>
            <a:endParaRPr kumimoji="0" lang="zh-CN" altLang="zh-CN" sz="220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A355ABC-ED59-4164-ABB9-03521347AEF5}"/>
              </a:ext>
            </a:extLst>
          </p:cNvPr>
          <p:cNvSpPr/>
          <p:nvPr/>
        </p:nvSpPr>
        <p:spPr>
          <a:xfrm>
            <a:off x="3574345" y="3742739"/>
            <a:ext cx="560304" cy="5603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43099B3-6BC6-47A8-A115-7D23B28328D7}"/>
              </a:ext>
            </a:extLst>
          </p:cNvPr>
          <p:cNvSpPr/>
          <p:nvPr/>
        </p:nvSpPr>
        <p:spPr>
          <a:xfrm>
            <a:off x="7701060" y="1592979"/>
            <a:ext cx="560304" cy="5603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5CE6957-A3EA-479C-B042-5D4A89780F5B}"/>
              </a:ext>
            </a:extLst>
          </p:cNvPr>
          <p:cNvSpPr/>
          <p:nvPr/>
        </p:nvSpPr>
        <p:spPr>
          <a:xfrm>
            <a:off x="8070923" y="3742739"/>
            <a:ext cx="560304" cy="5603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42C64A4-E5E8-4B0C-802E-2CB4A3F553B1}"/>
              </a:ext>
            </a:extLst>
          </p:cNvPr>
          <p:cNvSpPr/>
          <p:nvPr/>
        </p:nvSpPr>
        <p:spPr>
          <a:xfrm>
            <a:off x="5846586" y="4794180"/>
            <a:ext cx="560304" cy="5603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DE641CB-E1F6-4A6C-8901-60560D634210}"/>
              </a:ext>
            </a:extLst>
          </p:cNvPr>
          <p:cNvSpPr/>
          <p:nvPr/>
        </p:nvSpPr>
        <p:spPr>
          <a:xfrm>
            <a:off x="5315962" y="5514298"/>
            <a:ext cx="1560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能力不足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5DF8265-3BC3-4A5E-ADEF-DDBD8A86D16A}"/>
              </a:ext>
            </a:extLst>
          </p:cNvPr>
          <p:cNvSpPr/>
          <p:nvPr/>
        </p:nvSpPr>
        <p:spPr>
          <a:xfrm>
            <a:off x="3623208" y="5963602"/>
            <a:ext cx="49455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陪诊人员没有经过正规培训，并不十分清楚最简洁的就医流程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A46E60B-BBD3-4D71-884D-19D8A66F98F1}"/>
              </a:ext>
            </a:extLst>
          </p:cNvPr>
          <p:cNvSpPr/>
          <p:nvPr/>
        </p:nvSpPr>
        <p:spPr>
          <a:xfrm>
            <a:off x="763987" y="3770431"/>
            <a:ext cx="2745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秩序扰乱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E66FFCE-314E-421D-AA57-20B7F01A85CE}"/>
              </a:ext>
            </a:extLst>
          </p:cNvPr>
          <p:cNvSpPr/>
          <p:nvPr/>
        </p:nvSpPr>
        <p:spPr>
          <a:xfrm>
            <a:off x="503113" y="4291587"/>
            <a:ext cx="3005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有陪诊服务的公司都在做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绿通业务，涉嫌扰乱公平的就医秩序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0AB109C-D185-448E-A5C1-1C6DFCC9437F}"/>
              </a:ext>
            </a:extLst>
          </p:cNvPr>
          <p:cNvSpPr/>
          <p:nvPr/>
        </p:nvSpPr>
        <p:spPr>
          <a:xfrm>
            <a:off x="8700895" y="3787772"/>
            <a:ext cx="3128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行业紊乱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F9A705-CB10-4671-AAC1-F30066FE77CE}"/>
              </a:ext>
            </a:extLst>
          </p:cNvPr>
          <p:cNvSpPr/>
          <p:nvPr/>
        </p:nvSpPr>
        <p:spPr>
          <a:xfrm>
            <a:off x="8700895" y="4258173"/>
            <a:ext cx="2989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市场定价不统一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行业内容不规范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803AC1D-C4C5-455D-8A7B-A047F8F7D32B}"/>
              </a:ext>
            </a:extLst>
          </p:cNvPr>
          <p:cNvSpPr/>
          <p:nvPr/>
        </p:nvSpPr>
        <p:spPr>
          <a:xfrm>
            <a:off x="8470479" y="1654550"/>
            <a:ext cx="1706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医疗市场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74C6D39-5175-4862-9108-16AB752AC1EC}"/>
              </a:ext>
            </a:extLst>
          </p:cNvPr>
          <p:cNvSpPr/>
          <p:nvPr/>
        </p:nvSpPr>
        <p:spPr>
          <a:xfrm>
            <a:off x="8470478" y="2199406"/>
            <a:ext cx="3461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医疗资源紧张，医疗水平不均衡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较远距离的患者看病，就医成本增加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易滋生不正规就医行为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EAE50B8-AF0D-4762-A93D-15DCF8911DC3}"/>
              </a:ext>
            </a:extLst>
          </p:cNvPr>
          <p:cNvSpPr/>
          <p:nvPr/>
        </p:nvSpPr>
        <p:spPr>
          <a:xfrm>
            <a:off x="1600325" y="1654550"/>
            <a:ext cx="2121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市场混乱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41ACE95-C484-45DA-ABDC-613368525AEC}"/>
              </a:ext>
            </a:extLst>
          </p:cNvPr>
          <p:cNvSpPr/>
          <p:nvPr/>
        </p:nvSpPr>
        <p:spPr>
          <a:xfrm>
            <a:off x="763987" y="2218371"/>
            <a:ext cx="29575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目前市场上的陪诊服务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没有线上下单业务只有私人兼职做收费混乱，不够正规</a:t>
            </a: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42D19EB7-4AB6-4B73-B023-5111565887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56644" y="2545741"/>
            <a:ext cx="782548" cy="766534"/>
            <a:chOff x="3642" y="1769"/>
            <a:chExt cx="391" cy="383"/>
          </a:xfrm>
          <a:gradFill flip="none" rotWithShape="1">
            <a:gsLst>
              <a:gs pos="68000">
                <a:schemeClr val="bg1"/>
              </a:gs>
              <a:gs pos="95000">
                <a:srgbClr val="FFFFFF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18BC5BE3-CC12-45EE-BD8B-778ED9AEA5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6" y="1769"/>
              <a:ext cx="187" cy="273"/>
            </a:xfrm>
            <a:custGeom>
              <a:avLst/>
              <a:gdLst>
                <a:gd name="T0" fmla="*/ 226 w 318"/>
                <a:gd name="T1" fmla="*/ 250 h 463"/>
                <a:gd name="T2" fmla="*/ 196 w 318"/>
                <a:gd name="T3" fmla="*/ 273 h 463"/>
                <a:gd name="T4" fmla="*/ 135 w 318"/>
                <a:gd name="T5" fmla="*/ 257 h 463"/>
                <a:gd name="T6" fmla="*/ 88 w 318"/>
                <a:gd name="T7" fmla="*/ 239 h 463"/>
                <a:gd name="T8" fmla="*/ 68 w 318"/>
                <a:gd name="T9" fmla="*/ 184 h 463"/>
                <a:gd name="T10" fmla="*/ 42 w 318"/>
                <a:gd name="T11" fmla="*/ 122 h 463"/>
                <a:gd name="T12" fmla="*/ 65 w 318"/>
                <a:gd name="T13" fmla="*/ 88 h 463"/>
                <a:gd name="T14" fmla="*/ 89 w 318"/>
                <a:gd name="T15" fmla="*/ 33 h 463"/>
                <a:gd name="T16" fmla="*/ 166 w 318"/>
                <a:gd name="T17" fmla="*/ 0 h 463"/>
                <a:gd name="T18" fmla="*/ 225 w 318"/>
                <a:gd name="T19" fmla="*/ 23 h 463"/>
                <a:gd name="T20" fmla="*/ 266 w 318"/>
                <a:gd name="T21" fmla="*/ 30 h 463"/>
                <a:gd name="T22" fmla="*/ 296 w 318"/>
                <a:gd name="T23" fmla="*/ 81 h 463"/>
                <a:gd name="T24" fmla="*/ 294 w 318"/>
                <a:gd name="T25" fmla="*/ 91 h 463"/>
                <a:gd name="T26" fmla="*/ 316 w 318"/>
                <a:gd name="T27" fmla="*/ 159 h 463"/>
                <a:gd name="T28" fmla="*/ 290 w 318"/>
                <a:gd name="T29" fmla="*/ 183 h 463"/>
                <a:gd name="T30" fmla="*/ 277 w 318"/>
                <a:gd name="T31" fmla="*/ 246 h 463"/>
                <a:gd name="T32" fmla="*/ 300 w 318"/>
                <a:gd name="T33" fmla="*/ 300 h 463"/>
                <a:gd name="T34" fmla="*/ 276 w 318"/>
                <a:gd name="T35" fmla="*/ 356 h 463"/>
                <a:gd name="T36" fmla="*/ 202 w 318"/>
                <a:gd name="T37" fmla="*/ 420 h 463"/>
                <a:gd name="T38" fmla="*/ 129 w 318"/>
                <a:gd name="T39" fmla="*/ 375 h 463"/>
                <a:gd name="T40" fmla="*/ 99 w 318"/>
                <a:gd name="T41" fmla="*/ 379 h 463"/>
                <a:gd name="T42" fmla="*/ 63 w 318"/>
                <a:gd name="T43" fmla="*/ 428 h 463"/>
                <a:gd name="T44" fmla="*/ 1 w 318"/>
                <a:gd name="T45" fmla="*/ 430 h 463"/>
                <a:gd name="T46" fmla="*/ 55 w 318"/>
                <a:gd name="T47" fmla="*/ 393 h 463"/>
                <a:gd name="T48" fmla="*/ 85 w 318"/>
                <a:gd name="T49" fmla="*/ 346 h 463"/>
                <a:gd name="T50" fmla="*/ 146 w 318"/>
                <a:gd name="T51" fmla="*/ 339 h 463"/>
                <a:gd name="T52" fmla="*/ 206 w 318"/>
                <a:gd name="T53" fmla="*/ 358 h 463"/>
                <a:gd name="T54" fmla="*/ 251 w 318"/>
                <a:gd name="T55" fmla="*/ 335 h 463"/>
                <a:gd name="T56" fmla="*/ 256 w 318"/>
                <a:gd name="T57" fmla="*/ 253 h 463"/>
                <a:gd name="T58" fmla="*/ 273 w 318"/>
                <a:gd name="T59" fmla="*/ 195 h 463"/>
                <a:gd name="T60" fmla="*/ 294 w 318"/>
                <a:gd name="T61" fmla="*/ 150 h 463"/>
                <a:gd name="T62" fmla="*/ 286 w 318"/>
                <a:gd name="T63" fmla="*/ 112 h 463"/>
                <a:gd name="T64" fmla="*/ 277 w 318"/>
                <a:gd name="T65" fmla="*/ 68 h 463"/>
                <a:gd name="T66" fmla="*/ 232 w 318"/>
                <a:gd name="T67" fmla="*/ 45 h 463"/>
                <a:gd name="T68" fmla="*/ 188 w 318"/>
                <a:gd name="T69" fmla="*/ 21 h 463"/>
                <a:gd name="T70" fmla="*/ 151 w 318"/>
                <a:gd name="T71" fmla="*/ 40 h 463"/>
                <a:gd name="T72" fmla="*/ 115 w 318"/>
                <a:gd name="T73" fmla="*/ 40 h 463"/>
                <a:gd name="T74" fmla="*/ 85 w 318"/>
                <a:gd name="T75" fmla="*/ 78 h 463"/>
                <a:gd name="T76" fmla="*/ 64 w 318"/>
                <a:gd name="T77" fmla="*/ 123 h 463"/>
                <a:gd name="T78" fmla="*/ 71 w 318"/>
                <a:gd name="T79" fmla="*/ 161 h 463"/>
                <a:gd name="T80" fmla="*/ 82 w 318"/>
                <a:gd name="T81" fmla="*/ 201 h 463"/>
                <a:gd name="T82" fmla="*/ 103 w 318"/>
                <a:gd name="T83" fmla="*/ 224 h 463"/>
                <a:gd name="T84" fmla="*/ 152 w 318"/>
                <a:gd name="T85" fmla="*/ 238 h 463"/>
                <a:gd name="T86" fmla="*/ 184 w 318"/>
                <a:gd name="T87" fmla="*/ 252 h 463"/>
                <a:gd name="T88" fmla="*/ 229 w 318"/>
                <a:gd name="T89" fmla="*/ 225 h 463"/>
                <a:gd name="T90" fmla="*/ 276 w 318"/>
                <a:gd name="T91" fmla="*/ 202 h 463"/>
                <a:gd name="T92" fmla="*/ 284 w 318"/>
                <a:gd name="T93" fmla="*/ 317 h 463"/>
                <a:gd name="T94" fmla="*/ 285 w 318"/>
                <a:gd name="T95" fmla="*/ 334 h 463"/>
                <a:gd name="T96" fmla="*/ 116 w 318"/>
                <a:gd name="T97" fmla="*/ 333 h 463"/>
                <a:gd name="T98" fmla="*/ 117 w 318"/>
                <a:gd name="T99" fmla="*/ 356 h 463"/>
                <a:gd name="T100" fmla="*/ 116 w 318"/>
                <a:gd name="T101" fmla="*/ 333 h 463"/>
                <a:gd name="T102" fmla="*/ 191 w 318"/>
                <a:gd name="T103" fmla="*/ 387 h 463"/>
                <a:gd name="T104" fmla="*/ 209 w 318"/>
                <a:gd name="T105" fmla="*/ 389 h 463"/>
                <a:gd name="T106" fmla="*/ 32 w 318"/>
                <a:gd name="T107" fmla="*/ 417 h 463"/>
                <a:gd name="T108" fmla="*/ 32 w 318"/>
                <a:gd name="T109" fmla="*/ 440 h 463"/>
                <a:gd name="T110" fmla="*/ 32 w 318"/>
                <a:gd name="T111" fmla="*/ 41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" h="463">
                  <a:moveTo>
                    <a:pt x="256" y="253"/>
                  </a:moveTo>
                  <a:cubicBezTo>
                    <a:pt x="243" y="267"/>
                    <a:pt x="236" y="250"/>
                    <a:pt x="226" y="250"/>
                  </a:cubicBezTo>
                  <a:cubicBezTo>
                    <a:pt x="226" y="250"/>
                    <a:pt x="224" y="251"/>
                    <a:pt x="224" y="251"/>
                  </a:cubicBezTo>
                  <a:cubicBezTo>
                    <a:pt x="224" y="270"/>
                    <a:pt x="213" y="275"/>
                    <a:pt x="196" y="273"/>
                  </a:cubicBezTo>
                  <a:cubicBezTo>
                    <a:pt x="183" y="272"/>
                    <a:pt x="170" y="272"/>
                    <a:pt x="157" y="273"/>
                  </a:cubicBezTo>
                  <a:cubicBezTo>
                    <a:pt x="144" y="275"/>
                    <a:pt x="136" y="271"/>
                    <a:pt x="135" y="257"/>
                  </a:cubicBezTo>
                  <a:cubicBezTo>
                    <a:pt x="135" y="254"/>
                    <a:pt x="134" y="252"/>
                    <a:pt x="132" y="248"/>
                  </a:cubicBezTo>
                  <a:cubicBezTo>
                    <a:pt x="112" y="269"/>
                    <a:pt x="100" y="252"/>
                    <a:pt x="88" y="239"/>
                  </a:cubicBezTo>
                  <a:cubicBezTo>
                    <a:pt x="85" y="235"/>
                    <a:pt x="81" y="232"/>
                    <a:pt x="77" y="228"/>
                  </a:cubicBezTo>
                  <a:cubicBezTo>
                    <a:pt x="65" y="215"/>
                    <a:pt x="43" y="205"/>
                    <a:pt x="68" y="184"/>
                  </a:cubicBezTo>
                  <a:cubicBezTo>
                    <a:pt x="42" y="175"/>
                    <a:pt x="42" y="175"/>
                    <a:pt x="42" y="151"/>
                  </a:cubicBezTo>
                  <a:cubicBezTo>
                    <a:pt x="42" y="141"/>
                    <a:pt x="42" y="132"/>
                    <a:pt x="42" y="122"/>
                  </a:cubicBezTo>
                  <a:cubicBezTo>
                    <a:pt x="42" y="98"/>
                    <a:pt x="42" y="98"/>
                    <a:pt x="65" y="90"/>
                  </a:cubicBezTo>
                  <a:cubicBezTo>
                    <a:pt x="65" y="89"/>
                    <a:pt x="66" y="88"/>
                    <a:pt x="65" y="88"/>
                  </a:cubicBezTo>
                  <a:cubicBezTo>
                    <a:pt x="53" y="73"/>
                    <a:pt x="57" y="61"/>
                    <a:pt x="72" y="50"/>
                  </a:cubicBezTo>
                  <a:cubicBezTo>
                    <a:pt x="78" y="45"/>
                    <a:pt x="84" y="39"/>
                    <a:pt x="89" y="33"/>
                  </a:cubicBezTo>
                  <a:cubicBezTo>
                    <a:pt x="101" y="19"/>
                    <a:pt x="113" y="5"/>
                    <a:pt x="132" y="25"/>
                  </a:cubicBezTo>
                  <a:cubicBezTo>
                    <a:pt x="140" y="0"/>
                    <a:pt x="140" y="0"/>
                    <a:pt x="166" y="0"/>
                  </a:cubicBezTo>
                  <a:cubicBezTo>
                    <a:pt x="175" y="0"/>
                    <a:pt x="185" y="0"/>
                    <a:pt x="194" y="0"/>
                  </a:cubicBezTo>
                  <a:cubicBezTo>
                    <a:pt x="218" y="0"/>
                    <a:pt x="218" y="0"/>
                    <a:pt x="225" y="23"/>
                  </a:cubicBezTo>
                  <a:cubicBezTo>
                    <a:pt x="226" y="23"/>
                    <a:pt x="227" y="23"/>
                    <a:pt x="227" y="23"/>
                  </a:cubicBezTo>
                  <a:cubicBezTo>
                    <a:pt x="249" y="13"/>
                    <a:pt x="249" y="13"/>
                    <a:pt x="266" y="30"/>
                  </a:cubicBezTo>
                  <a:cubicBezTo>
                    <a:pt x="275" y="39"/>
                    <a:pt x="283" y="49"/>
                    <a:pt x="293" y="57"/>
                  </a:cubicBezTo>
                  <a:cubicBezTo>
                    <a:pt x="303" y="65"/>
                    <a:pt x="304" y="72"/>
                    <a:pt x="296" y="81"/>
                  </a:cubicBezTo>
                  <a:cubicBezTo>
                    <a:pt x="294" y="84"/>
                    <a:pt x="293" y="87"/>
                    <a:pt x="292" y="89"/>
                  </a:cubicBezTo>
                  <a:cubicBezTo>
                    <a:pt x="293" y="90"/>
                    <a:pt x="293" y="91"/>
                    <a:pt x="294" y="91"/>
                  </a:cubicBezTo>
                  <a:cubicBezTo>
                    <a:pt x="313" y="92"/>
                    <a:pt x="317" y="103"/>
                    <a:pt x="316" y="120"/>
                  </a:cubicBezTo>
                  <a:cubicBezTo>
                    <a:pt x="314" y="133"/>
                    <a:pt x="314" y="146"/>
                    <a:pt x="316" y="159"/>
                  </a:cubicBezTo>
                  <a:cubicBezTo>
                    <a:pt x="317" y="172"/>
                    <a:pt x="313" y="180"/>
                    <a:pt x="299" y="181"/>
                  </a:cubicBezTo>
                  <a:cubicBezTo>
                    <a:pt x="297" y="181"/>
                    <a:pt x="294" y="182"/>
                    <a:pt x="290" y="183"/>
                  </a:cubicBezTo>
                  <a:cubicBezTo>
                    <a:pt x="311" y="203"/>
                    <a:pt x="296" y="214"/>
                    <a:pt x="283" y="227"/>
                  </a:cubicBezTo>
                  <a:cubicBezTo>
                    <a:pt x="278" y="231"/>
                    <a:pt x="276" y="240"/>
                    <a:pt x="277" y="246"/>
                  </a:cubicBezTo>
                  <a:cubicBezTo>
                    <a:pt x="277" y="256"/>
                    <a:pt x="281" y="265"/>
                    <a:pt x="283" y="275"/>
                  </a:cubicBezTo>
                  <a:cubicBezTo>
                    <a:pt x="285" y="286"/>
                    <a:pt x="288" y="295"/>
                    <a:pt x="300" y="300"/>
                  </a:cubicBezTo>
                  <a:cubicBezTo>
                    <a:pt x="314" y="305"/>
                    <a:pt x="318" y="324"/>
                    <a:pt x="313" y="337"/>
                  </a:cubicBezTo>
                  <a:cubicBezTo>
                    <a:pt x="308" y="351"/>
                    <a:pt x="292" y="359"/>
                    <a:pt x="276" y="356"/>
                  </a:cubicBezTo>
                  <a:cubicBezTo>
                    <a:pt x="259" y="352"/>
                    <a:pt x="232" y="372"/>
                    <a:pt x="231" y="390"/>
                  </a:cubicBezTo>
                  <a:cubicBezTo>
                    <a:pt x="230" y="406"/>
                    <a:pt x="218" y="418"/>
                    <a:pt x="202" y="420"/>
                  </a:cubicBezTo>
                  <a:cubicBezTo>
                    <a:pt x="187" y="421"/>
                    <a:pt x="173" y="411"/>
                    <a:pt x="170" y="395"/>
                  </a:cubicBezTo>
                  <a:cubicBezTo>
                    <a:pt x="165" y="378"/>
                    <a:pt x="145" y="368"/>
                    <a:pt x="129" y="375"/>
                  </a:cubicBezTo>
                  <a:cubicBezTo>
                    <a:pt x="125" y="377"/>
                    <a:pt x="120" y="377"/>
                    <a:pt x="116" y="378"/>
                  </a:cubicBezTo>
                  <a:cubicBezTo>
                    <a:pt x="110" y="378"/>
                    <a:pt x="102" y="376"/>
                    <a:pt x="99" y="379"/>
                  </a:cubicBezTo>
                  <a:cubicBezTo>
                    <a:pt x="86" y="390"/>
                    <a:pt x="74" y="403"/>
                    <a:pt x="62" y="416"/>
                  </a:cubicBezTo>
                  <a:cubicBezTo>
                    <a:pt x="60" y="418"/>
                    <a:pt x="63" y="424"/>
                    <a:pt x="63" y="428"/>
                  </a:cubicBezTo>
                  <a:cubicBezTo>
                    <a:pt x="64" y="446"/>
                    <a:pt x="51" y="461"/>
                    <a:pt x="33" y="462"/>
                  </a:cubicBezTo>
                  <a:cubicBezTo>
                    <a:pt x="15" y="463"/>
                    <a:pt x="0" y="448"/>
                    <a:pt x="1" y="430"/>
                  </a:cubicBezTo>
                  <a:cubicBezTo>
                    <a:pt x="1" y="411"/>
                    <a:pt x="16" y="399"/>
                    <a:pt x="35" y="399"/>
                  </a:cubicBezTo>
                  <a:cubicBezTo>
                    <a:pt x="42" y="400"/>
                    <a:pt x="49" y="396"/>
                    <a:pt x="55" y="393"/>
                  </a:cubicBezTo>
                  <a:cubicBezTo>
                    <a:pt x="62" y="388"/>
                    <a:pt x="67" y="381"/>
                    <a:pt x="73" y="375"/>
                  </a:cubicBezTo>
                  <a:cubicBezTo>
                    <a:pt x="82" y="367"/>
                    <a:pt x="87" y="360"/>
                    <a:pt x="85" y="346"/>
                  </a:cubicBezTo>
                  <a:cubicBezTo>
                    <a:pt x="83" y="331"/>
                    <a:pt x="96" y="317"/>
                    <a:pt x="112" y="316"/>
                  </a:cubicBezTo>
                  <a:cubicBezTo>
                    <a:pt x="128" y="314"/>
                    <a:pt x="142" y="323"/>
                    <a:pt x="146" y="339"/>
                  </a:cubicBezTo>
                  <a:cubicBezTo>
                    <a:pt x="151" y="357"/>
                    <a:pt x="170" y="366"/>
                    <a:pt x="187" y="360"/>
                  </a:cubicBezTo>
                  <a:cubicBezTo>
                    <a:pt x="193" y="358"/>
                    <a:pt x="200" y="358"/>
                    <a:pt x="206" y="358"/>
                  </a:cubicBezTo>
                  <a:cubicBezTo>
                    <a:pt x="211" y="358"/>
                    <a:pt x="218" y="361"/>
                    <a:pt x="221" y="359"/>
                  </a:cubicBezTo>
                  <a:cubicBezTo>
                    <a:pt x="232" y="352"/>
                    <a:pt x="248" y="345"/>
                    <a:pt x="251" y="335"/>
                  </a:cubicBezTo>
                  <a:cubicBezTo>
                    <a:pt x="255" y="321"/>
                    <a:pt x="262" y="309"/>
                    <a:pt x="265" y="296"/>
                  </a:cubicBezTo>
                  <a:cubicBezTo>
                    <a:pt x="267" y="283"/>
                    <a:pt x="260" y="269"/>
                    <a:pt x="256" y="253"/>
                  </a:cubicBezTo>
                  <a:close/>
                  <a:moveTo>
                    <a:pt x="276" y="202"/>
                  </a:moveTo>
                  <a:cubicBezTo>
                    <a:pt x="275" y="199"/>
                    <a:pt x="274" y="197"/>
                    <a:pt x="273" y="195"/>
                  </a:cubicBezTo>
                  <a:cubicBezTo>
                    <a:pt x="260" y="172"/>
                    <a:pt x="260" y="171"/>
                    <a:pt x="286" y="161"/>
                  </a:cubicBezTo>
                  <a:cubicBezTo>
                    <a:pt x="289" y="160"/>
                    <a:pt x="293" y="154"/>
                    <a:pt x="294" y="150"/>
                  </a:cubicBezTo>
                  <a:cubicBezTo>
                    <a:pt x="295" y="141"/>
                    <a:pt x="295" y="131"/>
                    <a:pt x="294" y="122"/>
                  </a:cubicBezTo>
                  <a:cubicBezTo>
                    <a:pt x="294" y="118"/>
                    <a:pt x="290" y="113"/>
                    <a:pt x="286" y="112"/>
                  </a:cubicBezTo>
                  <a:cubicBezTo>
                    <a:pt x="260" y="101"/>
                    <a:pt x="260" y="102"/>
                    <a:pt x="274" y="76"/>
                  </a:cubicBezTo>
                  <a:cubicBezTo>
                    <a:pt x="275" y="75"/>
                    <a:pt x="275" y="73"/>
                    <a:pt x="277" y="68"/>
                  </a:cubicBezTo>
                  <a:cubicBezTo>
                    <a:pt x="270" y="62"/>
                    <a:pt x="261" y="56"/>
                    <a:pt x="254" y="48"/>
                  </a:cubicBezTo>
                  <a:cubicBezTo>
                    <a:pt x="247" y="41"/>
                    <a:pt x="241" y="39"/>
                    <a:pt x="232" y="45"/>
                  </a:cubicBezTo>
                  <a:cubicBezTo>
                    <a:pt x="217" y="55"/>
                    <a:pt x="210" y="52"/>
                    <a:pt x="206" y="35"/>
                  </a:cubicBezTo>
                  <a:cubicBezTo>
                    <a:pt x="204" y="24"/>
                    <a:pt x="199" y="19"/>
                    <a:pt x="188" y="21"/>
                  </a:cubicBezTo>
                  <a:cubicBezTo>
                    <a:pt x="184" y="22"/>
                    <a:pt x="181" y="21"/>
                    <a:pt x="177" y="21"/>
                  </a:cubicBezTo>
                  <a:cubicBezTo>
                    <a:pt x="163" y="19"/>
                    <a:pt x="153" y="22"/>
                    <a:pt x="151" y="40"/>
                  </a:cubicBezTo>
                  <a:cubicBezTo>
                    <a:pt x="150" y="50"/>
                    <a:pt x="139" y="53"/>
                    <a:pt x="129" y="48"/>
                  </a:cubicBezTo>
                  <a:cubicBezTo>
                    <a:pt x="124" y="45"/>
                    <a:pt x="119" y="42"/>
                    <a:pt x="115" y="40"/>
                  </a:cubicBezTo>
                  <a:cubicBezTo>
                    <a:pt x="103" y="51"/>
                    <a:pt x="93" y="61"/>
                    <a:pt x="82" y="72"/>
                  </a:cubicBezTo>
                  <a:cubicBezTo>
                    <a:pt x="83" y="74"/>
                    <a:pt x="84" y="76"/>
                    <a:pt x="85" y="78"/>
                  </a:cubicBezTo>
                  <a:cubicBezTo>
                    <a:pt x="98" y="101"/>
                    <a:pt x="98" y="102"/>
                    <a:pt x="72" y="112"/>
                  </a:cubicBezTo>
                  <a:cubicBezTo>
                    <a:pt x="68" y="113"/>
                    <a:pt x="64" y="119"/>
                    <a:pt x="64" y="123"/>
                  </a:cubicBezTo>
                  <a:cubicBezTo>
                    <a:pt x="63" y="132"/>
                    <a:pt x="63" y="142"/>
                    <a:pt x="64" y="151"/>
                  </a:cubicBezTo>
                  <a:cubicBezTo>
                    <a:pt x="64" y="155"/>
                    <a:pt x="68" y="160"/>
                    <a:pt x="71" y="161"/>
                  </a:cubicBezTo>
                  <a:cubicBezTo>
                    <a:pt x="98" y="172"/>
                    <a:pt x="98" y="171"/>
                    <a:pt x="84" y="197"/>
                  </a:cubicBezTo>
                  <a:cubicBezTo>
                    <a:pt x="83" y="198"/>
                    <a:pt x="83" y="200"/>
                    <a:pt x="82" y="201"/>
                  </a:cubicBezTo>
                  <a:cubicBezTo>
                    <a:pt x="83" y="202"/>
                    <a:pt x="83" y="203"/>
                    <a:pt x="84" y="204"/>
                  </a:cubicBezTo>
                  <a:cubicBezTo>
                    <a:pt x="90" y="211"/>
                    <a:pt x="97" y="217"/>
                    <a:pt x="103" y="224"/>
                  </a:cubicBezTo>
                  <a:cubicBezTo>
                    <a:pt x="110" y="233"/>
                    <a:pt x="116" y="234"/>
                    <a:pt x="126" y="228"/>
                  </a:cubicBezTo>
                  <a:cubicBezTo>
                    <a:pt x="140" y="218"/>
                    <a:pt x="148" y="221"/>
                    <a:pt x="152" y="238"/>
                  </a:cubicBezTo>
                  <a:cubicBezTo>
                    <a:pt x="154" y="249"/>
                    <a:pt x="159" y="254"/>
                    <a:pt x="170" y="252"/>
                  </a:cubicBezTo>
                  <a:cubicBezTo>
                    <a:pt x="175" y="251"/>
                    <a:pt x="179" y="251"/>
                    <a:pt x="184" y="252"/>
                  </a:cubicBezTo>
                  <a:cubicBezTo>
                    <a:pt x="197" y="254"/>
                    <a:pt x="205" y="250"/>
                    <a:pt x="207" y="235"/>
                  </a:cubicBezTo>
                  <a:cubicBezTo>
                    <a:pt x="208" y="223"/>
                    <a:pt x="218" y="219"/>
                    <a:pt x="229" y="225"/>
                  </a:cubicBezTo>
                  <a:cubicBezTo>
                    <a:pt x="234" y="228"/>
                    <a:pt x="239" y="231"/>
                    <a:pt x="244" y="234"/>
                  </a:cubicBezTo>
                  <a:cubicBezTo>
                    <a:pt x="255" y="223"/>
                    <a:pt x="265" y="213"/>
                    <a:pt x="276" y="202"/>
                  </a:cubicBezTo>
                  <a:close/>
                  <a:moveTo>
                    <a:pt x="297" y="325"/>
                  </a:moveTo>
                  <a:cubicBezTo>
                    <a:pt x="291" y="321"/>
                    <a:pt x="287" y="316"/>
                    <a:pt x="284" y="317"/>
                  </a:cubicBezTo>
                  <a:cubicBezTo>
                    <a:pt x="280" y="317"/>
                    <a:pt x="277" y="322"/>
                    <a:pt x="274" y="325"/>
                  </a:cubicBezTo>
                  <a:cubicBezTo>
                    <a:pt x="278" y="329"/>
                    <a:pt x="281" y="334"/>
                    <a:pt x="285" y="334"/>
                  </a:cubicBezTo>
                  <a:cubicBezTo>
                    <a:pt x="288" y="335"/>
                    <a:pt x="292" y="329"/>
                    <a:pt x="297" y="325"/>
                  </a:cubicBezTo>
                  <a:close/>
                  <a:moveTo>
                    <a:pt x="116" y="333"/>
                  </a:moveTo>
                  <a:cubicBezTo>
                    <a:pt x="111" y="339"/>
                    <a:pt x="106" y="343"/>
                    <a:pt x="107" y="346"/>
                  </a:cubicBezTo>
                  <a:cubicBezTo>
                    <a:pt x="108" y="350"/>
                    <a:pt x="113" y="353"/>
                    <a:pt x="117" y="356"/>
                  </a:cubicBezTo>
                  <a:cubicBezTo>
                    <a:pt x="120" y="353"/>
                    <a:pt x="125" y="349"/>
                    <a:pt x="125" y="346"/>
                  </a:cubicBezTo>
                  <a:cubicBezTo>
                    <a:pt x="125" y="343"/>
                    <a:pt x="120" y="339"/>
                    <a:pt x="116" y="333"/>
                  </a:cubicBezTo>
                  <a:close/>
                  <a:moveTo>
                    <a:pt x="201" y="375"/>
                  </a:moveTo>
                  <a:cubicBezTo>
                    <a:pt x="196" y="381"/>
                    <a:pt x="190" y="385"/>
                    <a:pt x="191" y="387"/>
                  </a:cubicBezTo>
                  <a:cubicBezTo>
                    <a:pt x="192" y="391"/>
                    <a:pt x="197" y="394"/>
                    <a:pt x="200" y="398"/>
                  </a:cubicBezTo>
                  <a:cubicBezTo>
                    <a:pt x="203" y="395"/>
                    <a:pt x="208" y="392"/>
                    <a:pt x="209" y="389"/>
                  </a:cubicBezTo>
                  <a:cubicBezTo>
                    <a:pt x="209" y="385"/>
                    <a:pt x="205" y="381"/>
                    <a:pt x="201" y="375"/>
                  </a:cubicBezTo>
                  <a:close/>
                  <a:moveTo>
                    <a:pt x="32" y="417"/>
                  </a:moveTo>
                  <a:cubicBezTo>
                    <a:pt x="28" y="423"/>
                    <a:pt x="22" y="427"/>
                    <a:pt x="23" y="430"/>
                  </a:cubicBezTo>
                  <a:cubicBezTo>
                    <a:pt x="24" y="434"/>
                    <a:pt x="29" y="437"/>
                    <a:pt x="32" y="440"/>
                  </a:cubicBezTo>
                  <a:cubicBezTo>
                    <a:pt x="35" y="437"/>
                    <a:pt x="40" y="434"/>
                    <a:pt x="41" y="430"/>
                  </a:cubicBezTo>
                  <a:cubicBezTo>
                    <a:pt x="41" y="427"/>
                    <a:pt x="37" y="423"/>
                    <a:pt x="32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567EB48A-82EA-430B-BA31-8A891F7D5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2" y="1937"/>
              <a:ext cx="166" cy="215"/>
            </a:xfrm>
            <a:custGeom>
              <a:avLst/>
              <a:gdLst>
                <a:gd name="T0" fmla="*/ 97 w 283"/>
                <a:gd name="T1" fmla="*/ 161 h 365"/>
                <a:gd name="T2" fmla="*/ 86 w 283"/>
                <a:gd name="T3" fmla="*/ 35 h 365"/>
                <a:gd name="T4" fmla="*/ 204 w 283"/>
                <a:gd name="T5" fmla="*/ 31 h 365"/>
                <a:gd name="T6" fmla="*/ 196 w 283"/>
                <a:gd name="T7" fmla="*/ 163 h 365"/>
                <a:gd name="T8" fmla="*/ 241 w 283"/>
                <a:gd name="T9" fmla="*/ 194 h 365"/>
                <a:gd name="T10" fmla="*/ 282 w 283"/>
                <a:gd name="T11" fmla="*/ 279 h 365"/>
                <a:gd name="T12" fmla="*/ 282 w 283"/>
                <a:gd name="T13" fmla="*/ 365 h 365"/>
                <a:gd name="T14" fmla="*/ 11 w 283"/>
                <a:gd name="T15" fmla="*/ 365 h 365"/>
                <a:gd name="T16" fmla="*/ 42 w 283"/>
                <a:gd name="T17" fmla="*/ 207 h 365"/>
                <a:gd name="T18" fmla="*/ 97 w 283"/>
                <a:gd name="T19" fmla="*/ 161 h 365"/>
                <a:gd name="T20" fmla="*/ 260 w 283"/>
                <a:gd name="T21" fmla="*/ 344 h 365"/>
                <a:gd name="T22" fmla="*/ 171 w 283"/>
                <a:gd name="T23" fmla="*/ 181 h 365"/>
                <a:gd name="T24" fmla="*/ 178 w 283"/>
                <a:gd name="T25" fmla="*/ 286 h 365"/>
                <a:gd name="T26" fmla="*/ 175 w 283"/>
                <a:gd name="T27" fmla="*/ 300 h 365"/>
                <a:gd name="T28" fmla="*/ 149 w 283"/>
                <a:gd name="T29" fmla="*/ 327 h 365"/>
                <a:gd name="T30" fmla="*/ 117 w 283"/>
                <a:gd name="T31" fmla="*/ 264 h 365"/>
                <a:gd name="T32" fmla="*/ 119 w 283"/>
                <a:gd name="T33" fmla="*/ 242 h 365"/>
                <a:gd name="T34" fmla="*/ 123 w 283"/>
                <a:gd name="T35" fmla="*/ 180 h 365"/>
                <a:gd name="T36" fmla="*/ 109 w 283"/>
                <a:gd name="T37" fmla="*/ 184 h 365"/>
                <a:gd name="T38" fmla="*/ 34 w 283"/>
                <a:gd name="T39" fmla="*/ 344 h 365"/>
                <a:gd name="T40" fmla="*/ 63 w 283"/>
                <a:gd name="T41" fmla="*/ 344 h 365"/>
                <a:gd name="T42" fmla="*/ 63 w 283"/>
                <a:gd name="T43" fmla="*/ 262 h 365"/>
                <a:gd name="T44" fmla="*/ 84 w 283"/>
                <a:gd name="T45" fmla="*/ 262 h 365"/>
                <a:gd name="T46" fmla="*/ 84 w 283"/>
                <a:gd name="T47" fmla="*/ 344 h 365"/>
                <a:gd name="T48" fmla="*/ 210 w 283"/>
                <a:gd name="T49" fmla="*/ 344 h 365"/>
                <a:gd name="T50" fmla="*/ 210 w 283"/>
                <a:gd name="T51" fmla="*/ 262 h 365"/>
                <a:gd name="T52" fmla="*/ 231 w 283"/>
                <a:gd name="T53" fmla="*/ 262 h 365"/>
                <a:gd name="T54" fmla="*/ 231 w 283"/>
                <a:gd name="T55" fmla="*/ 344 h 365"/>
                <a:gd name="T56" fmla="*/ 260 w 283"/>
                <a:gd name="T57" fmla="*/ 344 h 365"/>
                <a:gd name="T58" fmla="*/ 210 w 283"/>
                <a:gd name="T59" fmla="*/ 93 h 365"/>
                <a:gd name="T60" fmla="*/ 147 w 283"/>
                <a:gd name="T61" fmla="*/ 30 h 365"/>
                <a:gd name="T62" fmla="*/ 84 w 283"/>
                <a:gd name="T63" fmla="*/ 93 h 365"/>
                <a:gd name="T64" fmla="*/ 147 w 283"/>
                <a:gd name="T65" fmla="*/ 156 h 365"/>
                <a:gd name="T66" fmla="*/ 210 w 283"/>
                <a:gd name="T67" fmla="*/ 93 h 365"/>
                <a:gd name="T68" fmla="*/ 149 w 283"/>
                <a:gd name="T69" fmla="*/ 178 h 365"/>
                <a:gd name="T70" fmla="*/ 144 w 283"/>
                <a:gd name="T71" fmla="*/ 178 h 365"/>
                <a:gd name="T72" fmla="*/ 138 w 283"/>
                <a:gd name="T73" fmla="*/ 284 h 365"/>
                <a:gd name="T74" fmla="*/ 145 w 283"/>
                <a:gd name="T75" fmla="*/ 298 h 365"/>
                <a:gd name="T76" fmla="*/ 150 w 283"/>
                <a:gd name="T77" fmla="*/ 298 h 365"/>
                <a:gd name="T78" fmla="*/ 156 w 283"/>
                <a:gd name="T79" fmla="*/ 280 h 365"/>
                <a:gd name="T80" fmla="*/ 151 w 283"/>
                <a:gd name="T81" fmla="*/ 198 h 365"/>
                <a:gd name="T82" fmla="*/ 149 w 283"/>
                <a:gd name="T83" fmla="*/ 178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" h="365">
                  <a:moveTo>
                    <a:pt x="97" y="161"/>
                  </a:moveTo>
                  <a:cubicBezTo>
                    <a:pt x="56" y="121"/>
                    <a:pt x="51" y="72"/>
                    <a:pt x="86" y="35"/>
                  </a:cubicBezTo>
                  <a:cubicBezTo>
                    <a:pt x="118" y="2"/>
                    <a:pt x="169" y="0"/>
                    <a:pt x="204" y="31"/>
                  </a:cubicBezTo>
                  <a:cubicBezTo>
                    <a:pt x="242" y="66"/>
                    <a:pt x="239" y="112"/>
                    <a:pt x="196" y="163"/>
                  </a:cubicBezTo>
                  <a:cubicBezTo>
                    <a:pt x="211" y="173"/>
                    <a:pt x="227" y="182"/>
                    <a:pt x="241" y="194"/>
                  </a:cubicBezTo>
                  <a:cubicBezTo>
                    <a:pt x="266" y="217"/>
                    <a:pt x="281" y="245"/>
                    <a:pt x="282" y="279"/>
                  </a:cubicBezTo>
                  <a:cubicBezTo>
                    <a:pt x="283" y="307"/>
                    <a:pt x="282" y="335"/>
                    <a:pt x="282" y="365"/>
                  </a:cubicBezTo>
                  <a:cubicBezTo>
                    <a:pt x="193" y="365"/>
                    <a:pt x="103" y="365"/>
                    <a:pt x="11" y="365"/>
                  </a:cubicBezTo>
                  <a:cubicBezTo>
                    <a:pt x="12" y="310"/>
                    <a:pt x="0" y="253"/>
                    <a:pt x="42" y="207"/>
                  </a:cubicBezTo>
                  <a:cubicBezTo>
                    <a:pt x="58" y="189"/>
                    <a:pt x="78" y="176"/>
                    <a:pt x="97" y="161"/>
                  </a:cubicBezTo>
                  <a:close/>
                  <a:moveTo>
                    <a:pt x="260" y="344"/>
                  </a:moveTo>
                  <a:cubicBezTo>
                    <a:pt x="273" y="258"/>
                    <a:pt x="243" y="196"/>
                    <a:pt x="171" y="181"/>
                  </a:cubicBezTo>
                  <a:cubicBezTo>
                    <a:pt x="173" y="216"/>
                    <a:pt x="176" y="251"/>
                    <a:pt x="178" y="286"/>
                  </a:cubicBezTo>
                  <a:cubicBezTo>
                    <a:pt x="178" y="291"/>
                    <a:pt x="177" y="296"/>
                    <a:pt x="175" y="300"/>
                  </a:cubicBezTo>
                  <a:cubicBezTo>
                    <a:pt x="167" y="310"/>
                    <a:pt x="157" y="319"/>
                    <a:pt x="149" y="327"/>
                  </a:cubicBezTo>
                  <a:cubicBezTo>
                    <a:pt x="124" y="311"/>
                    <a:pt x="110" y="293"/>
                    <a:pt x="117" y="264"/>
                  </a:cubicBezTo>
                  <a:cubicBezTo>
                    <a:pt x="119" y="257"/>
                    <a:pt x="118" y="249"/>
                    <a:pt x="119" y="242"/>
                  </a:cubicBezTo>
                  <a:cubicBezTo>
                    <a:pt x="120" y="222"/>
                    <a:pt x="121" y="201"/>
                    <a:pt x="123" y="180"/>
                  </a:cubicBezTo>
                  <a:cubicBezTo>
                    <a:pt x="117" y="182"/>
                    <a:pt x="113" y="182"/>
                    <a:pt x="109" y="184"/>
                  </a:cubicBezTo>
                  <a:cubicBezTo>
                    <a:pt x="38" y="211"/>
                    <a:pt x="24" y="273"/>
                    <a:pt x="34" y="344"/>
                  </a:cubicBezTo>
                  <a:cubicBezTo>
                    <a:pt x="43" y="344"/>
                    <a:pt x="53" y="344"/>
                    <a:pt x="63" y="344"/>
                  </a:cubicBezTo>
                  <a:cubicBezTo>
                    <a:pt x="63" y="316"/>
                    <a:pt x="63" y="289"/>
                    <a:pt x="63" y="262"/>
                  </a:cubicBezTo>
                  <a:cubicBezTo>
                    <a:pt x="71" y="262"/>
                    <a:pt x="77" y="262"/>
                    <a:pt x="84" y="262"/>
                  </a:cubicBezTo>
                  <a:cubicBezTo>
                    <a:pt x="84" y="290"/>
                    <a:pt x="84" y="317"/>
                    <a:pt x="84" y="344"/>
                  </a:cubicBezTo>
                  <a:cubicBezTo>
                    <a:pt x="127" y="344"/>
                    <a:pt x="168" y="344"/>
                    <a:pt x="210" y="344"/>
                  </a:cubicBezTo>
                  <a:cubicBezTo>
                    <a:pt x="210" y="316"/>
                    <a:pt x="210" y="289"/>
                    <a:pt x="210" y="262"/>
                  </a:cubicBezTo>
                  <a:cubicBezTo>
                    <a:pt x="218" y="262"/>
                    <a:pt x="224" y="262"/>
                    <a:pt x="231" y="262"/>
                  </a:cubicBezTo>
                  <a:cubicBezTo>
                    <a:pt x="231" y="290"/>
                    <a:pt x="231" y="317"/>
                    <a:pt x="231" y="344"/>
                  </a:cubicBezTo>
                  <a:cubicBezTo>
                    <a:pt x="242" y="344"/>
                    <a:pt x="251" y="344"/>
                    <a:pt x="260" y="344"/>
                  </a:cubicBezTo>
                  <a:close/>
                  <a:moveTo>
                    <a:pt x="210" y="93"/>
                  </a:moveTo>
                  <a:cubicBezTo>
                    <a:pt x="210" y="59"/>
                    <a:pt x="182" y="30"/>
                    <a:pt x="147" y="30"/>
                  </a:cubicBezTo>
                  <a:cubicBezTo>
                    <a:pt x="113" y="30"/>
                    <a:pt x="84" y="58"/>
                    <a:pt x="84" y="93"/>
                  </a:cubicBezTo>
                  <a:cubicBezTo>
                    <a:pt x="84" y="127"/>
                    <a:pt x="112" y="156"/>
                    <a:pt x="147" y="156"/>
                  </a:cubicBezTo>
                  <a:cubicBezTo>
                    <a:pt x="181" y="156"/>
                    <a:pt x="210" y="128"/>
                    <a:pt x="210" y="93"/>
                  </a:cubicBezTo>
                  <a:close/>
                  <a:moveTo>
                    <a:pt x="149" y="178"/>
                  </a:moveTo>
                  <a:cubicBezTo>
                    <a:pt x="147" y="178"/>
                    <a:pt x="146" y="178"/>
                    <a:pt x="144" y="178"/>
                  </a:cubicBezTo>
                  <a:cubicBezTo>
                    <a:pt x="142" y="214"/>
                    <a:pt x="139" y="249"/>
                    <a:pt x="138" y="284"/>
                  </a:cubicBezTo>
                  <a:cubicBezTo>
                    <a:pt x="138" y="289"/>
                    <a:pt x="143" y="294"/>
                    <a:pt x="145" y="298"/>
                  </a:cubicBezTo>
                  <a:cubicBezTo>
                    <a:pt x="147" y="298"/>
                    <a:pt x="149" y="298"/>
                    <a:pt x="150" y="298"/>
                  </a:cubicBezTo>
                  <a:cubicBezTo>
                    <a:pt x="152" y="292"/>
                    <a:pt x="156" y="286"/>
                    <a:pt x="156" y="280"/>
                  </a:cubicBezTo>
                  <a:cubicBezTo>
                    <a:pt x="155" y="253"/>
                    <a:pt x="153" y="225"/>
                    <a:pt x="151" y="198"/>
                  </a:cubicBezTo>
                  <a:cubicBezTo>
                    <a:pt x="150" y="191"/>
                    <a:pt x="150" y="185"/>
                    <a:pt x="149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7456A644-3929-461A-9439-13CA860F0E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0" y="1818"/>
              <a:ext cx="199" cy="112"/>
            </a:xfrm>
            <a:custGeom>
              <a:avLst/>
              <a:gdLst>
                <a:gd name="T0" fmla="*/ 335 w 338"/>
                <a:gd name="T1" fmla="*/ 190 h 190"/>
                <a:gd name="T2" fmla="*/ 196 w 338"/>
                <a:gd name="T3" fmla="*/ 190 h 190"/>
                <a:gd name="T4" fmla="*/ 79 w 338"/>
                <a:gd name="T5" fmla="*/ 190 h 190"/>
                <a:gd name="T6" fmla="*/ 0 w 338"/>
                <a:gd name="T7" fmla="*/ 111 h 190"/>
                <a:gd name="T8" fmla="*/ 1 w 338"/>
                <a:gd name="T9" fmla="*/ 72 h 190"/>
                <a:gd name="T10" fmla="*/ 70 w 338"/>
                <a:gd name="T11" fmla="*/ 2 h 190"/>
                <a:gd name="T12" fmla="*/ 268 w 338"/>
                <a:gd name="T13" fmla="*/ 2 h 190"/>
                <a:gd name="T14" fmla="*/ 335 w 338"/>
                <a:gd name="T15" fmla="*/ 67 h 190"/>
                <a:gd name="T16" fmla="*/ 336 w 338"/>
                <a:gd name="T17" fmla="*/ 180 h 190"/>
                <a:gd name="T18" fmla="*/ 335 w 338"/>
                <a:gd name="T19" fmla="*/ 190 h 190"/>
                <a:gd name="T20" fmla="*/ 314 w 338"/>
                <a:gd name="T21" fmla="*/ 168 h 190"/>
                <a:gd name="T22" fmla="*/ 313 w 338"/>
                <a:gd name="T23" fmla="*/ 61 h 190"/>
                <a:gd name="T24" fmla="*/ 272 w 338"/>
                <a:gd name="T25" fmla="*/ 24 h 190"/>
                <a:gd name="T26" fmla="*/ 212 w 338"/>
                <a:gd name="T27" fmla="*/ 22 h 190"/>
                <a:gd name="T28" fmla="*/ 68 w 338"/>
                <a:gd name="T29" fmla="*/ 23 h 190"/>
                <a:gd name="T30" fmla="*/ 23 w 338"/>
                <a:gd name="T31" fmla="*/ 69 h 190"/>
                <a:gd name="T32" fmla="*/ 22 w 338"/>
                <a:gd name="T33" fmla="*/ 106 h 190"/>
                <a:gd name="T34" fmla="*/ 85 w 338"/>
                <a:gd name="T35" fmla="*/ 169 h 190"/>
                <a:gd name="T36" fmla="*/ 297 w 338"/>
                <a:gd name="T37" fmla="*/ 169 h 190"/>
                <a:gd name="T38" fmla="*/ 314 w 338"/>
                <a:gd name="T39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8" h="190">
                  <a:moveTo>
                    <a:pt x="335" y="190"/>
                  </a:moveTo>
                  <a:cubicBezTo>
                    <a:pt x="288" y="190"/>
                    <a:pt x="242" y="190"/>
                    <a:pt x="196" y="190"/>
                  </a:cubicBezTo>
                  <a:cubicBezTo>
                    <a:pt x="157" y="190"/>
                    <a:pt x="118" y="190"/>
                    <a:pt x="79" y="190"/>
                  </a:cubicBezTo>
                  <a:cubicBezTo>
                    <a:pt x="31" y="190"/>
                    <a:pt x="1" y="159"/>
                    <a:pt x="0" y="111"/>
                  </a:cubicBezTo>
                  <a:cubicBezTo>
                    <a:pt x="0" y="98"/>
                    <a:pt x="0" y="85"/>
                    <a:pt x="1" y="72"/>
                  </a:cubicBezTo>
                  <a:cubicBezTo>
                    <a:pt x="3" y="33"/>
                    <a:pt x="31" y="2"/>
                    <a:pt x="70" y="2"/>
                  </a:cubicBezTo>
                  <a:cubicBezTo>
                    <a:pt x="136" y="0"/>
                    <a:pt x="202" y="0"/>
                    <a:pt x="268" y="2"/>
                  </a:cubicBezTo>
                  <a:cubicBezTo>
                    <a:pt x="305" y="3"/>
                    <a:pt x="333" y="30"/>
                    <a:pt x="335" y="67"/>
                  </a:cubicBezTo>
                  <a:cubicBezTo>
                    <a:pt x="338" y="105"/>
                    <a:pt x="336" y="142"/>
                    <a:pt x="336" y="180"/>
                  </a:cubicBezTo>
                  <a:cubicBezTo>
                    <a:pt x="336" y="182"/>
                    <a:pt x="336" y="185"/>
                    <a:pt x="335" y="190"/>
                  </a:cubicBezTo>
                  <a:close/>
                  <a:moveTo>
                    <a:pt x="314" y="168"/>
                  </a:moveTo>
                  <a:cubicBezTo>
                    <a:pt x="314" y="132"/>
                    <a:pt x="315" y="97"/>
                    <a:pt x="313" y="61"/>
                  </a:cubicBezTo>
                  <a:cubicBezTo>
                    <a:pt x="312" y="42"/>
                    <a:pt x="291" y="25"/>
                    <a:pt x="272" y="24"/>
                  </a:cubicBezTo>
                  <a:cubicBezTo>
                    <a:pt x="252" y="22"/>
                    <a:pt x="232" y="22"/>
                    <a:pt x="212" y="22"/>
                  </a:cubicBezTo>
                  <a:cubicBezTo>
                    <a:pt x="164" y="22"/>
                    <a:pt x="116" y="22"/>
                    <a:pt x="68" y="23"/>
                  </a:cubicBezTo>
                  <a:cubicBezTo>
                    <a:pt x="43" y="24"/>
                    <a:pt x="25" y="43"/>
                    <a:pt x="23" y="69"/>
                  </a:cubicBezTo>
                  <a:cubicBezTo>
                    <a:pt x="21" y="81"/>
                    <a:pt x="22" y="94"/>
                    <a:pt x="22" y="106"/>
                  </a:cubicBezTo>
                  <a:cubicBezTo>
                    <a:pt x="22" y="149"/>
                    <a:pt x="41" y="169"/>
                    <a:pt x="85" y="169"/>
                  </a:cubicBezTo>
                  <a:cubicBezTo>
                    <a:pt x="156" y="169"/>
                    <a:pt x="227" y="169"/>
                    <a:pt x="297" y="169"/>
                  </a:cubicBezTo>
                  <a:cubicBezTo>
                    <a:pt x="303" y="169"/>
                    <a:pt x="308" y="168"/>
                    <a:pt x="31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CCF814E8-46E6-4E14-BF80-33A64C120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" y="1992"/>
              <a:ext cx="36" cy="160"/>
            </a:xfrm>
            <a:custGeom>
              <a:avLst/>
              <a:gdLst>
                <a:gd name="T0" fmla="*/ 61 w 61"/>
                <a:gd name="T1" fmla="*/ 271 h 271"/>
                <a:gd name="T2" fmla="*/ 0 w 61"/>
                <a:gd name="T3" fmla="*/ 271 h 271"/>
                <a:gd name="T4" fmla="*/ 0 w 61"/>
                <a:gd name="T5" fmla="*/ 0 h 271"/>
                <a:gd name="T6" fmla="*/ 61 w 61"/>
                <a:gd name="T7" fmla="*/ 0 h 271"/>
                <a:gd name="T8" fmla="*/ 61 w 61"/>
                <a:gd name="T9" fmla="*/ 271 h 271"/>
                <a:gd name="T10" fmla="*/ 40 w 61"/>
                <a:gd name="T11" fmla="*/ 250 h 271"/>
                <a:gd name="T12" fmla="*/ 40 w 61"/>
                <a:gd name="T13" fmla="*/ 21 h 271"/>
                <a:gd name="T14" fmla="*/ 21 w 61"/>
                <a:gd name="T15" fmla="*/ 21 h 271"/>
                <a:gd name="T16" fmla="*/ 21 w 61"/>
                <a:gd name="T17" fmla="*/ 250 h 271"/>
                <a:gd name="T18" fmla="*/ 40 w 61"/>
                <a:gd name="T19" fmla="*/ 25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71">
                  <a:moveTo>
                    <a:pt x="61" y="271"/>
                  </a:moveTo>
                  <a:cubicBezTo>
                    <a:pt x="40" y="271"/>
                    <a:pt x="21" y="271"/>
                    <a:pt x="0" y="271"/>
                  </a:cubicBezTo>
                  <a:cubicBezTo>
                    <a:pt x="0" y="181"/>
                    <a:pt x="0" y="91"/>
                    <a:pt x="0" y="0"/>
                  </a:cubicBezTo>
                  <a:cubicBezTo>
                    <a:pt x="20" y="0"/>
                    <a:pt x="40" y="0"/>
                    <a:pt x="61" y="0"/>
                  </a:cubicBezTo>
                  <a:cubicBezTo>
                    <a:pt x="61" y="90"/>
                    <a:pt x="61" y="180"/>
                    <a:pt x="61" y="271"/>
                  </a:cubicBezTo>
                  <a:close/>
                  <a:moveTo>
                    <a:pt x="40" y="250"/>
                  </a:moveTo>
                  <a:cubicBezTo>
                    <a:pt x="40" y="173"/>
                    <a:pt x="40" y="97"/>
                    <a:pt x="40" y="21"/>
                  </a:cubicBezTo>
                  <a:cubicBezTo>
                    <a:pt x="33" y="21"/>
                    <a:pt x="27" y="21"/>
                    <a:pt x="21" y="21"/>
                  </a:cubicBezTo>
                  <a:cubicBezTo>
                    <a:pt x="21" y="98"/>
                    <a:pt x="21" y="174"/>
                    <a:pt x="21" y="250"/>
                  </a:cubicBezTo>
                  <a:cubicBezTo>
                    <a:pt x="28" y="250"/>
                    <a:pt x="33" y="250"/>
                    <a:pt x="40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AB8153C2-D8FA-4EF1-9DB2-9A0E2BD05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6" y="2005"/>
              <a:ext cx="36" cy="147"/>
            </a:xfrm>
            <a:custGeom>
              <a:avLst/>
              <a:gdLst>
                <a:gd name="T0" fmla="*/ 61 w 61"/>
                <a:gd name="T1" fmla="*/ 250 h 250"/>
                <a:gd name="T2" fmla="*/ 0 w 61"/>
                <a:gd name="T3" fmla="*/ 250 h 250"/>
                <a:gd name="T4" fmla="*/ 0 w 61"/>
                <a:gd name="T5" fmla="*/ 0 h 250"/>
                <a:gd name="T6" fmla="*/ 61 w 61"/>
                <a:gd name="T7" fmla="*/ 0 h 250"/>
                <a:gd name="T8" fmla="*/ 61 w 61"/>
                <a:gd name="T9" fmla="*/ 250 h 250"/>
                <a:gd name="T10" fmla="*/ 40 w 61"/>
                <a:gd name="T11" fmla="*/ 229 h 250"/>
                <a:gd name="T12" fmla="*/ 40 w 61"/>
                <a:gd name="T13" fmla="*/ 21 h 250"/>
                <a:gd name="T14" fmla="*/ 22 w 61"/>
                <a:gd name="T15" fmla="*/ 21 h 250"/>
                <a:gd name="T16" fmla="*/ 22 w 61"/>
                <a:gd name="T17" fmla="*/ 229 h 250"/>
                <a:gd name="T18" fmla="*/ 40 w 61"/>
                <a:gd name="T19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50">
                  <a:moveTo>
                    <a:pt x="61" y="250"/>
                  </a:moveTo>
                  <a:cubicBezTo>
                    <a:pt x="41" y="250"/>
                    <a:pt x="21" y="250"/>
                    <a:pt x="0" y="250"/>
                  </a:cubicBezTo>
                  <a:cubicBezTo>
                    <a:pt x="0" y="167"/>
                    <a:pt x="0" y="84"/>
                    <a:pt x="0" y="0"/>
                  </a:cubicBezTo>
                  <a:cubicBezTo>
                    <a:pt x="21" y="0"/>
                    <a:pt x="40" y="0"/>
                    <a:pt x="61" y="0"/>
                  </a:cubicBezTo>
                  <a:cubicBezTo>
                    <a:pt x="61" y="83"/>
                    <a:pt x="61" y="166"/>
                    <a:pt x="61" y="250"/>
                  </a:cubicBezTo>
                  <a:close/>
                  <a:moveTo>
                    <a:pt x="40" y="229"/>
                  </a:moveTo>
                  <a:cubicBezTo>
                    <a:pt x="40" y="159"/>
                    <a:pt x="40" y="90"/>
                    <a:pt x="40" y="21"/>
                  </a:cubicBezTo>
                  <a:cubicBezTo>
                    <a:pt x="33" y="21"/>
                    <a:pt x="27" y="21"/>
                    <a:pt x="22" y="21"/>
                  </a:cubicBezTo>
                  <a:cubicBezTo>
                    <a:pt x="22" y="91"/>
                    <a:pt x="22" y="160"/>
                    <a:pt x="22" y="229"/>
                  </a:cubicBezTo>
                  <a:cubicBezTo>
                    <a:pt x="28" y="229"/>
                    <a:pt x="33" y="229"/>
                    <a:pt x="40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CF0E7C1E-A591-40B7-B52E-F7BE1CE4A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5" y="2029"/>
              <a:ext cx="37" cy="123"/>
            </a:xfrm>
            <a:custGeom>
              <a:avLst/>
              <a:gdLst>
                <a:gd name="T0" fmla="*/ 62 w 62"/>
                <a:gd name="T1" fmla="*/ 0 h 208"/>
                <a:gd name="T2" fmla="*/ 62 w 62"/>
                <a:gd name="T3" fmla="*/ 208 h 208"/>
                <a:gd name="T4" fmla="*/ 0 w 62"/>
                <a:gd name="T5" fmla="*/ 208 h 208"/>
                <a:gd name="T6" fmla="*/ 0 w 62"/>
                <a:gd name="T7" fmla="*/ 0 h 208"/>
                <a:gd name="T8" fmla="*/ 62 w 62"/>
                <a:gd name="T9" fmla="*/ 0 h 208"/>
                <a:gd name="T10" fmla="*/ 22 w 62"/>
                <a:gd name="T11" fmla="*/ 21 h 208"/>
                <a:gd name="T12" fmla="*/ 22 w 62"/>
                <a:gd name="T13" fmla="*/ 187 h 208"/>
                <a:gd name="T14" fmla="*/ 40 w 62"/>
                <a:gd name="T15" fmla="*/ 187 h 208"/>
                <a:gd name="T16" fmla="*/ 40 w 62"/>
                <a:gd name="T17" fmla="*/ 21 h 208"/>
                <a:gd name="T18" fmla="*/ 22 w 62"/>
                <a:gd name="T19" fmla="*/ 2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08">
                  <a:moveTo>
                    <a:pt x="62" y="0"/>
                  </a:moveTo>
                  <a:cubicBezTo>
                    <a:pt x="62" y="70"/>
                    <a:pt x="62" y="138"/>
                    <a:pt x="62" y="208"/>
                  </a:cubicBezTo>
                  <a:cubicBezTo>
                    <a:pt x="41" y="208"/>
                    <a:pt x="21" y="208"/>
                    <a:pt x="0" y="208"/>
                  </a:cubicBezTo>
                  <a:cubicBezTo>
                    <a:pt x="0" y="139"/>
                    <a:pt x="0" y="70"/>
                    <a:pt x="0" y="0"/>
                  </a:cubicBezTo>
                  <a:cubicBezTo>
                    <a:pt x="20" y="0"/>
                    <a:pt x="40" y="0"/>
                    <a:pt x="62" y="0"/>
                  </a:cubicBezTo>
                  <a:close/>
                  <a:moveTo>
                    <a:pt x="22" y="21"/>
                  </a:moveTo>
                  <a:cubicBezTo>
                    <a:pt x="22" y="77"/>
                    <a:pt x="22" y="132"/>
                    <a:pt x="22" y="187"/>
                  </a:cubicBezTo>
                  <a:cubicBezTo>
                    <a:pt x="29" y="187"/>
                    <a:pt x="35" y="187"/>
                    <a:pt x="40" y="187"/>
                  </a:cubicBezTo>
                  <a:cubicBezTo>
                    <a:pt x="40" y="131"/>
                    <a:pt x="40" y="76"/>
                    <a:pt x="40" y="21"/>
                  </a:cubicBezTo>
                  <a:cubicBezTo>
                    <a:pt x="34" y="21"/>
                    <a:pt x="28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5B6A4EEA-C74A-4408-B0FE-A2D6D2DD90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6" y="2054"/>
              <a:ext cx="36" cy="98"/>
            </a:xfrm>
            <a:custGeom>
              <a:avLst/>
              <a:gdLst>
                <a:gd name="T0" fmla="*/ 0 w 61"/>
                <a:gd name="T1" fmla="*/ 166 h 166"/>
                <a:gd name="T2" fmla="*/ 0 w 61"/>
                <a:gd name="T3" fmla="*/ 0 h 166"/>
                <a:gd name="T4" fmla="*/ 61 w 61"/>
                <a:gd name="T5" fmla="*/ 0 h 166"/>
                <a:gd name="T6" fmla="*/ 61 w 61"/>
                <a:gd name="T7" fmla="*/ 166 h 166"/>
                <a:gd name="T8" fmla="*/ 0 w 61"/>
                <a:gd name="T9" fmla="*/ 166 h 166"/>
                <a:gd name="T10" fmla="*/ 40 w 61"/>
                <a:gd name="T11" fmla="*/ 145 h 166"/>
                <a:gd name="T12" fmla="*/ 40 w 61"/>
                <a:gd name="T13" fmla="*/ 21 h 166"/>
                <a:gd name="T14" fmla="*/ 22 w 61"/>
                <a:gd name="T15" fmla="*/ 21 h 166"/>
                <a:gd name="T16" fmla="*/ 22 w 61"/>
                <a:gd name="T17" fmla="*/ 145 h 166"/>
                <a:gd name="T18" fmla="*/ 40 w 61"/>
                <a:gd name="T1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66">
                  <a:moveTo>
                    <a:pt x="0" y="166"/>
                  </a:moveTo>
                  <a:cubicBezTo>
                    <a:pt x="0" y="110"/>
                    <a:pt x="0" y="55"/>
                    <a:pt x="0" y="0"/>
                  </a:cubicBezTo>
                  <a:cubicBezTo>
                    <a:pt x="21" y="0"/>
                    <a:pt x="40" y="0"/>
                    <a:pt x="61" y="0"/>
                  </a:cubicBezTo>
                  <a:cubicBezTo>
                    <a:pt x="61" y="55"/>
                    <a:pt x="61" y="110"/>
                    <a:pt x="61" y="166"/>
                  </a:cubicBezTo>
                  <a:cubicBezTo>
                    <a:pt x="41" y="166"/>
                    <a:pt x="21" y="166"/>
                    <a:pt x="0" y="166"/>
                  </a:cubicBezTo>
                  <a:close/>
                  <a:moveTo>
                    <a:pt x="40" y="145"/>
                  </a:moveTo>
                  <a:cubicBezTo>
                    <a:pt x="40" y="103"/>
                    <a:pt x="40" y="62"/>
                    <a:pt x="40" y="21"/>
                  </a:cubicBezTo>
                  <a:cubicBezTo>
                    <a:pt x="33" y="21"/>
                    <a:pt x="27" y="21"/>
                    <a:pt x="22" y="21"/>
                  </a:cubicBezTo>
                  <a:cubicBezTo>
                    <a:pt x="22" y="63"/>
                    <a:pt x="22" y="104"/>
                    <a:pt x="22" y="145"/>
                  </a:cubicBezTo>
                  <a:cubicBezTo>
                    <a:pt x="28" y="145"/>
                    <a:pt x="33" y="145"/>
                    <a:pt x="40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BB3B43E3-6174-4E06-98E6-074CCCC8B1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8" y="1806"/>
              <a:ext cx="86" cy="86"/>
            </a:xfrm>
            <a:custGeom>
              <a:avLst/>
              <a:gdLst>
                <a:gd name="T0" fmla="*/ 74 w 147"/>
                <a:gd name="T1" fmla="*/ 0 h 147"/>
                <a:gd name="T2" fmla="*/ 147 w 147"/>
                <a:gd name="T3" fmla="*/ 73 h 147"/>
                <a:gd name="T4" fmla="*/ 74 w 147"/>
                <a:gd name="T5" fmla="*/ 147 h 147"/>
                <a:gd name="T6" fmla="*/ 0 w 147"/>
                <a:gd name="T7" fmla="*/ 73 h 147"/>
                <a:gd name="T8" fmla="*/ 74 w 147"/>
                <a:gd name="T9" fmla="*/ 0 h 147"/>
                <a:gd name="T10" fmla="*/ 126 w 147"/>
                <a:gd name="T11" fmla="*/ 73 h 147"/>
                <a:gd name="T12" fmla="*/ 73 w 147"/>
                <a:gd name="T13" fmla="*/ 21 h 147"/>
                <a:gd name="T14" fmla="*/ 22 w 147"/>
                <a:gd name="T15" fmla="*/ 74 h 147"/>
                <a:gd name="T16" fmla="*/ 74 w 147"/>
                <a:gd name="T17" fmla="*/ 126 h 147"/>
                <a:gd name="T18" fmla="*/ 126 w 147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115" y="0"/>
                    <a:pt x="147" y="33"/>
                    <a:pt x="147" y="73"/>
                  </a:cubicBezTo>
                  <a:cubicBezTo>
                    <a:pt x="147" y="114"/>
                    <a:pt x="115" y="147"/>
                    <a:pt x="74" y="147"/>
                  </a:cubicBezTo>
                  <a:cubicBezTo>
                    <a:pt x="34" y="147"/>
                    <a:pt x="0" y="114"/>
                    <a:pt x="0" y="73"/>
                  </a:cubicBezTo>
                  <a:cubicBezTo>
                    <a:pt x="1" y="32"/>
                    <a:pt x="34" y="0"/>
                    <a:pt x="74" y="0"/>
                  </a:cubicBezTo>
                  <a:close/>
                  <a:moveTo>
                    <a:pt x="126" y="73"/>
                  </a:moveTo>
                  <a:cubicBezTo>
                    <a:pt x="126" y="44"/>
                    <a:pt x="102" y="21"/>
                    <a:pt x="73" y="21"/>
                  </a:cubicBezTo>
                  <a:cubicBezTo>
                    <a:pt x="44" y="22"/>
                    <a:pt x="21" y="46"/>
                    <a:pt x="22" y="74"/>
                  </a:cubicBezTo>
                  <a:cubicBezTo>
                    <a:pt x="22" y="103"/>
                    <a:pt x="45" y="126"/>
                    <a:pt x="74" y="126"/>
                  </a:cubicBezTo>
                  <a:cubicBezTo>
                    <a:pt x="102" y="126"/>
                    <a:pt x="126" y="102"/>
                    <a:pt x="12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64B1D0B2-7150-4BE8-AF23-F174A118B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1868"/>
              <a:ext cx="148" cy="12"/>
            </a:xfrm>
            <a:custGeom>
              <a:avLst/>
              <a:gdLst>
                <a:gd name="T0" fmla="*/ 0 w 250"/>
                <a:gd name="T1" fmla="*/ 19 h 19"/>
                <a:gd name="T2" fmla="*/ 0 w 250"/>
                <a:gd name="T3" fmla="*/ 0 h 19"/>
                <a:gd name="T4" fmla="*/ 250 w 250"/>
                <a:gd name="T5" fmla="*/ 0 h 19"/>
                <a:gd name="T6" fmla="*/ 250 w 250"/>
                <a:gd name="T7" fmla="*/ 19 h 19"/>
                <a:gd name="T8" fmla="*/ 0 w 25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9">
                  <a:moveTo>
                    <a:pt x="0" y="19"/>
                  </a:moveTo>
                  <a:cubicBezTo>
                    <a:pt x="0" y="12"/>
                    <a:pt x="0" y="7"/>
                    <a:pt x="0" y="0"/>
                  </a:cubicBezTo>
                  <a:cubicBezTo>
                    <a:pt x="83" y="0"/>
                    <a:pt x="166" y="0"/>
                    <a:pt x="250" y="0"/>
                  </a:cubicBezTo>
                  <a:cubicBezTo>
                    <a:pt x="250" y="6"/>
                    <a:pt x="250" y="12"/>
                    <a:pt x="250" y="19"/>
                  </a:cubicBezTo>
                  <a:cubicBezTo>
                    <a:pt x="167" y="19"/>
                    <a:pt x="85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921F2A93-6FEC-4290-B7C4-3A25D895F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1893"/>
              <a:ext cx="148" cy="11"/>
            </a:xfrm>
            <a:custGeom>
              <a:avLst/>
              <a:gdLst>
                <a:gd name="T0" fmla="*/ 0 w 250"/>
                <a:gd name="T1" fmla="*/ 19 h 19"/>
                <a:gd name="T2" fmla="*/ 0 w 250"/>
                <a:gd name="T3" fmla="*/ 0 h 19"/>
                <a:gd name="T4" fmla="*/ 250 w 250"/>
                <a:gd name="T5" fmla="*/ 0 h 19"/>
                <a:gd name="T6" fmla="*/ 250 w 250"/>
                <a:gd name="T7" fmla="*/ 19 h 19"/>
                <a:gd name="T8" fmla="*/ 0 w 25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9">
                  <a:moveTo>
                    <a:pt x="0" y="19"/>
                  </a:moveTo>
                  <a:cubicBezTo>
                    <a:pt x="0" y="12"/>
                    <a:pt x="0" y="7"/>
                    <a:pt x="0" y="0"/>
                  </a:cubicBezTo>
                  <a:cubicBezTo>
                    <a:pt x="83" y="0"/>
                    <a:pt x="166" y="0"/>
                    <a:pt x="250" y="0"/>
                  </a:cubicBezTo>
                  <a:cubicBezTo>
                    <a:pt x="250" y="6"/>
                    <a:pt x="250" y="12"/>
                    <a:pt x="250" y="19"/>
                  </a:cubicBezTo>
                  <a:cubicBezTo>
                    <a:pt x="167" y="19"/>
                    <a:pt x="85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B8F82A6C-01C6-4510-9E17-B25D28EF2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" y="1844"/>
              <a:ext cx="98" cy="11"/>
            </a:xfrm>
            <a:custGeom>
              <a:avLst/>
              <a:gdLst>
                <a:gd name="T0" fmla="*/ 0 w 166"/>
                <a:gd name="T1" fmla="*/ 19 h 19"/>
                <a:gd name="T2" fmla="*/ 0 w 166"/>
                <a:gd name="T3" fmla="*/ 0 h 19"/>
                <a:gd name="T4" fmla="*/ 166 w 166"/>
                <a:gd name="T5" fmla="*/ 0 h 19"/>
                <a:gd name="T6" fmla="*/ 166 w 166"/>
                <a:gd name="T7" fmla="*/ 19 h 19"/>
                <a:gd name="T8" fmla="*/ 0 w 16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9">
                  <a:moveTo>
                    <a:pt x="0" y="19"/>
                  </a:moveTo>
                  <a:cubicBezTo>
                    <a:pt x="0" y="12"/>
                    <a:pt x="0" y="7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ubicBezTo>
                    <a:pt x="166" y="6"/>
                    <a:pt x="166" y="12"/>
                    <a:pt x="166" y="19"/>
                  </a:cubicBezTo>
                  <a:cubicBezTo>
                    <a:pt x="111" y="19"/>
                    <a:pt x="57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C04C5398-1EE2-417C-91FE-7AA199635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1844"/>
              <a:ext cx="11" cy="11"/>
            </a:xfrm>
            <a:custGeom>
              <a:avLst/>
              <a:gdLst>
                <a:gd name="T0" fmla="*/ 0 w 19"/>
                <a:gd name="T1" fmla="*/ 19 h 19"/>
                <a:gd name="T2" fmla="*/ 0 w 19"/>
                <a:gd name="T3" fmla="*/ 0 h 19"/>
                <a:gd name="T4" fmla="*/ 19 w 19"/>
                <a:gd name="T5" fmla="*/ 0 h 19"/>
                <a:gd name="T6" fmla="*/ 19 w 19"/>
                <a:gd name="T7" fmla="*/ 19 h 19"/>
                <a:gd name="T8" fmla="*/ 0 w 1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9"/>
                  </a:moveTo>
                  <a:cubicBezTo>
                    <a:pt x="0" y="12"/>
                    <a:pt x="0" y="7"/>
                    <a:pt x="0" y="0"/>
                  </a:cubicBezTo>
                  <a:cubicBezTo>
                    <a:pt x="7" y="0"/>
                    <a:pt x="12" y="0"/>
                    <a:pt x="19" y="0"/>
                  </a:cubicBezTo>
                  <a:cubicBezTo>
                    <a:pt x="19" y="6"/>
                    <a:pt x="19" y="12"/>
                    <a:pt x="19" y="19"/>
                  </a:cubicBezTo>
                  <a:cubicBezTo>
                    <a:pt x="13" y="19"/>
                    <a:pt x="8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FEA49862-1007-4302-BEB6-B4885A737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0" y="1844"/>
              <a:ext cx="12" cy="11"/>
            </a:xfrm>
            <a:custGeom>
              <a:avLst/>
              <a:gdLst>
                <a:gd name="T0" fmla="*/ 0 w 20"/>
                <a:gd name="T1" fmla="*/ 19 h 19"/>
                <a:gd name="T2" fmla="*/ 0 w 20"/>
                <a:gd name="T3" fmla="*/ 0 h 19"/>
                <a:gd name="T4" fmla="*/ 20 w 20"/>
                <a:gd name="T5" fmla="*/ 0 h 19"/>
                <a:gd name="T6" fmla="*/ 20 w 20"/>
                <a:gd name="T7" fmla="*/ 19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3" y="0"/>
                    <a:pt x="20" y="0"/>
                  </a:cubicBezTo>
                  <a:cubicBezTo>
                    <a:pt x="20" y="6"/>
                    <a:pt x="20" y="12"/>
                    <a:pt x="20" y="19"/>
                  </a:cubicBezTo>
                  <a:cubicBezTo>
                    <a:pt x="13" y="19"/>
                    <a:pt x="7" y="19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335197DE-9FA4-4D32-8330-11EAAEF8F1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2" y="1831"/>
              <a:ext cx="37" cy="37"/>
            </a:xfrm>
            <a:custGeom>
              <a:avLst/>
              <a:gdLst>
                <a:gd name="T0" fmla="*/ 32 w 63"/>
                <a:gd name="T1" fmla="*/ 0 h 63"/>
                <a:gd name="T2" fmla="*/ 63 w 63"/>
                <a:gd name="T3" fmla="*/ 32 h 63"/>
                <a:gd name="T4" fmla="*/ 31 w 63"/>
                <a:gd name="T5" fmla="*/ 63 h 63"/>
                <a:gd name="T6" fmla="*/ 1 w 63"/>
                <a:gd name="T7" fmla="*/ 31 h 63"/>
                <a:gd name="T8" fmla="*/ 32 w 63"/>
                <a:gd name="T9" fmla="*/ 0 h 63"/>
                <a:gd name="T10" fmla="*/ 31 w 63"/>
                <a:gd name="T11" fmla="*/ 18 h 63"/>
                <a:gd name="T12" fmla="*/ 23 w 63"/>
                <a:gd name="T13" fmla="*/ 31 h 63"/>
                <a:gd name="T14" fmla="*/ 33 w 63"/>
                <a:gd name="T15" fmla="*/ 41 h 63"/>
                <a:gd name="T16" fmla="*/ 41 w 63"/>
                <a:gd name="T17" fmla="*/ 31 h 63"/>
                <a:gd name="T18" fmla="*/ 31 w 63"/>
                <a:gd name="T1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0"/>
                  </a:moveTo>
                  <a:cubicBezTo>
                    <a:pt x="50" y="0"/>
                    <a:pt x="63" y="15"/>
                    <a:pt x="63" y="32"/>
                  </a:cubicBezTo>
                  <a:cubicBezTo>
                    <a:pt x="63" y="49"/>
                    <a:pt x="49" y="63"/>
                    <a:pt x="31" y="63"/>
                  </a:cubicBezTo>
                  <a:cubicBezTo>
                    <a:pt x="14" y="63"/>
                    <a:pt x="0" y="48"/>
                    <a:pt x="1" y="31"/>
                  </a:cubicBezTo>
                  <a:cubicBezTo>
                    <a:pt x="1" y="14"/>
                    <a:pt x="15" y="0"/>
                    <a:pt x="32" y="0"/>
                  </a:cubicBezTo>
                  <a:close/>
                  <a:moveTo>
                    <a:pt x="31" y="18"/>
                  </a:moveTo>
                  <a:cubicBezTo>
                    <a:pt x="27" y="24"/>
                    <a:pt x="22" y="29"/>
                    <a:pt x="23" y="31"/>
                  </a:cubicBezTo>
                  <a:cubicBezTo>
                    <a:pt x="24" y="35"/>
                    <a:pt x="29" y="38"/>
                    <a:pt x="33" y="41"/>
                  </a:cubicBezTo>
                  <a:cubicBezTo>
                    <a:pt x="36" y="38"/>
                    <a:pt x="41" y="34"/>
                    <a:pt x="41" y="31"/>
                  </a:cubicBezTo>
                  <a:cubicBezTo>
                    <a:pt x="41" y="27"/>
                    <a:pt x="36" y="24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Group 21">
            <a:extLst>
              <a:ext uri="{FF2B5EF4-FFF2-40B4-BE49-F238E27FC236}">
                <a16:creationId xmlns:a16="http://schemas.microsoft.com/office/drawing/2014/main" id="{0A9A34FD-A466-4689-8CBE-02511BDC37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80948" y="1736924"/>
            <a:ext cx="270958" cy="272414"/>
            <a:chOff x="2566" y="1191"/>
            <a:chExt cx="186" cy="187"/>
          </a:xfrm>
          <a:solidFill>
            <a:srgbClr val="FFFFFF"/>
          </a:solidFill>
        </p:grpSpPr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BE682249-BF68-4AA1-B4CA-1A0068F26B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6" y="1193"/>
              <a:ext cx="142" cy="185"/>
            </a:xfrm>
            <a:custGeom>
              <a:avLst/>
              <a:gdLst>
                <a:gd name="T0" fmla="*/ 112 w 516"/>
                <a:gd name="T1" fmla="*/ 46 h 673"/>
                <a:gd name="T2" fmla="*/ 112 w 516"/>
                <a:gd name="T3" fmla="*/ 15 h 673"/>
                <a:gd name="T4" fmla="*/ 127 w 516"/>
                <a:gd name="T5" fmla="*/ 1 h 673"/>
                <a:gd name="T6" fmla="*/ 388 w 516"/>
                <a:gd name="T7" fmla="*/ 1 h 673"/>
                <a:gd name="T8" fmla="*/ 403 w 516"/>
                <a:gd name="T9" fmla="*/ 16 h 673"/>
                <a:gd name="T10" fmla="*/ 403 w 516"/>
                <a:gd name="T11" fmla="*/ 46 h 673"/>
                <a:gd name="T12" fmla="*/ 494 w 516"/>
                <a:gd name="T13" fmla="*/ 46 h 673"/>
                <a:gd name="T14" fmla="*/ 516 w 516"/>
                <a:gd name="T15" fmla="*/ 67 h 673"/>
                <a:gd name="T16" fmla="*/ 516 w 516"/>
                <a:gd name="T17" fmla="*/ 652 h 673"/>
                <a:gd name="T18" fmla="*/ 495 w 516"/>
                <a:gd name="T19" fmla="*/ 672 h 673"/>
                <a:gd name="T20" fmla="*/ 20 w 516"/>
                <a:gd name="T21" fmla="*/ 672 h 673"/>
                <a:gd name="T22" fmla="*/ 0 w 516"/>
                <a:gd name="T23" fmla="*/ 653 h 673"/>
                <a:gd name="T24" fmla="*/ 0 w 516"/>
                <a:gd name="T25" fmla="*/ 65 h 673"/>
                <a:gd name="T26" fmla="*/ 20 w 516"/>
                <a:gd name="T27" fmla="*/ 46 h 673"/>
                <a:gd name="T28" fmla="*/ 112 w 516"/>
                <a:gd name="T29" fmla="*/ 46 h 673"/>
                <a:gd name="T30" fmla="*/ 23 w 516"/>
                <a:gd name="T31" fmla="*/ 69 h 673"/>
                <a:gd name="T32" fmla="*/ 23 w 516"/>
                <a:gd name="T33" fmla="*/ 649 h 673"/>
                <a:gd name="T34" fmla="*/ 491 w 516"/>
                <a:gd name="T35" fmla="*/ 649 h 673"/>
                <a:gd name="T36" fmla="*/ 491 w 516"/>
                <a:gd name="T37" fmla="*/ 68 h 673"/>
                <a:gd name="T38" fmla="*/ 412 w 516"/>
                <a:gd name="T39" fmla="*/ 69 h 673"/>
                <a:gd name="T40" fmla="*/ 403 w 516"/>
                <a:gd name="T41" fmla="*/ 79 h 673"/>
                <a:gd name="T42" fmla="*/ 403 w 516"/>
                <a:gd name="T43" fmla="*/ 115 h 673"/>
                <a:gd name="T44" fmla="*/ 383 w 516"/>
                <a:gd name="T45" fmla="*/ 135 h 673"/>
                <a:gd name="T46" fmla="*/ 289 w 516"/>
                <a:gd name="T47" fmla="*/ 135 h 673"/>
                <a:gd name="T48" fmla="*/ 268 w 516"/>
                <a:gd name="T49" fmla="*/ 121 h 673"/>
                <a:gd name="T50" fmla="*/ 257 w 516"/>
                <a:gd name="T51" fmla="*/ 113 h 673"/>
                <a:gd name="T52" fmla="*/ 247 w 516"/>
                <a:gd name="T53" fmla="*/ 122 h 673"/>
                <a:gd name="T54" fmla="*/ 228 w 516"/>
                <a:gd name="T55" fmla="*/ 135 h 673"/>
                <a:gd name="T56" fmla="*/ 132 w 516"/>
                <a:gd name="T57" fmla="*/ 135 h 673"/>
                <a:gd name="T58" fmla="*/ 112 w 516"/>
                <a:gd name="T59" fmla="*/ 115 h 673"/>
                <a:gd name="T60" fmla="*/ 112 w 516"/>
                <a:gd name="T61" fmla="*/ 69 h 673"/>
                <a:gd name="T62" fmla="*/ 23 w 516"/>
                <a:gd name="T63" fmla="*/ 69 h 673"/>
                <a:gd name="T64" fmla="*/ 136 w 516"/>
                <a:gd name="T65" fmla="*/ 112 h 673"/>
                <a:gd name="T66" fmla="*/ 219 w 516"/>
                <a:gd name="T67" fmla="*/ 112 h 673"/>
                <a:gd name="T68" fmla="*/ 229 w 516"/>
                <a:gd name="T69" fmla="*/ 105 h 673"/>
                <a:gd name="T70" fmla="*/ 286 w 516"/>
                <a:gd name="T71" fmla="*/ 106 h 673"/>
                <a:gd name="T72" fmla="*/ 294 w 516"/>
                <a:gd name="T73" fmla="*/ 112 h 673"/>
                <a:gd name="T74" fmla="*/ 380 w 516"/>
                <a:gd name="T75" fmla="*/ 112 h 673"/>
                <a:gd name="T76" fmla="*/ 380 w 516"/>
                <a:gd name="T77" fmla="*/ 69 h 673"/>
                <a:gd name="T78" fmla="*/ 136 w 516"/>
                <a:gd name="T79" fmla="*/ 69 h 673"/>
                <a:gd name="T80" fmla="*/ 136 w 516"/>
                <a:gd name="T81" fmla="*/ 112 h 673"/>
                <a:gd name="T82" fmla="*/ 380 w 516"/>
                <a:gd name="T83" fmla="*/ 24 h 673"/>
                <a:gd name="T84" fmla="*/ 136 w 516"/>
                <a:gd name="T85" fmla="*/ 24 h 673"/>
                <a:gd name="T86" fmla="*/ 136 w 516"/>
                <a:gd name="T87" fmla="*/ 45 h 673"/>
                <a:gd name="T88" fmla="*/ 380 w 516"/>
                <a:gd name="T89" fmla="*/ 45 h 673"/>
                <a:gd name="T90" fmla="*/ 380 w 516"/>
                <a:gd name="T91" fmla="*/ 2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6" h="673">
                  <a:moveTo>
                    <a:pt x="112" y="46"/>
                  </a:moveTo>
                  <a:cubicBezTo>
                    <a:pt x="112" y="34"/>
                    <a:pt x="111" y="24"/>
                    <a:pt x="112" y="15"/>
                  </a:cubicBezTo>
                  <a:cubicBezTo>
                    <a:pt x="112" y="5"/>
                    <a:pt x="117" y="1"/>
                    <a:pt x="127" y="1"/>
                  </a:cubicBezTo>
                  <a:cubicBezTo>
                    <a:pt x="214" y="1"/>
                    <a:pt x="301" y="1"/>
                    <a:pt x="388" y="1"/>
                  </a:cubicBezTo>
                  <a:cubicBezTo>
                    <a:pt x="399" y="0"/>
                    <a:pt x="403" y="6"/>
                    <a:pt x="403" y="16"/>
                  </a:cubicBezTo>
                  <a:cubicBezTo>
                    <a:pt x="403" y="25"/>
                    <a:pt x="403" y="35"/>
                    <a:pt x="403" y="46"/>
                  </a:cubicBezTo>
                  <a:cubicBezTo>
                    <a:pt x="434" y="46"/>
                    <a:pt x="464" y="46"/>
                    <a:pt x="494" y="46"/>
                  </a:cubicBezTo>
                  <a:cubicBezTo>
                    <a:pt x="513" y="46"/>
                    <a:pt x="516" y="48"/>
                    <a:pt x="516" y="67"/>
                  </a:cubicBezTo>
                  <a:cubicBezTo>
                    <a:pt x="516" y="262"/>
                    <a:pt x="516" y="457"/>
                    <a:pt x="516" y="652"/>
                  </a:cubicBezTo>
                  <a:cubicBezTo>
                    <a:pt x="516" y="670"/>
                    <a:pt x="513" y="672"/>
                    <a:pt x="495" y="672"/>
                  </a:cubicBezTo>
                  <a:cubicBezTo>
                    <a:pt x="337" y="673"/>
                    <a:pt x="178" y="673"/>
                    <a:pt x="20" y="672"/>
                  </a:cubicBezTo>
                  <a:cubicBezTo>
                    <a:pt x="2" y="672"/>
                    <a:pt x="0" y="671"/>
                    <a:pt x="0" y="653"/>
                  </a:cubicBezTo>
                  <a:cubicBezTo>
                    <a:pt x="0" y="457"/>
                    <a:pt x="0" y="261"/>
                    <a:pt x="0" y="65"/>
                  </a:cubicBezTo>
                  <a:cubicBezTo>
                    <a:pt x="0" y="47"/>
                    <a:pt x="2" y="46"/>
                    <a:pt x="20" y="46"/>
                  </a:cubicBezTo>
                  <a:cubicBezTo>
                    <a:pt x="50" y="46"/>
                    <a:pt x="80" y="46"/>
                    <a:pt x="112" y="46"/>
                  </a:cubicBezTo>
                  <a:close/>
                  <a:moveTo>
                    <a:pt x="23" y="69"/>
                  </a:moveTo>
                  <a:cubicBezTo>
                    <a:pt x="23" y="263"/>
                    <a:pt x="23" y="455"/>
                    <a:pt x="23" y="649"/>
                  </a:cubicBezTo>
                  <a:cubicBezTo>
                    <a:pt x="180" y="649"/>
                    <a:pt x="335" y="649"/>
                    <a:pt x="491" y="649"/>
                  </a:cubicBezTo>
                  <a:cubicBezTo>
                    <a:pt x="491" y="455"/>
                    <a:pt x="491" y="262"/>
                    <a:pt x="491" y="68"/>
                  </a:cubicBezTo>
                  <a:cubicBezTo>
                    <a:pt x="464" y="68"/>
                    <a:pt x="438" y="68"/>
                    <a:pt x="412" y="69"/>
                  </a:cubicBezTo>
                  <a:cubicBezTo>
                    <a:pt x="409" y="69"/>
                    <a:pt x="404" y="75"/>
                    <a:pt x="403" y="79"/>
                  </a:cubicBezTo>
                  <a:cubicBezTo>
                    <a:pt x="402" y="91"/>
                    <a:pt x="403" y="103"/>
                    <a:pt x="403" y="115"/>
                  </a:cubicBezTo>
                  <a:cubicBezTo>
                    <a:pt x="403" y="133"/>
                    <a:pt x="401" y="135"/>
                    <a:pt x="383" y="135"/>
                  </a:cubicBezTo>
                  <a:cubicBezTo>
                    <a:pt x="352" y="135"/>
                    <a:pt x="320" y="135"/>
                    <a:pt x="289" y="135"/>
                  </a:cubicBezTo>
                  <a:cubicBezTo>
                    <a:pt x="278" y="136"/>
                    <a:pt x="270" y="133"/>
                    <a:pt x="268" y="121"/>
                  </a:cubicBezTo>
                  <a:cubicBezTo>
                    <a:pt x="267" y="118"/>
                    <a:pt x="261" y="113"/>
                    <a:pt x="257" y="113"/>
                  </a:cubicBezTo>
                  <a:cubicBezTo>
                    <a:pt x="254" y="113"/>
                    <a:pt x="248" y="118"/>
                    <a:pt x="247" y="122"/>
                  </a:cubicBezTo>
                  <a:cubicBezTo>
                    <a:pt x="245" y="134"/>
                    <a:pt x="237" y="135"/>
                    <a:pt x="228" y="135"/>
                  </a:cubicBezTo>
                  <a:cubicBezTo>
                    <a:pt x="196" y="135"/>
                    <a:pt x="164" y="135"/>
                    <a:pt x="132" y="135"/>
                  </a:cubicBezTo>
                  <a:cubicBezTo>
                    <a:pt x="115" y="135"/>
                    <a:pt x="112" y="132"/>
                    <a:pt x="112" y="115"/>
                  </a:cubicBezTo>
                  <a:cubicBezTo>
                    <a:pt x="111" y="100"/>
                    <a:pt x="112" y="84"/>
                    <a:pt x="112" y="69"/>
                  </a:cubicBezTo>
                  <a:cubicBezTo>
                    <a:pt x="81" y="69"/>
                    <a:pt x="52" y="69"/>
                    <a:pt x="23" y="69"/>
                  </a:cubicBezTo>
                  <a:close/>
                  <a:moveTo>
                    <a:pt x="136" y="112"/>
                  </a:moveTo>
                  <a:cubicBezTo>
                    <a:pt x="164" y="112"/>
                    <a:pt x="192" y="112"/>
                    <a:pt x="219" y="112"/>
                  </a:cubicBezTo>
                  <a:cubicBezTo>
                    <a:pt x="223" y="112"/>
                    <a:pt x="227" y="108"/>
                    <a:pt x="229" y="105"/>
                  </a:cubicBezTo>
                  <a:cubicBezTo>
                    <a:pt x="248" y="85"/>
                    <a:pt x="269" y="85"/>
                    <a:pt x="286" y="106"/>
                  </a:cubicBezTo>
                  <a:cubicBezTo>
                    <a:pt x="288" y="108"/>
                    <a:pt x="291" y="112"/>
                    <a:pt x="294" y="112"/>
                  </a:cubicBezTo>
                  <a:cubicBezTo>
                    <a:pt x="323" y="112"/>
                    <a:pt x="351" y="112"/>
                    <a:pt x="380" y="112"/>
                  </a:cubicBezTo>
                  <a:cubicBezTo>
                    <a:pt x="380" y="96"/>
                    <a:pt x="380" y="83"/>
                    <a:pt x="380" y="69"/>
                  </a:cubicBezTo>
                  <a:cubicBezTo>
                    <a:pt x="298" y="69"/>
                    <a:pt x="217" y="69"/>
                    <a:pt x="136" y="69"/>
                  </a:cubicBezTo>
                  <a:cubicBezTo>
                    <a:pt x="136" y="83"/>
                    <a:pt x="136" y="97"/>
                    <a:pt x="136" y="112"/>
                  </a:cubicBezTo>
                  <a:close/>
                  <a:moveTo>
                    <a:pt x="380" y="24"/>
                  </a:moveTo>
                  <a:cubicBezTo>
                    <a:pt x="298" y="24"/>
                    <a:pt x="217" y="24"/>
                    <a:pt x="136" y="24"/>
                  </a:cubicBezTo>
                  <a:cubicBezTo>
                    <a:pt x="136" y="32"/>
                    <a:pt x="136" y="38"/>
                    <a:pt x="136" y="45"/>
                  </a:cubicBezTo>
                  <a:cubicBezTo>
                    <a:pt x="218" y="45"/>
                    <a:pt x="299" y="45"/>
                    <a:pt x="380" y="45"/>
                  </a:cubicBezTo>
                  <a:cubicBezTo>
                    <a:pt x="380" y="38"/>
                    <a:pt x="380" y="32"/>
                    <a:pt x="3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id="{E9F0333E-38B1-441F-BE70-FBC785FCB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4" y="1191"/>
              <a:ext cx="38" cy="187"/>
            </a:xfrm>
            <a:custGeom>
              <a:avLst/>
              <a:gdLst>
                <a:gd name="T0" fmla="*/ 91 w 137"/>
                <a:gd name="T1" fmla="*/ 77 h 678"/>
                <a:gd name="T2" fmla="*/ 91 w 137"/>
                <a:gd name="T3" fmla="*/ 95 h 678"/>
                <a:gd name="T4" fmla="*/ 91 w 137"/>
                <a:gd name="T5" fmla="*/ 572 h 678"/>
                <a:gd name="T6" fmla="*/ 82 w 137"/>
                <a:gd name="T7" fmla="*/ 610 h 678"/>
                <a:gd name="T8" fmla="*/ 57 w 137"/>
                <a:gd name="T9" fmla="*/ 670 h 678"/>
                <a:gd name="T10" fmla="*/ 46 w 137"/>
                <a:gd name="T11" fmla="*/ 678 h 678"/>
                <a:gd name="T12" fmla="*/ 36 w 137"/>
                <a:gd name="T13" fmla="*/ 669 h 678"/>
                <a:gd name="T14" fmla="*/ 27 w 137"/>
                <a:gd name="T15" fmla="*/ 644 h 678"/>
                <a:gd name="T16" fmla="*/ 1 w 137"/>
                <a:gd name="T17" fmla="*/ 531 h 678"/>
                <a:gd name="T18" fmla="*/ 1 w 137"/>
                <a:gd name="T19" fmla="*/ 59 h 678"/>
                <a:gd name="T20" fmla="*/ 30 w 137"/>
                <a:gd name="T21" fmla="*/ 10 h 678"/>
                <a:gd name="T22" fmla="*/ 88 w 137"/>
                <a:gd name="T23" fmla="*/ 38 h 678"/>
                <a:gd name="T24" fmla="*/ 106 w 137"/>
                <a:gd name="T25" fmla="*/ 58 h 678"/>
                <a:gd name="T26" fmla="*/ 136 w 137"/>
                <a:gd name="T27" fmla="*/ 105 h 678"/>
                <a:gd name="T28" fmla="*/ 135 w 137"/>
                <a:gd name="T29" fmla="*/ 204 h 678"/>
                <a:gd name="T30" fmla="*/ 125 w 137"/>
                <a:gd name="T31" fmla="*/ 219 h 678"/>
                <a:gd name="T32" fmla="*/ 114 w 137"/>
                <a:gd name="T33" fmla="*/ 204 h 678"/>
                <a:gd name="T34" fmla="*/ 114 w 137"/>
                <a:gd name="T35" fmla="*/ 114 h 678"/>
                <a:gd name="T36" fmla="*/ 91 w 137"/>
                <a:gd name="T37" fmla="*/ 77 h 678"/>
                <a:gd name="T38" fmla="*/ 68 w 137"/>
                <a:gd name="T39" fmla="*/ 577 h 678"/>
                <a:gd name="T40" fmla="*/ 68 w 137"/>
                <a:gd name="T41" fmla="*/ 265 h 678"/>
                <a:gd name="T42" fmla="*/ 26 w 137"/>
                <a:gd name="T43" fmla="*/ 265 h 678"/>
                <a:gd name="T44" fmla="*/ 26 w 137"/>
                <a:gd name="T45" fmla="*/ 577 h 678"/>
                <a:gd name="T46" fmla="*/ 68 w 137"/>
                <a:gd name="T47" fmla="*/ 577 h 678"/>
                <a:gd name="T48" fmla="*/ 68 w 137"/>
                <a:gd name="T49" fmla="*/ 241 h 678"/>
                <a:gd name="T50" fmla="*/ 68 w 137"/>
                <a:gd name="T51" fmla="*/ 75 h 678"/>
                <a:gd name="T52" fmla="*/ 26 w 137"/>
                <a:gd name="T53" fmla="*/ 75 h 678"/>
                <a:gd name="T54" fmla="*/ 26 w 137"/>
                <a:gd name="T55" fmla="*/ 241 h 678"/>
                <a:gd name="T56" fmla="*/ 68 w 137"/>
                <a:gd name="T57" fmla="*/ 241 h 678"/>
                <a:gd name="T58" fmla="*/ 25 w 137"/>
                <a:gd name="T59" fmla="*/ 51 h 678"/>
                <a:gd name="T60" fmla="*/ 68 w 137"/>
                <a:gd name="T61" fmla="*/ 51 h 678"/>
                <a:gd name="T62" fmla="*/ 45 w 137"/>
                <a:gd name="T63" fmla="*/ 30 h 678"/>
                <a:gd name="T64" fmla="*/ 25 w 137"/>
                <a:gd name="T65" fmla="*/ 51 h 678"/>
                <a:gd name="T66" fmla="*/ 31 w 137"/>
                <a:gd name="T67" fmla="*/ 601 h 678"/>
                <a:gd name="T68" fmla="*/ 47 w 137"/>
                <a:gd name="T69" fmla="*/ 631 h 678"/>
                <a:gd name="T70" fmla="*/ 61 w 137"/>
                <a:gd name="T71" fmla="*/ 601 h 678"/>
                <a:gd name="T72" fmla="*/ 31 w 137"/>
                <a:gd name="T73" fmla="*/ 601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7" h="678">
                  <a:moveTo>
                    <a:pt x="91" y="77"/>
                  </a:moveTo>
                  <a:cubicBezTo>
                    <a:pt x="91" y="84"/>
                    <a:pt x="91" y="90"/>
                    <a:pt x="91" y="95"/>
                  </a:cubicBezTo>
                  <a:cubicBezTo>
                    <a:pt x="91" y="254"/>
                    <a:pt x="91" y="413"/>
                    <a:pt x="91" y="572"/>
                  </a:cubicBezTo>
                  <a:cubicBezTo>
                    <a:pt x="91" y="584"/>
                    <a:pt x="86" y="598"/>
                    <a:pt x="82" y="610"/>
                  </a:cubicBezTo>
                  <a:cubicBezTo>
                    <a:pt x="74" y="630"/>
                    <a:pt x="66" y="650"/>
                    <a:pt x="57" y="670"/>
                  </a:cubicBezTo>
                  <a:cubicBezTo>
                    <a:pt x="55" y="674"/>
                    <a:pt x="49" y="678"/>
                    <a:pt x="46" y="678"/>
                  </a:cubicBezTo>
                  <a:cubicBezTo>
                    <a:pt x="42" y="678"/>
                    <a:pt x="38" y="673"/>
                    <a:pt x="36" y="669"/>
                  </a:cubicBezTo>
                  <a:cubicBezTo>
                    <a:pt x="32" y="661"/>
                    <a:pt x="32" y="651"/>
                    <a:pt x="27" y="644"/>
                  </a:cubicBezTo>
                  <a:cubicBezTo>
                    <a:pt x="6" y="609"/>
                    <a:pt x="0" y="572"/>
                    <a:pt x="1" y="531"/>
                  </a:cubicBezTo>
                  <a:cubicBezTo>
                    <a:pt x="2" y="374"/>
                    <a:pt x="1" y="217"/>
                    <a:pt x="1" y="59"/>
                  </a:cubicBezTo>
                  <a:cubicBezTo>
                    <a:pt x="1" y="33"/>
                    <a:pt x="10" y="18"/>
                    <a:pt x="30" y="10"/>
                  </a:cubicBezTo>
                  <a:cubicBezTo>
                    <a:pt x="54" y="0"/>
                    <a:pt x="81" y="12"/>
                    <a:pt x="88" y="38"/>
                  </a:cubicBezTo>
                  <a:cubicBezTo>
                    <a:pt x="91" y="48"/>
                    <a:pt x="96" y="54"/>
                    <a:pt x="106" y="58"/>
                  </a:cubicBezTo>
                  <a:cubicBezTo>
                    <a:pt x="125" y="67"/>
                    <a:pt x="135" y="84"/>
                    <a:pt x="136" y="105"/>
                  </a:cubicBezTo>
                  <a:cubicBezTo>
                    <a:pt x="137" y="138"/>
                    <a:pt x="136" y="171"/>
                    <a:pt x="135" y="204"/>
                  </a:cubicBezTo>
                  <a:cubicBezTo>
                    <a:pt x="135" y="209"/>
                    <a:pt x="129" y="218"/>
                    <a:pt x="125" y="219"/>
                  </a:cubicBezTo>
                  <a:cubicBezTo>
                    <a:pt x="115" y="221"/>
                    <a:pt x="114" y="211"/>
                    <a:pt x="114" y="204"/>
                  </a:cubicBezTo>
                  <a:cubicBezTo>
                    <a:pt x="114" y="174"/>
                    <a:pt x="114" y="144"/>
                    <a:pt x="114" y="114"/>
                  </a:cubicBezTo>
                  <a:cubicBezTo>
                    <a:pt x="114" y="98"/>
                    <a:pt x="110" y="84"/>
                    <a:pt x="91" y="77"/>
                  </a:cubicBezTo>
                  <a:close/>
                  <a:moveTo>
                    <a:pt x="68" y="577"/>
                  </a:moveTo>
                  <a:cubicBezTo>
                    <a:pt x="68" y="472"/>
                    <a:pt x="68" y="369"/>
                    <a:pt x="68" y="265"/>
                  </a:cubicBezTo>
                  <a:cubicBezTo>
                    <a:pt x="53" y="265"/>
                    <a:pt x="39" y="265"/>
                    <a:pt x="26" y="265"/>
                  </a:cubicBezTo>
                  <a:cubicBezTo>
                    <a:pt x="26" y="370"/>
                    <a:pt x="26" y="474"/>
                    <a:pt x="26" y="577"/>
                  </a:cubicBezTo>
                  <a:cubicBezTo>
                    <a:pt x="40" y="577"/>
                    <a:pt x="54" y="577"/>
                    <a:pt x="68" y="577"/>
                  </a:cubicBezTo>
                  <a:close/>
                  <a:moveTo>
                    <a:pt x="68" y="241"/>
                  </a:moveTo>
                  <a:cubicBezTo>
                    <a:pt x="68" y="185"/>
                    <a:pt x="68" y="131"/>
                    <a:pt x="68" y="75"/>
                  </a:cubicBezTo>
                  <a:cubicBezTo>
                    <a:pt x="53" y="75"/>
                    <a:pt x="40" y="75"/>
                    <a:pt x="26" y="75"/>
                  </a:cubicBezTo>
                  <a:cubicBezTo>
                    <a:pt x="26" y="131"/>
                    <a:pt x="26" y="186"/>
                    <a:pt x="26" y="241"/>
                  </a:cubicBezTo>
                  <a:cubicBezTo>
                    <a:pt x="40" y="241"/>
                    <a:pt x="54" y="241"/>
                    <a:pt x="68" y="241"/>
                  </a:cubicBezTo>
                  <a:close/>
                  <a:moveTo>
                    <a:pt x="25" y="51"/>
                  </a:moveTo>
                  <a:cubicBezTo>
                    <a:pt x="40" y="51"/>
                    <a:pt x="54" y="51"/>
                    <a:pt x="68" y="51"/>
                  </a:cubicBezTo>
                  <a:cubicBezTo>
                    <a:pt x="66" y="36"/>
                    <a:pt x="58" y="29"/>
                    <a:pt x="45" y="30"/>
                  </a:cubicBezTo>
                  <a:cubicBezTo>
                    <a:pt x="32" y="31"/>
                    <a:pt x="26" y="37"/>
                    <a:pt x="25" y="51"/>
                  </a:cubicBezTo>
                  <a:close/>
                  <a:moveTo>
                    <a:pt x="31" y="601"/>
                  </a:moveTo>
                  <a:cubicBezTo>
                    <a:pt x="37" y="612"/>
                    <a:pt x="41" y="620"/>
                    <a:pt x="47" y="631"/>
                  </a:cubicBezTo>
                  <a:cubicBezTo>
                    <a:pt x="52" y="619"/>
                    <a:pt x="56" y="610"/>
                    <a:pt x="61" y="601"/>
                  </a:cubicBezTo>
                  <a:cubicBezTo>
                    <a:pt x="51" y="601"/>
                    <a:pt x="42" y="601"/>
                    <a:pt x="31" y="6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id="{7BA2DBBA-49C7-4DC6-BA0E-79CAF305A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2" y="1294"/>
              <a:ext cx="77" cy="72"/>
            </a:xfrm>
            <a:custGeom>
              <a:avLst/>
              <a:gdLst>
                <a:gd name="T0" fmla="*/ 279 w 280"/>
                <a:gd name="T1" fmla="*/ 48 h 264"/>
                <a:gd name="T2" fmla="*/ 279 w 280"/>
                <a:gd name="T3" fmla="*/ 70 h 264"/>
                <a:gd name="T4" fmla="*/ 259 w 280"/>
                <a:gd name="T5" fmla="*/ 70 h 264"/>
                <a:gd name="T6" fmla="*/ 247 w 280"/>
                <a:gd name="T7" fmla="*/ 88 h 264"/>
                <a:gd name="T8" fmla="*/ 247 w 280"/>
                <a:gd name="T9" fmla="*/ 187 h 264"/>
                <a:gd name="T10" fmla="*/ 258 w 280"/>
                <a:gd name="T11" fmla="*/ 205 h 264"/>
                <a:gd name="T12" fmla="*/ 268 w 280"/>
                <a:gd name="T13" fmla="*/ 205 h 264"/>
                <a:gd name="T14" fmla="*/ 279 w 280"/>
                <a:gd name="T15" fmla="*/ 206 h 264"/>
                <a:gd name="T16" fmla="*/ 280 w 280"/>
                <a:gd name="T17" fmla="*/ 214 h 264"/>
                <a:gd name="T18" fmla="*/ 280 w 280"/>
                <a:gd name="T19" fmla="*/ 227 h 264"/>
                <a:gd name="T20" fmla="*/ 230 w 280"/>
                <a:gd name="T21" fmla="*/ 215 h 264"/>
                <a:gd name="T22" fmla="*/ 121 w 280"/>
                <a:gd name="T23" fmla="*/ 260 h 264"/>
                <a:gd name="T24" fmla="*/ 43 w 280"/>
                <a:gd name="T25" fmla="*/ 220 h 264"/>
                <a:gd name="T26" fmla="*/ 44 w 280"/>
                <a:gd name="T27" fmla="*/ 54 h 264"/>
                <a:gd name="T28" fmla="*/ 231 w 280"/>
                <a:gd name="T29" fmla="*/ 59 h 264"/>
                <a:gd name="T30" fmla="*/ 279 w 280"/>
                <a:gd name="T31" fmla="*/ 48 h 264"/>
                <a:gd name="T32" fmla="*/ 192 w 280"/>
                <a:gd name="T33" fmla="*/ 219 h 264"/>
                <a:gd name="T34" fmla="*/ 180 w 280"/>
                <a:gd name="T35" fmla="*/ 210 h 264"/>
                <a:gd name="T36" fmla="*/ 119 w 280"/>
                <a:gd name="T37" fmla="*/ 148 h 264"/>
                <a:gd name="T38" fmla="*/ 114 w 280"/>
                <a:gd name="T39" fmla="*/ 133 h 264"/>
                <a:gd name="T40" fmla="*/ 127 w 280"/>
                <a:gd name="T41" fmla="*/ 126 h 264"/>
                <a:gd name="T42" fmla="*/ 141 w 280"/>
                <a:gd name="T43" fmla="*/ 126 h 264"/>
                <a:gd name="T44" fmla="*/ 235 w 280"/>
                <a:gd name="T45" fmla="*/ 126 h 264"/>
                <a:gd name="T46" fmla="*/ 227 w 280"/>
                <a:gd name="T47" fmla="*/ 96 h 264"/>
                <a:gd name="T48" fmla="*/ 211 w 280"/>
                <a:gd name="T49" fmla="*/ 110 h 264"/>
                <a:gd name="T50" fmla="*/ 194 w 280"/>
                <a:gd name="T51" fmla="*/ 96 h 264"/>
                <a:gd name="T52" fmla="*/ 213 w 280"/>
                <a:gd name="T53" fmla="*/ 76 h 264"/>
                <a:gd name="T54" fmla="*/ 71 w 280"/>
                <a:gd name="T55" fmla="*/ 60 h 264"/>
                <a:gd name="T56" fmla="*/ 52 w 280"/>
                <a:gd name="T57" fmla="*/ 195 h 264"/>
                <a:gd name="T58" fmla="*/ 192 w 280"/>
                <a:gd name="T59" fmla="*/ 219 h 264"/>
                <a:gd name="T60" fmla="*/ 158 w 280"/>
                <a:gd name="T61" fmla="*/ 150 h 264"/>
                <a:gd name="T62" fmla="*/ 212 w 280"/>
                <a:gd name="T63" fmla="*/ 203 h 264"/>
                <a:gd name="T64" fmla="*/ 196 w 280"/>
                <a:gd name="T65" fmla="*/ 180 h 264"/>
                <a:gd name="T66" fmla="*/ 209 w 280"/>
                <a:gd name="T67" fmla="*/ 163 h 264"/>
                <a:gd name="T68" fmla="*/ 227 w 280"/>
                <a:gd name="T69" fmla="*/ 179 h 264"/>
                <a:gd name="T70" fmla="*/ 235 w 280"/>
                <a:gd name="T71" fmla="*/ 150 h 264"/>
                <a:gd name="T72" fmla="*/ 158 w 280"/>
                <a:gd name="T73" fmla="*/ 15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0" h="264">
                  <a:moveTo>
                    <a:pt x="279" y="48"/>
                  </a:moveTo>
                  <a:cubicBezTo>
                    <a:pt x="279" y="56"/>
                    <a:pt x="279" y="62"/>
                    <a:pt x="279" y="70"/>
                  </a:cubicBezTo>
                  <a:cubicBezTo>
                    <a:pt x="272" y="70"/>
                    <a:pt x="265" y="70"/>
                    <a:pt x="259" y="70"/>
                  </a:cubicBezTo>
                  <a:cubicBezTo>
                    <a:pt x="245" y="71"/>
                    <a:pt x="242" y="76"/>
                    <a:pt x="247" y="88"/>
                  </a:cubicBezTo>
                  <a:cubicBezTo>
                    <a:pt x="261" y="122"/>
                    <a:pt x="260" y="154"/>
                    <a:pt x="247" y="187"/>
                  </a:cubicBezTo>
                  <a:cubicBezTo>
                    <a:pt x="242" y="199"/>
                    <a:pt x="245" y="204"/>
                    <a:pt x="258" y="205"/>
                  </a:cubicBezTo>
                  <a:cubicBezTo>
                    <a:pt x="261" y="205"/>
                    <a:pt x="265" y="205"/>
                    <a:pt x="268" y="205"/>
                  </a:cubicBezTo>
                  <a:cubicBezTo>
                    <a:pt x="272" y="205"/>
                    <a:pt x="275" y="206"/>
                    <a:pt x="279" y="206"/>
                  </a:cubicBezTo>
                  <a:cubicBezTo>
                    <a:pt x="279" y="209"/>
                    <a:pt x="280" y="211"/>
                    <a:pt x="280" y="214"/>
                  </a:cubicBezTo>
                  <a:cubicBezTo>
                    <a:pt x="280" y="217"/>
                    <a:pt x="280" y="221"/>
                    <a:pt x="280" y="227"/>
                  </a:cubicBezTo>
                  <a:cubicBezTo>
                    <a:pt x="262" y="225"/>
                    <a:pt x="244" y="234"/>
                    <a:pt x="230" y="215"/>
                  </a:cubicBezTo>
                  <a:cubicBezTo>
                    <a:pt x="201" y="248"/>
                    <a:pt x="164" y="264"/>
                    <a:pt x="121" y="260"/>
                  </a:cubicBezTo>
                  <a:cubicBezTo>
                    <a:pt x="90" y="258"/>
                    <a:pt x="64" y="243"/>
                    <a:pt x="43" y="220"/>
                  </a:cubicBezTo>
                  <a:cubicBezTo>
                    <a:pt x="0" y="174"/>
                    <a:pt x="1" y="99"/>
                    <a:pt x="44" y="54"/>
                  </a:cubicBezTo>
                  <a:cubicBezTo>
                    <a:pt x="94" y="0"/>
                    <a:pt x="162" y="2"/>
                    <a:pt x="231" y="59"/>
                  </a:cubicBezTo>
                  <a:cubicBezTo>
                    <a:pt x="244" y="42"/>
                    <a:pt x="262" y="49"/>
                    <a:pt x="279" y="48"/>
                  </a:cubicBezTo>
                  <a:close/>
                  <a:moveTo>
                    <a:pt x="192" y="219"/>
                  </a:moveTo>
                  <a:cubicBezTo>
                    <a:pt x="187" y="215"/>
                    <a:pt x="183" y="213"/>
                    <a:pt x="180" y="210"/>
                  </a:cubicBezTo>
                  <a:cubicBezTo>
                    <a:pt x="159" y="190"/>
                    <a:pt x="139" y="169"/>
                    <a:pt x="119" y="148"/>
                  </a:cubicBezTo>
                  <a:cubicBezTo>
                    <a:pt x="115" y="145"/>
                    <a:pt x="113" y="137"/>
                    <a:pt x="114" y="133"/>
                  </a:cubicBezTo>
                  <a:cubicBezTo>
                    <a:pt x="115" y="130"/>
                    <a:pt x="122" y="127"/>
                    <a:pt x="127" y="126"/>
                  </a:cubicBezTo>
                  <a:cubicBezTo>
                    <a:pt x="131" y="125"/>
                    <a:pt x="136" y="126"/>
                    <a:pt x="141" y="126"/>
                  </a:cubicBezTo>
                  <a:cubicBezTo>
                    <a:pt x="171" y="126"/>
                    <a:pt x="202" y="126"/>
                    <a:pt x="235" y="126"/>
                  </a:cubicBezTo>
                  <a:cubicBezTo>
                    <a:pt x="232" y="115"/>
                    <a:pt x="230" y="107"/>
                    <a:pt x="227" y="96"/>
                  </a:cubicBezTo>
                  <a:cubicBezTo>
                    <a:pt x="220" y="102"/>
                    <a:pt x="215" y="106"/>
                    <a:pt x="211" y="110"/>
                  </a:cubicBezTo>
                  <a:cubicBezTo>
                    <a:pt x="205" y="105"/>
                    <a:pt x="200" y="101"/>
                    <a:pt x="194" y="96"/>
                  </a:cubicBezTo>
                  <a:cubicBezTo>
                    <a:pt x="201" y="89"/>
                    <a:pt x="207" y="82"/>
                    <a:pt x="213" y="76"/>
                  </a:cubicBezTo>
                  <a:cubicBezTo>
                    <a:pt x="175" y="31"/>
                    <a:pt x="116" y="25"/>
                    <a:pt x="71" y="60"/>
                  </a:cubicBezTo>
                  <a:cubicBezTo>
                    <a:pt x="30" y="91"/>
                    <a:pt x="21" y="153"/>
                    <a:pt x="52" y="195"/>
                  </a:cubicBezTo>
                  <a:cubicBezTo>
                    <a:pt x="84" y="240"/>
                    <a:pt x="144" y="251"/>
                    <a:pt x="192" y="219"/>
                  </a:cubicBezTo>
                  <a:close/>
                  <a:moveTo>
                    <a:pt x="158" y="150"/>
                  </a:moveTo>
                  <a:cubicBezTo>
                    <a:pt x="175" y="166"/>
                    <a:pt x="192" y="184"/>
                    <a:pt x="212" y="203"/>
                  </a:cubicBezTo>
                  <a:cubicBezTo>
                    <a:pt x="213" y="191"/>
                    <a:pt x="198" y="188"/>
                    <a:pt x="196" y="180"/>
                  </a:cubicBezTo>
                  <a:cubicBezTo>
                    <a:pt x="200" y="174"/>
                    <a:pt x="204" y="169"/>
                    <a:pt x="209" y="163"/>
                  </a:cubicBezTo>
                  <a:cubicBezTo>
                    <a:pt x="215" y="169"/>
                    <a:pt x="220" y="173"/>
                    <a:pt x="227" y="179"/>
                  </a:cubicBezTo>
                  <a:cubicBezTo>
                    <a:pt x="230" y="168"/>
                    <a:pt x="232" y="159"/>
                    <a:pt x="235" y="150"/>
                  </a:cubicBezTo>
                  <a:cubicBezTo>
                    <a:pt x="207" y="150"/>
                    <a:pt x="181" y="150"/>
                    <a:pt x="15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id="{571098F8-88D8-4BAA-A940-1B3CA0FA8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5" y="1298"/>
              <a:ext cx="24" cy="24"/>
            </a:xfrm>
            <a:custGeom>
              <a:avLst/>
              <a:gdLst>
                <a:gd name="T0" fmla="*/ 88 w 88"/>
                <a:gd name="T1" fmla="*/ 44 h 89"/>
                <a:gd name="T2" fmla="*/ 44 w 88"/>
                <a:gd name="T3" fmla="*/ 89 h 89"/>
                <a:gd name="T4" fmla="*/ 0 w 88"/>
                <a:gd name="T5" fmla="*/ 44 h 89"/>
                <a:gd name="T6" fmla="*/ 44 w 88"/>
                <a:gd name="T7" fmla="*/ 0 h 89"/>
                <a:gd name="T8" fmla="*/ 88 w 88"/>
                <a:gd name="T9" fmla="*/ 44 h 89"/>
                <a:gd name="T10" fmla="*/ 44 w 88"/>
                <a:gd name="T11" fmla="*/ 66 h 89"/>
                <a:gd name="T12" fmla="*/ 66 w 88"/>
                <a:gd name="T13" fmla="*/ 45 h 89"/>
                <a:gd name="T14" fmla="*/ 45 w 88"/>
                <a:gd name="T15" fmla="*/ 22 h 89"/>
                <a:gd name="T16" fmla="*/ 22 w 88"/>
                <a:gd name="T17" fmla="*/ 44 h 89"/>
                <a:gd name="T18" fmla="*/ 44 w 88"/>
                <a:gd name="T19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9">
                  <a:moveTo>
                    <a:pt x="88" y="44"/>
                  </a:moveTo>
                  <a:cubicBezTo>
                    <a:pt x="88" y="69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9" y="0"/>
                    <a:pt x="88" y="19"/>
                    <a:pt x="88" y="44"/>
                  </a:cubicBezTo>
                  <a:close/>
                  <a:moveTo>
                    <a:pt x="44" y="66"/>
                  </a:moveTo>
                  <a:cubicBezTo>
                    <a:pt x="56" y="66"/>
                    <a:pt x="66" y="56"/>
                    <a:pt x="66" y="45"/>
                  </a:cubicBezTo>
                  <a:cubicBezTo>
                    <a:pt x="67" y="33"/>
                    <a:pt x="57" y="23"/>
                    <a:pt x="45" y="22"/>
                  </a:cubicBezTo>
                  <a:cubicBezTo>
                    <a:pt x="32" y="22"/>
                    <a:pt x="22" y="32"/>
                    <a:pt x="22" y="44"/>
                  </a:cubicBezTo>
                  <a:cubicBezTo>
                    <a:pt x="22" y="56"/>
                    <a:pt x="32" y="66"/>
                    <a:pt x="4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EEC0082E-D585-4F49-A894-5C5E3240D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5" y="1341"/>
              <a:ext cx="25" cy="25"/>
            </a:xfrm>
            <a:custGeom>
              <a:avLst/>
              <a:gdLst>
                <a:gd name="T0" fmla="*/ 89 w 90"/>
                <a:gd name="T1" fmla="*/ 45 h 90"/>
                <a:gd name="T2" fmla="*/ 45 w 90"/>
                <a:gd name="T3" fmla="*/ 89 h 90"/>
                <a:gd name="T4" fmla="*/ 1 w 90"/>
                <a:gd name="T5" fmla="*/ 45 h 90"/>
                <a:gd name="T6" fmla="*/ 46 w 90"/>
                <a:gd name="T7" fmla="*/ 0 h 90"/>
                <a:gd name="T8" fmla="*/ 89 w 90"/>
                <a:gd name="T9" fmla="*/ 45 h 90"/>
                <a:gd name="T10" fmla="*/ 45 w 90"/>
                <a:gd name="T11" fmla="*/ 23 h 90"/>
                <a:gd name="T12" fmla="*/ 23 w 90"/>
                <a:gd name="T13" fmla="*/ 44 h 90"/>
                <a:gd name="T14" fmla="*/ 46 w 90"/>
                <a:gd name="T15" fmla="*/ 67 h 90"/>
                <a:gd name="T16" fmla="*/ 67 w 90"/>
                <a:gd name="T17" fmla="*/ 45 h 90"/>
                <a:gd name="T18" fmla="*/ 45 w 90"/>
                <a:gd name="T19" fmla="*/ 2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89" y="45"/>
                  </a:moveTo>
                  <a:cubicBezTo>
                    <a:pt x="89" y="70"/>
                    <a:pt x="70" y="90"/>
                    <a:pt x="45" y="89"/>
                  </a:cubicBezTo>
                  <a:cubicBezTo>
                    <a:pt x="20" y="89"/>
                    <a:pt x="0" y="69"/>
                    <a:pt x="1" y="45"/>
                  </a:cubicBezTo>
                  <a:cubicBezTo>
                    <a:pt x="1" y="20"/>
                    <a:pt x="21" y="0"/>
                    <a:pt x="46" y="0"/>
                  </a:cubicBezTo>
                  <a:cubicBezTo>
                    <a:pt x="70" y="0"/>
                    <a:pt x="90" y="20"/>
                    <a:pt x="89" y="45"/>
                  </a:cubicBezTo>
                  <a:close/>
                  <a:moveTo>
                    <a:pt x="45" y="23"/>
                  </a:moveTo>
                  <a:cubicBezTo>
                    <a:pt x="33" y="23"/>
                    <a:pt x="23" y="32"/>
                    <a:pt x="23" y="44"/>
                  </a:cubicBezTo>
                  <a:cubicBezTo>
                    <a:pt x="23" y="57"/>
                    <a:pt x="33" y="67"/>
                    <a:pt x="46" y="67"/>
                  </a:cubicBezTo>
                  <a:cubicBezTo>
                    <a:pt x="58" y="67"/>
                    <a:pt x="68" y="57"/>
                    <a:pt x="67" y="45"/>
                  </a:cubicBezTo>
                  <a:cubicBezTo>
                    <a:pt x="67" y="33"/>
                    <a:pt x="58" y="23"/>
                    <a:pt x="4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id="{E7B8A975-5F69-4232-B3E5-F51901E58F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5" y="1236"/>
              <a:ext cx="24" cy="25"/>
            </a:xfrm>
            <a:custGeom>
              <a:avLst/>
              <a:gdLst>
                <a:gd name="T0" fmla="*/ 88 w 88"/>
                <a:gd name="T1" fmla="*/ 45 h 90"/>
                <a:gd name="T2" fmla="*/ 44 w 88"/>
                <a:gd name="T3" fmla="*/ 90 h 90"/>
                <a:gd name="T4" fmla="*/ 0 w 88"/>
                <a:gd name="T5" fmla="*/ 45 h 90"/>
                <a:gd name="T6" fmla="*/ 44 w 88"/>
                <a:gd name="T7" fmla="*/ 0 h 90"/>
                <a:gd name="T8" fmla="*/ 88 w 88"/>
                <a:gd name="T9" fmla="*/ 45 h 90"/>
                <a:gd name="T10" fmla="*/ 66 w 88"/>
                <a:gd name="T11" fmla="*/ 45 h 90"/>
                <a:gd name="T12" fmla="*/ 44 w 88"/>
                <a:gd name="T13" fmla="*/ 23 h 90"/>
                <a:gd name="T14" fmla="*/ 22 w 88"/>
                <a:gd name="T15" fmla="*/ 45 h 90"/>
                <a:gd name="T16" fmla="*/ 44 w 88"/>
                <a:gd name="T17" fmla="*/ 68 h 90"/>
                <a:gd name="T18" fmla="*/ 66 w 88"/>
                <a:gd name="T1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0">
                  <a:moveTo>
                    <a:pt x="88" y="45"/>
                  </a:moveTo>
                  <a:cubicBezTo>
                    <a:pt x="88" y="70"/>
                    <a:pt x="69" y="90"/>
                    <a:pt x="44" y="90"/>
                  </a:cubicBezTo>
                  <a:cubicBezTo>
                    <a:pt x="19" y="90"/>
                    <a:pt x="0" y="70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1"/>
                    <a:pt x="88" y="45"/>
                  </a:cubicBezTo>
                  <a:close/>
                  <a:moveTo>
                    <a:pt x="66" y="45"/>
                  </a:moveTo>
                  <a:cubicBezTo>
                    <a:pt x="66" y="33"/>
                    <a:pt x="56" y="24"/>
                    <a:pt x="44" y="23"/>
                  </a:cubicBezTo>
                  <a:cubicBezTo>
                    <a:pt x="32" y="23"/>
                    <a:pt x="22" y="32"/>
                    <a:pt x="22" y="45"/>
                  </a:cubicBezTo>
                  <a:cubicBezTo>
                    <a:pt x="22" y="57"/>
                    <a:pt x="32" y="68"/>
                    <a:pt x="44" y="68"/>
                  </a:cubicBezTo>
                  <a:cubicBezTo>
                    <a:pt x="56" y="67"/>
                    <a:pt x="66" y="56"/>
                    <a:pt x="6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id="{049FBBF6-D407-4CCE-958C-58E54A4FD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5" y="1267"/>
              <a:ext cx="25" cy="25"/>
            </a:xfrm>
            <a:custGeom>
              <a:avLst/>
              <a:gdLst>
                <a:gd name="T0" fmla="*/ 46 w 90"/>
                <a:gd name="T1" fmla="*/ 0 h 89"/>
                <a:gd name="T2" fmla="*/ 89 w 90"/>
                <a:gd name="T3" fmla="*/ 45 h 89"/>
                <a:gd name="T4" fmla="*/ 44 w 90"/>
                <a:gd name="T5" fmla="*/ 89 h 89"/>
                <a:gd name="T6" fmla="*/ 1 w 90"/>
                <a:gd name="T7" fmla="*/ 44 h 89"/>
                <a:gd name="T8" fmla="*/ 46 w 90"/>
                <a:gd name="T9" fmla="*/ 0 h 89"/>
                <a:gd name="T10" fmla="*/ 67 w 90"/>
                <a:gd name="T11" fmla="*/ 45 h 89"/>
                <a:gd name="T12" fmla="*/ 45 w 90"/>
                <a:gd name="T13" fmla="*/ 22 h 89"/>
                <a:gd name="T14" fmla="*/ 23 w 90"/>
                <a:gd name="T15" fmla="*/ 44 h 89"/>
                <a:gd name="T16" fmla="*/ 44 w 90"/>
                <a:gd name="T17" fmla="*/ 67 h 89"/>
                <a:gd name="T18" fmla="*/ 67 w 90"/>
                <a:gd name="T19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9">
                  <a:moveTo>
                    <a:pt x="46" y="0"/>
                  </a:moveTo>
                  <a:cubicBezTo>
                    <a:pt x="71" y="0"/>
                    <a:pt x="90" y="20"/>
                    <a:pt x="89" y="45"/>
                  </a:cubicBezTo>
                  <a:cubicBezTo>
                    <a:pt x="89" y="69"/>
                    <a:pt x="69" y="89"/>
                    <a:pt x="44" y="89"/>
                  </a:cubicBezTo>
                  <a:cubicBezTo>
                    <a:pt x="19" y="88"/>
                    <a:pt x="0" y="69"/>
                    <a:pt x="1" y="44"/>
                  </a:cubicBezTo>
                  <a:cubicBezTo>
                    <a:pt x="1" y="19"/>
                    <a:pt x="20" y="0"/>
                    <a:pt x="46" y="0"/>
                  </a:cubicBezTo>
                  <a:close/>
                  <a:moveTo>
                    <a:pt x="67" y="45"/>
                  </a:moveTo>
                  <a:cubicBezTo>
                    <a:pt x="68" y="33"/>
                    <a:pt x="57" y="22"/>
                    <a:pt x="45" y="22"/>
                  </a:cubicBezTo>
                  <a:cubicBezTo>
                    <a:pt x="33" y="22"/>
                    <a:pt x="23" y="32"/>
                    <a:pt x="23" y="44"/>
                  </a:cubicBezTo>
                  <a:cubicBezTo>
                    <a:pt x="23" y="55"/>
                    <a:pt x="32" y="66"/>
                    <a:pt x="44" y="67"/>
                  </a:cubicBezTo>
                  <a:cubicBezTo>
                    <a:pt x="56" y="67"/>
                    <a:pt x="67" y="57"/>
                    <a:pt x="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>
              <a:extLst>
                <a:ext uri="{FF2B5EF4-FFF2-40B4-BE49-F238E27FC236}">
                  <a16:creationId xmlns:a16="http://schemas.microsoft.com/office/drawing/2014/main" id="{02C06006-EB91-41FF-888A-5EE8348AB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" y="1239"/>
              <a:ext cx="50" cy="6"/>
            </a:xfrm>
            <a:custGeom>
              <a:avLst/>
              <a:gdLst>
                <a:gd name="T0" fmla="*/ 90 w 180"/>
                <a:gd name="T1" fmla="*/ 0 h 22"/>
                <a:gd name="T2" fmla="*/ 164 w 180"/>
                <a:gd name="T3" fmla="*/ 0 h 22"/>
                <a:gd name="T4" fmla="*/ 179 w 180"/>
                <a:gd name="T5" fmla="*/ 11 h 22"/>
                <a:gd name="T6" fmla="*/ 164 w 180"/>
                <a:gd name="T7" fmla="*/ 22 h 22"/>
                <a:gd name="T8" fmla="*/ 16 w 180"/>
                <a:gd name="T9" fmla="*/ 22 h 22"/>
                <a:gd name="T10" fmla="*/ 2 w 180"/>
                <a:gd name="T11" fmla="*/ 11 h 22"/>
                <a:gd name="T12" fmla="*/ 17 w 180"/>
                <a:gd name="T13" fmla="*/ 0 h 22"/>
                <a:gd name="T14" fmla="*/ 90 w 18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22">
                  <a:moveTo>
                    <a:pt x="90" y="0"/>
                  </a:moveTo>
                  <a:cubicBezTo>
                    <a:pt x="115" y="0"/>
                    <a:pt x="139" y="0"/>
                    <a:pt x="164" y="0"/>
                  </a:cubicBezTo>
                  <a:cubicBezTo>
                    <a:pt x="172" y="0"/>
                    <a:pt x="180" y="1"/>
                    <a:pt x="179" y="11"/>
                  </a:cubicBezTo>
                  <a:cubicBezTo>
                    <a:pt x="178" y="15"/>
                    <a:pt x="169" y="22"/>
                    <a:pt x="164" y="22"/>
                  </a:cubicBezTo>
                  <a:cubicBezTo>
                    <a:pt x="115" y="22"/>
                    <a:pt x="66" y="22"/>
                    <a:pt x="16" y="22"/>
                  </a:cubicBezTo>
                  <a:cubicBezTo>
                    <a:pt x="11" y="21"/>
                    <a:pt x="3" y="15"/>
                    <a:pt x="2" y="11"/>
                  </a:cubicBezTo>
                  <a:cubicBezTo>
                    <a:pt x="0" y="1"/>
                    <a:pt x="9" y="0"/>
                    <a:pt x="17" y="0"/>
                  </a:cubicBezTo>
                  <a:cubicBezTo>
                    <a:pt x="42" y="0"/>
                    <a:pt x="66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A35366F9-24A7-4D9A-B6B0-635B5FA1F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1270"/>
              <a:ext cx="49" cy="6"/>
            </a:xfrm>
            <a:custGeom>
              <a:avLst/>
              <a:gdLst>
                <a:gd name="T0" fmla="*/ 89 w 180"/>
                <a:gd name="T1" fmla="*/ 23 h 23"/>
                <a:gd name="T2" fmla="*/ 18 w 180"/>
                <a:gd name="T3" fmla="*/ 23 h 23"/>
                <a:gd name="T4" fmla="*/ 2 w 180"/>
                <a:gd name="T5" fmla="*/ 11 h 23"/>
                <a:gd name="T6" fmla="*/ 17 w 180"/>
                <a:gd name="T7" fmla="*/ 0 h 23"/>
                <a:gd name="T8" fmla="*/ 162 w 180"/>
                <a:gd name="T9" fmla="*/ 0 h 23"/>
                <a:gd name="T10" fmla="*/ 178 w 180"/>
                <a:gd name="T11" fmla="*/ 12 h 23"/>
                <a:gd name="T12" fmla="*/ 163 w 180"/>
                <a:gd name="T13" fmla="*/ 23 h 23"/>
                <a:gd name="T14" fmla="*/ 89 w 18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23">
                  <a:moveTo>
                    <a:pt x="89" y="23"/>
                  </a:moveTo>
                  <a:cubicBezTo>
                    <a:pt x="66" y="23"/>
                    <a:pt x="42" y="23"/>
                    <a:pt x="18" y="23"/>
                  </a:cubicBezTo>
                  <a:cubicBezTo>
                    <a:pt x="9" y="23"/>
                    <a:pt x="0" y="22"/>
                    <a:pt x="2" y="11"/>
                  </a:cubicBezTo>
                  <a:cubicBezTo>
                    <a:pt x="2" y="7"/>
                    <a:pt x="12" y="1"/>
                    <a:pt x="17" y="0"/>
                  </a:cubicBezTo>
                  <a:cubicBezTo>
                    <a:pt x="66" y="0"/>
                    <a:pt x="114" y="0"/>
                    <a:pt x="162" y="0"/>
                  </a:cubicBezTo>
                  <a:cubicBezTo>
                    <a:pt x="168" y="1"/>
                    <a:pt x="177" y="7"/>
                    <a:pt x="178" y="12"/>
                  </a:cubicBezTo>
                  <a:cubicBezTo>
                    <a:pt x="180" y="21"/>
                    <a:pt x="171" y="23"/>
                    <a:pt x="163" y="23"/>
                  </a:cubicBezTo>
                  <a:cubicBezTo>
                    <a:pt x="138" y="23"/>
                    <a:pt x="114" y="23"/>
                    <a:pt x="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A6955D5A-741A-4271-87D3-649B76480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" y="1282"/>
              <a:ext cx="41" cy="7"/>
            </a:xfrm>
            <a:custGeom>
              <a:avLst/>
              <a:gdLst>
                <a:gd name="T0" fmla="*/ 73 w 146"/>
                <a:gd name="T1" fmla="*/ 24 h 25"/>
                <a:gd name="T2" fmla="*/ 18 w 146"/>
                <a:gd name="T3" fmla="*/ 24 h 25"/>
                <a:gd name="T4" fmla="*/ 2 w 146"/>
                <a:gd name="T5" fmla="*/ 13 h 25"/>
                <a:gd name="T6" fmla="*/ 18 w 146"/>
                <a:gd name="T7" fmla="*/ 1 h 25"/>
                <a:gd name="T8" fmla="*/ 129 w 146"/>
                <a:gd name="T9" fmla="*/ 1 h 25"/>
                <a:gd name="T10" fmla="*/ 145 w 146"/>
                <a:gd name="T11" fmla="*/ 12 h 25"/>
                <a:gd name="T12" fmla="*/ 128 w 146"/>
                <a:gd name="T13" fmla="*/ 24 h 25"/>
                <a:gd name="T14" fmla="*/ 73 w 14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5">
                  <a:moveTo>
                    <a:pt x="73" y="24"/>
                  </a:moveTo>
                  <a:cubicBezTo>
                    <a:pt x="54" y="24"/>
                    <a:pt x="36" y="25"/>
                    <a:pt x="18" y="24"/>
                  </a:cubicBezTo>
                  <a:cubicBezTo>
                    <a:pt x="12" y="23"/>
                    <a:pt x="3" y="17"/>
                    <a:pt x="2" y="13"/>
                  </a:cubicBezTo>
                  <a:cubicBezTo>
                    <a:pt x="0" y="2"/>
                    <a:pt x="9" y="1"/>
                    <a:pt x="18" y="1"/>
                  </a:cubicBezTo>
                  <a:cubicBezTo>
                    <a:pt x="55" y="1"/>
                    <a:pt x="92" y="0"/>
                    <a:pt x="129" y="1"/>
                  </a:cubicBezTo>
                  <a:cubicBezTo>
                    <a:pt x="134" y="2"/>
                    <a:pt x="144" y="8"/>
                    <a:pt x="145" y="12"/>
                  </a:cubicBezTo>
                  <a:cubicBezTo>
                    <a:pt x="146" y="23"/>
                    <a:pt x="137" y="24"/>
                    <a:pt x="128" y="24"/>
                  </a:cubicBezTo>
                  <a:cubicBezTo>
                    <a:pt x="110" y="24"/>
                    <a:pt x="91" y="24"/>
                    <a:pt x="7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6361FA72-1D66-4F50-94B0-89609A1A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1251"/>
              <a:ext cx="36" cy="7"/>
            </a:xfrm>
            <a:custGeom>
              <a:avLst/>
              <a:gdLst>
                <a:gd name="T0" fmla="*/ 68 w 133"/>
                <a:gd name="T1" fmla="*/ 1 h 23"/>
                <a:gd name="T2" fmla="*/ 119 w 133"/>
                <a:gd name="T3" fmla="*/ 1 h 23"/>
                <a:gd name="T4" fmla="*/ 133 w 133"/>
                <a:gd name="T5" fmla="*/ 10 h 23"/>
                <a:gd name="T6" fmla="*/ 120 w 133"/>
                <a:gd name="T7" fmla="*/ 22 h 23"/>
                <a:gd name="T8" fmla="*/ 13 w 133"/>
                <a:gd name="T9" fmla="*/ 22 h 23"/>
                <a:gd name="T10" fmla="*/ 0 w 133"/>
                <a:gd name="T11" fmla="*/ 12 h 23"/>
                <a:gd name="T12" fmla="*/ 14 w 133"/>
                <a:gd name="T13" fmla="*/ 1 h 23"/>
                <a:gd name="T14" fmla="*/ 68 w 133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23">
                  <a:moveTo>
                    <a:pt x="68" y="1"/>
                  </a:moveTo>
                  <a:cubicBezTo>
                    <a:pt x="85" y="1"/>
                    <a:pt x="102" y="0"/>
                    <a:pt x="119" y="1"/>
                  </a:cubicBezTo>
                  <a:cubicBezTo>
                    <a:pt x="124" y="1"/>
                    <a:pt x="128" y="7"/>
                    <a:pt x="133" y="10"/>
                  </a:cubicBezTo>
                  <a:cubicBezTo>
                    <a:pt x="129" y="15"/>
                    <a:pt x="124" y="22"/>
                    <a:pt x="120" y="22"/>
                  </a:cubicBezTo>
                  <a:cubicBezTo>
                    <a:pt x="84" y="23"/>
                    <a:pt x="49" y="23"/>
                    <a:pt x="13" y="22"/>
                  </a:cubicBezTo>
                  <a:cubicBezTo>
                    <a:pt x="9" y="22"/>
                    <a:pt x="4" y="16"/>
                    <a:pt x="0" y="12"/>
                  </a:cubicBezTo>
                  <a:cubicBezTo>
                    <a:pt x="5" y="8"/>
                    <a:pt x="9" y="1"/>
                    <a:pt x="14" y="1"/>
                  </a:cubicBezTo>
                  <a:cubicBezTo>
                    <a:pt x="32" y="0"/>
                    <a:pt x="50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7C2B2B7A-B664-40D0-A7F7-0C4E6A30F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" y="1251"/>
              <a:ext cx="31" cy="7"/>
            </a:xfrm>
            <a:custGeom>
              <a:avLst/>
              <a:gdLst>
                <a:gd name="T0" fmla="*/ 56 w 113"/>
                <a:gd name="T1" fmla="*/ 1 h 24"/>
                <a:gd name="T2" fmla="*/ 96 w 113"/>
                <a:gd name="T3" fmla="*/ 1 h 24"/>
                <a:gd name="T4" fmla="*/ 111 w 113"/>
                <a:gd name="T5" fmla="*/ 11 h 24"/>
                <a:gd name="T6" fmla="*/ 96 w 113"/>
                <a:gd name="T7" fmla="*/ 23 h 24"/>
                <a:gd name="T8" fmla="*/ 17 w 113"/>
                <a:gd name="T9" fmla="*/ 23 h 24"/>
                <a:gd name="T10" fmla="*/ 1 w 113"/>
                <a:gd name="T11" fmla="*/ 11 h 24"/>
                <a:gd name="T12" fmla="*/ 17 w 113"/>
                <a:gd name="T13" fmla="*/ 1 h 24"/>
                <a:gd name="T14" fmla="*/ 56 w 113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4">
                  <a:moveTo>
                    <a:pt x="56" y="1"/>
                  </a:moveTo>
                  <a:cubicBezTo>
                    <a:pt x="69" y="1"/>
                    <a:pt x="83" y="0"/>
                    <a:pt x="96" y="1"/>
                  </a:cubicBezTo>
                  <a:cubicBezTo>
                    <a:pt x="101" y="2"/>
                    <a:pt x="110" y="7"/>
                    <a:pt x="111" y="11"/>
                  </a:cubicBezTo>
                  <a:cubicBezTo>
                    <a:pt x="113" y="21"/>
                    <a:pt x="104" y="23"/>
                    <a:pt x="96" y="23"/>
                  </a:cubicBezTo>
                  <a:cubicBezTo>
                    <a:pt x="70" y="23"/>
                    <a:pt x="43" y="24"/>
                    <a:pt x="17" y="23"/>
                  </a:cubicBezTo>
                  <a:cubicBezTo>
                    <a:pt x="11" y="22"/>
                    <a:pt x="2" y="16"/>
                    <a:pt x="1" y="11"/>
                  </a:cubicBezTo>
                  <a:cubicBezTo>
                    <a:pt x="0" y="2"/>
                    <a:pt x="8" y="0"/>
                    <a:pt x="17" y="1"/>
                  </a:cubicBezTo>
                  <a:cubicBezTo>
                    <a:pt x="30" y="1"/>
                    <a:pt x="43" y="1"/>
                    <a:pt x="5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013906AF-DC06-43B1-B5A0-9FAD51ABC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1282"/>
              <a:ext cx="27" cy="7"/>
            </a:xfrm>
            <a:custGeom>
              <a:avLst/>
              <a:gdLst>
                <a:gd name="T0" fmla="*/ 51 w 99"/>
                <a:gd name="T1" fmla="*/ 0 h 23"/>
                <a:gd name="T2" fmla="*/ 82 w 99"/>
                <a:gd name="T3" fmla="*/ 0 h 23"/>
                <a:gd name="T4" fmla="*/ 99 w 99"/>
                <a:gd name="T5" fmla="*/ 12 h 23"/>
                <a:gd name="T6" fmla="*/ 82 w 99"/>
                <a:gd name="T7" fmla="*/ 23 h 23"/>
                <a:gd name="T8" fmla="*/ 17 w 99"/>
                <a:gd name="T9" fmla="*/ 23 h 23"/>
                <a:gd name="T10" fmla="*/ 0 w 99"/>
                <a:gd name="T11" fmla="*/ 11 h 23"/>
                <a:gd name="T12" fmla="*/ 18 w 99"/>
                <a:gd name="T13" fmla="*/ 0 h 23"/>
                <a:gd name="T14" fmla="*/ 51 w 9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">
                  <a:moveTo>
                    <a:pt x="51" y="0"/>
                  </a:moveTo>
                  <a:cubicBezTo>
                    <a:pt x="61" y="0"/>
                    <a:pt x="72" y="0"/>
                    <a:pt x="82" y="0"/>
                  </a:cubicBezTo>
                  <a:cubicBezTo>
                    <a:pt x="91" y="0"/>
                    <a:pt x="99" y="1"/>
                    <a:pt x="99" y="12"/>
                  </a:cubicBezTo>
                  <a:cubicBezTo>
                    <a:pt x="99" y="23"/>
                    <a:pt x="90" y="23"/>
                    <a:pt x="82" y="23"/>
                  </a:cubicBezTo>
                  <a:cubicBezTo>
                    <a:pt x="60" y="23"/>
                    <a:pt x="39" y="23"/>
                    <a:pt x="17" y="23"/>
                  </a:cubicBezTo>
                  <a:cubicBezTo>
                    <a:pt x="9" y="23"/>
                    <a:pt x="0" y="22"/>
                    <a:pt x="0" y="11"/>
                  </a:cubicBezTo>
                  <a:cubicBezTo>
                    <a:pt x="0" y="0"/>
                    <a:pt x="10" y="0"/>
                    <a:pt x="18" y="0"/>
                  </a:cubicBezTo>
                  <a:cubicBezTo>
                    <a:pt x="29" y="0"/>
                    <a:pt x="40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>
              <a:extLst>
                <a:ext uri="{FF2B5EF4-FFF2-40B4-BE49-F238E27FC236}">
                  <a16:creationId xmlns:a16="http://schemas.microsoft.com/office/drawing/2014/main" id="{C3386F2D-0E8E-4AFD-8275-C0D030C46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1270"/>
              <a:ext cx="18" cy="6"/>
            </a:xfrm>
            <a:custGeom>
              <a:avLst/>
              <a:gdLst>
                <a:gd name="T0" fmla="*/ 34 w 66"/>
                <a:gd name="T1" fmla="*/ 24 h 25"/>
                <a:gd name="T2" fmla="*/ 13 w 66"/>
                <a:gd name="T3" fmla="*/ 24 h 25"/>
                <a:gd name="T4" fmla="*/ 0 w 66"/>
                <a:gd name="T5" fmla="*/ 14 h 25"/>
                <a:gd name="T6" fmla="*/ 12 w 66"/>
                <a:gd name="T7" fmla="*/ 2 h 25"/>
                <a:gd name="T8" fmla="*/ 55 w 66"/>
                <a:gd name="T9" fmla="*/ 2 h 25"/>
                <a:gd name="T10" fmla="*/ 66 w 66"/>
                <a:gd name="T11" fmla="*/ 13 h 25"/>
                <a:gd name="T12" fmla="*/ 54 w 66"/>
                <a:gd name="T13" fmla="*/ 24 h 25"/>
                <a:gd name="T14" fmla="*/ 34 w 66"/>
                <a:gd name="T15" fmla="*/ 24 h 25"/>
                <a:gd name="T16" fmla="*/ 34 w 6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25">
                  <a:moveTo>
                    <a:pt x="34" y="24"/>
                  </a:moveTo>
                  <a:cubicBezTo>
                    <a:pt x="27" y="24"/>
                    <a:pt x="19" y="25"/>
                    <a:pt x="13" y="24"/>
                  </a:cubicBezTo>
                  <a:cubicBezTo>
                    <a:pt x="8" y="22"/>
                    <a:pt x="4" y="17"/>
                    <a:pt x="0" y="14"/>
                  </a:cubicBezTo>
                  <a:cubicBezTo>
                    <a:pt x="4" y="10"/>
                    <a:pt x="8" y="2"/>
                    <a:pt x="12" y="2"/>
                  </a:cubicBezTo>
                  <a:cubicBezTo>
                    <a:pt x="27" y="0"/>
                    <a:pt x="41" y="0"/>
                    <a:pt x="55" y="2"/>
                  </a:cubicBezTo>
                  <a:cubicBezTo>
                    <a:pt x="59" y="2"/>
                    <a:pt x="63" y="9"/>
                    <a:pt x="66" y="13"/>
                  </a:cubicBezTo>
                  <a:cubicBezTo>
                    <a:pt x="62" y="17"/>
                    <a:pt x="59" y="22"/>
                    <a:pt x="54" y="24"/>
                  </a:cubicBezTo>
                  <a:cubicBezTo>
                    <a:pt x="48" y="25"/>
                    <a:pt x="40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>
              <a:extLst>
                <a:ext uri="{FF2B5EF4-FFF2-40B4-BE49-F238E27FC236}">
                  <a16:creationId xmlns:a16="http://schemas.microsoft.com/office/drawing/2014/main" id="{FD755F2F-E9A5-4D41-8337-FF5DDCB73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1239"/>
              <a:ext cx="18" cy="6"/>
            </a:xfrm>
            <a:custGeom>
              <a:avLst/>
              <a:gdLst>
                <a:gd name="T0" fmla="*/ 34 w 66"/>
                <a:gd name="T1" fmla="*/ 2 h 24"/>
                <a:gd name="T2" fmla="*/ 55 w 66"/>
                <a:gd name="T3" fmla="*/ 2 h 24"/>
                <a:gd name="T4" fmla="*/ 65 w 66"/>
                <a:gd name="T5" fmla="*/ 13 h 24"/>
                <a:gd name="T6" fmla="*/ 55 w 66"/>
                <a:gd name="T7" fmla="*/ 23 h 24"/>
                <a:gd name="T8" fmla="*/ 10 w 66"/>
                <a:gd name="T9" fmla="*/ 23 h 24"/>
                <a:gd name="T10" fmla="*/ 1 w 66"/>
                <a:gd name="T11" fmla="*/ 13 h 24"/>
                <a:gd name="T12" fmla="*/ 10 w 66"/>
                <a:gd name="T13" fmla="*/ 2 h 24"/>
                <a:gd name="T14" fmla="*/ 34 w 66"/>
                <a:gd name="T15" fmla="*/ 2 h 24"/>
                <a:gd name="T16" fmla="*/ 34 w 66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24">
                  <a:moveTo>
                    <a:pt x="34" y="2"/>
                  </a:moveTo>
                  <a:cubicBezTo>
                    <a:pt x="41" y="2"/>
                    <a:pt x="48" y="0"/>
                    <a:pt x="55" y="2"/>
                  </a:cubicBezTo>
                  <a:cubicBezTo>
                    <a:pt x="59" y="3"/>
                    <a:pt x="64" y="9"/>
                    <a:pt x="65" y="13"/>
                  </a:cubicBezTo>
                  <a:cubicBezTo>
                    <a:pt x="66" y="16"/>
                    <a:pt x="59" y="23"/>
                    <a:pt x="55" y="23"/>
                  </a:cubicBezTo>
                  <a:cubicBezTo>
                    <a:pt x="40" y="24"/>
                    <a:pt x="25" y="24"/>
                    <a:pt x="10" y="23"/>
                  </a:cubicBezTo>
                  <a:cubicBezTo>
                    <a:pt x="6" y="23"/>
                    <a:pt x="0" y="16"/>
                    <a:pt x="1" y="13"/>
                  </a:cubicBezTo>
                  <a:cubicBezTo>
                    <a:pt x="1" y="9"/>
                    <a:pt x="6" y="3"/>
                    <a:pt x="10" y="2"/>
                  </a:cubicBezTo>
                  <a:cubicBezTo>
                    <a:pt x="18" y="1"/>
                    <a:pt x="26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Group 69">
            <a:extLst>
              <a:ext uri="{FF2B5EF4-FFF2-40B4-BE49-F238E27FC236}">
                <a16:creationId xmlns:a16="http://schemas.microsoft.com/office/drawing/2014/main" id="{6BA3F279-0188-47FD-B903-D642A36DDD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91428" y="3863017"/>
            <a:ext cx="317572" cy="317572"/>
            <a:chOff x="4918" y="3020"/>
            <a:chExt cx="218" cy="218"/>
          </a:xfrm>
          <a:solidFill>
            <a:schemeClr val="bg1"/>
          </a:solidFill>
        </p:grpSpPr>
        <p:sp>
          <p:nvSpPr>
            <p:cNvPr id="80" name="Freeform 70">
              <a:extLst>
                <a:ext uri="{FF2B5EF4-FFF2-40B4-BE49-F238E27FC236}">
                  <a16:creationId xmlns:a16="http://schemas.microsoft.com/office/drawing/2014/main" id="{B20A64F8-0538-4E60-A460-6BDDEA2AB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8" y="3020"/>
              <a:ext cx="218" cy="218"/>
            </a:xfrm>
            <a:custGeom>
              <a:avLst/>
              <a:gdLst>
                <a:gd name="T0" fmla="*/ 194 w 688"/>
                <a:gd name="T1" fmla="*/ 507 h 685"/>
                <a:gd name="T2" fmla="*/ 152 w 688"/>
                <a:gd name="T3" fmla="*/ 566 h 685"/>
                <a:gd name="T4" fmla="*/ 39 w 688"/>
                <a:gd name="T5" fmla="*/ 663 h 685"/>
                <a:gd name="T6" fmla="*/ 121 w 688"/>
                <a:gd name="T7" fmla="*/ 536 h 685"/>
                <a:gd name="T8" fmla="*/ 183 w 688"/>
                <a:gd name="T9" fmla="*/ 494 h 685"/>
                <a:gd name="T10" fmla="*/ 86 w 688"/>
                <a:gd name="T11" fmla="*/ 368 h 685"/>
                <a:gd name="T12" fmla="*/ 10 w 688"/>
                <a:gd name="T13" fmla="*/ 342 h 685"/>
                <a:gd name="T14" fmla="*/ 87 w 688"/>
                <a:gd name="T15" fmla="*/ 318 h 685"/>
                <a:gd name="T16" fmla="*/ 182 w 688"/>
                <a:gd name="T17" fmla="*/ 192 h 685"/>
                <a:gd name="T18" fmla="*/ 122 w 688"/>
                <a:gd name="T19" fmla="*/ 150 h 685"/>
                <a:gd name="T20" fmla="*/ 57 w 688"/>
                <a:gd name="T21" fmla="*/ 12 h 685"/>
                <a:gd name="T22" fmla="*/ 152 w 688"/>
                <a:gd name="T23" fmla="*/ 119 h 685"/>
                <a:gd name="T24" fmla="*/ 197 w 688"/>
                <a:gd name="T25" fmla="*/ 176 h 685"/>
                <a:gd name="T26" fmla="*/ 244 w 688"/>
                <a:gd name="T27" fmla="*/ 156 h 685"/>
                <a:gd name="T28" fmla="*/ 153 w 688"/>
                <a:gd name="T29" fmla="*/ 281 h 685"/>
                <a:gd name="T30" fmla="*/ 544 w 688"/>
                <a:gd name="T31" fmla="*/ 378 h 685"/>
                <a:gd name="T32" fmla="*/ 285 w 688"/>
                <a:gd name="T33" fmla="*/ 150 h 685"/>
                <a:gd name="T34" fmla="*/ 279 w 688"/>
                <a:gd name="T35" fmla="*/ 131 h 685"/>
                <a:gd name="T36" fmla="*/ 320 w 688"/>
                <a:gd name="T37" fmla="*/ 84 h 685"/>
                <a:gd name="T38" fmla="*/ 346 w 688"/>
                <a:gd name="T39" fmla="*/ 7 h 685"/>
                <a:gd name="T40" fmla="*/ 370 w 688"/>
                <a:gd name="T41" fmla="*/ 84 h 685"/>
                <a:gd name="T42" fmla="*/ 496 w 688"/>
                <a:gd name="T43" fmla="*/ 179 h 685"/>
                <a:gd name="T44" fmla="*/ 538 w 688"/>
                <a:gd name="T45" fmla="*/ 119 h 685"/>
                <a:gd name="T46" fmla="*/ 676 w 688"/>
                <a:gd name="T47" fmla="*/ 54 h 685"/>
                <a:gd name="T48" fmla="*/ 569 w 688"/>
                <a:gd name="T49" fmla="*/ 149 h 685"/>
                <a:gd name="T50" fmla="*/ 511 w 688"/>
                <a:gd name="T51" fmla="*/ 195 h 685"/>
                <a:gd name="T52" fmla="*/ 604 w 688"/>
                <a:gd name="T53" fmla="*/ 318 h 685"/>
                <a:gd name="T54" fmla="*/ 681 w 688"/>
                <a:gd name="T55" fmla="*/ 343 h 685"/>
                <a:gd name="T56" fmla="*/ 604 w 688"/>
                <a:gd name="T57" fmla="*/ 367 h 685"/>
                <a:gd name="T58" fmla="*/ 512 w 688"/>
                <a:gd name="T59" fmla="*/ 490 h 685"/>
                <a:gd name="T60" fmla="*/ 623 w 688"/>
                <a:gd name="T61" fmla="*/ 528 h 685"/>
                <a:gd name="T62" fmla="*/ 611 w 688"/>
                <a:gd name="T63" fmla="*/ 678 h 685"/>
                <a:gd name="T64" fmla="*/ 539 w 688"/>
                <a:gd name="T65" fmla="*/ 565 h 685"/>
                <a:gd name="T66" fmla="*/ 496 w 688"/>
                <a:gd name="T67" fmla="*/ 506 h 685"/>
                <a:gd name="T68" fmla="*/ 370 w 688"/>
                <a:gd name="T69" fmla="*/ 601 h 685"/>
                <a:gd name="T70" fmla="*/ 346 w 688"/>
                <a:gd name="T71" fmla="*/ 678 h 685"/>
                <a:gd name="T72" fmla="*/ 320 w 688"/>
                <a:gd name="T73" fmla="*/ 602 h 685"/>
                <a:gd name="T74" fmla="*/ 85 w 688"/>
                <a:gd name="T75" fmla="*/ 27 h 685"/>
                <a:gd name="T76" fmla="*/ 86 w 688"/>
                <a:gd name="T77" fmla="*/ 139 h 685"/>
                <a:gd name="T78" fmla="*/ 85 w 688"/>
                <a:gd name="T79" fmla="*/ 27 h 685"/>
                <a:gd name="T80" fmla="*/ 661 w 688"/>
                <a:gd name="T81" fmla="*/ 83 h 685"/>
                <a:gd name="T82" fmla="*/ 549 w 688"/>
                <a:gd name="T83" fmla="*/ 82 h 685"/>
                <a:gd name="T84" fmla="*/ 30 w 688"/>
                <a:gd name="T85" fmla="*/ 602 h 685"/>
                <a:gd name="T86" fmla="*/ 142 w 688"/>
                <a:gd name="T87" fmla="*/ 602 h 685"/>
                <a:gd name="T88" fmla="*/ 30 w 688"/>
                <a:gd name="T89" fmla="*/ 602 h 685"/>
                <a:gd name="T90" fmla="*/ 606 w 688"/>
                <a:gd name="T91" fmla="*/ 546 h 685"/>
                <a:gd name="T92" fmla="*/ 605 w 688"/>
                <a:gd name="T93" fmla="*/ 659 h 685"/>
                <a:gd name="T94" fmla="*/ 345 w 688"/>
                <a:gd name="T95" fmla="*/ 27 h 685"/>
                <a:gd name="T96" fmla="*/ 345 w 688"/>
                <a:gd name="T97" fmla="*/ 73 h 685"/>
                <a:gd name="T98" fmla="*/ 345 w 688"/>
                <a:gd name="T99" fmla="*/ 27 h 685"/>
                <a:gd name="T100" fmla="*/ 53 w 688"/>
                <a:gd name="T101" fmla="*/ 319 h 685"/>
                <a:gd name="T102" fmla="*/ 53 w 688"/>
                <a:gd name="T103" fmla="*/ 366 h 685"/>
                <a:gd name="T104" fmla="*/ 661 w 688"/>
                <a:gd name="T105" fmla="*/ 342 h 685"/>
                <a:gd name="T106" fmla="*/ 615 w 688"/>
                <a:gd name="T107" fmla="*/ 342 h 685"/>
                <a:gd name="T108" fmla="*/ 661 w 688"/>
                <a:gd name="T109" fmla="*/ 342 h 685"/>
                <a:gd name="T110" fmla="*/ 322 w 688"/>
                <a:gd name="T111" fmla="*/ 636 h 685"/>
                <a:gd name="T112" fmla="*/ 369 w 688"/>
                <a:gd name="T113" fmla="*/ 63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8" h="685">
                  <a:moveTo>
                    <a:pt x="335" y="566"/>
                  </a:moveTo>
                  <a:cubicBezTo>
                    <a:pt x="262" y="551"/>
                    <a:pt x="262" y="551"/>
                    <a:pt x="194" y="507"/>
                  </a:cubicBezTo>
                  <a:cubicBezTo>
                    <a:pt x="179" y="521"/>
                    <a:pt x="165" y="536"/>
                    <a:pt x="151" y="552"/>
                  </a:cubicBezTo>
                  <a:cubicBezTo>
                    <a:pt x="149" y="554"/>
                    <a:pt x="150" y="562"/>
                    <a:pt x="152" y="566"/>
                  </a:cubicBezTo>
                  <a:cubicBezTo>
                    <a:pt x="170" y="599"/>
                    <a:pt x="163" y="636"/>
                    <a:pt x="135" y="661"/>
                  </a:cubicBezTo>
                  <a:cubicBezTo>
                    <a:pt x="107" y="684"/>
                    <a:pt x="68" y="685"/>
                    <a:pt x="39" y="663"/>
                  </a:cubicBezTo>
                  <a:cubicBezTo>
                    <a:pt x="8" y="638"/>
                    <a:pt x="0" y="595"/>
                    <a:pt x="21" y="562"/>
                  </a:cubicBezTo>
                  <a:cubicBezTo>
                    <a:pt x="42" y="528"/>
                    <a:pt x="86" y="516"/>
                    <a:pt x="121" y="536"/>
                  </a:cubicBezTo>
                  <a:cubicBezTo>
                    <a:pt x="131" y="541"/>
                    <a:pt x="135" y="540"/>
                    <a:pt x="142" y="532"/>
                  </a:cubicBezTo>
                  <a:cubicBezTo>
                    <a:pt x="155" y="519"/>
                    <a:pt x="169" y="507"/>
                    <a:pt x="183" y="494"/>
                  </a:cubicBezTo>
                  <a:cubicBezTo>
                    <a:pt x="146" y="452"/>
                    <a:pt x="127" y="406"/>
                    <a:pt x="123" y="353"/>
                  </a:cubicBezTo>
                  <a:cubicBezTo>
                    <a:pt x="108" y="351"/>
                    <a:pt x="95" y="349"/>
                    <a:pt x="86" y="368"/>
                  </a:cubicBezTo>
                  <a:cubicBezTo>
                    <a:pt x="79" y="384"/>
                    <a:pt x="56" y="389"/>
                    <a:pt x="39" y="383"/>
                  </a:cubicBezTo>
                  <a:cubicBezTo>
                    <a:pt x="21" y="377"/>
                    <a:pt x="9" y="360"/>
                    <a:pt x="10" y="342"/>
                  </a:cubicBezTo>
                  <a:cubicBezTo>
                    <a:pt x="10" y="324"/>
                    <a:pt x="23" y="307"/>
                    <a:pt x="40" y="302"/>
                  </a:cubicBezTo>
                  <a:cubicBezTo>
                    <a:pt x="57" y="296"/>
                    <a:pt x="80" y="302"/>
                    <a:pt x="87" y="318"/>
                  </a:cubicBezTo>
                  <a:cubicBezTo>
                    <a:pt x="95" y="337"/>
                    <a:pt x="108" y="334"/>
                    <a:pt x="123" y="332"/>
                  </a:cubicBezTo>
                  <a:cubicBezTo>
                    <a:pt x="127" y="280"/>
                    <a:pt x="145" y="233"/>
                    <a:pt x="182" y="192"/>
                  </a:cubicBezTo>
                  <a:cubicBezTo>
                    <a:pt x="167" y="177"/>
                    <a:pt x="152" y="162"/>
                    <a:pt x="137" y="148"/>
                  </a:cubicBezTo>
                  <a:cubicBezTo>
                    <a:pt x="134" y="146"/>
                    <a:pt x="126" y="148"/>
                    <a:pt x="122" y="150"/>
                  </a:cubicBezTo>
                  <a:cubicBezTo>
                    <a:pt x="72" y="175"/>
                    <a:pt x="12" y="142"/>
                    <a:pt x="10" y="87"/>
                  </a:cubicBezTo>
                  <a:cubicBezTo>
                    <a:pt x="8" y="54"/>
                    <a:pt x="27" y="25"/>
                    <a:pt x="57" y="12"/>
                  </a:cubicBezTo>
                  <a:cubicBezTo>
                    <a:pt x="87" y="0"/>
                    <a:pt x="120" y="8"/>
                    <a:pt x="142" y="32"/>
                  </a:cubicBezTo>
                  <a:cubicBezTo>
                    <a:pt x="164" y="56"/>
                    <a:pt x="168" y="90"/>
                    <a:pt x="152" y="119"/>
                  </a:cubicBezTo>
                  <a:cubicBezTo>
                    <a:pt x="151" y="122"/>
                    <a:pt x="149" y="125"/>
                    <a:pt x="148" y="127"/>
                  </a:cubicBezTo>
                  <a:cubicBezTo>
                    <a:pt x="165" y="143"/>
                    <a:pt x="181" y="160"/>
                    <a:pt x="197" y="176"/>
                  </a:cubicBezTo>
                  <a:cubicBezTo>
                    <a:pt x="206" y="170"/>
                    <a:pt x="216" y="163"/>
                    <a:pt x="226" y="156"/>
                  </a:cubicBezTo>
                  <a:cubicBezTo>
                    <a:pt x="232" y="152"/>
                    <a:pt x="238" y="147"/>
                    <a:pt x="244" y="156"/>
                  </a:cubicBezTo>
                  <a:cubicBezTo>
                    <a:pt x="250" y="164"/>
                    <a:pt x="243" y="168"/>
                    <a:pt x="237" y="172"/>
                  </a:cubicBezTo>
                  <a:cubicBezTo>
                    <a:pt x="196" y="199"/>
                    <a:pt x="168" y="235"/>
                    <a:pt x="153" y="281"/>
                  </a:cubicBezTo>
                  <a:cubicBezTo>
                    <a:pt x="117" y="393"/>
                    <a:pt x="183" y="510"/>
                    <a:pt x="299" y="539"/>
                  </a:cubicBezTo>
                  <a:cubicBezTo>
                    <a:pt x="410" y="567"/>
                    <a:pt x="524" y="492"/>
                    <a:pt x="544" y="378"/>
                  </a:cubicBezTo>
                  <a:cubicBezTo>
                    <a:pt x="570" y="232"/>
                    <a:pt x="435" y="108"/>
                    <a:pt x="292" y="148"/>
                  </a:cubicBezTo>
                  <a:cubicBezTo>
                    <a:pt x="290" y="148"/>
                    <a:pt x="287" y="150"/>
                    <a:pt x="285" y="150"/>
                  </a:cubicBezTo>
                  <a:cubicBezTo>
                    <a:pt x="279" y="148"/>
                    <a:pt x="274" y="146"/>
                    <a:pt x="269" y="143"/>
                  </a:cubicBezTo>
                  <a:cubicBezTo>
                    <a:pt x="272" y="139"/>
                    <a:pt x="275" y="133"/>
                    <a:pt x="279" y="131"/>
                  </a:cubicBezTo>
                  <a:cubicBezTo>
                    <a:pt x="297" y="126"/>
                    <a:pt x="316" y="123"/>
                    <a:pt x="335" y="119"/>
                  </a:cubicBezTo>
                  <a:cubicBezTo>
                    <a:pt x="337" y="105"/>
                    <a:pt x="339" y="92"/>
                    <a:pt x="320" y="84"/>
                  </a:cubicBezTo>
                  <a:cubicBezTo>
                    <a:pt x="304" y="76"/>
                    <a:pt x="299" y="53"/>
                    <a:pt x="305" y="36"/>
                  </a:cubicBezTo>
                  <a:cubicBezTo>
                    <a:pt x="311" y="19"/>
                    <a:pt x="328" y="6"/>
                    <a:pt x="346" y="7"/>
                  </a:cubicBezTo>
                  <a:cubicBezTo>
                    <a:pt x="364" y="7"/>
                    <a:pt x="381" y="19"/>
                    <a:pt x="386" y="37"/>
                  </a:cubicBezTo>
                  <a:cubicBezTo>
                    <a:pt x="392" y="54"/>
                    <a:pt x="386" y="77"/>
                    <a:pt x="370" y="84"/>
                  </a:cubicBezTo>
                  <a:cubicBezTo>
                    <a:pt x="352" y="92"/>
                    <a:pt x="354" y="105"/>
                    <a:pt x="356" y="120"/>
                  </a:cubicBezTo>
                  <a:cubicBezTo>
                    <a:pt x="408" y="124"/>
                    <a:pt x="455" y="143"/>
                    <a:pt x="496" y="179"/>
                  </a:cubicBezTo>
                  <a:cubicBezTo>
                    <a:pt x="511" y="164"/>
                    <a:pt x="526" y="149"/>
                    <a:pt x="540" y="134"/>
                  </a:cubicBezTo>
                  <a:cubicBezTo>
                    <a:pt x="542" y="131"/>
                    <a:pt x="540" y="123"/>
                    <a:pt x="538" y="119"/>
                  </a:cubicBezTo>
                  <a:cubicBezTo>
                    <a:pt x="513" y="69"/>
                    <a:pt x="546" y="9"/>
                    <a:pt x="601" y="7"/>
                  </a:cubicBezTo>
                  <a:cubicBezTo>
                    <a:pt x="634" y="5"/>
                    <a:pt x="663" y="24"/>
                    <a:pt x="676" y="54"/>
                  </a:cubicBezTo>
                  <a:cubicBezTo>
                    <a:pt x="688" y="84"/>
                    <a:pt x="680" y="117"/>
                    <a:pt x="657" y="139"/>
                  </a:cubicBezTo>
                  <a:cubicBezTo>
                    <a:pt x="632" y="161"/>
                    <a:pt x="598" y="165"/>
                    <a:pt x="569" y="149"/>
                  </a:cubicBezTo>
                  <a:cubicBezTo>
                    <a:pt x="566" y="148"/>
                    <a:pt x="563" y="146"/>
                    <a:pt x="562" y="145"/>
                  </a:cubicBezTo>
                  <a:cubicBezTo>
                    <a:pt x="545" y="162"/>
                    <a:pt x="529" y="178"/>
                    <a:pt x="511" y="195"/>
                  </a:cubicBezTo>
                  <a:cubicBezTo>
                    <a:pt x="545" y="233"/>
                    <a:pt x="564" y="279"/>
                    <a:pt x="567" y="332"/>
                  </a:cubicBezTo>
                  <a:cubicBezTo>
                    <a:pt x="583" y="334"/>
                    <a:pt x="596" y="336"/>
                    <a:pt x="604" y="318"/>
                  </a:cubicBezTo>
                  <a:cubicBezTo>
                    <a:pt x="612" y="302"/>
                    <a:pt x="634" y="296"/>
                    <a:pt x="652" y="302"/>
                  </a:cubicBezTo>
                  <a:cubicBezTo>
                    <a:pt x="669" y="307"/>
                    <a:pt x="681" y="324"/>
                    <a:pt x="681" y="343"/>
                  </a:cubicBezTo>
                  <a:cubicBezTo>
                    <a:pt x="681" y="361"/>
                    <a:pt x="669" y="378"/>
                    <a:pt x="652" y="383"/>
                  </a:cubicBezTo>
                  <a:cubicBezTo>
                    <a:pt x="634" y="389"/>
                    <a:pt x="612" y="383"/>
                    <a:pt x="604" y="367"/>
                  </a:cubicBezTo>
                  <a:cubicBezTo>
                    <a:pt x="596" y="349"/>
                    <a:pt x="584" y="351"/>
                    <a:pt x="568" y="353"/>
                  </a:cubicBezTo>
                  <a:cubicBezTo>
                    <a:pt x="564" y="405"/>
                    <a:pt x="546" y="452"/>
                    <a:pt x="512" y="490"/>
                  </a:cubicBezTo>
                  <a:cubicBezTo>
                    <a:pt x="528" y="506"/>
                    <a:pt x="544" y="522"/>
                    <a:pt x="562" y="540"/>
                  </a:cubicBezTo>
                  <a:cubicBezTo>
                    <a:pt x="579" y="530"/>
                    <a:pt x="599" y="523"/>
                    <a:pt x="623" y="528"/>
                  </a:cubicBezTo>
                  <a:cubicBezTo>
                    <a:pt x="658" y="537"/>
                    <a:pt x="684" y="571"/>
                    <a:pt x="681" y="608"/>
                  </a:cubicBezTo>
                  <a:cubicBezTo>
                    <a:pt x="679" y="645"/>
                    <a:pt x="648" y="676"/>
                    <a:pt x="611" y="678"/>
                  </a:cubicBezTo>
                  <a:cubicBezTo>
                    <a:pt x="574" y="681"/>
                    <a:pt x="540" y="656"/>
                    <a:pt x="531" y="620"/>
                  </a:cubicBezTo>
                  <a:cubicBezTo>
                    <a:pt x="527" y="600"/>
                    <a:pt x="529" y="582"/>
                    <a:pt x="539" y="565"/>
                  </a:cubicBezTo>
                  <a:cubicBezTo>
                    <a:pt x="544" y="558"/>
                    <a:pt x="543" y="553"/>
                    <a:pt x="537" y="548"/>
                  </a:cubicBezTo>
                  <a:cubicBezTo>
                    <a:pt x="523" y="534"/>
                    <a:pt x="511" y="521"/>
                    <a:pt x="496" y="506"/>
                  </a:cubicBezTo>
                  <a:cubicBezTo>
                    <a:pt x="455" y="542"/>
                    <a:pt x="409" y="561"/>
                    <a:pt x="356" y="565"/>
                  </a:cubicBezTo>
                  <a:cubicBezTo>
                    <a:pt x="354" y="580"/>
                    <a:pt x="352" y="593"/>
                    <a:pt x="370" y="601"/>
                  </a:cubicBezTo>
                  <a:cubicBezTo>
                    <a:pt x="386" y="608"/>
                    <a:pt x="392" y="631"/>
                    <a:pt x="386" y="648"/>
                  </a:cubicBezTo>
                  <a:cubicBezTo>
                    <a:pt x="381" y="666"/>
                    <a:pt x="364" y="678"/>
                    <a:pt x="346" y="678"/>
                  </a:cubicBezTo>
                  <a:cubicBezTo>
                    <a:pt x="328" y="679"/>
                    <a:pt x="311" y="667"/>
                    <a:pt x="305" y="649"/>
                  </a:cubicBezTo>
                  <a:cubicBezTo>
                    <a:pt x="299" y="632"/>
                    <a:pt x="304" y="609"/>
                    <a:pt x="320" y="602"/>
                  </a:cubicBezTo>
                  <a:cubicBezTo>
                    <a:pt x="338" y="594"/>
                    <a:pt x="338" y="581"/>
                    <a:pt x="335" y="566"/>
                  </a:cubicBezTo>
                  <a:close/>
                  <a:moveTo>
                    <a:pt x="85" y="27"/>
                  </a:moveTo>
                  <a:cubicBezTo>
                    <a:pt x="54" y="27"/>
                    <a:pt x="29" y="52"/>
                    <a:pt x="30" y="83"/>
                  </a:cubicBezTo>
                  <a:cubicBezTo>
                    <a:pt x="30" y="115"/>
                    <a:pt x="55" y="139"/>
                    <a:pt x="86" y="139"/>
                  </a:cubicBezTo>
                  <a:cubicBezTo>
                    <a:pt x="117" y="139"/>
                    <a:pt x="142" y="113"/>
                    <a:pt x="142" y="82"/>
                  </a:cubicBezTo>
                  <a:cubicBezTo>
                    <a:pt x="141" y="51"/>
                    <a:pt x="116" y="26"/>
                    <a:pt x="85" y="27"/>
                  </a:cubicBezTo>
                  <a:close/>
                  <a:moveTo>
                    <a:pt x="605" y="139"/>
                  </a:moveTo>
                  <a:cubicBezTo>
                    <a:pt x="636" y="139"/>
                    <a:pt x="661" y="115"/>
                    <a:pt x="661" y="83"/>
                  </a:cubicBezTo>
                  <a:cubicBezTo>
                    <a:pt x="662" y="52"/>
                    <a:pt x="637" y="27"/>
                    <a:pt x="606" y="27"/>
                  </a:cubicBezTo>
                  <a:cubicBezTo>
                    <a:pt x="575" y="26"/>
                    <a:pt x="550" y="51"/>
                    <a:pt x="549" y="82"/>
                  </a:cubicBezTo>
                  <a:cubicBezTo>
                    <a:pt x="549" y="113"/>
                    <a:pt x="574" y="139"/>
                    <a:pt x="605" y="139"/>
                  </a:cubicBezTo>
                  <a:close/>
                  <a:moveTo>
                    <a:pt x="30" y="602"/>
                  </a:moveTo>
                  <a:cubicBezTo>
                    <a:pt x="29" y="633"/>
                    <a:pt x="55" y="659"/>
                    <a:pt x="86" y="659"/>
                  </a:cubicBezTo>
                  <a:cubicBezTo>
                    <a:pt x="117" y="658"/>
                    <a:pt x="142" y="633"/>
                    <a:pt x="142" y="602"/>
                  </a:cubicBezTo>
                  <a:cubicBezTo>
                    <a:pt x="142" y="571"/>
                    <a:pt x="117" y="546"/>
                    <a:pt x="86" y="546"/>
                  </a:cubicBezTo>
                  <a:cubicBezTo>
                    <a:pt x="55" y="546"/>
                    <a:pt x="30" y="571"/>
                    <a:pt x="30" y="602"/>
                  </a:cubicBezTo>
                  <a:close/>
                  <a:moveTo>
                    <a:pt x="661" y="603"/>
                  </a:moveTo>
                  <a:cubicBezTo>
                    <a:pt x="662" y="572"/>
                    <a:pt x="637" y="547"/>
                    <a:pt x="606" y="546"/>
                  </a:cubicBezTo>
                  <a:cubicBezTo>
                    <a:pt x="575" y="546"/>
                    <a:pt x="549" y="571"/>
                    <a:pt x="549" y="602"/>
                  </a:cubicBezTo>
                  <a:cubicBezTo>
                    <a:pt x="549" y="633"/>
                    <a:pt x="574" y="658"/>
                    <a:pt x="605" y="659"/>
                  </a:cubicBezTo>
                  <a:cubicBezTo>
                    <a:pt x="636" y="659"/>
                    <a:pt x="661" y="634"/>
                    <a:pt x="661" y="603"/>
                  </a:cubicBezTo>
                  <a:close/>
                  <a:moveTo>
                    <a:pt x="345" y="27"/>
                  </a:moveTo>
                  <a:cubicBezTo>
                    <a:pt x="333" y="27"/>
                    <a:pt x="322" y="37"/>
                    <a:pt x="322" y="50"/>
                  </a:cubicBezTo>
                  <a:cubicBezTo>
                    <a:pt x="322" y="62"/>
                    <a:pt x="333" y="72"/>
                    <a:pt x="345" y="73"/>
                  </a:cubicBezTo>
                  <a:cubicBezTo>
                    <a:pt x="358" y="73"/>
                    <a:pt x="369" y="62"/>
                    <a:pt x="369" y="49"/>
                  </a:cubicBezTo>
                  <a:cubicBezTo>
                    <a:pt x="369" y="37"/>
                    <a:pt x="358" y="27"/>
                    <a:pt x="345" y="27"/>
                  </a:cubicBezTo>
                  <a:close/>
                  <a:moveTo>
                    <a:pt x="76" y="343"/>
                  </a:moveTo>
                  <a:cubicBezTo>
                    <a:pt x="76" y="330"/>
                    <a:pt x="65" y="320"/>
                    <a:pt x="53" y="319"/>
                  </a:cubicBezTo>
                  <a:cubicBezTo>
                    <a:pt x="41" y="319"/>
                    <a:pt x="29" y="330"/>
                    <a:pt x="30" y="343"/>
                  </a:cubicBezTo>
                  <a:cubicBezTo>
                    <a:pt x="30" y="356"/>
                    <a:pt x="41" y="366"/>
                    <a:pt x="53" y="366"/>
                  </a:cubicBezTo>
                  <a:cubicBezTo>
                    <a:pt x="65" y="366"/>
                    <a:pt x="75" y="355"/>
                    <a:pt x="76" y="343"/>
                  </a:cubicBezTo>
                  <a:close/>
                  <a:moveTo>
                    <a:pt x="661" y="342"/>
                  </a:moveTo>
                  <a:cubicBezTo>
                    <a:pt x="661" y="330"/>
                    <a:pt x="651" y="319"/>
                    <a:pt x="638" y="319"/>
                  </a:cubicBezTo>
                  <a:cubicBezTo>
                    <a:pt x="626" y="319"/>
                    <a:pt x="616" y="330"/>
                    <a:pt x="615" y="342"/>
                  </a:cubicBezTo>
                  <a:cubicBezTo>
                    <a:pt x="615" y="355"/>
                    <a:pt x="627" y="367"/>
                    <a:pt x="639" y="366"/>
                  </a:cubicBezTo>
                  <a:cubicBezTo>
                    <a:pt x="652" y="365"/>
                    <a:pt x="661" y="355"/>
                    <a:pt x="661" y="342"/>
                  </a:cubicBezTo>
                  <a:close/>
                  <a:moveTo>
                    <a:pt x="345" y="613"/>
                  </a:moveTo>
                  <a:cubicBezTo>
                    <a:pt x="333" y="613"/>
                    <a:pt x="322" y="624"/>
                    <a:pt x="322" y="636"/>
                  </a:cubicBezTo>
                  <a:cubicBezTo>
                    <a:pt x="322" y="649"/>
                    <a:pt x="334" y="659"/>
                    <a:pt x="347" y="658"/>
                  </a:cubicBezTo>
                  <a:cubicBezTo>
                    <a:pt x="359" y="658"/>
                    <a:pt x="370" y="647"/>
                    <a:pt x="369" y="634"/>
                  </a:cubicBezTo>
                  <a:cubicBezTo>
                    <a:pt x="368" y="622"/>
                    <a:pt x="357" y="612"/>
                    <a:pt x="345" y="6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1">
              <a:extLst>
                <a:ext uri="{FF2B5EF4-FFF2-40B4-BE49-F238E27FC236}">
                  <a16:creationId xmlns:a16="http://schemas.microsoft.com/office/drawing/2014/main" id="{E513FD69-1FB9-4EFF-91DA-B4F8EE4647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1" y="3082"/>
              <a:ext cx="90" cy="94"/>
            </a:xfrm>
            <a:custGeom>
              <a:avLst/>
              <a:gdLst>
                <a:gd name="T0" fmla="*/ 219 w 284"/>
                <a:gd name="T1" fmla="*/ 49 h 297"/>
                <a:gd name="T2" fmla="*/ 263 w 284"/>
                <a:gd name="T3" fmla="*/ 75 h 297"/>
                <a:gd name="T4" fmla="*/ 275 w 284"/>
                <a:gd name="T5" fmla="*/ 112 h 297"/>
                <a:gd name="T6" fmla="*/ 254 w 284"/>
                <a:gd name="T7" fmla="*/ 159 h 297"/>
                <a:gd name="T8" fmla="*/ 265 w 284"/>
                <a:gd name="T9" fmla="*/ 194 h 297"/>
                <a:gd name="T10" fmla="*/ 252 w 284"/>
                <a:gd name="T11" fmla="*/ 212 h 297"/>
                <a:gd name="T12" fmla="*/ 225 w 284"/>
                <a:gd name="T13" fmla="*/ 211 h 297"/>
                <a:gd name="T14" fmla="*/ 215 w 284"/>
                <a:gd name="T15" fmla="*/ 202 h 297"/>
                <a:gd name="T16" fmla="*/ 226 w 284"/>
                <a:gd name="T17" fmla="*/ 193 h 297"/>
                <a:gd name="T18" fmla="*/ 244 w 284"/>
                <a:gd name="T19" fmla="*/ 191 h 297"/>
                <a:gd name="T20" fmla="*/ 191 w 284"/>
                <a:gd name="T21" fmla="*/ 29 h 297"/>
                <a:gd name="T22" fmla="*/ 155 w 284"/>
                <a:gd name="T23" fmla="*/ 55 h 297"/>
                <a:gd name="T24" fmla="*/ 83 w 284"/>
                <a:gd name="T25" fmla="*/ 109 h 297"/>
                <a:gd name="T26" fmla="*/ 77 w 284"/>
                <a:gd name="T27" fmla="*/ 128 h 297"/>
                <a:gd name="T28" fmla="*/ 94 w 284"/>
                <a:gd name="T29" fmla="*/ 181 h 297"/>
                <a:gd name="T30" fmla="*/ 108 w 284"/>
                <a:gd name="T31" fmla="*/ 191 h 297"/>
                <a:gd name="T32" fmla="*/ 172 w 284"/>
                <a:gd name="T33" fmla="*/ 193 h 297"/>
                <a:gd name="T34" fmla="*/ 187 w 284"/>
                <a:gd name="T35" fmla="*/ 201 h 297"/>
                <a:gd name="T36" fmla="*/ 171 w 284"/>
                <a:gd name="T37" fmla="*/ 211 h 297"/>
                <a:gd name="T38" fmla="*/ 122 w 284"/>
                <a:gd name="T39" fmla="*/ 211 h 297"/>
                <a:gd name="T40" fmla="*/ 145 w 284"/>
                <a:gd name="T41" fmla="*/ 257 h 297"/>
                <a:gd name="T42" fmla="*/ 137 w 284"/>
                <a:gd name="T43" fmla="*/ 280 h 297"/>
                <a:gd name="T44" fmla="*/ 78 w 284"/>
                <a:gd name="T45" fmla="*/ 256 h 297"/>
                <a:gd name="T46" fmla="*/ 69 w 284"/>
                <a:gd name="T47" fmla="*/ 238 h 297"/>
                <a:gd name="T48" fmla="*/ 45 w 284"/>
                <a:gd name="T49" fmla="*/ 226 h 297"/>
                <a:gd name="T50" fmla="*/ 29 w 284"/>
                <a:gd name="T51" fmla="*/ 217 h 297"/>
                <a:gd name="T52" fmla="*/ 3 w 284"/>
                <a:gd name="T53" fmla="*/ 137 h 297"/>
                <a:gd name="T54" fmla="*/ 10 w 284"/>
                <a:gd name="T55" fmla="*/ 119 h 297"/>
                <a:gd name="T56" fmla="*/ 152 w 284"/>
                <a:gd name="T57" fmla="*/ 33 h 297"/>
                <a:gd name="T58" fmla="*/ 186 w 284"/>
                <a:gd name="T59" fmla="*/ 8 h 297"/>
                <a:gd name="T60" fmla="*/ 207 w 284"/>
                <a:gd name="T61" fmla="*/ 15 h 297"/>
                <a:gd name="T62" fmla="*/ 219 w 284"/>
                <a:gd name="T63" fmla="*/ 49 h 297"/>
                <a:gd name="T64" fmla="*/ 55 w 284"/>
                <a:gd name="T65" fmla="*/ 125 h 297"/>
                <a:gd name="T66" fmla="*/ 23 w 284"/>
                <a:gd name="T67" fmla="*/ 136 h 297"/>
                <a:gd name="T68" fmla="*/ 46 w 284"/>
                <a:gd name="T69" fmla="*/ 205 h 297"/>
                <a:gd name="T70" fmla="*/ 77 w 284"/>
                <a:gd name="T71" fmla="*/ 194 h 297"/>
                <a:gd name="T72" fmla="*/ 55 w 284"/>
                <a:gd name="T73" fmla="*/ 125 h 297"/>
                <a:gd name="T74" fmla="*/ 125 w 284"/>
                <a:gd name="T75" fmla="*/ 261 h 297"/>
                <a:gd name="T76" fmla="*/ 105 w 284"/>
                <a:gd name="T77" fmla="*/ 223 h 297"/>
                <a:gd name="T78" fmla="*/ 80 w 284"/>
                <a:gd name="T79" fmla="*/ 217 h 297"/>
                <a:gd name="T80" fmla="*/ 99 w 284"/>
                <a:gd name="T81" fmla="*/ 254 h 297"/>
                <a:gd name="T82" fmla="*/ 125 w 284"/>
                <a:gd name="T83" fmla="*/ 261 h 297"/>
                <a:gd name="T84" fmla="*/ 226 w 284"/>
                <a:gd name="T85" fmla="*/ 71 h 297"/>
                <a:gd name="T86" fmla="*/ 248 w 284"/>
                <a:gd name="T87" fmla="*/ 139 h 297"/>
                <a:gd name="T88" fmla="*/ 261 w 284"/>
                <a:gd name="T89" fmla="*/ 133 h 297"/>
                <a:gd name="T90" fmla="*/ 242 w 284"/>
                <a:gd name="T91" fmla="*/ 74 h 297"/>
                <a:gd name="T92" fmla="*/ 226 w 284"/>
                <a:gd name="T93" fmla="*/ 7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4" h="297">
                  <a:moveTo>
                    <a:pt x="219" y="49"/>
                  </a:moveTo>
                  <a:cubicBezTo>
                    <a:pt x="248" y="44"/>
                    <a:pt x="254" y="47"/>
                    <a:pt x="263" y="75"/>
                  </a:cubicBezTo>
                  <a:cubicBezTo>
                    <a:pt x="267" y="87"/>
                    <a:pt x="271" y="100"/>
                    <a:pt x="275" y="112"/>
                  </a:cubicBezTo>
                  <a:cubicBezTo>
                    <a:pt x="284" y="140"/>
                    <a:pt x="282" y="147"/>
                    <a:pt x="254" y="159"/>
                  </a:cubicBezTo>
                  <a:cubicBezTo>
                    <a:pt x="258" y="171"/>
                    <a:pt x="262" y="182"/>
                    <a:pt x="265" y="194"/>
                  </a:cubicBezTo>
                  <a:cubicBezTo>
                    <a:pt x="269" y="207"/>
                    <a:pt x="266" y="212"/>
                    <a:pt x="252" y="212"/>
                  </a:cubicBezTo>
                  <a:cubicBezTo>
                    <a:pt x="243" y="212"/>
                    <a:pt x="234" y="212"/>
                    <a:pt x="225" y="211"/>
                  </a:cubicBezTo>
                  <a:cubicBezTo>
                    <a:pt x="222" y="210"/>
                    <a:pt x="219" y="205"/>
                    <a:pt x="215" y="202"/>
                  </a:cubicBezTo>
                  <a:cubicBezTo>
                    <a:pt x="219" y="199"/>
                    <a:pt x="222" y="194"/>
                    <a:pt x="226" y="193"/>
                  </a:cubicBezTo>
                  <a:cubicBezTo>
                    <a:pt x="231" y="191"/>
                    <a:pt x="236" y="192"/>
                    <a:pt x="244" y="191"/>
                  </a:cubicBezTo>
                  <a:cubicBezTo>
                    <a:pt x="226" y="137"/>
                    <a:pt x="209" y="84"/>
                    <a:pt x="191" y="29"/>
                  </a:cubicBezTo>
                  <a:cubicBezTo>
                    <a:pt x="178" y="39"/>
                    <a:pt x="167" y="47"/>
                    <a:pt x="155" y="55"/>
                  </a:cubicBezTo>
                  <a:cubicBezTo>
                    <a:pt x="131" y="73"/>
                    <a:pt x="107" y="91"/>
                    <a:pt x="83" y="109"/>
                  </a:cubicBezTo>
                  <a:cubicBezTo>
                    <a:pt x="75" y="114"/>
                    <a:pt x="73" y="119"/>
                    <a:pt x="77" y="128"/>
                  </a:cubicBezTo>
                  <a:cubicBezTo>
                    <a:pt x="83" y="146"/>
                    <a:pt x="88" y="164"/>
                    <a:pt x="94" y="181"/>
                  </a:cubicBezTo>
                  <a:cubicBezTo>
                    <a:pt x="96" y="185"/>
                    <a:pt x="103" y="190"/>
                    <a:pt x="108" y="191"/>
                  </a:cubicBezTo>
                  <a:cubicBezTo>
                    <a:pt x="129" y="192"/>
                    <a:pt x="150" y="191"/>
                    <a:pt x="172" y="193"/>
                  </a:cubicBezTo>
                  <a:cubicBezTo>
                    <a:pt x="177" y="193"/>
                    <a:pt x="187" y="198"/>
                    <a:pt x="187" y="201"/>
                  </a:cubicBezTo>
                  <a:cubicBezTo>
                    <a:pt x="188" y="212"/>
                    <a:pt x="179" y="211"/>
                    <a:pt x="171" y="211"/>
                  </a:cubicBezTo>
                  <a:cubicBezTo>
                    <a:pt x="155" y="211"/>
                    <a:pt x="140" y="211"/>
                    <a:pt x="122" y="211"/>
                  </a:cubicBezTo>
                  <a:cubicBezTo>
                    <a:pt x="130" y="228"/>
                    <a:pt x="137" y="243"/>
                    <a:pt x="145" y="257"/>
                  </a:cubicBezTo>
                  <a:cubicBezTo>
                    <a:pt x="152" y="269"/>
                    <a:pt x="150" y="276"/>
                    <a:pt x="137" y="280"/>
                  </a:cubicBezTo>
                  <a:cubicBezTo>
                    <a:pt x="88" y="295"/>
                    <a:pt x="101" y="297"/>
                    <a:pt x="78" y="256"/>
                  </a:cubicBezTo>
                  <a:cubicBezTo>
                    <a:pt x="75" y="250"/>
                    <a:pt x="71" y="244"/>
                    <a:pt x="69" y="238"/>
                  </a:cubicBezTo>
                  <a:cubicBezTo>
                    <a:pt x="64" y="227"/>
                    <a:pt x="59" y="219"/>
                    <a:pt x="45" y="226"/>
                  </a:cubicBezTo>
                  <a:cubicBezTo>
                    <a:pt x="37" y="229"/>
                    <a:pt x="32" y="225"/>
                    <a:pt x="29" y="217"/>
                  </a:cubicBezTo>
                  <a:cubicBezTo>
                    <a:pt x="20" y="190"/>
                    <a:pt x="12" y="164"/>
                    <a:pt x="3" y="137"/>
                  </a:cubicBezTo>
                  <a:cubicBezTo>
                    <a:pt x="0" y="129"/>
                    <a:pt x="0" y="121"/>
                    <a:pt x="10" y="119"/>
                  </a:cubicBezTo>
                  <a:cubicBezTo>
                    <a:pt x="68" y="107"/>
                    <a:pt x="106" y="64"/>
                    <a:pt x="152" y="33"/>
                  </a:cubicBezTo>
                  <a:cubicBezTo>
                    <a:pt x="163" y="25"/>
                    <a:pt x="174" y="16"/>
                    <a:pt x="186" y="8"/>
                  </a:cubicBezTo>
                  <a:cubicBezTo>
                    <a:pt x="197" y="0"/>
                    <a:pt x="202" y="2"/>
                    <a:pt x="207" y="15"/>
                  </a:cubicBezTo>
                  <a:cubicBezTo>
                    <a:pt x="211" y="26"/>
                    <a:pt x="215" y="38"/>
                    <a:pt x="219" y="49"/>
                  </a:cubicBezTo>
                  <a:close/>
                  <a:moveTo>
                    <a:pt x="55" y="125"/>
                  </a:moveTo>
                  <a:cubicBezTo>
                    <a:pt x="44" y="129"/>
                    <a:pt x="34" y="132"/>
                    <a:pt x="23" y="136"/>
                  </a:cubicBezTo>
                  <a:cubicBezTo>
                    <a:pt x="31" y="160"/>
                    <a:pt x="39" y="182"/>
                    <a:pt x="46" y="205"/>
                  </a:cubicBezTo>
                  <a:cubicBezTo>
                    <a:pt x="58" y="201"/>
                    <a:pt x="67" y="198"/>
                    <a:pt x="77" y="194"/>
                  </a:cubicBezTo>
                  <a:cubicBezTo>
                    <a:pt x="70" y="171"/>
                    <a:pt x="62" y="149"/>
                    <a:pt x="55" y="125"/>
                  </a:cubicBezTo>
                  <a:close/>
                  <a:moveTo>
                    <a:pt x="125" y="261"/>
                  </a:moveTo>
                  <a:cubicBezTo>
                    <a:pt x="118" y="248"/>
                    <a:pt x="111" y="235"/>
                    <a:pt x="105" y="223"/>
                  </a:cubicBezTo>
                  <a:cubicBezTo>
                    <a:pt x="97" y="207"/>
                    <a:pt x="96" y="207"/>
                    <a:pt x="80" y="217"/>
                  </a:cubicBezTo>
                  <a:cubicBezTo>
                    <a:pt x="87" y="229"/>
                    <a:pt x="94" y="241"/>
                    <a:pt x="99" y="254"/>
                  </a:cubicBezTo>
                  <a:cubicBezTo>
                    <a:pt x="104" y="267"/>
                    <a:pt x="112" y="271"/>
                    <a:pt x="125" y="261"/>
                  </a:cubicBezTo>
                  <a:close/>
                  <a:moveTo>
                    <a:pt x="226" y="71"/>
                  </a:moveTo>
                  <a:cubicBezTo>
                    <a:pt x="233" y="93"/>
                    <a:pt x="240" y="116"/>
                    <a:pt x="248" y="139"/>
                  </a:cubicBezTo>
                  <a:cubicBezTo>
                    <a:pt x="253" y="137"/>
                    <a:pt x="257" y="135"/>
                    <a:pt x="261" y="133"/>
                  </a:cubicBezTo>
                  <a:cubicBezTo>
                    <a:pt x="254" y="113"/>
                    <a:pt x="248" y="94"/>
                    <a:pt x="242" y="74"/>
                  </a:cubicBezTo>
                  <a:cubicBezTo>
                    <a:pt x="239" y="64"/>
                    <a:pt x="234" y="65"/>
                    <a:pt x="22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id="{A4B812A0-B839-4AE5-85AD-1B22EBA19EBF}"/>
              </a:ext>
            </a:extLst>
          </p:cNvPr>
          <p:cNvSpPr/>
          <p:nvPr/>
        </p:nvSpPr>
        <p:spPr>
          <a:xfrm>
            <a:off x="552173" y="471941"/>
            <a:ext cx="45265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竞品分析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046921A-4059-4850-BDDD-EA01FAE0A3A9}"/>
              </a:ext>
            </a:extLst>
          </p:cNvPr>
          <p:cNvGrpSpPr>
            <a:grpSpLocks noChangeAspect="1"/>
          </p:cNvGrpSpPr>
          <p:nvPr/>
        </p:nvGrpSpPr>
        <p:grpSpPr>
          <a:xfrm>
            <a:off x="3659737" y="3842204"/>
            <a:ext cx="370378" cy="352800"/>
            <a:chOff x="33282633" y="5009199"/>
            <a:chExt cx="2534231" cy="2413952"/>
          </a:xfrm>
          <a:solidFill>
            <a:schemeClr val="bg1"/>
          </a:solidFill>
        </p:grpSpPr>
        <p:sp>
          <p:nvSpPr>
            <p:cNvPr id="87" name="Freeform 5">
              <a:extLst>
                <a:ext uri="{FF2B5EF4-FFF2-40B4-BE49-F238E27FC236}">
                  <a16:creationId xmlns:a16="http://schemas.microsoft.com/office/drawing/2014/main" id="{BE20A361-A2DC-41C8-8737-808006F42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82633" y="5009199"/>
              <a:ext cx="2534231" cy="2413952"/>
            </a:xfrm>
            <a:custGeom>
              <a:avLst/>
              <a:gdLst>
                <a:gd name="T0" fmla="*/ 2044 w 2062"/>
                <a:gd name="T1" fmla="*/ 1078 h 1966"/>
                <a:gd name="T2" fmla="*/ 1811 w 2062"/>
                <a:gd name="T3" fmla="*/ 587 h 1966"/>
                <a:gd name="T4" fmla="*/ 1416 w 2062"/>
                <a:gd name="T5" fmla="*/ 370 h 1966"/>
                <a:gd name="T6" fmla="*/ 1416 w 2062"/>
                <a:gd name="T7" fmla="*/ 268 h 1966"/>
                <a:gd name="T8" fmla="*/ 1519 w 2062"/>
                <a:gd name="T9" fmla="*/ 136 h 1966"/>
                <a:gd name="T10" fmla="*/ 1383 w 2062"/>
                <a:gd name="T11" fmla="*/ 0 h 1966"/>
                <a:gd name="T12" fmla="*/ 1095 w 2062"/>
                <a:gd name="T13" fmla="*/ 0 h 1966"/>
                <a:gd name="T14" fmla="*/ 959 w 2062"/>
                <a:gd name="T15" fmla="*/ 136 h 1966"/>
                <a:gd name="T16" fmla="*/ 1063 w 2062"/>
                <a:gd name="T17" fmla="*/ 268 h 1966"/>
                <a:gd name="T18" fmla="*/ 1063 w 2062"/>
                <a:gd name="T19" fmla="*/ 370 h 1966"/>
                <a:gd name="T20" fmla="*/ 669 w 2062"/>
                <a:gd name="T21" fmla="*/ 587 h 1966"/>
                <a:gd name="T22" fmla="*/ 601 w 2062"/>
                <a:gd name="T23" fmla="*/ 664 h 1966"/>
                <a:gd name="T24" fmla="*/ 598 w 2062"/>
                <a:gd name="T25" fmla="*/ 664 h 1966"/>
                <a:gd name="T26" fmla="*/ 313 w 2062"/>
                <a:gd name="T27" fmla="*/ 664 h 1966"/>
                <a:gd name="T28" fmla="*/ 273 w 2062"/>
                <a:gd name="T29" fmla="*/ 704 h 1966"/>
                <a:gd name="T30" fmla="*/ 313 w 2062"/>
                <a:gd name="T31" fmla="*/ 744 h 1966"/>
                <a:gd name="T32" fmla="*/ 546 w 2062"/>
                <a:gd name="T33" fmla="*/ 744 h 1966"/>
                <a:gd name="T34" fmla="*/ 475 w 2062"/>
                <a:gd name="T35" fmla="*/ 897 h 1966"/>
                <a:gd name="T36" fmla="*/ 40 w 2062"/>
                <a:gd name="T37" fmla="*/ 897 h 1966"/>
                <a:gd name="T38" fmla="*/ 0 w 2062"/>
                <a:gd name="T39" fmla="*/ 937 h 1966"/>
                <a:gd name="T40" fmla="*/ 40 w 2062"/>
                <a:gd name="T41" fmla="*/ 977 h 1966"/>
                <a:gd name="T42" fmla="*/ 453 w 2062"/>
                <a:gd name="T43" fmla="*/ 977 h 1966"/>
                <a:gd name="T44" fmla="*/ 433 w 2062"/>
                <a:gd name="T45" fmla="*/ 1131 h 1966"/>
                <a:gd name="T46" fmla="*/ 256 w 2062"/>
                <a:gd name="T47" fmla="*/ 1131 h 1966"/>
                <a:gd name="T48" fmla="*/ 216 w 2062"/>
                <a:gd name="T49" fmla="*/ 1171 h 1966"/>
                <a:gd name="T50" fmla="*/ 256 w 2062"/>
                <a:gd name="T51" fmla="*/ 1211 h 1966"/>
                <a:gd name="T52" fmla="*/ 434 w 2062"/>
                <a:gd name="T53" fmla="*/ 1211 h 1966"/>
                <a:gd name="T54" fmla="*/ 459 w 2062"/>
                <a:gd name="T55" fmla="*/ 1365 h 1966"/>
                <a:gd name="T56" fmla="*/ 200 w 2062"/>
                <a:gd name="T57" fmla="*/ 1365 h 1966"/>
                <a:gd name="T58" fmla="*/ 160 w 2062"/>
                <a:gd name="T59" fmla="*/ 1405 h 1966"/>
                <a:gd name="T60" fmla="*/ 200 w 2062"/>
                <a:gd name="T61" fmla="*/ 1445 h 1966"/>
                <a:gd name="T62" fmla="*/ 485 w 2062"/>
                <a:gd name="T63" fmla="*/ 1445 h 1966"/>
                <a:gd name="T64" fmla="*/ 669 w 2062"/>
                <a:gd name="T65" fmla="*/ 1729 h 1966"/>
                <a:gd name="T66" fmla="*/ 1160 w 2062"/>
                <a:gd name="T67" fmla="*/ 1962 h 1966"/>
                <a:gd name="T68" fmla="*/ 1239 w 2062"/>
                <a:gd name="T69" fmla="*/ 1966 h 1966"/>
                <a:gd name="T70" fmla="*/ 1680 w 2062"/>
                <a:gd name="T71" fmla="*/ 1836 h 1966"/>
                <a:gd name="T72" fmla="*/ 1692 w 2062"/>
                <a:gd name="T73" fmla="*/ 1780 h 1966"/>
                <a:gd name="T74" fmla="*/ 1637 w 2062"/>
                <a:gd name="T75" fmla="*/ 1769 h 1966"/>
                <a:gd name="T76" fmla="*/ 725 w 2062"/>
                <a:gd name="T77" fmla="*/ 1673 h 1966"/>
                <a:gd name="T78" fmla="*/ 725 w 2062"/>
                <a:gd name="T79" fmla="*/ 643 h 1966"/>
                <a:gd name="T80" fmla="*/ 1755 w 2062"/>
                <a:gd name="T81" fmla="*/ 643 h 1966"/>
                <a:gd name="T82" fmla="*/ 1851 w 2062"/>
                <a:gd name="T83" fmla="*/ 1554 h 1966"/>
                <a:gd name="T84" fmla="*/ 1863 w 2062"/>
                <a:gd name="T85" fmla="*/ 1609 h 1966"/>
                <a:gd name="T86" fmla="*/ 1918 w 2062"/>
                <a:gd name="T87" fmla="*/ 1597 h 1966"/>
                <a:gd name="T88" fmla="*/ 2044 w 2062"/>
                <a:gd name="T89" fmla="*/ 1078 h 1966"/>
                <a:gd name="T90" fmla="*/ 1039 w 2062"/>
                <a:gd name="T91" fmla="*/ 136 h 1966"/>
                <a:gd name="T92" fmla="*/ 1095 w 2062"/>
                <a:gd name="T93" fmla="*/ 80 h 1966"/>
                <a:gd name="T94" fmla="*/ 1383 w 2062"/>
                <a:gd name="T95" fmla="*/ 80 h 1966"/>
                <a:gd name="T96" fmla="*/ 1439 w 2062"/>
                <a:gd name="T97" fmla="*/ 136 h 1966"/>
                <a:gd name="T98" fmla="*/ 1383 w 2062"/>
                <a:gd name="T99" fmla="*/ 192 h 1966"/>
                <a:gd name="T100" fmla="*/ 1376 w 2062"/>
                <a:gd name="T101" fmla="*/ 192 h 1966"/>
                <a:gd name="T102" fmla="*/ 1103 w 2062"/>
                <a:gd name="T103" fmla="*/ 192 h 1966"/>
                <a:gd name="T104" fmla="*/ 1095 w 2062"/>
                <a:gd name="T105" fmla="*/ 192 h 1966"/>
                <a:gd name="T106" fmla="*/ 1039 w 2062"/>
                <a:gd name="T107" fmla="*/ 136 h 1966"/>
                <a:gd name="T108" fmla="*/ 1143 w 2062"/>
                <a:gd name="T109" fmla="*/ 356 h 1966"/>
                <a:gd name="T110" fmla="*/ 1143 w 2062"/>
                <a:gd name="T111" fmla="*/ 272 h 1966"/>
                <a:gd name="T112" fmla="*/ 1336 w 2062"/>
                <a:gd name="T113" fmla="*/ 272 h 1966"/>
                <a:gd name="T114" fmla="*/ 1336 w 2062"/>
                <a:gd name="T115" fmla="*/ 356 h 1966"/>
                <a:gd name="T116" fmla="*/ 1143 w 2062"/>
                <a:gd name="T117" fmla="*/ 356 h 1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2" h="1966">
                  <a:moveTo>
                    <a:pt x="2044" y="1078"/>
                  </a:moveTo>
                  <a:cubicBezTo>
                    <a:pt x="2026" y="893"/>
                    <a:pt x="1943" y="718"/>
                    <a:pt x="1811" y="587"/>
                  </a:cubicBezTo>
                  <a:cubicBezTo>
                    <a:pt x="1699" y="474"/>
                    <a:pt x="1561" y="402"/>
                    <a:pt x="1416" y="370"/>
                  </a:cubicBezTo>
                  <a:cubicBezTo>
                    <a:pt x="1416" y="268"/>
                    <a:pt x="1416" y="268"/>
                    <a:pt x="1416" y="268"/>
                  </a:cubicBezTo>
                  <a:cubicBezTo>
                    <a:pt x="1475" y="253"/>
                    <a:pt x="1519" y="200"/>
                    <a:pt x="1519" y="136"/>
                  </a:cubicBezTo>
                  <a:cubicBezTo>
                    <a:pt x="1519" y="61"/>
                    <a:pt x="1458" y="0"/>
                    <a:pt x="1383" y="0"/>
                  </a:cubicBezTo>
                  <a:cubicBezTo>
                    <a:pt x="1095" y="0"/>
                    <a:pt x="1095" y="0"/>
                    <a:pt x="1095" y="0"/>
                  </a:cubicBezTo>
                  <a:cubicBezTo>
                    <a:pt x="1020" y="0"/>
                    <a:pt x="959" y="61"/>
                    <a:pt x="959" y="136"/>
                  </a:cubicBezTo>
                  <a:cubicBezTo>
                    <a:pt x="959" y="200"/>
                    <a:pt x="1003" y="253"/>
                    <a:pt x="1063" y="268"/>
                  </a:cubicBezTo>
                  <a:cubicBezTo>
                    <a:pt x="1063" y="370"/>
                    <a:pt x="1063" y="370"/>
                    <a:pt x="1063" y="370"/>
                  </a:cubicBezTo>
                  <a:cubicBezTo>
                    <a:pt x="918" y="402"/>
                    <a:pt x="781" y="474"/>
                    <a:pt x="669" y="587"/>
                  </a:cubicBezTo>
                  <a:cubicBezTo>
                    <a:pt x="644" y="611"/>
                    <a:pt x="621" y="637"/>
                    <a:pt x="601" y="664"/>
                  </a:cubicBezTo>
                  <a:cubicBezTo>
                    <a:pt x="600" y="664"/>
                    <a:pt x="599" y="664"/>
                    <a:pt x="598" y="664"/>
                  </a:cubicBezTo>
                  <a:cubicBezTo>
                    <a:pt x="313" y="664"/>
                    <a:pt x="313" y="664"/>
                    <a:pt x="313" y="664"/>
                  </a:cubicBezTo>
                  <a:cubicBezTo>
                    <a:pt x="291" y="664"/>
                    <a:pt x="273" y="681"/>
                    <a:pt x="273" y="704"/>
                  </a:cubicBezTo>
                  <a:cubicBezTo>
                    <a:pt x="273" y="726"/>
                    <a:pt x="291" y="744"/>
                    <a:pt x="313" y="744"/>
                  </a:cubicBezTo>
                  <a:cubicBezTo>
                    <a:pt x="546" y="744"/>
                    <a:pt x="546" y="744"/>
                    <a:pt x="546" y="744"/>
                  </a:cubicBezTo>
                  <a:cubicBezTo>
                    <a:pt x="517" y="793"/>
                    <a:pt x="493" y="844"/>
                    <a:pt x="475" y="897"/>
                  </a:cubicBezTo>
                  <a:cubicBezTo>
                    <a:pt x="40" y="897"/>
                    <a:pt x="40" y="897"/>
                    <a:pt x="40" y="897"/>
                  </a:cubicBezTo>
                  <a:cubicBezTo>
                    <a:pt x="18" y="897"/>
                    <a:pt x="0" y="915"/>
                    <a:pt x="0" y="937"/>
                  </a:cubicBezTo>
                  <a:cubicBezTo>
                    <a:pt x="0" y="959"/>
                    <a:pt x="18" y="977"/>
                    <a:pt x="40" y="977"/>
                  </a:cubicBezTo>
                  <a:cubicBezTo>
                    <a:pt x="453" y="977"/>
                    <a:pt x="453" y="977"/>
                    <a:pt x="453" y="977"/>
                  </a:cubicBezTo>
                  <a:cubicBezTo>
                    <a:pt x="441" y="1028"/>
                    <a:pt x="435" y="1079"/>
                    <a:pt x="433" y="1131"/>
                  </a:cubicBezTo>
                  <a:cubicBezTo>
                    <a:pt x="256" y="1131"/>
                    <a:pt x="256" y="1131"/>
                    <a:pt x="256" y="1131"/>
                  </a:cubicBezTo>
                  <a:cubicBezTo>
                    <a:pt x="234" y="1131"/>
                    <a:pt x="216" y="1149"/>
                    <a:pt x="216" y="1171"/>
                  </a:cubicBezTo>
                  <a:cubicBezTo>
                    <a:pt x="216" y="1193"/>
                    <a:pt x="234" y="1211"/>
                    <a:pt x="256" y="1211"/>
                  </a:cubicBezTo>
                  <a:cubicBezTo>
                    <a:pt x="434" y="1211"/>
                    <a:pt x="434" y="1211"/>
                    <a:pt x="434" y="1211"/>
                  </a:cubicBezTo>
                  <a:cubicBezTo>
                    <a:pt x="438" y="1263"/>
                    <a:pt x="446" y="1314"/>
                    <a:pt x="459" y="1365"/>
                  </a:cubicBezTo>
                  <a:cubicBezTo>
                    <a:pt x="200" y="1365"/>
                    <a:pt x="200" y="1365"/>
                    <a:pt x="200" y="1365"/>
                  </a:cubicBezTo>
                  <a:cubicBezTo>
                    <a:pt x="178" y="1365"/>
                    <a:pt x="160" y="1383"/>
                    <a:pt x="160" y="1405"/>
                  </a:cubicBezTo>
                  <a:cubicBezTo>
                    <a:pt x="160" y="1427"/>
                    <a:pt x="178" y="1445"/>
                    <a:pt x="200" y="1445"/>
                  </a:cubicBezTo>
                  <a:cubicBezTo>
                    <a:pt x="485" y="1445"/>
                    <a:pt x="485" y="1445"/>
                    <a:pt x="485" y="1445"/>
                  </a:cubicBezTo>
                  <a:cubicBezTo>
                    <a:pt x="524" y="1549"/>
                    <a:pt x="585" y="1646"/>
                    <a:pt x="669" y="1729"/>
                  </a:cubicBezTo>
                  <a:cubicBezTo>
                    <a:pt x="800" y="1861"/>
                    <a:pt x="975" y="1944"/>
                    <a:pt x="1160" y="1962"/>
                  </a:cubicBezTo>
                  <a:cubicBezTo>
                    <a:pt x="1187" y="1965"/>
                    <a:pt x="1213" y="1966"/>
                    <a:pt x="1239" y="1966"/>
                  </a:cubicBezTo>
                  <a:cubicBezTo>
                    <a:pt x="1396" y="1966"/>
                    <a:pt x="1550" y="1921"/>
                    <a:pt x="1680" y="1836"/>
                  </a:cubicBezTo>
                  <a:cubicBezTo>
                    <a:pt x="1699" y="1824"/>
                    <a:pt x="1704" y="1799"/>
                    <a:pt x="1692" y="1780"/>
                  </a:cubicBezTo>
                  <a:cubicBezTo>
                    <a:pt x="1680" y="1762"/>
                    <a:pt x="1655" y="1757"/>
                    <a:pt x="1637" y="1769"/>
                  </a:cubicBezTo>
                  <a:cubicBezTo>
                    <a:pt x="1350" y="1955"/>
                    <a:pt x="967" y="1915"/>
                    <a:pt x="725" y="1673"/>
                  </a:cubicBezTo>
                  <a:cubicBezTo>
                    <a:pt x="441" y="1389"/>
                    <a:pt x="441" y="927"/>
                    <a:pt x="725" y="643"/>
                  </a:cubicBezTo>
                  <a:cubicBezTo>
                    <a:pt x="1009" y="359"/>
                    <a:pt x="1471" y="359"/>
                    <a:pt x="1755" y="643"/>
                  </a:cubicBezTo>
                  <a:cubicBezTo>
                    <a:pt x="1996" y="885"/>
                    <a:pt x="2037" y="1268"/>
                    <a:pt x="1851" y="1554"/>
                  </a:cubicBezTo>
                  <a:cubicBezTo>
                    <a:pt x="1839" y="1572"/>
                    <a:pt x="1844" y="1597"/>
                    <a:pt x="1863" y="1609"/>
                  </a:cubicBezTo>
                  <a:cubicBezTo>
                    <a:pt x="1881" y="1621"/>
                    <a:pt x="1906" y="1616"/>
                    <a:pt x="1918" y="1597"/>
                  </a:cubicBezTo>
                  <a:cubicBezTo>
                    <a:pt x="2017" y="1445"/>
                    <a:pt x="2062" y="1260"/>
                    <a:pt x="2044" y="1078"/>
                  </a:cubicBezTo>
                  <a:close/>
                  <a:moveTo>
                    <a:pt x="1039" y="136"/>
                  </a:moveTo>
                  <a:cubicBezTo>
                    <a:pt x="1039" y="105"/>
                    <a:pt x="1065" y="80"/>
                    <a:pt x="1095" y="80"/>
                  </a:cubicBezTo>
                  <a:cubicBezTo>
                    <a:pt x="1383" y="80"/>
                    <a:pt x="1383" y="80"/>
                    <a:pt x="1383" y="80"/>
                  </a:cubicBezTo>
                  <a:cubicBezTo>
                    <a:pt x="1414" y="80"/>
                    <a:pt x="1439" y="105"/>
                    <a:pt x="1439" y="136"/>
                  </a:cubicBezTo>
                  <a:cubicBezTo>
                    <a:pt x="1439" y="167"/>
                    <a:pt x="1414" y="192"/>
                    <a:pt x="1383" y="192"/>
                  </a:cubicBezTo>
                  <a:cubicBezTo>
                    <a:pt x="1376" y="192"/>
                    <a:pt x="1376" y="192"/>
                    <a:pt x="1376" y="192"/>
                  </a:cubicBezTo>
                  <a:cubicBezTo>
                    <a:pt x="1103" y="192"/>
                    <a:pt x="1103" y="192"/>
                    <a:pt x="1103" y="192"/>
                  </a:cubicBezTo>
                  <a:cubicBezTo>
                    <a:pt x="1095" y="192"/>
                    <a:pt x="1095" y="192"/>
                    <a:pt x="1095" y="192"/>
                  </a:cubicBezTo>
                  <a:cubicBezTo>
                    <a:pt x="1065" y="192"/>
                    <a:pt x="1039" y="167"/>
                    <a:pt x="1039" y="136"/>
                  </a:cubicBezTo>
                  <a:close/>
                  <a:moveTo>
                    <a:pt x="1143" y="356"/>
                  </a:moveTo>
                  <a:cubicBezTo>
                    <a:pt x="1143" y="272"/>
                    <a:pt x="1143" y="272"/>
                    <a:pt x="1143" y="272"/>
                  </a:cubicBezTo>
                  <a:cubicBezTo>
                    <a:pt x="1336" y="272"/>
                    <a:pt x="1336" y="272"/>
                    <a:pt x="1336" y="272"/>
                  </a:cubicBezTo>
                  <a:cubicBezTo>
                    <a:pt x="1336" y="356"/>
                    <a:pt x="1336" y="356"/>
                    <a:pt x="1336" y="356"/>
                  </a:cubicBezTo>
                  <a:cubicBezTo>
                    <a:pt x="1272" y="348"/>
                    <a:pt x="1207" y="348"/>
                    <a:pt x="1143" y="3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3AB6A81C-DE09-4455-A9BF-69F783F3D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24649" y="7048716"/>
              <a:ext cx="98315" cy="98315"/>
            </a:xfrm>
            <a:custGeom>
              <a:avLst/>
              <a:gdLst>
                <a:gd name="T0" fmla="*/ 40 w 80"/>
                <a:gd name="T1" fmla="*/ 0 h 80"/>
                <a:gd name="T2" fmla="*/ 12 w 80"/>
                <a:gd name="T3" fmla="*/ 12 h 80"/>
                <a:gd name="T4" fmla="*/ 0 w 80"/>
                <a:gd name="T5" fmla="*/ 40 h 80"/>
                <a:gd name="T6" fmla="*/ 12 w 80"/>
                <a:gd name="T7" fmla="*/ 68 h 80"/>
                <a:gd name="T8" fmla="*/ 40 w 80"/>
                <a:gd name="T9" fmla="*/ 80 h 80"/>
                <a:gd name="T10" fmla="*/ 68 w 80"/>
                <a:gd name="T11" fmla="*/ 68 h 80"/>
                <a:gd name="T12" fmla="*/ 80 w 80"/>
                <a:gd name="T13" fmla="*/ 40 h 80"/>
                <a:gd name="T14" fmla="*/ 68 w 80"/>
                <a:gd name="T15" fmla="*/ 12 h 80"/>
                <a:gd name="T16" fmla="*/ 40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0" y="0"/>
                    <a:pt x="19" y="4"/>
                    <a:pt x="12" y="12"/>
                  </a:cubicBezTo>
                  <a:cubicBezTo>
                    <a:pt x="4" y="19"/>
                    <a:pt x="0" y="30"/>
                    <a:pt x="0" y="40"/>
                  </a:cubicBezTo>
                  <a:cubicBezTo>
                    <a:pt x="0" y="51"/>
                    <a:pt x="4" y="61"/>
                    <a:pt x="12" y="68"/>
                  </a:cubicBezTo>
                  <a:cubicBezTo>
                    <a:pt x="19" y="76"/>
                    <a:pt x="30" y="80"/>
                    <a:pt x="40" y="80"/>
                  </a:cubicBezTo>
                  <a:cubicBezTo>
                    <a:pt x="51" y="80"/>
                    <a:pt x="61" y="76"/>
                    <a:pt x="68" y="68"/>
                  </a:cubicBezTo>
                  <a:cubicBezTo>
                    <a:pt x="76" y="61"/>
                    <a:pt x="80" y="51"/>
                    <a:pt x="80" y="40"/>
                  </a:cubicBezTo>
                  <a:cubicBezTo>
                    <a:pt x="80" y="30"/>
                    <a:pt x="76" y="19"/>
                    <a:pt x="68" y="12"/>
                  </a:cubicBezTo>
                  <a:cubicBezTo>
                    <a:pt x="61" y="4"/>
                    <a:pt x="51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89" name="Freeform 7">
              <a:extLst>
                <a:ext uri="{FF2B5EF4-FFF2-40B4-BE49-F238E27FC236}">
                  <a16:creationId xmlns:a16="http://schemas.microsoft.com/office/drawing/2014/main" id="{85EEEB77-4F11-459D-A043-26F2874F0E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43007" y="5669166"/>
              <a:ext cx="1527023" cy="1523886"/>
            </a:xfrm>
            <a:custGeom>
              <a:avLst/>
              <a:gdLst>
                <a:gd name="T0" fmla="*/ 621 w 1242"/>
                <a:gd name="T1" fmla="*/ 0 h 1241"/>
                <a:gd name="T2" fmla="*/ 0 w 1242"/>
                <a:gd name="T3" fmla="*/ 621 h 1241"/>
                <a:gd name="T4" fmla="*/ 621 w 1242"/>
                <a:gd name="T5" fmla="*/ 1241 h 1241"/>
                <a:gd name="T6" fmla="*/ 1242 w 1242"/>
                <a:gd name="T7" fmla="*/ 621 h 1241"/>
                <a:gd name="T8" fmla="*/ 621 w 1242"/>
                <a:gd name="T9" fmla="*/ 0 h 1241"/>
                <a:gd name="T10" fmla="*/ 621 w 1242"/>
                <a:gd name="T11" fmla="*/ 1161 h 1241"/>
                <a:gd name="T12" fmla="*/ 80 w 1242"/>
                <a:gd name="T13" fmla="*/ 621 h 1241"/>
                <a:gd name="T14" fmla="*/ 621 w 1242"/>
                <a:gd name="T15" fmla="*/ 80 h 1241"/>
                <a:gd name="T16" fmla="*/ 1162 w 1242"/>
                <a:gd name="T17" fmla="*/ 621 h 1241"/>
                <a:gd name="T18" fmla="*/ 621 w 1242"/>
                <a:gd name="T19" fmla="*/ 116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2" h="1241">
                  <a:moveTo>
                    <a:pt x="621" y="0"/>
                  </a:moveTo>
                  <a:cubicBezTo>
                    <a:pt x="279" y="0"/>
                    <a:pt x="0" y="279"/>
                    <a:pt x="0" y="621"/>
                  </a:cubicBezTo>
                  <a:cubicBezTo>
                    <a:pt x="0" y="963"/>
                    <a:pt x="279" y="1241"/>
                    <a:pt x="621" y="1241"/>
                  </a:cubicBezTo>
                  <a:cubicBezTo>
                    <a:pt x="963" y="1241"/>
                    <a:pt x="1242" y="963"/>
                    <a:pt x="1242" y="621"/>
                  </a:cubicBezTo>
                  <a:cubicBezTo>
                    <a:pt x="1242" y="279"/>
                    <a:pt x="963" y="0"/>
                    <a:pt x="621" y="0"/>
                  </a:cubicBezTo>
                  <a:close/>
                  <a:moveTo>
                    <a:pt x="621" y="1161"/>
                  </a:moveTo>
                  <a:cubicBezTo>
                    <a:pt x="323" y="1161"/>
                    <a:pt x="80" y="919"/>
                    <a:pt x="80" y="621"/>
                  </a:cubicBezTo>
                  <a:cubicBezTo>
                    <a:pt x="80" y="323"/>
                    <a:pt x="323" y="80"/>
                    <a:pt x="621" y="80"/>
                  </a:cubicBezTo>
                  <a:cubicBezTo>
                    <a:pt x="919" y="80"/>
                    <a:pt x="1162" y="323"/>
                    <a:pt x="1162" y="621"/>
                  </a:cubicBezTo>
                  <a:cubicBezTo>
                    <a:pt x="1162" y="919"/>
                    <a:pt x="919" y="1161"/>
                    <a:pt x="621" y="1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0" name="Freeform 8">
              <a:extLst>
                <a:ext uri="{FF2B5EF4-FFF2-40B4-BE49-F238E27FC236}">
                  <a16:creationId xmlns:a16="http://schemas.microsoft.com/office/drawing/2014/main" id="{98EF52EA-B27A-4D82-A643-7496322C5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40858" y="6032095"/>
              <a:ext cx="665196" cy="551193"/>
            </a:xfrm>
            <a:custGeom>
              <a:avLst/>
              <a:gdLst>
                <a:gd name="T0" fmla="*/ 469 w 541"/>
                <a:gd name="T1" fmla="*/ 15 h 449"/>
                <a:gd name="T2" fmla="*/ 271 w 541"/>
                <a:gd name="T3" fmla="*/ 213 h 449"/>
                <a:gd name="T4" fmla="*/ 216 w 541"/>
                <a:gd name="T5" fmla="*/ 201 h 449"/>
                <a:gd name="T6" fmla="*/ 161 w 541"/>
                <a:gd name="T7" fmla="*/ 213 h 449"/>
                <a:gd name="T8" fmla="*/ 72 w 541"/>
                <a:gd name="T9" fmla="*/ 125 h 449"/>
                <a:gd name="T10" fmla="*/ 16 w 541"/>
                <a:gd name="T11" fmla="*/ 125 h 449"/>
                <a:gd name="T12" fmla="*/ 16 w 541"/>
                <a:gd name="T13" fmla="*/ 181 h 449"/>
                <a:gd name="T14" fmla="*/ 105 w 541"/>
                <a:gd name="T15" fmla="*/ 270 h 449"/>
                <a:gd name="T16" fmla="*/ 92 w 541"/>
                <a:gd name="T17" fmla="*/ 325 h 449"/>
                <a:gd name="T18" fmla="*/ 216 w 541"/>
                <a:gd name="T19" fmla="*/ 449 h 449"/>
                <a:gd name="T20" fmla="*/ 340 w 541"/>
                <a:gd name="T21" fmla="*/ 325 h 449"/>
                <a:gd name="T22" fmla="*/ 328 w 541"/>
                <a:gd name="T23" fmla="*/ 270 h 449"/>
                <a:gd name="T24" fmla="*/ 520 w 541"/>
                <a:gd name="T25" fmla="*/ 78 h 449"/>
                <a:gd name="T26" fmla="*/ 520 w 541"/>
                <a:gd name="T27" fmla="*/ 78 h 449"/>
                <a:gd name="T28" fmla="*/ 526 w 541"/>
                <a:gd name="T29" fmla="*/ 72 h 449"/>
                <a:gd name="T30" fmla="*/ 526 w 541"/>
                <a:gd name="T31" fmla="*/ 15 h 449"/>
                <a:gd name="T32" fmla="*/ 469 w 541"/>
                <a:gd name="T33" fmla="*/ 15 h 449"/>
                <a:gd name="T34" fmla="*/ 216 w 541"/>
                <a:gd name="T35" fmla="*/ 369 h 449"/>
                <a:gd name="T36" fmla="*/ 172 w 541"/>
                <a:gd name="T37" fmla="*/ 325 h 449"/>
                <a:gd name="T38" fmla="*/ 216 w 541"/>
                <a:gd name="T39" fmla="*/ 281 h 449"/>
                <a:gd name="T40" fmla="*/ 260 w 541"/>
                <a:gd name="T41" fmla="*/ 325 h 449"/>
                <a:gd name="T42" fmla="*/ 216 w 541"/>
                <a:gd name="T43" fmla="*/ 36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1" h="449">
                  <a:moveTo>
                    <a:pt x="469" y="15"/>
                  </a:moveTo>
                  <a:cubicBezTo>
                    <a:pt x="271" y="213"/>
                    <a:pt x="271" y="213"/>
                    <a:pt x="271" y="213"/>
                  </a:cubicBezTo>
                  <a:cubicBezTo>
                    <a:pt x="254" y="205"/>
                    <a:pt x="236" y="201"/>
                    <a:pt x="216" y="201"/>
                  </a:cubicBezTo>
                  <a:cubicBezTo>
                    <a:pt x="196" y="201"/>
                    <a:pt x="178" y="205"/>
                    <a:pt x="161" y="213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57" y="109"/>
                    <a:pt x="32" y="109"/>
                    <a:pt x="16" y="125"/>
                  </a:cubicBezTo>
                  <a:cubicBezTo>
                    <a:pt x="0" y="140"/>
                    <a:pt x="0" y="166"/>
                    <a:pt x="16" y="181"/>
                  </a:cubicBezTo>
                  <a:cubicBezTo>
                    <a:pt x="105" y="270"/>
                    <a:pt x="105" y="270"/>
                    <a:pt x="105" y="270"/>
                  </a:cubicBezTo>
                  <a:cubicBezTo>
                    <a:pt x="96" y="287"/>
                    <a:pt x="92" y="305"/>
                    <a:pt x="92" y="325"/>
                  </a:cubicBezTo>
                  <a:cubicBezTo>
                    <a:pt x="92" y="394"/>
                    <a:pt x="147" y="449"/>
                    <a:pt x="216" y="449"/>
                  </a:cubicBezTo>
                  <a:cubicBezTo>
                    <a:pt x="285" y="449"/>
                    <a:pt x="340" y="394"/>
                    <a:pt x="340" y="325"/>
                  </a:cubicBezTo>
                  <a:cubicBezTo>
                    <a:pt x="340" y="305"/>
                    <a:pt x="336" y="287"/>
                    <a:pt x="328" y="270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20" y="78"/>
                    <a:pt x="520" y="78"/>
                    <a:pt x="520" y="78"/>
                  </a:cubicBezTo>
                  <a:cubicBezTo>
                    <a:pt x="526" y="72"/>
                    <a:pt x="526" y="72"/>
                    <a:pt x="526" y="72"/>
                  </a:cubicBezTo>
                  <a:cubicBezTo>
                    <a:pt x="541" y="56"/>
                    <a:pt x="541" y="31"/>
                    <a:pt x="526" y="15"/>
                  </a:cubicBezTo>
                  <a:cubicBezTo>
                    <a:pt x="510" y="0"/>
                    <a:pt x="485" y="0"/>
                    <a:pt x="469" y="15"/>
                  </a:cubicBezTo>
                  <a:close/>
                  <a:moveTo>
                    <a:pt x="216" y="369"/>
                  </a:moveTo>
                  <a:cubicBezTo>
                    <a:pt x="192" y="369"/>
                    <a:pt x="172" y="349"/>
                    <a:pt x="172" y="325"/>
                  </a:cubicBezTo>
                  <a:cubicBezTo>
                    <a:pt x="172" y="301"/>
                    <a:pt x="192" y="281"/>
                    <a:pt x="216" y="281"/>
                  </a:cubicBezTo>
                  <a:cubicBezTo>
                    <a:pt x="240" y="281"/>
                    <a:pt x="260" y="301"/>
                    <a:pt x="260" y="325"/>
                  </a:cubicBezTo>
                  <a:cubicBezTo>
                    <a:pt x="260" y="349"/>
                    <a:pt x="240" y="369"/>
                    <a:pt x="216" y="3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1" name="Freeform 9">
              <a:extLst>
                <a:ext uri="{FF2B5EF4-FFF2-40B4-BE49-F238E27FC236}">
                  <a16:creationId xmlns:a16="http://schemas.microsoft.com/office/drawing/2014/main" id="{867B6ADE-56BB-46E7-BAA2-BAB387F02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38478" y="6382474"/>
              <a:ext cx="143289" cy="98315"/>
            </a:xfrm>
            <a:custGeom>
              <a:avLst/>
              <a:gdLst>
                <a:gd name="T0" fmla="*/ 77 w 117"/>
                <a:gd name="T1" fmla="*/ 0 h 80"/>
                <a:gd name="T2" fmla="*/ 40 w 117"/>
                <a:gd name="T3" fmla="*/ 0 h 80"/>
                <a:gd name="T4" fmla="*/ 0 w 117"/>
                <a:gd name="T5" fmla="*/ 40 h 80"/>
                <a:gd name="T6" fmla="*/ 40 w 117"/>
                <a:gd name="T7" fmla="*/ 80 h 80"/>
                <a:gd name="T8" fmla="*/ 77 w 117"/>
                <a:gd name="T9" fmla="*/ 80 h 80"/>
                <a:gd name="T10" fmla="*/ 117 w 117"/>
                <a:gd name="T11" fmla="*/ 40 h 80"/>
                <a:gd name="T12" fmla="*/ 77 w 11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80">
                  <a:moveTo>
                    <a:pt x="77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0"/>
                    <a:pt x="40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99" y="80"/>
                    <a:pt x="117" y="63"/>
                    <a:pt x="117" y="40"/>
                  </a:cubicBezTo>
                  <a:cubicBezTo>
                    <a:pt x="117" y="18"/>
                    <a:pt x="9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2" name="Freeform 10">
              <a:extLst>
                <a:ext uri="{FF2B5EF4-FFF2-40B4-BE49-F238E27FC236}">
                  <a16:creationId xmlns:a16="http://schemas.microsoft.com/office/drawing/2014/main" id="{BA6FD5E0-0099-4568-9AF1-9A1882E0E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1270" y="6380382"/>
              <a:ext cx="144335" cy="98315"/>
            </a:xfrm>
            <a:custGeom>
              <a:avLst/>
              <a:gdLst>
                <a:gd name="T0" fmla="*/ 77 w 117"/>
                <a:gd name="T1" fmla="*/ 0 h 80"/>
                <a:gd name="T2" fmla="*/ 40 w 117"/>
                <a:gd name="T3" fmla="*/ 0 h 80"/>
                <a:gd name="T4" fmla="*/ 0 w 117"/>
                <a:gd name="T5" fmla="*/ 40 h 80"/>
                <a:gd name="T6" fmla="*/ 40 w 117"/>
                <a:gd name="T7" fmla="*/ 80 h 80"/>
                <a:gd name="T8" fmla="*/ 77 w 117"/>
                <a:gd name="T9" fmla="*/ 80 h 80"/>
                <a:gd name="T10" fmla="*/ 117 w 117"/>
                <a:gd name="T11" fmla="*/ 40 h 80"/>
                <a:gd name="T12" fmla="*/ 77 w 11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80">
                  <a:moveTo>
                    <a:pt x="77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0"/>
                    <a:pt x="40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99" y="80"/>
                    <a:pt x="117" y="63"/>
                    <a:pt x="117" y="40"/>
                  </a:cubicBezTo>
                  <a:cubicBezTo>
                    <a:pt x="117" y="18"/>
                    <a:pt x="9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3" name="Freeform 11">
              <a:extLst>
                <a:ext uri="{FF2B5EF4-FFF2-40B4-BE49-F238E27FC236}">
                  <a16:creationId xmlns:a16="http://schemas.microsoft.com/office/drawing/2014/main" id="{2C6B42A6-FE03-4F3C-AE2C-6901409F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8407" y="5856383"/>
              <a:ext cx="98315" cy="144335"/>
            </a:xfrm>
            <a:custGeom>
              <a:avLst/>
              <a:gdLst>
                <a:gd name="T0" fmla="*/ 40 w 80"/>
                <a:gd name="T1" fmla="*/ 117 h 117"/>
                <a:gd name="T2" fmla="*/ 80 w 80"/>
                <a:gd name="T3" fmla="*/ 77 h 117"/>
                <a:gd name="T4" fmla="*/ 80 w 80"/>
                <a:gd name="T5" fmla="*/ 40 h 117"/>
                <a:gd name="T6" fmla="*/ 40 w 80"/>
                <a:gd name="T7" fmla="*/ 0 h 117"/>
                <a:gd name="T8" fmla="*/ 0 w 80"/>
                <a:gd name="T9" fmla="*/ 40 h 117"/>
                <a:gd name="T10" fmla="*/ 0 w 80"/>
                <a:gd name="T11" fmla="*/ 77 h 117"/>
                <a:gd name="T12" fmla="*/ 40 w 80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17">
                  <a:moveTo>
                    <a:pt x="40" y="117"/>
                  </a:moveTo>
                  <a:cubicBezTo>
                    <a:pt x="62" y="117"/>
                    <a:pt x="80" y="99"/>
                    <a:pt x="80" y="7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17" y="117"/>
                    <a:pt x="40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4" name="Freeform 12">
              <a:extLst>
                <a:ext uri="{FF2B5EF4-FFF2-40B4-BE49-F238E27FC236}">
                  <a16:creationId xmlns:a16="http://schemas.microsoft.com/office/drawing/2014/main" id="{CFA5EB97-BD01-4186-A9F7-BA1BAF51A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7361" y="6862545"/>
              <a:ext cx="98315" cy="143289"/>
            </a:xfrm>
            <a:custGeom>
              <a:avLst/>
              <a:gdLst>
                <a:gd name="T0" fmla="*/ 40 w 80"/>
                <a:gd name="T1" fmla="*/ 0 h 117"/>
                <a:gd name="T2" fmla="*/ 0 w 80"/>
                <a:gd name="T3" fmla="*/ 40 h 117"/>
                <a:gd name="T4" fmla="*/ 0 w 80"/>
                <a:gd name="T5" fmla="*/ 77 h 117"/>
                <a:gd name="T6" fmla="*/ 40 w 80"/>
                <a:gd name="T7" fmla="*/ 117 h 117"/>
                <a:gd name="T8" fmla="*/ 80 w 80"/>
                <a:gd name="T9" fmla="*/ 77 h 117"/>
                <a:gd name="T10" fmla="*/ 80 w 80"/>
                <a:gd name="T11" fmla="*/ 40 h 117"/>
                <a:gd name="T12" fmla="*/ 40 w 80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17">
                  <a:moveTo>
                    <a:pt x="40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17" y="117"/>
                    <a:pt x="40" y="117"/>
                  </a:cubicBezTo>
                  <a:cubicBezTo>
                    <a:pt x="62" y="117"/>
                    <a:pt x="80" y="99"/>
                    <a:pt x="80" y="7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  <p:sp>
          <p:nvSpPr>
            <p:cNvPr id="95" name="Freeform 13">
              <a:extLst>
                <a:ext uri="{FF2B5EF4-FFF2-40B4-BE49-F238E27FC236}">
                  <a16:creationId xmlns:a16="http://schemas.microsoft.com/office/drawing/2014/main" id="{5B178091-EDB2-4963-A00D-EC9506EC3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2633" y="6685787"/>
              <a:ext cx="98315" cy="98315"/>
            </a:xfrm>
            <a:custGeom>
              <a:avLst/>
              <a:gdLst>
                <a:gd name="T0" fmla="*/ 40 w 80"/>
                <a:gd name="T1" fmla="*/ 0 h 80"/>
                <a:gd name="T2" fmla="*/ 12 w 80"/>
                <a:gd name="T3" fmla="*/ 12 h 80"/>
                <a:gd name="T4" fmla="*/ 0 w 80"/>
                <a:gd name="T5" fmla="*/ 40 h 80"/>
                <a:gd name="T6" fmla="*/ 12 w 80"/>
                <a:gd name="T7" fmla="*/ 68 h 80"/>
                <a:gd name="T8" fmla="*/ 40 w 80"/>
                <a:gd name="T9" fmla="*/ 80 h 80"/>
                <a:gd name="T10" fmla="*/ 68 w 80"/>
                <a:gd name="T11" fmla="*/ 68 h 80"/>
                <a:gd name="T12" fmla="*/ 80 w 80"/>
                <a:gd name="T13" fmla="*/ 40 h 80"/>
                <a:gd name="T14" fmla="*/ 68 w 80"/>
                <a:gd name="T15" fmla="*/ 12 h 80"/>
                <a:gd name="T16" fmla="*/ 40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29" y="0"/>
                    <a:pt x="19" y="4"/>
                    <a:pt x="12" y="12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50"/>
                    <a:pt x="4" y="61"/>
                    <a:pt x="12" y="68"/>
                  </a:cubicBezTo>
                  <a:cubicBezTo>
                    <a:pt x="19" y="76"/>
                    <a:pt x="29" y="80"/>
                    <a:pt x="40" y="80"/>
                  </a:cubicBezTo>
                  <a:cubicBezTo>
                    <a:pt x="51" y="80"/>
                    <a:pt x="61" y="76"/>
                    <a:pt x="68" y="68"/>
                  </a:cubicBezTo>
                  <a:cubicBezTo>
                    <a:pt x="76" y="61"/>
                    <a:pt x="80" y="50"/>
                    <a:pt x="80" y="40"/>
                  </a:cubicBezTo>
                  <a:cubicBezTo>
                    <a:pt x="80" y="29"/>
                    <a:pt x="76" y="19"/>
                    <a:pt x="68" y="12"/>
                  </a:cubicBezTo>
                  <a:cubicBezTo>
                    <a:pt x="61" y="4"/>
                    <a:pt x="51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193" tIns="12097" rIns="24193" bIns="120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76">
                <a:latin typeface="+mj-lt"/>
                <a:ea typeface="+mj-ea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C004F18-2E64-4358-8F47-3A41279F45E7}"/>
              </a:ext>
            </a:extLst>
          </p:cNvPr>
          <p:cNvGrpSpPr>
            <a:grpSpLocks noChangeAspect="1"/>
          </p:cNvGrpSpPr>
          <p:nvPr/>
        </p:nvGrpSpPr>
        <p:grpSpPr>
          <a:xfrm>
            <a:off x="5967465" y="4912854"/>
            <a:ext cx="321835" cy="321835"/>
            <a:chOff x="7090520" y="1404439"/>
            <a:chExt cx="724602" cy="724600"/>
          </a:xfrm>
          <a:solidFill>
            <a:schemeClr val="bg1"/>
          </a:solidFill>
        </p:grpSpPr>
        <p:sp>
          <p:nvSpPr>
            <p:cNvPr id="97" name="Freeform 31">
              <a:extLst>
                <a:ext uri="{FF2B5EF4-FFF2-40B4-BE49-F238E27FC236}">
                  <a16:creationId xmlns:a16="http://schemas.microsoft.com/office/drawing/2014/main" id="{B0F9F6D4-4120-47FF-99EF-A7B1806F8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0520" y="1404439"/>
              <a:ext cx="724602" cy="724600"/>
            </a:xfrm>
            <a:custGeom>
              <a:avLst/>
              <a:gdLst>
                <a:gd name="T0" fmla="*/ 7322 w 7936"/>
                <a:gd name="T1" fmla="*/ 3134 h 7936"/>
                <a:gd name="T2" fmla="*/ 6747 w 7936"/>
                <a:gd name="T3" fmla="*/ 1915 h 7936"/>
                <a:gd name="T4" fmla="*/ 5749 w 7936"/>
                <a:gd name="T5" fmla="*/ 1007 h 7936"/>
                <a:gd name="T6" fmla="*/ 4480 w 7936"/>
                <a:gd name="T7" fmla="*/ 550 h 7936"/>
                <a:gd name="T8" fmla="*/ 2816 w 7936"/>
                <a:gd name="T9" fmla="*/ 0 h 7936"/>
                <a:gd name="T10" fmla="*/ 1280 w 7936"/>
                <a:gd name="T11" fmla="*/ 3893 h 7936"/>
                <a:gd name="T12" fmla="*/ 1152 w 7936"/>
                <a:gd name="T13" fmla="*/ 6326 h 7936"/>
                <a:gd name="T14" fmla="*/ 3200 w 7936"/>
                <a:gd name="T15" fmla="*/ 7680 h 7936"/>
                <a:gd name="T16" fmla="*/ 4480 w 7936"/>
                <a:gd name="T17" fmla="*/ 7936 h 7936"/>
                <a:gd name="T18" fmla="*/ 5960 w 7936"/>
                <a:gd name="T19" fmla="*/ 7439 h 7936"/>
                <a:gd name="T20" fmla="*/ 7136 w 7936"/>
                <a:gd name="T21" fmla="*/ 6412 h 7936"/>
                <a:gd name="T22" fmla="*/ 7830 w 7936"/>
                <a:gd name="T23" fmla="*/ 5014 h 7936"/>
                <a:gd name="T24" fmla="*/ 723 w 7936"/>
                <a:gd name="T25" fmla="*/ 2974 h 7936"/>
                <a:gd name="T26" fmla="*/ 3328 w 7936"/>
                <a:gd name="T27" fmla="*/ 768 h 7936"/>
                <a:gd name="T28" fmla="*/ 2048 w 7936"/>
                <a:gd name="T29" fmla="*/ 768 h 7936"/>
                <a:gd name="T30" fmla="*/ 1536 w 7936"/>
                <a:gd name="T31" fmla="*/ 1024 h 7936"/>
                <a:gd name="T32" fmla="*/ 1450 w 7936"/>
                <a:gd name="T33" fmla="*/ 2037 h 7936"/>
                <a:gd name="T34" fmla="*/ 1264 w 7936"/>
                <a:gd name="T35" fmla="*/ 3143 h 7936"/>
                <a:gd name="T36" fmla="*/ 4224 w 7936"/>
                <a:gd name="T37" fmla="*/ 6912 h 7936"/>
                <a:gd name="T38" fmla="*/ 4736 w 7936"/>
                <a:gd name="T39" fmla="*/ 6272 h 7936"/>
                <a:gd name="T40" fmla="*/ 4992 w 7936"/>
                <a:gd name="T41" fmla="*/ 6912 h 7936"/>
                <a:gd name="T42" fmla="*/ 4597 w 7936"/>
                <a:gd name="T43" fmla="*/ 5888 h 7936"/>
                <a:gd name="T44" fmla="*/ 3200 w 7936"/>
                <a:gd name="T45" fmla="*/ 5760 h 7936"/>
                <a:gd name="T46" fmla="*/ 3200 w 7936"/>
                <a:gd name="T47" fmla="*/ 2909 h 7936"/>
                <a:gd name="T48" fmla="*/ 3331 w 7936"/>
                <a:gd name="T49" fmla="*/ 1623 h 7936"/>
                <a:gd name="T50" fmla="*/ 4992 w 7936"/>
                <a:gd name="T51" fmla="*/ 6144 h 7936"/>
                <a:gd name="T52" fmla="*/ 1168 w 7936"/>
                <a:gd name="T53" fmla="*/ 2176 h 7936"/>
                <a:gd name="T54" fmla="*/ 2073 w 7936"/>
                <a:gd name="T55" fmla="*/ 1536 h 7936"/>
                <a:gd name="T56" fmla="*/ 2944 w 7936"/>
                <a:gd name="T57" fmla="*/ 2609 h 7936"/>
                <a:gd name="T58" fmla="*/ 2048 w 7936"/>
                <a:gd name="T59" fmla="*/ 3073 h 7936"/>
                <a:gd name="T60" fmla="*/ 1536 w 7936"/>
                <a:gd name="T61" fmla="*/ 4096 h 7936"/>
                <a:gd name="T62" fmla="*/ 2577 w 7936"/>
                <a:gd name="T63" fmla="*/ 3514 h 7936"/>
                <a:gd name="T64" fmla="*/ 2944 w 7936"/>
                <a:gd name="T65" fmla="*/ 5760 h 7936"/>
                <a:gd name="T66" fmla="*/ 2075 w 7936"/>
                <a:gd name="T67" fmla="*/ 4460 h 7936"/>
                <a:gd name="T68" fmla="*/ 2163 w 7936"/>
                <a:gd name="T69" fmla="*/ 6213 h 7936"/>
                <a:gd name="T70" fmla="*/ 3968 w 7936"/>
                <a:gd name="T71" fmla="*/ 6400 h 7936"/>
                <a:gd name="T72" fmla="*/ 1177 w 7936"/>
                <a:gd name="T73" fmla="*/ 4990 h 7936"/>
                <a:gd name="T74" fmla="*/ 1408 w 7936"/>
                <a:gd name="T75" fmla="*/ 6946 h 7936"/>
                <a:gd name="T76" fmla="*/ 1408 w 7936"/>
                <a:gd name="T77" fmla="*/ 7680 h 7936"/>
                <a:gd name="T78" fmla="*/ 4224 w 7936"/>
                <a:gd name="T79" fmla="*/ 7680 h 7936"/>
                <a:gd name="T80" fmla="*/ 5451 w 7936"/>
                <a:gd name="T81" fmla="*/ 6880 h 7936"/>
                <a:gd name="T82" fmla="*/ 7300 w 7936"/>
                <a:gd name="T83" fmla="*/ 5625 h 7936"/>
                <a:gd name="T84" fmla="*/ 6406 w 7936"/>
                <a:gd name="T85" fmla="*/ 6044 h 7936"/>
                <a:gd name="T86" fmla="*/ 5954 w 7936"/>
                <a:gd name="T87" fmla="*/ 6477 h 7936"/>
                <a:gd name="T88" fmla="*/ 5337 w 7936"/>
                <a:gd name="T89" fmla="*/ 6281 h 7936"/>
                <a:gd name="T90" fmla="*/ 3583 w 7936"/>
                <a:gd name="T91" fmla="*/ 792 h 7936"/>
                <a:gd name="T92" fmla="*/ 4224 w 7936"/>
                <a:gd name="T93" fmla="*/ 256 h 7936"/>
                <a:gd name="T94" fmla="*/ 4953 w 7936"/>
                <a:gd name="T95" fmla="*/ 922 h 7936"/>
                <a:gd name="T96" fmla="*/ 5526 w 7936"/>
                <a:gd name="T97" fmla="*/ 1174 h 7936"/>
                <a:gd name="T98" fmla="*/ 6774 w 7936"/>
                <a:gd name="T99" fmla="*/ 1525 h 7936"/>
                <a:gd name="T100" fmla="*/ 6819 w 7936"/>
                <a:gd name="T101" fmla="*/ 2511 h 7936"/>
                <a:gd name="T102" fmla="*/ 7047 w 7936"/>
                <a:gd name="T103" fmla="*/ 3094 h 7936"/>
                <a:gd name="T104" fmla="*/ 7680 w 7936"/>
                <a:gd name="T105" fmla="*/ 4224 h 7936"/>
                <a:gd name="T106" fmla="*/ 7015 w 7936"/>
                <a:gd name="T107" fmla="*/ 4953 h 7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36" h="7936">
                  <a:moveTo>
                    <a:pt x="7936" y="4480"/>
                  </a:moveTo>
                  <a:lnTo>
                    <a:pt x="7936" y="3456"/>
                  </a:lnTo>
                  <a:lnTo>
                    <a:pt x="7387" y="3456"/>
                  </a:lnTo>
                  <a:cubicBezTo>
                    <a:pt x="7371" y="3349"/>
                    <a:pt x="7349" y="3241"/>
                    <a:pt x="7322" y="3134"/>
                  </a:cubicBezTo>
                  <a:lnTo>
                    <a:pt x="7830" y="2923"/>
                  </a:lnTo>
                  <a:lnTo>
                    <a:pt x="7439" y="1977"/>
                  </a:lnTo>
                  <a:lnTo>
                    <a:pt x="6930" y="2188"/>
                  </a:lnTo>
                  <a:cubicBezTo>
                    <a:pt x="6874" y="2094"/>
                    <a:pt x="6813" y="2003"/>
                    <a:pt x="6747" y="1915"/>
                  </a:cubicBezTo>
                  <a:lnTo>
                    <a:pt x="7136" y="1525"/>
                  </a:lnTo>
                  <a:lnTo>
                    <a:pt x="6412" y="801"/>
                  </a:lnTo>
                  <a:lnTo>
                    <a:pt x="6024" y="1191"/>
                  </a:lnTo>
                  <a:cubicBezTo>
                    <a:pt x="5936" y="1125"/>
                    <a:pt x="5844" y="1064"/>
                    <a:pt x="5749" y="1007"/>
                  </a:cubicBezTo>
                  <a:lnTo>
                    <a:pt x="5960" y="498"/>
                  </a:lnTo>
                  <a:lnTo>
                    <a:pt x="5014" y="107"/>
                  </a:lnTo>
                  <a:lnTo>
                    <a:pt x="4803" y="614"/>
                  </a:lnTo>
                  <a:cubicBezTo>
                    <a:pt x="4696" y="588"/>
                    <a:pt x="4588" y="566"/>
                    <a:pt x="4480" y="550"/>
                  </a:cubicBezTo>
                  <a:lnTo>
                    <a:pt x="4480" y="0"/>
                  </a:lnTo>
                  <a:lnTo>
                    <a:pt x="3456" y="0"/>
                  </a:lnTo>
                  <a:lnTo>
                    <a:pt x="3456" y="345"/>
                  </a:lnTo>
                  <a:cubicBezTo>
                    <a:pt x="3319" y="138"/>
                    <a:pt x="3083" y="0"/>
                    <a:pt x="2816" y="0"/>
                  </a:cubicBezTo>
                  <a:lnTo>
                    <a:pt x="1848" y="0"/>
                  </a:lnTo>
                  <a:cubicBezTo>
                    <a:pt x="829" y="0"/>
                    <a:pt x="0" y="829"/>
                    <a:pt x="0" y="1848"/>
                  </a:cubicBezTo>
                  <a:cubicBezTo>
                    <a:pt x="0" y="2342"/>
                    <a:pt x="193" y="2806"/>
                    <a:pt x="542" y="3155"/>
                  </a:cubicBezTo>
                  <a:lnTo>
                    <a:pt x="1280" y="3893"/>
                  </a:lnTo>
                  <a:lnTo>
                    <a:pt x="1280" y="4143"/>
                  </a:lnTo>
                  <a:cubicBezTo>
                    <a:pt x="1056" y="4235"/>
                    <a:pt x="896" y="4456"/>
                    <a:pt x="896" y="4714"/>
                  </a:cubicBezTo>
                  <a:cubicBezTo>
                    <a:pt x="896" y="4821"/>
                    <a:pt x="906" y="4929"/>
                    <a:pt x="925" y="5035"/>
                  </a:cubicBezTo>
                  <a:lnTo>
                    <a:pt x="1152" y="6326"/>
                  </a:lnTo>
                  <a:lnTo>
                    <a:pt x="1152" y="7680"/>
                  </a:lnTo>
                  <a:cubicBezTo>
                    <a:pt x="1152" y="7822"/>
                    <a:pt x="1267" y="7936"/>
                    <a:pt x="1408" y="7936"/>
                  </a:cubicBezTo>
                  <a:lnTo>
                    <a:pt x="2944" y="7936"/>
                  </a:lnTo>
                  <a:cubicBezTo>
                    <a:pt x="3086" y="7936"/>
                    <a:pt x="3200" y="7822"/>
                    <a:pt x="3200" y="7680"/>
                  </a:cubicBezTo>
                  <a:lnTo>
                    <a:pt x="3200" y="7338"/>
                  </a:lnTo>
                  <a:cubicBezTo>
                    <a:pt x="3285" y="7357"/>
                    <a:pt x="3370" y="7374"/>
                    <a:pt x="3456" y="7387"/>
                  </a:cubicBezTo>
                  <a:lnTo>
                    <a:pt x="3456" y="7936"/>
                  </a:lnTo>
                  <a:lnTo>
                    <a:pt x="4480" y="7936"/>
                  </a:lnTo>
                  <a:lnTo>
                    <a:pt x="4480" y="7387"/>
                  </a:lnTo>
                  <a:cubicBezTo>
                    <a:pt x="4588" y="7371"/>
                    <a:pt x="4696" y="7349"/>
                    <a:pt x="4803" y="7322"/>
                  </a:cubicBezTo>
                  <a:lnTo>
                    <a:pt x="5014" y="7830"/>
                  </a:lnTo>
                  <a:lnTo>
                    <a:pt x="5960" y="7439"/>
                  </a:lnTo>
                  <a:lnTo>
                    <a:pt x="5749" y="6930"/>
                  </a:lnTo>
                  <a:cubicBezTo>
                    <a:pt x="5844" y="6873"/>
                    <a:pt x="5935" y="6812"/>
                    <a:pt x="6023" y="6747"/>
                  </a:cubicBezTo>
                  <a:lnTo>
                    <a:pt x="6412" y="7136"/>
                  </a:lnTo>
                  <a:lnTo>
                    <a:pt x="7136" y="6412"/>
                  </a:lnTo>
                  <a:lnTo>
                    <a:pt x="6747" y="6023"/>
                  </a:lnTo>
                  <a:cubicBezTo>
                    <a:pt x="6812" y="5935"/>
                    <a:pt x="6874" y="5844"/>
                    <a:pt x="6930" y="5749"/>
                  </a:cubicBezTo>
                  <a:lnTo>
                    <a:pt x="7439" y="5960"/>
                  </a:lnTo>
                  <a:lnTo>
                    <a:pt x="7830" y="5014"/>
                  </a:lnTo>
                  <a:lnTo>
                    <a:pt x="7322" y="4803"/>
                  </a:lnTo>
                  <a:cubicBezTo>
                    <a:pt x="7349" y="4696"/>
                    <a:pt x="7371" y="4588"/>
                    <a:pt x="7387" y="4480"/>
                  </a:cubicBezTo>
                  <a:lnTo>
                    <a:pt x="7936" y="4480"/>
                  </a:lnTo>
                  <a:close/>
                  <a:moveTo>
                    <a:pt x="723" y="2974"/>
                  </a:moveTo>
                  <a:cubicBezTo>
                    <a:pt x="422" y="2673"/>
                    <a:pt x="256" y="2274"/>
                    <a:pt x="256" y="1848"/>
                  </a:cubicBezTo>
                  <a:cubicBezTo>
                    <a:pt x="256" y="971"/>
                    <a:pt x="971" y="256"/>
                    <a:pt x="1848" y="256"/>
                  </a:cubicBezTo>
                  <a:lnTo>
                    <a:pt x="2816" y="256"/>
                  </a:lnTo>
                  <a:cubicBezTo>
                    <a:pt x="3099" y="256"/>
                    <a:pt x="3328" y="486"/>
                    <a:pt x="3328" y="768"/>
                  </a:cubicBezTo>
                  <a:cubicBezTo>
                    <a:pt x="3328" y="1051"/>
                    <a:pt x="3099" y="1280"/>
                    <a:pt x="2816" y="1280"/>
                  </a:cubicBezTo>
                  <a:lnTo>
                    <a:pt x="2048" y="1280"/>
                  </a:lnTo>
                  <a:cubicBezTo>
                    <a:pt x="1907" y="1280"/>
                    <a:pt x="1792" y="1166"/>
                    <a:pt x="1792" y="1024"/>
                  </a:cubicBezTo>
                  <a:cubicBezTo>
                    <a:pt x="1792" y="883"/>
                    <a:pt x="1907" y="768"/>
                    <a:pt x="2048" y="768"/>
                  </a:cubicBezTo>
                  <a:lnTo>
                    <a:pt x="2176" y="768"/>
                  </a:lnTo>
                  <a:lnTo>
                    <a:pt x="2176" y="512"/>
                  </a:lnTo>
                  <a:lnTo>
                    <a:pt x="2048" y="512"/>
                  </a:lnTo>
                  <a:cubicBezTo>
                    <a:pt x="1766" y="512"/>
                    <a:pt x="1536" y="742"/>
                    <a:pt x="1536" y="1024"/>
                  </a:cubicBezTo>
                  <a:cubicBezTo>
                    <a:pt x="1536" y="1193"/>
                    <a:pt x="1620" y="1342"/>
                    <a:pt x="1746" y="1435"/>
                  </a:cubicBezTo>
                  <a:cubicBezTo>
                    <a:pt x="1603" y="1556"/>
                    <a:pt x="1503" y="1723"/>
                    <a:pt x="1472" y="1915"/>
                  </a:cubicBezTo>
                  <a:lnTo>
                    <a:pt x="1451" y="2038"/>
                  </a:lnTo>
                  <a:lnTo>
                    <a:pt x="1450" y="2037"/>
                  </a:lnTo>
                  <a:cubicBezTo>
                    <a:pt x="1375" y="1962"/>
                    <a:pt x="1275" y="1920"/>
                    <a:pt x="1168" y="1920"/>
                  </a:cubicBezTo>
                  <a:cubicBezTo>
                    <a:pt x="948" y="1920"/>
                    <a:pt x="768" y="2100"/>
                    <a:pt x="768" y="2320"/>
                  </a:cubicBezTo>
                  <a:lnTo>
                    <a:pt x="768" y="2342"/>
                  </a:lnTo>
                  <a:cubicBezTo>
                    <a:pt x="768" y="2683"/>
                    <a:pt x="958" y="2990"/>
                    <a:pt x="1264" y="3143"/>
                  </a:cubicBezTo>
                  <a:lnTo>
                    <a:pt x="1280" y="3152"/>
                  </a:lnTo>
                  <a:lnTo>
                    <a:pt x="1280" y="3532"/>
                  </a:lnTo>
                  <a:lnTo>
                    <a:pt x="723" y="2974"/>
                  </a:lnTo>
                  <a:close/>
                  <a:moveTo>
                    <a:pt x="4224" y="6912"/>
                  </a:moveTo>
                  <a:lnTo>
                    <a:pt x="4224" y="6341"/>
                  </a:lnTo>
                  <a:lnTo>
                    <a:pt x="4455" y="6187"/>
                  </a:lnTo>
                  <a:cubicBezTo>
                    <a:pt x="4497" y="6159"/>
                    <a:pt x="4546" y="6144"/>
                    <a:pt x="4608" y="6144"/>
                  </a:cubicBezTo>
                  <a:cubicBezTo>
                    <a:pt x="4679" y="6144"/>
                    <a:pt x="4736" y="6202"/>
                    <a:pt x="4736" y="6272"/>
                  </a:cubicBezTo>
                  <a:lnTo>
                    <a:pt x="4736" y="6400"/>
                  </a:lnTo>
                  <a:lnTo>
                    <a:pt x="4992" y="6400"/>
                  </a:lnTo>
                  <a:cubicBezTo>
                    <a:pt x="5134" y="6400"/>
                    <a:pt x="5248" y="6515"/>
                    <a:pt x="5248" y="6656"/>
                  </a:cubicBezTo>
                  <a:cubicBezTo>
                    <a:pt x="5248" y="6798"/>
                    <a:pt x="5134" y="6912"/>
                    <a:pt x="4992" y="6912"/>
                  </a:cubicBezTo>
                  <a:lnTo>
                    <a:pt x="4224" y="6912"/>
                  </a:lnTo>
                  <a:close/>
                  <a:moveTo>
                    <a:pt x="4992" y="6144"/>
                  </a:moveTo>
                  <a:lnTo>
                    <a:pt x="4970" y="6144"/>
                  </a:lnTo>
                  <a:cubicBezTo>
                    <a:pt x="4917" y="5995"/>
                    <a:pt x="4773" y="5888"/>
                    <a:pt x="4597" y="5888"/>
                  </a:cubicBezTo>
                  <a:cubicBezTo>
                    <a:pt x="4495" y="5888"/>
                    <a:pt x="4397" y="5918"/>
                    <a:pt x="4313" y="5974"/>
                  </a:cubicBezTo>
                  <a:lnTo>
                    <a:pt x="4058" y="6144"/>
                  </a:lnTo>
                  <a:lnTo>
                    <a:pt x="3200" y="6144"/>
                  </a:lnTo>
                  <a:lnTo>
                    <a:pt x="3200" y="5760"/>
                  </a:lnTo>
                  <a:cubicBezTo>
                    <a:pt x="3200" y="5120"/>
                    <a:pt x="2836" y="4564"/>
                    <a:pt x="2304" y="4286"/>
                  </a:cubicBezTo>
                  <a:lnTo>
                    <a:pt x="2304" y="3937"/>
                  </a:lnTo>
                  <a:lnTo>
                    <a:pt x="2458" y="3893"/>
                  </a:lnTo>
                  <a:cubicBezTo>
                    <a:pt x="2895" y="3768"/>
                    <a:pt x="3200" y="3363"/>
                    <a:pt x="3200" y="2909"/>
                  </a:cubicBezTo>
                  <a:lnTo>
                    <a:pt x="3200" y="2768"/>
                  </a:lnTo>
                  <a:lnTo>
                    <a:pt x="3456" y="2640"/>
                  </a:lnTo>
                  <a:lnTo>
                    <a:pt x="3456" y="2560"/>
                  </a:lnTo>
                  <a:cubicBezTo>
                    <a:pt x="3456" y="2297"/>
                    <a:pt x="3416" y="1934"/>
                    <a:pt x="3331" y="1623"/>
                  </a:cubicBezTo>
                  <a:cubicBezTo>
                    <a:pt x="3538" y="1567"/>
                    <a:pt x="3752" y="1536"/>
                    <a:pt x="3968" y="1536"/>
                  </a:cubicBezTo>
                  <a:cubicBezTo>
                    <a:pt x="5310" y="1536"/>
                    <a:pt x="6400" y="2627"/>
                    <a:pt x="6400" y="3968"/>
                  </a:cubicBezTo>
                  <a:cubicBezTo>
                    <a:pt x="6400" y="4890"/>
                    <a:pt x="5869" y="5742"/>
                    <a:pt x="5043" y="6150"/>
                  </a:cubicBezTo>
                  <a:cubicBezTo>
                    <a:pt x="5026" y="6148"/>
                    <a:pt x="5010" y="6144"/>
                    <a:pt x="4992" y="6144"/>
                  </a:cubicBezTo>
                  <a:close/>
                  <a:moveTo>
                    <a:pt x="1378" y="2914"/>
                  </a:moveTo>
                  <a:cubicBezTo>
                    <a:pt x="1160" y="2805"/>
                    <a:pt x="1024" y="2586"/>
                    <a:pt x="1024" y="2342"/>
                  </a:cubicBezTo>
                  <a:lnTo>
                    <a:pt x="1024" y="2320"/>
                  </a:lnTo>
                  <a:cubicBezTo>
                    <a:pt x="1024" y="2241"/>
                    <a:pt x="1089" y="2176"/>
                    <a:pt x="1168" y="2176"/>
                  </a:cubicBezTo>
                  <a:cubicBezTo>
                    <a:pt x="1206" y="2176"/>
                    <a:pt x="1242" y="2191"/>
                    <a:pt x="1269" y="2218"/>
                  </a:cubicBezTo>
                  <a:lnTo>
                    <a:pt x="1622" y="2571"/>
                  </a:lnTo>
                  <a:lnTo>
                    <a:pt x="1724" y="1957"/>
                  </a:lnTo>
                  <a:cubicBezTo>
                    <a:pt x="1756" y="1763"/>
                    <a:pt x="1890" y="1604"/>
                    <a:pt x="2073" y="1536"/>
                  </a:cubicBezTo>
                  <a:lnTo>
                    <a:pt x="2816" y="1536"/>
                  </a:lnTo>
                  <a:cubicBezTo>
                    <a:pt x="2889" y="1536"/>
                    <a:pt x="2958" y="1526"/>
                    <a:pt x="3025" y="1507"/>
                  </a:cubicBezTo>
                  <a:cubicBezTo>
                    <a:pt x="3135" y="1791"/>
                    <a:pt x="3190" y="2192"/>
                    <a:pt x="3199" y="2482"/>
                  </a:cubicBezTo>
                  <a:lnTo>
                    <a:pt x="2944" y="2609"/>
                  </a:lnTo>
                  <a:lnTo>
                    <a:pt x="2944" y="2909"/>
                  </a:lnTo>
                  <a:cubicBezTo>
                    <a:pt x="2944" y="2921"/>
                    <a:pt x="2942" y="2932"/>
                    <a:pt x="2942" y="2945"/>
                  </a:cubicBezTo>
                  <a:lnTo>
                    <a:pt x="2048" y="2945"/>
                  </a:lnTo>
                  <a:lnTo>
                    <a:pt x="2048" y="3073"/>
                  </a:lnTo>
                  <a:cubicBezTo>
                    <a:pt x="2048" y="3307"/>
                    <a:pt x="2157" y="3521"/>
                    <a:pt x="2337" y="3661"/>
                  </a:cubicBezTo>
                  <a:lnTo>
                    <a:pt x="2048" y="3744"/>
                  </a:lnTo>
                  <a:lnTo>
                    <a:pt x="2048" y="4178"/>
                  </a:lnTo>
                  <a:cubicBezTo>
                    <a:pt x="1887" y="4126"/>
                    <a:pt x="1715" y="4096"/>
                    <a:pt x="1536" y="4096"/>
                  </a:cubicBezTo>
                  <a:lnTo>
                    <a:pt x="1536" y="2993"/>
                  </a:lnTo>
                  <a:lnTo>
                    <a:pt x="1378" y="2914"/>
                  </a:lnTo>
                  <a:close/>
                  <a:moveTo>
                    <a:pt x="2619" y="3535"/>
                  </a:moveTo>
                  <a:lnTo>
                    <a:pt x="2577" y="3514"/>
                  </a:lnTo>
                  <a:cubicBezTo>
                    <a:pt x="2448" y="3449"/>
                    <a:pt x="2357" y="3335"/>
                    <a:pt x="2321" y="3200"/>
                  </a:cubicBezTo>
                  <a:lnTo>
                    <a:pt x="2884" y="3200"/>
                  </a:lnTo>
                  <a:cubicBezTo>
                    <a:pt x="2828" y="3334"/>
                    <a:pt x="2737" y="3451"/>
                    <a:pt x="2619" y="3535"/>
                  </a:cubicBezTo>
                  <a:close/>
                  <a:moveTo>
                    <a:pt x="2944" y="5760"/>
                  </a:moveTo>
                  <a:lnTo>
                    <a:pt x="2944" y="6144"/>
                  </a:lnTo>
                  <a:lnTo>
                    <a:pt x="2411" y="6144"/>
                  </a:lnTo>
                  <a:lnTo>
                    <a:pt x="2121" y="4600"/>
                  </a:lnTo>
                  <a:cubicBezTo>
                    <a:pt x="2112" y="4551"/>
                    <a:pt x="2095" y="4504"/>
                    <a:pt x="2075" y="4460"/>
                  </a:cubicBezTo>
                  <a:cubicBezTo>
                    <a:pt x="2585" y="4672"/>
                    <a:pt x="2944" y="5175"/>
                    <a:pt x="2944" y="5760"/>
                  </a:cubicBezTo>
                  <a:close/>
                  <a:moveTo>
                    <a:pt x="1514" y="4352"/>
                  </a:moveTo>
                  <a:cubicBezTo>
                    <a:pt x="1688" y="4352"/>
                    <a:pt x="1837" y="4477"/>
                    <a:pt x="1870" y="4647"/>
                  </a:cubicBezTo>
                  <a:lnTo>
                    <a:pt x="2163" y="6213"/>
                  </a:lnTo>
                  <a:lnTo>
                    <a:pt x="1849" y="6422"/>
                  </a:lnTo>
                  <a:lnTo>
                    <a:pt x="1991" y="6635"/>
                  </a:lnTo>
                  <a:lnTo>
                    <a:pt x="2343" y="6400"/>
                  </a:lnTo>
                  <a:lnTo>
                    <a:pt x="3968" y="6400"/>
                  </a:lnTo>
                  <a:lnTo>
                    <a:pt x="3968" y="6912"/>
                  </a:lnTo>
                  <a:lnTo>
                    <a:pt x="1945" y="6912"/>
                  </a:lnTo>
                  <a:cubicBezTo>
                    <a:pt x="1696" y="6912"/>
                    <a:pt x="1485" y="6735"/>
                    <a:pt x="1441" y="6489"/>
                  </a:cubicBezTo>
                  <a:lnTo>
                    <a:pt x="1177" y="4990"/>
                  </a:lnTo>
                  <a:cubicBezTo>
                    <a:pt x="1161" y="4899"/>
                    <a:pt x="1152" y="4806"/>
                    <a:pt x="1152" y="4714"/>
                  </a:cubicBezTo>
                  <a:cubicBezTo>
                    <a:pt x="1152" y="4515"/>
                    <a:pt x="1315" y="4352"/>
                    <a:pt x="1514" y="4352"/>
                  </a:cubicBezTo>
                  <a:close/>
                  <a:moveTo>
                    <a:pt x="1408" y="7680"/>
                  </a:moveTo>
                  <a:lnTo>
                    <a:pt x="1408" y="6946"/>
                  </a:lnTo>
                  <a:cubicBezTo>
                    <a:pt x="1548" y="7083"/>
                    <a:pt x="1737" y="7168"/>
                    <a:pt x="1945" y="7168"/>
                  </a:cubicBezTo>
                  <a:lnTo>
                    <a:pt x="2944" y="7168"/>
                  </a:lnTo>
                  <a:lnTo>
                    <a:pt x="2944" y="7680"/>
                  </a:lnTo>
                  <a:lnTo>
                    <a:pt x="1408" y="7680"/>
                  </a:lnTo>
                  <a:close/>
                  <a:moveTo>
                    <a:pt x="3712" y="7680"/>
                  </a:moveTo>
                  <a:lnTo>
                    <a:pt x="3712" y="7168"/>
                  </a:lnTo>
                  <a:lnTo>
                    <a:pt x="4224" y="7168"/>
                  </a:lnTo>
                  <a:lnTo>
                    <a:pt x="4224" y="7680"/>
                  </a:lnTo>
                  <a:lnTo>
                    <a:pt x="3712" y="7680"/>
                  </a:lnTo>
                  <a:close/>
                  <a:moveTo>
                    <a:pt x="5152" y="7495"/>
                  </a:moveTo>
                  <a:lnTo>
                    <a:pt x="5016" y="7166"/>
                  </a:lnTo>
                  <a:cubicBezTo>
                    <a:pt x="5207" y="7157"/>
                    <a:pt x="5371" y="7043"/>
                    <a:pt x="5451" y="6880"/>
                  </a:cubicBezTo>
                  <a:lnTo>
                    <a:pt x="5625" y="7300"/>
                  </a:lnTo>
                  <a:lnTo>
                    <a:pt x="5152" y="7495"/>
                  </a:lnTo>
                  <a:close/>
                  <a:moveTo>
                    <a:pt x="7495" y="5152"/>
                  </a:moveTo>
                  <a:lnTo>
                    <a:pt x="7300" y="5625"/>
                  </a:lnTo>
                  <a:lnTo>
                    <a:pt x="6819" y="5425"/>
                  </a:lnTo>
                  <a:lnTo>
                    <a:pt x="6763" y="5526"/>
                  </a:lnTo>
                  <a:cubicBezTo>
                    <a:pt x="6680" y="5677"/>
                    <a:pt x="6583" y="5821"/>
                    <a:pt x="6477" y="5955"/>
                  </a:cubicBezTo>
                  <a:lnTo>
                    <a:pt x="6406" y="6044"/>
                  </a:lnTo>
                  <a:lnTo>
                    <a:pt x="6774" y="6412"/>
                  </a:lnTo>
                  <a:lnTo>
                    <a:pt x="6412" y="6774"/>
                  </a:lnTo>
                  <a:lnTo>
                    <a:pt x="6044" y="6406"/>
                  </a:lnTo>
                  <a:lnTo>
                    <a:pt x="5954" y="6477"/>
                  </a:lnTo>
                  <a:cubicBezTo>
                    <a:pt x="5821" y="6583"/>
                    <a:pt x="5677" y="6680"/>
                    <a:pt x="5525" y="6763"/>
                  </a:cubicBezTo>
                  <a:lnTo>
                    <a:pt x="5486" y="6785"/>
                  </a:lnTo>
                  <a:cubicBezTo>
                    <a:pt x="5497" y="6744"/>
                    <a:pt x="5504" y="6701"/>
                    <a:pt x="5504" y="6656"/>
                  </a:cubicBezTo>
                  <a:cubicBezTo>
                    <a:pt x="5504" y="6507"/>
                    <a:pt x="5439" y="6374"/>
                    <a:pt x="5337" y="6281"/>
                  </a:cubicBezTo>
                  <a:cubicBezTo>
                    <a:pt x="6145" y="5800"/>
                    <a:pt x="6656" y="4918"/>
                    <a:pt x="6656" y="3968"/>
                  </a:cubicBezTo>
                  <a:cubicBezTo>
                    <a:pt x="6656" y="2486"/>
                    <a:pt x="5451" y="1280"/>
                    <a:pt x="3968" y="1280"/>
                  </a:cubicBezTo>
                  <a:cubicBezTo>
                    <a:pt x="3741" y="1280"/>
                    <a:pt x="3516" y="1310"/>
                    <a:pt x="3297" y="1366"/>
                  </a:cubicBezTo>
                  <a:cubicBezTo>
                    <a:pt x="3467" y="1230"/>
                    <a:pt x="3576" y="1024"/>
                    <a:pt x="3583" y="792"/>
                  </a:cubicBezTo>
                  <a:cubicBezTo>
                    <a:pt x="3589" y="791"/>
                    <a:pt x="3594" y="790"/>
                    <a:pt x="3599" y="789"/>
                  </a:cubicBezTo>
                  <a:lnTo>
                    <a:pt x="3712" y="776"/>
                  </a:lnTo>
                  <a:lnTo>
                    <a:pt x="3712" y="256"/>
                  </a:lnTo>
                  <a:lnTo>
                    <a:pt x="4224" y="256"/>
                  </a:lnTo>
                  <a:lnTo>
                    <a:pt x="4224" y="777"/>
                  </a:lnTo>
                  <a:lnTo>
                    <a:pt x="4338" y="789"/>
                  </a:lnTo>
                  <a:cubicBezTo>
                    <a:pt x="4506" y="809"/>
                    <a:pt x="4676" y="842"/>
                    <a:pt x="4843" y="890"/>
                  </a:cubicBezTo>
                  <a:lnTo>
                    <a:pt x="4953" y="922"/>
                  </a:lnTo>
                  <a:lnTo>
                    <a:pt x="5152" y="442"/>
                  </a:lnTo>
                  <a:lnTo>
                    <a:pt x="5625" y="637"/>
                  </a:lnTo>
                  <a:lnTo>
                    <a:pt x="5425" y="1118"/>
                  </a:lnTo>
                  <a:lnTo>
                    <a:pt x="5526" y="1174"/>
                  </a:lnTo>
                  <a:cubicBezTo>
                    <a:pt x="5678" y="1258"/>
                    <a:pt x="5822" y="1355"/>
                    <a:pt x="5954" y="1461"/>
                  </a:cubicBezTo>
                  <a:lnTo>
                    <a:pt x="6044" y="1533"/>
                  </a:lnTo>
                  <a:lnTo>
                    <a:pt x="6412" y="1163"/>
                  </a:lnTo>
                  <a:lnTo>
                    <a:pt x="6774" y="1525"/>
                  </a:lnTo>
                  <a:lnTo>
                    <a:pt x="6406" y="1894"/>
                  </a:lnTo>
                  <a:lnTo>
                    <a:pt x="6477" y="1984"/>
                  </a:lnTo>
                  <a:cubicBezTo>
                    <a:pt x="6585" y="2119"/>
                    <a:pt x="6681" y="2263"/>
                    <a:pt x="6763" y="2411"/>
                  </a:cubicBezTo>
                  <a:lnTo>
                    <a:pt x="6819" y="2511"/>
                  </a:lnTo>
                  <a:lnTo>
                    <a:pt x="7300" y="2312"/>
                  </a:lnTo>
                  <a:lnTo>
                    <a:pt x="7495" y="2784"/>
                  </a:lnTo>
                  <a:lnTo>
                    <a:pt x="7015" y="2984"/>
                  </a:lnTo>
                  <a:lnTo>
                    <a:pt x="7047" y="3094"/>
                  </a:lnTo>
                  <a:cubicBezTo>
                    <a:pt x="7094" y="3261"/>
                    <a:pt x="7128" y="3431"/>
                    <a:pt x="7147" y="3599"/>
                  </a:cubicBezTo>
                  <a:lnTo>
                    <a:pt x="7160" y="3712"/>
                  </a:lnTo>
                  <a:lnTo>
                    <a:pt x="7680" y="3712"/>
                  </a:lnTo>
                  <a:lnTo>
                    <a:pt x="7680" y="4224"/>
                  </a:lnTo>
                  <a:lnTo>
                    <a:pt x="7160" y="4224"/>
                  </a:lnTo>
                  <a:lnTo>
                    <a:pt x="7147" y="4338"/>
                  </a:lnTo>
                  <a:cubicBezTo>
                    <a:pt x="7128" y="4506"/>
                    <a:pt x="7094" y="4676"/>
                    <a:pt x="7047" y="4843"/>
                  </a:cubicBezTo>
                  <a:lnTo>
                    <a:pt x="7015" y="4953"/>
                  </a:lnTo>
                  <a:lnTo>
                    <a:pt x="7495" y="515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733A603-AC46-4E73-A646-F5F0745A3B9B}"/>
                </a:ext>
              </a:extLst>
            </p:cNvPr>
            <p:cNvGrpSpPr/>
            <p:nvPr/>
          </p:nvGrpSpPr>
          <p:grpSpPr>
            <a:xfrm>
              <a:off x="7289287" y="1591542"/>
              <a:ext cx="350637" cy="327066"/>
              <a:chOff x="14008101" y="4427538"/>
              <a:chExt cx="2290763" cy="2136775"/>
            </a:xfrm>
            <a:grpFill/>
          </p:grpSpPr>
          <p:sp>
            <p:nvSpPr>
              <p:cNvPr id="99" name="Freeform 30">
                <a:extLst>
                  <a:ext uri="{FF2B5EF4-FFF2-40B4-BE49-F238E27FC236}">
                    <a16:creationId xmlns:a16="http://schemas.microsoft.com/office/drawing/2014/main" id="{25924116-6E78-4F7E-B290-DA463E515C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8101" y="4427538"/>
                <a:ext cx="457200" cy="228600"/>
              </a:xfrm>
              <a:custGeom>
                <a:avLst/>
                <a:gdLst>
                  <a:gd name="T0" fmla="*/ 384 w 768"/>
                  <a:gd name="T1" fmla="*/ 384 h 384"/>
                  <a:gd name="T2" fmla="*/ 768 w 768"/>
                  <a:gd name="T3" fmla="*/ 0 h 384"/>
                  <a:gd name="T4" fmla="*/ 512 w 768"/>
                  <a:gd name="T5" fmla="*/ 0 h 384"/>
                  <a:gd name="T6" fmla="*/ 384 w 768"/>
                  <a:gd name="T7" fmla="*/ 128 h 384"/>
                  <a:gd name="T8" fmla="*/ 256 w 768"/>
                  <a:gd name="T9" fmla="*/ 0 h 384"/>
                  <a:gd name="T10" fmla="*/ 0 w 768"/>
                  <a:gd name="T11" fmla="*/ 0 h 384"/>
                  <a:gd name="T12" fmla="*/ 384 w 768"/>
                  <a:gd name="T1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8" h="384">
                    <a:moveTo>
                      <a:pt x="384" y="384"/>
                    </a:moveTo>
                    <a:cubicBezTo>
                      <a:pt x="596" y="384"/>
                      <a:pt x="768" y="212"/>
                      <a:pt x="768" y="0"/>
                    </a:cubicBezTo>
                    <a:lnTo>
                      <a:pt x="512" y="0"/>
                    </a:lnTo>
                    <a:cubicBezTo>
                      <a:pt x="512" y="71"/>
                      <a:pt x="455" y="128"/>
                      <a:pt x="384" y="128"/>
                    </a:cubicBezTo>
                    <a:cubicBezTo>
                      <a:pt x="314" y="128"/>
                      <a:pt x="256" y="71"/>
                      <a:pt x="256" y="0"/>
                    </a:cubicBezTo>
                    <a:lnTo>
                      <a:pt x="0" y="0"/>
                    </a:lnTo>
                    <a:cubicBezTo>
                      <a:pt x="0" y="212"/>
                      <a:pt x="173" y="384"/>
                      <a:pt x="384" y="384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0" name="Freeform 32">
                <a:extLst>
                  <a:ext uri="{FF2B5EF4-FFF2-40B4-BE49-F238E27FC236}">
                    <a16:creationId xmlns:a16="http://schemas.microsoft.com/office/drawing/2014/main" id="{EA5BAE4C-4023-4BAB-80CB-F54F44A33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24088" y="5594350"/>
                <a:ext cx="969963" cy="969963"/>
              </a:xfrm>
              <a:custGeom>
                <a:avLst/>
                <a:gdLst>
                  <a:gd name="T0" fmla="*/ 611 w 611"/>
                  <a:gd name="T1" fmla="*/ 68 h 611"/>
                  <a:gd name="T2" fmla="*/ 543 w 611"/>
                  <a:gd name="T3" fmla="*/ 0 h 611"/>
                  <a:gd name="T4" fmla="*/ 413 w 611"/>
                  <a:gd name="T5" fmla="*/ 130 h 611"/>
                  <a:gd name="T6" fmla="*/ 0 w 611"/>
                  <a:gd name="T7" fmla="*/ 130 h 611"/>
                  <a:gd name="T8" fmla="*/ 0 w 611"/>
                  <a:gd name="T9" fmla="*/ 611 h 611"/>
                  <a:gd name="T10" fmla="*/ 481 w 611"/>
                  <a:gd name="T11" fmla="*/ 611 h 611"/>
                  <a:gd name="T12" fmla="*/ 481 w 611"/>
                  <a:gd name="T13" fmla="*/ 198 h 611"/>
                  <a:gd name="T14" fmla="*/ 611 w 611"/>
                  <a:gd name="T15" fmla="*/ 68 h 611"/>
                  <a:gd name="T16" fmla="*/ 385 w 611"/>
                  <a:gd name="T17" fmla="*/ 515 h 611"/>
                  <a:gd name="T18" fmla="*/ 96 w 611"/>
                  <a:gd name="T19" fmla="*/ 515 h 611"/>
                  <a:gd name="T20" fmla="*/ 96 w 611"/>
                  <a:gd name="T21" fmla="*/ 226 h 611"/>
                  <a:gd name="T22" fmla="*/ 317 w 611"/>
                  <a:gd name="T23" fmla="*/ 226 h 611"/>
                  <a:gd name="T24" fmla="*/ 158 w 611"/>
                  <a:gd name="T25" fmla="*/ 385 h 611"/>
                  <a:gd name="T26" fmla="*/ 226 w 611"/>
                  <a:gd name="T27" fmla="*/ 453 h 611"/>
                  <a:gd name="T28" fmla="*/ 385 w 611"/>
                  <a:gd name="T29" fmla="*/ 294 h 611"/>
                  <a:gd name="T30" fmla="*/ 385 w 611"/>
                  <a:gd name="T31" fmla="*/ 51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1" h="611">
                    <a:moveTo>
                      <a:pt x="611" y="68"/>
                    </a:moveTo>
                    <a:lnTo>
                      <a:pt x="543" y="0"/>
                    </a:lnTo>
                    <a:lnTo>
                      <a:pt x="413" y="130"/>
                    </a:lnTo>
                    <a:lnTo>
                      <a:pt x="0" y="130"/>
                    </a:lnTo>
                    <a:lnTo>
                      <a:pt x="0" y="611"/>
                    </a:lnTo>
                    <a:lnTo>
                      <a:pt x="481" y="611"/>
                    </a:lnTo>
                    <a:lnTo>
                      <a:pt x="481" y="198"/>
                    </a:lnTo>
                    <a:lnTo>
                      <a:pt x="611" y="68"/>
                    </a:lnTo>
                    <a:close/>
                    <a:moveTo>
                      <a:pt x="385" y="515"/>
                    </a:moveTo>
                    <a:lnTo>
                      <a:pt x="96" y="515"/>
                    </a:lnTo>
                    <a:lnTo>
                      <a:pt x="96" y="226"/>
                    </a:lnTo>
                    <a:lnTo>
                      <a:pt x="317" y="226"/>
                    </a:lnTo>
                    <a:lnTo>
                      <a:pt x="158" y="385"/>
                    </a:lnTo>
                    <a:lnTo>
                      <a:pt x="226" y="453"/>
                    </a:lnTo>
                    <a:lnTo>
                      <a:pt x="385" y="294"/>
                    </a:lnTo>
                    <a:lnTo>
                      <a:pt x="385" y="5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id="{946C029F-4083-4858-91D8-27D905DE86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24088" y="4525963"/>
                <a:ext cx="969963" cy="969963"/>
              </a:xfrm>
              <a:custGeom>
                <a:avLst/>
                <a:gdLst>
                  <a:gd name="T0" fmla="*/ 481 w 611"/>
                  <a:gd name="T1" fmla="*/ 198 h 611"/>
                  <a:gd name="T2" fmla="*/ 611 w 611"/>
                  <a:gd name="T3" fmla="*/ 68 h 611"/>
                  <a:gd name="T4" fmla="*/ 543 w 611"/>
                  <a:gd name="T5" fmla="*/ 0 h 611"/>
                  <a:gd name="T6" fmla="*/ 413 w 611"/>
                  <a:gd name="T7" fmla="*/ 130 h 611"/>
                  <a:gd name="T8" fmla="*/ 0 w 611"/>
                  <a:gd name="T9" fmla="*/ 130 h 611"/>
                  <a:gd name="T10" fmla="*/ 0 w 611"/>
                  <a:gd name="T11" fmla="*/ 611 h 611"/>
                  <a:gd name="T12" fmla="*/ 481 w 611"/>
                  <a:gd name="T13" fmla="*/ 611 h 611"/>
                  <a:gd name="T14" fmla="*/ 481 w 611"/>
                  <a:gd name="T15" fmla="*/ 198 h 611"/>
                  <a:gd name="T16" fmla="*/ 96 w 611"/>
                  <a:gd name="T17" fmla="*/ 515 h 611"/>
                  <a:gd name="T18" fmla="*/ 96 w 611"/>
                  <a:gd name="T19" fmla="*/ 226 h 611"/>
                  <a:gd name="T20" fmla="*/ 317 w 611"/>
                  <a:gd name="T21" fmla="*/ 226 h 611"/>
                  <a:gd name="T22" fmla="*/ 158 w 611"/>
                  <a:gd name="T23" fmla="*/ 385 h 611"/>
                  <a:gd name="T24" fmla="*/ 226 w 611"/>
                  <a:gd name="T25" fmla="*/ 453 h 611"/>
                  <a:gd name="T26" fmla="*/ 385 w 611"/>
                  <a:gd name="T27" fmla="*/ 294 h 611"/>
                  <a:gd name="T28" fmla="*/ 385 w 611"/>
                  <a:gd name="T29" fmla="*/ 515 h 611"/>
                  <a:gd name="T30" fmla="*/ 96 w 611"/>
                  <a:gd name="T31" fmla="*/ 51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1" h="611">
                    <a:moveTo>
                      <a:pt x="481" y="198"/>
                    </a:moveTo>
                    <a:lnTo>
                      <a:pt x="611" y="68"/>
                    </a:lnTo>
                    <a:lnTo>
                      <a:pt x="543" y="0"/>
                    </a:lnTo>
                    <a:lnTo>
                      <a:pt x="413" y="130"/>
                    </a:lnTo>
                    <a:lnTo>
                      <a:pt x="0" y="130"/>
                    </a:lnTo>
                    <a:lnTo>
                      <a:pt x="0" y="611"/>
                    </a:lnTo>
                    <a:lnTo>
                      <a:pt x="481" y="611"/>
                    </a:lnTo>
                    <a:lnTo>
                      <a:pt x="481" y="198"/>
                    </a:lnTo>
                    <a:close/>
                    <a:moveTo>
                      <a:pt x="96" y="515"/>
                    </a:moveTo>
                    <a:lnTo>
                      <a:pt x="96" y="226"/>
                    </a:lnTo>
                    <a:lnTo>
                      <a:pt x="317" y="226"/>
                    </a:lnTo>
                    <a:lnTo>
                      <a:pt x="158" y="385"/>
                    </a:lnTo>
                    <a:lnTo>
                      <a:pt x="226" y="453"/>
                    </a:lnTo>
                    <a:lnTo>
                      <a:pt x="385" y="294"/>
                    </a:lnTo>
                    <a:lnTo>
                      <a:pt x="385" y="515"/>
                    </a:lnTo>
                    <a:lnTo>
                      <a:pt x="96" y="5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2" name="Rectangle 34">
                <a:extLst>
                  <a:ext uri="{FF2B5EF4-FFF2-40B4-BE49-F238E27FC236}">
                    <a16:creationId xmlns:a16="http://schemas.microsoft.com/office/drawing/2014/main" id="{42950C83-865B-4DBA-AD5B-CF28AFE9FE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0076" y="5191125"/>
                <a:ext cx="304800" cy="152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3" name="Rectangle 35">
                <a:extLst>
                  <a:ext uri="{FF2B5EF4-FFF2-40B4-BE49-F238E27FC236}">
                    <a16:creationId xmlns:a16="http://schemas.microsoft.com/office/drawing/2014/main" id="{42E57509-651D-4718-8409-6D522642E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0076" y="6259513"/>
                <a:ext cx="304800" cy="152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4" name="Rectangle 36">
                <a:extLst>
                  <a:ext uri="{FF2B5EF4-FFF2-40B4-BE49-F238E27FC236}">
                    <a16:creationId xmlns:a16="http://schemas.microsoft.com/office/drawing/2014/main" id="{0C1282FF-2F84-4297-9003-B12ED533E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0076" y="5953125"/>
                <a:ext cx="458788" cy="1539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105" name="Rectangle 37">
                <a:extLst>
                  <a:ext uri="{FF2B5EF4-FFF2-40B4-BE49-F238E27FC236}">
                    <a16:creationId xmlns:a16="http://schemas.microsoft.com/office/drawing/2014/main" id="{0B1A7248-6241-40A7-BE26-1E9A7EDF6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0076" y="4884738"/>
                <a:ext cx="152400" cy="152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</p:grpSp>
      </p:grpSp>
      <p:grpSp>
        <p:nvGrpSpPr>
          <p:cNvPr id="106" name="Group 77">
            <a:extLst>
              <a:ext uri="{FF2B5EF4-FFF2-40B4-BE49-F238E27FC236}">
                <a16:creationId xmlns:a16="http://schemas.microsoft.com/office/drawing/2014/main" id="{8DE36FB2-D72D-44E7-B102-227F59C1C60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02905" y="1687353"/>
            <a:ext cx="348613" cy="352800"/>
            <a:chOff x="5585" y="2998"/>
            <a:chExt cx="333" cy="337"/>
          </a:xfrm>
          <a:solidFill>
            <a:schemeClr val="bg1"/>
          </a:solidFill>
        </p:grpSpPr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id="{990670CE-5CF4-4546-962A-466B9E8E9F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5" y="3041"/>
              <a:ext cx="333" cy="294"/>
            </a:xfrm>
            <a:custGeom>
              <a:avLst/>
              <a:gdLst>
                <a:gd name="T0" fmla="*/ 486 w 656"/>
                <a:gd name="T1" fmla="*/ 0 h 581"/>
                <a:gd name="T2" fmla="*/ 633 w 656"/>
                <a:gd name="T3" fmla="*/ 152 h 581"/>
                <a:gd name="T4" fmla="*/ 570 w 656"/>
                <a:gd name="T5" fmla="*/ 419 h 581"/>
                <a:gd name="T6" fmla="*/ 534 w 656"/>
                <a:gd name="T7" fmla="*/ 528 h 581"/>
                <a:gd name="T8" fmla="*/ 388 w 656"/>
                <a:gd name="T9" fmla="*/ 528 h 581"/>
                <a:gd name="T10" fmla="*/ 201 w 656"/>
                <a:gd name="T11" fmla="*/ 570 h 581"/>
                <a:gd name="T12" fmla="*/ 109 w 656"/>
                <a:gd name="T13" fmla="*/ 511 h 581"/>
                <a:gd name="T14" fmla="*/ 128 w 656"/>
                <a:gd name="T15" fmla="*/ 449 h 581"/>
                <a:gd name="T16" fmla="*/ 24 w 656"/>
                <a:gd name="T17" fmla="*/ 152 h 581"/>
                <a:gd name="T18" fmla="*/ 157 w 656"/>
                <a:gd name="T19" fmla="*/ 10 h 581"/>
                <a:gd name="T20" fmla="*/ 323 w 656"/>
                <a:gd name="T21" fmla="*/ 110 h 581"/>
                <a:gd name="T22" fmla="*/ 380 w 656"/>
                <a:gd name="T23" fmla="*/ 459 h 581"/>
                <a:gd name="T24" fmla="*/ 168 w 656"/>
                <a:gd name="T25" fmla="*/ 297 h 581"/>
                <a:gd name="T26" fmla="*/ 150 w 656"/>
                <a:gd name="T27" fmla="*/ 464 h 581"/>
                <a:gd name="T28" fmla="*/ 570 w 656"/>
                <a:gd name="T29" fmla="*/ 193 h 581"/>
                <a:gd name="T30" fmla="*/ 610 w 656"/>
                <a:gd name="T31" fmla="*/ 151 h 581"/>
                <a:gd name="T32" fmla="*/ 401 w 656"/>
                <a:gd name="T33" fmla="*/ 290 h 581"/>
                <a:gd name="T34" fmla="*/ 255 w 656"/>
                <a:gd name="T35" fmla="*/ 275 h 581"/>
                <a:gd name="T36" fmla="*/ 46 w 656"/>
                <a:gd name="T37" fmla="*/ 151 h 581"/>
                <a:gd name="T38" fmla="*/ 87 w 656"/>
                <a:gd name="T39" fmla="*/ 193 h 581"/>
                <a:gd name="T40" fmla="*/ 305 w 656"/>
                <a:gd name="T41" fmla="*/ 125 h 581"/>
                <a:gd name="T42" fmla="*/ 304 w 656"/>
                <a:gd name="T43" fmla="*/ 128 h 581"/>
                <a:gd name="T44" fmla="*/ 348 w 656"/>
                <a:gd name="T45" fmla="*/ 128 h 581"/>
                <a:gd name="T46" fmla="*/ 424 w 656"/>
                <a:gd name="T47" fmla="*/ 214 h 581"/>
                <a:gd name="T48" fmla="*/ 547 w 656"/>
                <a:gd name="T49" fmla="*/ 343 h 581"/>
                <a:gd name="T50" fmla="*/ 128 w 656"/>
                <a:gd name="T51" fmla="*/ 376 h 581"/>
                <a:gd name="T52" fmla="*/ 232 w 656"/>
                <a:gd name="T53" fmla="*/ 276 h 581"/>
                <a:gd name="T54" fmla="*/ 109 w 656"/>
                <a:gd name="T55" fmla="*/ 380 h 581"/>
                <a:gd name="T56" fmla="*/ 547 w 656"/>
                <a:gd name="T57" fmla="*/ 463 h 581"/>
                <a:gd name="T58" fmla="*/ 423 w 656"/>
                <a:gd name="T59" fmla="*/ 389 h 581"/>
                <a:gd name="T60" fmla="*/ 529 w 656"/>
                <a:gd name="T61" fmla="*/ 360 h 581"/>
                <a:gd name="T62" fmla="*/ 403 w 656"/>
                <a:gd name="T63" fmla="*/ 463 h 581"/>
                <a:gd name="T64" fmla="*/ 171 w 656"/>
                <a:gd name="T65" fmla="*/ 517 h 581"/>
                <a:gd name="T66" fmla="*/ 453 w 656"/>
                <a:gd name="T67" fmla="*/ 549 h 581"/>
                <a:gd name="T68" fmla="*/ 423 w 656"/>
                <a:gd name="T69" fmla="*/ 517 h 581"/>
                <a:gd name="T70" fmla="*/ 247 w 656"/>
                <a:gd name="T71" fmla="*/ 487 h 581"/>
                <a:gd name="T72" fmla="*/ 408 w 656"/>
                <a:gd name="T73" fmla="*/ 487 h 581"/>
                <a:gd name="T74" fmla="*/ 318 w 656"/>
                <a:gd name="T75" fmla="*/ 151 h 581"/>
                <a:gd name="T76" fmla="*/ 337 w 656"/>
                <a:gd name="T77" fmla="*/ 275 h 581"/>
                <a:gd name="T78" fmla="*/ 460 w 656"/>
                <a:gd name="T79" fmla="*/ 381 h 581"/>
                <a:gd name="T80" fmla="*/ 499 w 656"/>
                <a:gd name="T81" fmla="*/ 487 h 581"/>
                <a:gd name="T82" fmla="*/ 499 w 656"/>
                <a:gd name="T83" fmla="*/ 487 h 581"/>
                <a:gd name="T84" fmla="*/ 130 w 656"/>
                <a:gd name="T85" fmla="*/ 50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6" h="581">
                  <a:moveTo>
                    <a:pt x="334" y="110"/>
                  </a:moveTo>
                  <a:cubicBezTo>
                    <a:pt x="375" y="81"/>
                    <a:pt x="415" y="51"/>
                    <a:pt x="456" y="22"/>
                  </a:cubicBezTo>
                  <a:cubicBezTo>
                    <a:pt x="466" y="15"/>
                    <a:pt x="476" y="8"/>
                    <a:pt x="486" y="0"/>
                  </a:cubicBezTo>
                  <a:cubicBezTo>
                    <a:pt x="540" y="40"/>
                    <a:pt x="594" y="80"/>
                    <a:pt x="648" y="120"/>
                  </a:cubicBezTo>
                  <a:cubicBezTo>
                    <a:pt x="654" y="125"/>
                    <a:pt x="653" y="138"/>
                    <a:pt x="656" y="148"/>
                  </a:cubicBezTo>
                  <a:cubicBezTo>
                    <a:pt x="647" y="149"/>
                    <a:pt x="640" y="150"/>
                    <a:pt x="633" y="152"/>
                  </a:cubicBezTo>
                  <a:cubicBezTo>
                    <a:pt x="633" y="235"/>
                    <a:pt x="633" y="317"/>
                    <a:pt x="633" y="402"/>
                  </a:cubicBezTo>
                  <a:cubicBezTo>
                    <a:pt x="611" y="402"/>
                    <a:pt x="591" y="402"/>
                    <a:pt x="570" y="402"/>
                  </a:cubicBezTo>
                  <a:cubicBezTo>
                    <a:pt x="570" y="409"/>
                    <a:pt x="570" y="414"/>
                    <a:pt x="570" y="419"/>
                  </a:cubicBezTo>
                  <a:cubicBezTo>
                    <a:pt x="569" y="447"/>
                    <a:pt x="570" y="475"/>
                    <a:pt x="569" y="503"/>
                  </a:cubicBezTo>
                  <a:cubicBezTo>
                    <a:pt x="569" y="520"/>
                    <a:pt x="562" y="527"/>
                    <a:pt x="546" y="528"/>
                  </a:cubicBezTo>
                  <a:cubicBezTo>
                    <a:pt x="542" y="528"/>
                    <a:pt x="538" y="528"/>
                    <a:pt x="534" y="528"/>
                  </a:cubicBezTo>
                  <a:cubicBezTo>
                    <a:pt x="517" y="526"/>
                    <a:pt x="506" y="529"/>
                    <a:pt x="496" y="547"/>
                  </a:cubicBezTo>
                  <a:cubicBezTo>
                    <a:pt x="476" y="581"/>
                    <a:pt x="424" y="576"/>
                    <a:pt x="407" y="540"/>
                  </a:cubicBezTo>
                  <a:cubicBezTo>
                    <a:pt x="403" y="530"/>
                    <a:pt x="398" y="528"/>
                    <a:pt x="388" y="528"/>
                  </a:cubicBezTo>
                  <a:cubicBezTo>
                    <a:pt x="348" y="528"/>
                    <a:pt x="308" y="528"/>
                    <a:pt x="268" y="528"/>
                  </a:cubicBezTo>
                  <a:cubicBezTo>
                    <a:pt x="259" y="528"/>
                    <a:pt x="253" y="529"/>
                    <a:pt x="249" y="539"/>
                  </a:cubicBezTo>
                  <a:cubicBezTo>
                    <a:pt x="240" y="560"/>
                    <a:pt x="223" y="570"/>
                    <a:pt x="201" y="570"/>
                  </a:cubicBezTo>
                  <a:cubicBezTo>
                    <a:pt x="180" y="569"/>
                    <a:pt x="163" y="559"/>
                    <a:pt x="154" y="538"/>
                  </a:cubicBezTo>
                  <a:cubicBezTo>
                    <a:pt x="151" y="530"/>
                    <a:pt x="146" y="527"/>
                    <a:pt x="138" y="528"/>
                  </a:cubicBezTo>
                  <a:cubicBezTo>
                    <a:pt x="125" y="529"/>
                    <a:pt x="111" y="527"/>
                    <a:pt x="109" y="511"/>
                  </a:cubicBezTo>
                  <a:cubicBezTo>
                    <a:pt x="105" y="489"/>
                    <a:pt x="106" y="472"/>
                    <a:pt x="121" y="466"/>
                  </a:cubicBezTo>
                  <a:cubicBezTo>
                    <a:pt x="124" y="465"/>
                    <a:pt x="127" y="461"/>
                    <a:pt x="128" y="458"/>
                  </a:cubicBezTo>
                  <a:cubicBezTo>
                    <a:pt x="129" y="455"/>
                    <a:pt x="128" y="452"/>
                    <a:pt x="128" y="449"/>
                  </a:cubicBezTo>
                  <a:cubicBezTo>
                    <a:pt x="128" y="434"/>
                    <a:pt x="128" y="419"/>
                    <a:pt x="128" y="402"/>
                  </a:cubicBezTo>
                  <a:cubicBezTo>
                    <a:pt x="93" y="402"/>
                    <a:pt x="60" y="402"/>
                    <a:pt x="24" y="402"/>
                  </a:cubicBezTo>
                  <a:cubicBezTo>
                    <a:pt x="24" y="318"/>
                    <a:pt x="24" y="235"/>
                    <a:pt x="24" y="152"/>
                  </a:cubicBezTo>
                  <a:cubicBezTo>
                    <a:pt x="17" y="151"/>
                    <a:pt x="11" y="150"/>
                    <a:pt x="4" y="149"/>
                  </a:cubicBezTo>
                  <a:cubicBezTo>
                    <a:pt x="0" y="135"/>
                    <a:pt x="1" y="124"/>
                    <a:pt x="15" y="114"/>
                  </a:cubicBezTo>
                  <a:cubicBezTo>
                    <a:pt x="63" y="80"/>
                    <a:pt x="110" y="45"/>
                    <a:pt x="157" y="10"/>
                  </a:cubicBezTo>
                  <a:cubicBezTo>
                    <a:pt x="161" y="7"/>
                    <a:pt x="166" y="4"/>
                    <a:pt x="171" y="1"/>
                  </a:cubicBezTo>
                  <a:cubicBezTo>
                    <a:pt x="218" y="35"/>
                    <a:pt x="264" y="69"/>
                    <a:pt x="310" y="103"/>
                  </a:cubicBezTo>
                  <a:cubicBezTo>
                    <a:pt x="314" y="106"/>
                    <a:pt x="319" y="107"/>
                    <a:pt x="323" y="110"/>
                  </a:cubicBezTo>
                  <a:cubicBezTo>
                    <a:pt x="327" y="110"/>
                    <a:pt x="330" y="110"/>
                    <a:pt x="334" y="110"/>
                  </a:cubicBezTo>
                  <a:close/>
                  <a:moveTo>
                    <a:pt x="379" y="464"/>
                  </a:moveTo>
                  <a:cubicBezTo>
                    <a:pt x="379" y="462"/>
                    <a:pt x="380" y="460"/>
                    <a:pt x="380" y="459"/>
                  </a:cubicBezTo>
                  <a:cubicBezTo>
                    <a:pt x="380" y="410"/>
                    <a:pt x="380" y="361"/>
                    <a:pt x="380" y="312"/>
                  </a:cubicBezTo>
                  <a:cubicBezTo>
                    <a:pt x="380" y="298"/>
                    <a:pt x="372" y="297"/>
                    <a:pt x="362" y="297"/>
                  </a:cubicBezTo>
                  <a:cubicBezTo>
                    <a:pt x="297" y="297"/>
                    <a:pt x="233" y="297"/>
                    <a:pt x="168" y="297"/>
                  </a:cubicBezTo>
                  <a:cubicBezTo>
                    <a:pt x="154" y="297"/>
                    <a:pt x="149" y="303"/>
                    <a:pt x="149" y="317"/>
                  </a:cubicBezTo>
                  <a:cubicBezTo>
                    <a:pt x="150" y="352"/>
                    <a:pt x="150" y="387"/>
                    <a:pt x="150" y="422"/>
                  </a:cubicBezTo>
                  <a:cubicBezTo>
                    <a:pt x="150" y="435"/>
                    <a:pt x="150" y="449"/>
                    <a:pt x="150" y="464"/>
                  </a:cubicBezTo>
                  <a:cubicBezTo>
                    <a:pt x="227" y="464"/>
                    <a:pt x="303" y="464"/>
                    <a:pt x="379" y="464"/>
                  </a:cubicBezTo>
                  <a:close/>
                  <a:moveTo>
                    <a:pt x="401" y="193"/>
                  </a:moveTo>
                  <a:cubicBezTo>
                    <a:pt x="458" y="193"/>
                    <a:pt x="514" y="193"/>
                    <a:pt x="570" y="193"/>
                  </a:cubicBezTo>
                  <a:cubicBezTo>
                    <a:pt x="570" y="256"/>
                    <a:pt x="570" y="318"/>
                    <a:pt x="570" y="380"/>
                  </a:cubicBezTo>
                  <a:cubicBezTo>
                    <a:pt x="585" y="380"/>
                    <a:pt x="597" y="380"/>
                    <a:pt x="610" y="380"/>
                  </a:cubicBezTo>
                  <a:cubicBezTo>
                    <a:pt x="610" y="303"/>
                    <a:pt x="610" y="227"/>
                    <a:pt x="610" y="151"/>
                  </a:cubicBezTo>
                  <a:cubicBezTo>
                    <a:pt x="526" y="151"/>
                    <a:pt x="444" y="151"/>
                    <a:pt x="361" y="151"/>
                  </a:cubicBezTo>
                  <a:cubicBezTo>
                    <a:pt x="361" y="193"/>
                    <a:pt x="361" y="234"/>
                    <a:pt x="361" y="271"/>
                  </a:cubicBezTo>
                  <a:cubicBezTo>
                    <a:pt x="375" y="278"/>
                    <a:pt x="388" y="284"/>
                    <a:pt x="401" y="290"/>
                  </a:cubicBezTo>
                  <a:cubicBezTo>
                    <a:pt x="401" y="259"/>
                    <a:pt x="401" y="227"/>
                    <a:pt x="401" y="193"/>
                  </a:cubicBezTo>
                  <a:close/>
                  <a:moveTo>
                    <a:pt x="255" y="193"/>
                  </a:moveTo>
                  <a:cubicBezTo>
                    <a:pt x="255" y="221"/>
                    <a:pt x="255" y="248"/>
                    <a:pt x="255" y="275"/>
                  </a:cubicBezTo>
                  <a:cubicBezTo>
                    <a:pt x="270" y="275"/>
                    <a:pt x="282" y="275"/>
                    <a:pt x="295" y="275"/>
                  </a:cubicBezTo>
                  <a:cubicBezTo>
                    <a:pt x="295" y="233"/>
                    <a:pt x="295" y="192"/>
                    <a:pt x="295" y="151"/>
                  </a:cubicBezTo>
                  <a:cubicBezTo>
                    <a:pt x="212" y="151"/>
                    <a:pt x="129" y="151"/>
                    <a:pt x="46" y="151"/>
                  </a:cubicBezTo>
                  <a:cubicBezTo>
                    <a:pt x="46" y="228"/>
                    <a:pt x="46" y="303"/>
                    <a:pt x="46" y="380"/>
                  </a:cubicBezTo>
                  <a:cubicBezTo>
                    <a:pt x="59" y="380"/>
                    <a:pt x="72" y="380"/>
                    <a:pt x="87" y="380"/>
                  </a:cubicBezTo>
                  <a:cubicBezTo>
                    <a:pt x="87" y="317"/>
                    <a:pt x="87" y="255"/>
                    <a:pt x="87" y="193"/>
                  </a:cubicBezTo>
                  <a:cubicBezTo>
                    <a:pt x="144" y="193"/>
                    <a:pt x="198" y="193"/>
                    <a:pt x="255" y="193"/>
                  </a:cubicBezTo>
                  <a:close/>
                  <a:moveTo>
                    <a:pt x="304" y="128"/>
                  </a:moveTo>
                  <a:cubicBezTo>
                    <a:pt x="304" y="127"/>
                    <a:pt x="305" y="126"/>
                    <a:pt x="305" y="125"/>
                  </a:cubicBezTo>
                  <a:cubicBezTo>
                    <a:pt x="260" y="92"/>
                    <a:pt x="216" y="60"/>
                    <a:pt x="171" y="27"/>
                  </a:cubicBezTo>
                  <a:cubicBezTo>
                    <a:pt x="125" y="60"/>
                    <a:pt x="81" y="93"/>
                    <a:pt x="32" y="128"/>
                  </a:cubicBezTo>
                  <a:cubicBezTo>
                    <a:pt x="126" y="128"/>
                    <a:pt x="215" y="128"/>
                    <a:pt x="304" y="128"/>
                  </a:cubicBezTo>
                  <a:close/>
                  <a:moveTo>
                    <a:pt x="623" y="128"/>
                  </a:moveTo>
                  <a:cubicBezTo>
                    <a:pt x="575" y="92"/>
                    <a:pt x="530" y="60"/>
                    <a:pt x="485" y="27"/>
                  </a:cubicBezTo>
                  <a:cubicBezTo>
                    <a:pt x="440" y="60"/>
                    <a:pt x="395" y="93"/>
                    <a:pt x="348" y="128"/>
                  </a:cubicBezTo>
                  <a:cubicBezTo>
                    <a:pt x="441" y="128"/>
                    <a:pt x="530" y="128"/>
                    <a:pt x="623" y="128"/>
                  </a:cubicBezTo>
                  <a:close/>
                  <a:moveTo>
                    <a:pt x="547" y="214"/>
                  </a:moveTo>
                  <a:cubicBezTo>
                    <a:pt x="505" y="214"/>
                    <a:pt x="464" y="214"/>
                    <a:pt x="424" y="214"/>
                  </a:cubicBezTo>
                  <a:cubicBezTo>
                    <a:pt x="424" y="249"/>
                    <a:pt x="424" y="283"/>
                    <a:pt x="424" y="318"/>
                  </a:cubicBezTo>
                  <a:cubicBezTo>
                    <a:pt x="446" y="318"/>
                    <a:pt x="467" y="318"/>
                    <a:pt x="488" y="318"/>
                  </a:cubicBezTo>
                  <a:cubicBezTo>
                    <a:pt x="510" y="318"/>
                    <a:pt x="529" y="327"/>
                    <a:pt x="547" y="343"/>
                  </a:cubicBezTo>
                  <a:cubicBezTo>
                    <a:pt x="547" y="299"/>
                    <a:pt x="547" y="257"/>
                    <a:pt x="547" y="214"/>
                  </a:cubicBezTo>
                  <a:close/>
                  <a:moveTo>
                    <a:pt x="126" y="380"/>
                  </a:moveTo>
                  <a:cubicBezTo>
                    <a:pt x="127" y="378"/>
                    <a:pt x="128" y="377"/>
                    <a:pt x="128" y="376"/>
                  </a:cubicBezTo>
                  <a:cubicBezTo>
                    <a:pt x="128" y="357"/>
                    <a:pt x="128" y="337"/>
                    <a:pt x="128" y="318"/>
                  </a:cubicBezTo>
                  <a:cubicBezTo>
                    <a:pt x="129" y="286"/>
                    <a:pt x="139" y="276"/>
                    <a:pt x="171" y="276"/>
                  </a:cubicBezTo>
                  <a:cubicBezTo>
                    <a:pt x="191" y="276"/>
                    <a:pt x="212" y="276"/>
                    <a:pt x="232" y="276"/>
                  </a:cubicBezTo>
                  <a:cubicBezTo>
                    <a:pt x="232" y="254"/>
                    <a:pt x="232" y="234"/>
                    <a:pt x="232" y="214"/>
                  </a:cubicBezTo>
                  <a:cubicBezTo>
                    <a:pt x="191" y="214"/>
                    <a:pt x="150" y="214"/>
                    <a:pt x="109" y="214"/>
                  </a:cubicBezTo>
                  <a:cubicBezTo>
                    <a:pt x="109" y="270"/>
                    <a:pt x="109" y="324"/>
                    <a:pt x="109" y="380"/>
                  </a:cubicBezTo>
                  <a:cubicBezTo>
                    <a:pt x="115" y="380"/>
                    <a:pt x="120" y="380"/>
                    <a:pt x="126" y="380"/>
                  </a:cubicBezTo>
                  <a:close/>
                  <a:moveTo>
                    <a:pt x="403" y="463"/>
                  </a:moveTo>
                  <a:cubicBezTo>
                    <a:pt x="452" y="463"/>
                    <a:pt x="500" y="463"/>
                    <a:pt x="547" y="463"/>
                  </a:cubicBezTo>
                  <a:cubicBezTo>
                    <a:pt x="547" y="449"/>
                    <a:pt x="547" y="437"/>
                    <a:pt x="547" y="422"/>
                  </a:cubicBezTo>
                  <a:cubicBezTo>
                    <a:pt x="505" y="422"/>
                    <a:pt x="464" y="422"/>
                    <a:pt x="423" y="422"/>
                  </a:cubicBezTo>
                  <a:cubicBezTo>
                    <a:pt x="423" y="410"/>
                    <a:pt x="422" y="399"/>
                    <a:pt x="423" y="389"/>
                  </a:cubicBezTo>
                  <a:cubicBezTo>
                    <a:pt x="424" y="372"/>
                    <a:pt x="435" y="362"/>
                    <a:pt x="452" y="360"/>
                  </a:cubicBezTo>
                  <a:cubicBezTo>
                    <a:pt x="459" y="360"/>
                    <a:pt x="467" y="360"/>
                    <a:pt x="474" y="360"/>
                  </a:cubicBezTo>
                  <a:cubicBezTo>
                    <a:pt x="493" y="360"/>
                    <a:pt x="511" y="360"/>
                    <a:pt x="529" y="360"/>
                  </a:cubicBezTo>
                  <a:cubicBezTo>
                    <a:pt x="529" y="358"/>
                    <a:pt x="529" y="357"/>
                    <a:pt x="529" y="355"/>
                  </a:cubicBezTo>
                  <a:cubicBezTo>
                    <a:pt x="490" y="326"/>
                    <a:pt x="445" y="345"/>
                    <a:pt x="403" y="338"/>
                  </a:cubicBezTo>
                  <a:cubicBezTo>
                    <a:pt x="403" y="382"/>
                    <a:pt x="403" y="422"/>
                    <a:pt x="403" y="463"/>
                  </a:cubicBezTo>
                  <a:close/>
                  <a:moveTo>
                    <a:pt x="233" y="518"/>
                  </a:moveTo>
                  <a:cubicBezTo>
                    <a:pt x="233" y="500"/>
                    <a:pt x="220" y="486"/>
                    <a:pt x="202" y="486"/>
                  </a:cubicBezTo>
                  <a:cubicBezTo>
                    <a:pt x="185" y="486"/>
                    <a:pt x="171" y="500"/>
                    <a:pt x="171" y="517"/>
                  </a:cubicBezTo>
                  <a:cubicBezTo>
                    <a:pt x="171" y="534"/>
                    <a:pt x="184" y="548"/>
                    <a:pt x="202" y="549"/>
                  </a:cubicBezTo>
                  <a:cubicBezTo>
                    <a:pt x="219" y="549"/>
                    <a:pt x="233" y="535"/>
                    <a:pt x="233" y="518"/>
                  </a:cubicBezTo>
                  <a:close/>
                  <a:moveTo>
                    <a:pt x="453" y="549"/>
                  </a:moveTo>
                  <a:cubicBezTo>
                    <a:pt x="470" y="549"/>
                    <a:pt x="485" y="535"/>
                    <a:pt x="485" y="518"/>
                  </a:cubicBezTo>
                  <a:cubicBezTo>
                    <a:pt x="486" y="501"/>
                    <a:pt x="472" y="487"/>
                    <a:pt x="455" y="486"/>
                  </a:cubicBezTo>
                  <a:cubicBezTo>
                    <a:pt x="437" y="486"/>
                    <a:pt x="423" y="499"/>
                    <a:pt x="423" y="517"/>
                  </a:cubicBezTo>
                  <a:cubicBezTo>
                    <a:pt x="422" y="534"/>
                    <a:pt x="436" y="548"/>
                    <a:pt x="453" y="549"/>
                  </a:cubicBezTo>
                  <a:close/>
                  <a:moveTo>
                    <a:pt x="408" y="487"/>
                  </a:moveTo>
                  <a:cubicBezTo>
                    <a:pt x="355" y="487"/>
                    <a:pt x="301" y="487"/>
                    <a:pt x="247" y="487"/>
                  </a:cubicBezTo>
                  <a:cubicBezTo>
                    <a:pt x="249" y="502"/>
                    <a:pt x="256" y="508"/>
                    <a:pt x="271" y="507"/>
                  </a:cubicBezTo>
                  <a:cubicBezTo>
                    <a:pt x="309" y="506"/>
                    <a:pt x="347" y="506"/>
                    <a:pt x="385" y="507"/>
                  </a:cubicBezTo>
                  <a:cubicBezTo>
                    <a:pt x="400" y="508"/>
                    <a:pt x="407" y="502"/>
                    <a:pt x="408" y="487"/>
                  </a:cubicBezTo>
                  <a:close/>
                  <a:moveTo>
                    <a:pt x="337" y="275"/>
                  </a:moveTo>
                  <a:cubicBezTo>
                    <a:pt x="337" y="233"/>
                    <a:pt x="337" y="192"/>
                    <a:pt x="337" y="151"/>
                  </a:cubicBezTo>
                  <a:cubicBezTo>
                    <a:pt x="330" y="151"/>
                    <a:pt x="325" y="151"/>
                    <a:pt x="318" y="151"/>
                  </a:cubicBezTo>
                  <a:cubicBezTo>
                    <a:pt x="318" y="173"/>
                    <a:pt x="318" y="193"/>
                    <a:pt x="318" y="213"/>
                  </a:cubicBezTo>
                  <a:cubicBezTo>
                    <a:pt x="318" y="234"/>
                    <a:pt x="318" y="254"/>
                    <a:pt x="318" y="275"/>
                  </a:cubicBezTo>
                  <a:cubicBezTo>
                    <a:pt x="325" y="275"/>
                    <a:pt x="330" y="275"/>
                    <a:pt x="337" y="275"/>
                  </a:cubicBezTo>
                  <a:close/>
                  <a:moveTo>
                    <a:pt x="547" y="401"/>
                  </a:moveTo>
                  <a:cubicBezTo>
                    <a:pt x="549" y="386"/>
                    <a:pt x="545" y="380"/>
                    <a:pt x="530" y="381"/>
                  </a:cubicBezTo>
                  <a:cubicBezTo>
                    <a:pt x="507" y="382"/>
                    <a:pt x="483" y="381"/>
                    <a:pt x="460" y="381"/>
                  </a:cubicBezTo>
                  <a:cubicBezTo>
                    <a:pt x="445" y="381"/>
                    <a:pt x="442" y="385"/>
                    <a:pt x="446" y="401"/>
                  </a:cubicBezTo>
                  <a:cubicBezTo>
                    <a:pt x="480" y="401"/>
                    <a:pt x="513" y="401"/>
                    <a:pt x="547" y="401"/>
                  </a:cubicBezTo>
                  <a:close/>
                  <a:moveTo>
                    <a:pt x="499" y="487"/>
                  </a:moveTo>
                  <a:cubicBezTo>
                    <a:pt x="505" y="508"/>
                    <a:pt x="519" y="513"/>
                    <a:pt x="547" y="504"/>
                  </a:cubicBezTo>
                  <a:cubicBezTo>
                    <a:pt x="547" y="498"/>
                    <a:pt x="547" y="493"/>
                    <a:pt x="547" y="487"/>
                  </a:cubicBezTo>
                  <a:cubicBezTo>
                    <a:pt x="531" y="487"/>
                    <a:pt x="516" y="487"/>
                    <a:pt x="499" y="487"/>
                  </a:cubicBezTo>
                  <a:close/>
                  <a:moveTo>
                    <a:pt x="157" y="487"/>
                  </a:moveTo>
                  <a:cubicBezTo>
                    <a:pt x="148" y="487"/>
                    <a:pt x="139" y="487"/>
                    <a:pt x="130" y="487"/>
                  </a:cubicBezTo>
                  <a:cubicBezTo>
                    <a:pt x="130" y="494"/>
                    <a:pt x="130" y="499"/>
                    <a:pt x="130" y="505"/>
                  </a:cubicBezTo>
                  <a:cubicBezTo>
                    <a:pt x="150" y="509"/>
                    <a:pt x="151" y="508"/>
                    <a:pt x="157" y="4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id="{D4BB3BCA-A9D9-4AC7-9F89-3FC6B9C88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" y="2998"/>
              <a:ext cx="86" cy="98"/>
            </a:xfrm>
            <a:custGeom>
              <a:avLst/>
              <a:gdLst>
                <a:gd name="T0" fmla="*/ 97 w 169"/>
                <a:gd name="T1" fmla="*/ 194 h 194"/>
                <a:gd name="T2" fmla="*/ 86 w 169"/>
                <a:gd name="T3" fmla="*/ 194 h 194"/>
                <a:gd name="T4" fmla="*/ 30 w 169"/>
                <a:gd name="T5" fmla="*/ 116 h 194"/>
                <a:gd name="T6" fmla="*/ 80 w 169"/>
                <a:gd name="T7" fmla="*/ 4 h 194"/>
                <a:gd name="T8" fmla="*/ 152 w 169"/>
                <a:gd name="T9" fmla="*/ 36 h 194"/>
                <a:gd name="T10" fmla="*/ 153 w 169"/>
                <a:gd name="T11" fmla="*/ 115 h 194"/>
                <a:gd name="T12" fmla="*/ 104 w 169"/>
                <a:gd name="T13" fmla="*/ 182 h 194"/>
                <a:gd name="T14" fmla="*/ 97 w 169"/>
                <a:gd name="T15" fmla="*/ 194 h 194"/>
                <a:gd name="T16" fmla="*/ 91 w 169"/>
                <a:gd name="T17" fmla="*/ 164 h 194"/>
                <a:gd name="T18" fmla="*/ 135 w 169"/>
                <a:gd name="T19" fmla="*/ 104 h 194"/>
                <a:gd name="T20" fmla="*/ 125 w 169"/>
                <a:gd name="T21" fmla="*/ 37 h 194"/>
                <a:gd name="T22" fmla="*/ 58 w 169"/>
                <a:gd name="T23" fmla="*/ 36 h 194"/>
                <a:gd name="T24" fmla="*/ 48 w 169"/>
                <a:gd name="T25" fmla="*/ 105 h 194"/>
                <a:gd name="T26" fmla="*/ 91 w 169"/>
                <a:gd name="T27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94">
                  <a:moveTo>
                    <a:pt x="97" y="194"/>
                  </a:moveTo>
                  <a:cubicBezTo>
                    <a:pt x="93" y="194"/>
                    <a:pt x="90" y="194"/>
                    <a:pt x="86" y="194"/>
                  </a:cubicBezTo>
                  <a:cubicBezTo>
                    <a:pt x="67" y="168"/>
                    <a:pt x="47" y="143"/>
                    <a:pt x="30" y="116"/>
                  </a:cubicBezTo>
                  <a:cubicBezTo>
                    <a:pt x="0" y="71"/>
                    <a:pt x="27" y="11"/>
                    <a:pt x="80" y="4"/>
                  </a:cubicBezTo>
                  <a:cubicBezTo>
                    <a:pt x="111" y="0"/>
                    <a:pt x="135" y="11"/>
                    <a:pt x="152" y="36"/>
                  </a:cubicBezTo>
                  <a:cubicBezTo>
                    <a:pt x="169" y="62"/>
                    <a:pt x="169" y="89"/>
                    <a:pt x="153" y="115"/>
                  </a:cubicBezTo>
                  <a:cubicBezTo>
                    <a:pt x="138" y="138"/>
                    <a:pt x="120" y="159"/>
                    <a:pt x="104" y="182"/>
                  </a:cubicBezTo>
                  <a:cubicBezTo>
                    <a:pt x="101" y="185"/>
                    <a:pt x="99" y="190"/>
                    <a:pt x="97" y="194"/>
                  </a:cubicBezTo>
                  <a:close/>
                  <a:moveTo>
                    <a:pt x="91" y="164"/>
                  </a:moveTo>
                  <a:cubicBezTo>
                    <a:pt x="107" y="143"/>
                    <a:pt x="122" y="124"/>
                    <a:pt x="135" y="104"/>
                  </a:cubicBezTo>
                  <a:cubicBezTo>
                    <a:pt x="150" y="82"/>
                    <a:pt x="145" y="54"/>
                    <a:pt x="125" y="37"/>
                  </a:cubicBezTo>
                  <a:cubicBezTo>
                    <a:pt x="106" y="20"/>
                    <a:pt x="77" y="20"/>
                    <a:pt x="58" y="36"/>
                  </a:cubicBezTo>
                  <a:cubicBezTo>
                    <a:pt x="37" y="54"/>
                    <a:pt x="32" y="82"/>
                    <a:pt x="48" y="105"/>
                  </a:cubicBezTo>
                  <a:cubicBezTo>
                    <a:pt x="61" y="124"/>
                    <a:pt x="75" y="143"/>
                    <a:pt x="9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id="{FDA35688-B0C8-4D5F-B288-C0D2480C6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2" y="3202"/>
              <a:ext cx="33" cy="64"/>
            </a:xfrm>
            <a:custGeom>
              <a:avLst/>
              <a:gdLst>
                <a:gd name="T0" fmla="*/ 63 w 64"/>
                <a:gd name="T1" fmla="*/ 63 h 126"/>
                <a:gd name="T2" fmla="*/ 63 w 64"/>
                <a:gd name="T3" fmla="*/ 98 h 126"/>
                <a:gd name="T4" fmla="*/ 32 w 64"/>
                <a:gd name="T5" fmla="*/ 126 h 126"/>
                <a:gd name="T6" fmla="*/ 1 w 64"/>
                <a:gd name="T7" fmla="*/ 97 h 126"/>
                <a:gd name="T8" fmla="*/ 1 w 64"/>
                <a:gd name="T9" fmla="*/ 30 h 126"/>
                <a:gd name="T10" fmla="*/ 32 w 64"/>
                <a:gd name="T11" fmla="*/ 0 h 126"/>
                <a:gd name="T12" fmla="*/ 63 w 64"/>
                <a:gd name="T13" fmla="*/ 30 h 126"/>
                <a:gd name="T14" fmla="*/ 63 w 64"/>
                <a:gd name="T15" fmla="*/ 63 h 126"/>
                <a:gd name="T16" fmla="*/ 63 w 64"/>
                <a:gd name="T17" fmla="*/ 63 h 126"/>
                <a:gd name="T18" fmla="*/ 42 w 64"/>
                <a:gd name="T19" fmla="*/ 63 h 126"/>
                <a:gd name="T20" fmla="*/ 42 w 64"/>
                <a:gd name="T21" fmla="*/ 33 h 126"/>
                <a:gd name="T22" fmla="*/ 33 w 64"/>
                <a:gd name="T23" fmla="*/ 22 h 126"/>
                <a:gd name="T24" fmla="*/ 22 w 64"/>
                <a:gd name="T25" fmla="*/ 33 h 126"/>
                <a:gd name="T26" fmla="*/ 22 w 64"/>
                <a:gd name="T27" fmla="*/ 93 h 126"/>
                <a:gd name="T28" fmla="*/ 31 w 64"/>
                <a:gd name="T29" fmla="*/ 104 h 126"/>
                <a:gd name="T30" fmla="*/ 42 w 64"/>
                <a:gd name="T31" fmla="*/ 93 h 126"/>
                <a:gd name="T32" fmla="*/ 42 w 64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126">
                  <a:moveTo>
                    <a:pt x="63" y="63"/>
                  </a:moveTo>
                  <a:cubicBezTo>
                    <a:pt x="63" y="75"/>
                    <a:pt x="64" y="86"/>
                    <a:pt x="63" y="98"/>
                  </a:cubicBezTo>
                  <a:cubicBezTo>
                    <a:pt x="61" y="115"/>
                    <a:pt x="48" y="126"/>
                    <a:pt x="32" y="126"/>
                  </a:cubicBezTo>
                  <a:cubicBezTo>
                    <a:pt x="16" y="126"/>
                    <a:pt x="2" y="114"/>
                    <a:pt x="1" y="97"/>
                  </a:cubicBezTo>
                  <a:cubicBezTo>
                    <a:pt x="0" y="75"/>
                    <a:pt x="0" y="52"/>
                    <a:pt x="1" y="30"/>
                  </a:cubicBezTo>
                  <a:cubicBezTo>
                    <a:pt x="2" y="12"/>
                    <a:pt x="16" y="0"/>
                    <a:pt x="32" y="0"/>
                  </a:cubicBezTo>
                  <a:cubicBezTo>
                    <a:pt x="49" y="0"/>
                    <a:pt x="62" y="12"/>
                    <a:pt x="63" y="30"/>
                  </a:cubicBezTo>
                  <a:cubicBezTo>
                    <a:pt x="64" y="41"/>
                    <a:pt x="63" y="52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lose/>
                  <a:moveTo>
                    <a:pt x="42" y="63"/>
                  </a:moveTo>
                  <a:cubicBezTo>
                    <a:pt x="42" y="53"/>
                    <a:pt x="43" y="43"/>
                    <a:pt x="42" y="33"/>
                  </a:cubicBezTo>
                  <a:cubicBezTo>
                    <a:pt x="41" y="29"/>
                    <a:pt x="36" y="26"/>
                    <a:pt x="33" y="22"/>
                  </a:cubicBezTo>
                  <a:cubicBezTo>
                    <a:pt x="29" y="26"/>
                    <a:pt x="22" y="29"/>
                    <a:pt x="22" y="33"/>
                  </a:cubicBezTo>
                  <a:cubicBezTo>
                    <a:pt x="21" y="53"/>
                    <a:pt x="21" y="73"/>
                    <a:pt x="22" y="93"/>
                  </a:cubicBezTo>
                  <a:cubicBezTo>
                    <a:pt x="22" y="97"/>
                    <a:pt x="28" y="100"/>
                    <a:pt x="31" y="104"/>
                  </a:cubicBezTo>
                  <a:cubicBezTo>
                    <a:pt x="35" y="100"/>
                    <a:pt x="41" y="97"/>
                    <a:pt x="42" y="93"/>
                  </a:cubicBezTo>
                  <a:cubicBezTo>
                    <a:pt x="43" y="83"/>
                    <a:pt x="42" y="73"/>
                    <a:pt x="4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id="{FA9E9AE6-0AED-4654-A9D1-6C6C87DB9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5" y="3202"/>
              <a:ext cx="32" cy="64"/>
            </a:xfrm>
            <a:custGeom>
              <a:avLst/>
              <a:gdLst>
                <a:gd name="T0" fmla="*/ 1 w 64"/>
                <a:gd name="T1" fmla="*/ 63 h 126"/>
                <a:gd name="T2" fmla="*/ 1 w 64"/>
                <a:gd name="T3" fmla="*/ 28 h 126"/>
                <a:gd name="T4" fmla="*/ 32 w 64"/>
                <a:gd name="T5" fmla="*/ 0 h 126"/>
                <a:gd name="T6" fmla="*/ 63 w 64"/>
                <a:gd name="T7" fmla="*/ 27 h 126"/>
                <a:gd name="T8" fmla="*/ 62 w 64"/>
                <a:gd name="T9" fmla="*/ 99 h 126"/>
                <a:gd name="T10" fmla="*/ 32 w 64"/>
                <a:gd name="T11" fmla="*/ 126 h 126"/>
                <a:gd name="T12" fmla="*/ 1 w 64"/>
                <a:gd name="T13" fmla="*/ 98 h 126"/>
                <a:gd name="T14" fmla="*/ 1 w 64"/>
                <a:gd name="T15" fmla="*/ 94 h 126"/>
                <a:gd name="T16" fmla="*/ 1 w 64"/>
                <a:gd name="T17" fmla="*/ 63 h 126"/>
                <a:gd name="T18" fmla="*/ 1 w 64"/>
                <a:gd name="T19" fmla="*/ 63 h 126"/>
                <a:gd name="T20" fmla="*/ 42 w 64"/>
                <a:gd name="T21" fmla="*/ 63 h 126"/>
                <a:gd name="T22" fmla="*/ 42 w 64"/>
                <a:gd name="T23" fmla="*/ 32 h 126"/>
                <a:gd name="T24" fmla="*/ 32 w 64"/>
                <a:gd name="T25" fmla="*/ 22 h 126"/>
                <a:gd name="T26" fmla="*/ 22 w 64"/>
                <a:gd name="T27" fmla="*/ 32 h 126"/>
                <a:gd name="T28" fmla="*/ 22 w 64"/>
                <a:gd name="T29" fmla="*/ 94 h 126"/>
                <a:gd name="T30" fmla="*/ 32 w 64"/>
                <a:gd name="T31" fmla="*/ 104 h 126"/>
                <a:gd name="T32" fmla="*/ 42 w 64"/>
                <a:gd name="T33" fmla="*/ 93 h 126"/>
                <a:gd name="T34" fmla="*/ 42 w 64"/>
                <a:gd name="T35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126">
                  <a:moveTo>
                    <a:pt x="1" y="63"/>
                  </a:moveTo>
                  <a:cubicBezTo>
                    <a:pt x="1" y="51"/>
                    <a:pt x="0" y="40"/>
                    <a:pt x="1" y="28"/>
                  </a:cubicBezTo>
                  <a:cubicBezTo>
                    <a:pt x="3" y="11"/>
                    <a:pt x="16" y="0"/>
                    <a:pt x="32" y="0"/>
                  </a:cubicBezTo>
                  <a:cubicBezTo>
                    <a:pt x="48" y="0"/>
                    <a:pt x="62" y="11"/>
                    <a:pt x="63" y="27"/>
                  </a:cubicBezTo>
                  <a:cubicBezTo>
                    <a:pt x="64" y="51"/>
                    <a:pt x="64" y="75"/>
                    <a:pt x="62" y="99"/>
                  </a:cubicBezTo>
                  <a:cubicBezTo>
                    <a:pt x="61" y="115"/>
                    <a:pt x="47" y="126"/>
                    <a:pt x="32" y="126"/>
                  </a:cubicBezTo>
                  <a:cubicBezTo>
                    <a:pt x="16" y="126"/>
                    <a:pt x="4" y="114"/>
                    <a:pt x="1" y="98"/>
                  </a:cubicBezTo>
                  <a:cubicBezTo>
                    <a:pt x="1" y="97"/>
                    <a:pt x="1" y="95"/>
                    <a:pt x="1" y="94"/>
                  </a:cubicBezTo>
                  <a:cubicBezTo>
                    <a:pt x="1" y="83"/>
                    <a:pt x="1" y="7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lose/>
                  <a:moveTo>
                    <a:pt x="42" y="63"/>
                  </a:moveTo>
                  <a:cubicBezTo>
                    <a:pt x="42" y="53"/>
                    <a:pt x="43" y="42"/>
                    <a:pt x="42" y="32"/>
                  </a:cubicBezTo>
                  <a:cubicBezTo>
                    <a:pt x="41" y="28"/>
                    <a:pt x="35" y="25"/>
                    <a:pt x="32" y="22"/>
                  </a:cubicBezTo>
                  <a:cubicBezTo>
                    <a:pt x="28" y="25"/>
                    <a:pt x="22" y="29"/>
                    <a:pt x="22" y="32"/>
                  </a:cubicBezTo>
                  <a:cubicBezTo>
                    <a:pt x="21" y="53"/>
                    <a:pt x="21" y="73"/>
                    <a:pt x="22" y="94"/>
                  </a:cubicBezTo>
                  <a:cubicBezTo>
                    <a:pt x="22" y="97"/>
                    <a:pt x="29" y="101"/>
                    <a:pt x="32" y="104"/>
                  </a:cubicBezTo>
                  <a:cubicBezTo>
                    <a:pt x="35" y="100"/>
                    <a:pt x="41" y="97"/>
                    <a:pt x="42" y="93"/>
                  </a:cubicBezTo>
                  <a:cubicBezTo>
                    <a:pt x="43" y="84"/>
                    <a:pt x="42" y="73"/>
                    <a:pt x="4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id="{2B050AA7-F588-4C81-88FD-CC14302147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5" y="3021"/>
              <a:ext cx="33" cy="32"/>
            </a:xfrm>
            <a:custGeom>
              <a:avLst/>
              <a:gdLst>
                <a:gd name="T0" fmla="*/ 63 w 64"/>
                <a:gd name="T1" fmla="*/ 31 h 63"/>
                <a:gd name="T2" fmla="*/ 32 w 64"/>
                <a:gd name="T3" fmla="*/ 63 h 63"/>
                <a:gd name="T4" fmla="*/ 1 w 64"/>
                <a:gd name="T5" fmla="*/ 32 h 63"/>
                <a:gd name="T6" fmla="*/ 32 w 64"/>
                <a:gd name="T7" fmla="*/ 0 h 63"/>
                <a:gd name="T8" fmla="*/ 63 w 64"/>
                <a:gd name="T9" fmla="*/ 31 h 63"/>
                <a:gd name="T10" fmla="*/ 46 w 64"/>
                <a:gd name="T11" fmla="*/ 32 h 63"/>
                <a:gd name="T12" fmla="*/ 33 w 64"/>
                <a:gd name="T13" fmla="*/ 22 h 63"/>
                <a:gd name="T14" fmla="*/ 22 w 64"/>
                <a:gd name="T15" fmla="*/ 31 h 63"/>
                <a:gd name="T16" fmla="*/ 31 w 64"/>
                <a:gd name="T17" fmla="*/ 40 h 63"/>
                <a:gd name="T18" fmla="*/ 46 w 64"/>
                <a:gd name="T1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3">
                  <a:moveTo>
                    <a:pt x="63" y="31"/>
                  </a:moveTo>
                  <a:cubicBezTo>
                    <a:pt x="64" y="48"/>
                    <a:pt x="50" y="63"/>
                    <a:pt x="32" y="63"/>
                  </a:cubicBezTo>
                  <a:cubicBezTo>
                    <a:pt x="15" y="63"/>
                    <a:pt x="1" y="49"/>
                    <a:pt x="1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lose/>
                  <a:moveTo>
                    <a:pt x="46" y="32"/>
                  </a:moveTo>
                  <a:cubicBezTo>
                    <a:pt x="40" y="27"/>
                    <a:pt x="36" y="22"/>
                    <a:pt x="33" y="22"/>
                  </a:cubicBezTo>
                  <a:cubicBezTo>
                    <a:pt x="29" y="23"/>
                    <a:pt x="26" y="28"/>
                    <a:pt x="22" y="31"/>
                  </a:cubicBezTo>
                  <a:cubicBezTo>
                    <a:pt x="25" y="35"/>
                    <a:pt x="28" y="40"/>
                    <a:pt x="31" y="40"/>
                  </a:cubicBezTo>
                  <a:cubicBezTo>
                    <a:pt x="35" y="41"/>
                    <a:pt x="39" y="36"/>
                    <a:pt x="4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845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椭圆 53">
            <a:extLst>
              <a:ext uri="{FF2B5EF4-FFF2-40B4-BE49-F238E27FC236}">
                <a16:creationId xmlns:a16="http://schemas.microsoft.com/office/drawing/2014/main" id="{94C3755B-1A3D-4281-BC15-906D8237BE0A}"/>
              </a:ext>
            </a:extLst>
          </p:cNvPr>
          <p:cNvSpPr/>
          <p:nvPr/>
        </p:nvSpPr>
        <p:spPr>
          <a:xfrm>
            <a:off x="4089941" y="1997277"/>
            <a:ext cx="4012118" cy="4012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589B3159-88EC-4828-8E50-BE64B894FB6A}"/>
              </a:ext>
            </a:extLst>
          </p:cNvPr>
          <p:cNvSpPr/>
          <p:nvPr/>
        </p:nvSpPr>
        <p:spPr>
          <a:xfrm>
            <a:off x="0" y="4443756"/>
            <a:ext cx="12192000" cy="2414245"/>
          </a:xfrm>
          <a:custGeom>
            <a:avLst/>
            <a:gdLst>
              <a:gd name="connsiteX0" fmla="*/ 0 w 12192000"/>
              <a:gd name="connsiteY0" fmla="*/ 0 h 2414245"/>
              <a:gd name="connsiteX1" fmla="*/ 4139987 w 12192000"/>
              <a:gd name="connsiteY1" fmla="*/ 0 h 2414245"/>
              <a:gd name="connsiteX2" fmla="*/ 4180130 w 12192000"/>
              <a:gd name="connsiteY2" fmla="*/ 156122 h 2414245"/>
              <a:gd name="connsiteX3" fmla="*/ 6096000 w 12192000"/>
              <a:gd name="connsiteY3" fmla="*/ 1565640 h 2414245"/>
              <a:gd name="connsiteX4" fmla="*/ 8011871 w 12192000"/>
              <a:gd name="connsiteY4" fmla="*/ 156122 h 2414245"/>
              <a:gd name="connsiteX5" fmla="*/ 8052014 w 12192000"/>
              <a:gd name="connsiteY5" fmla="*/ 0 h 2414245"/>
              <a:gd name="connsiteX6" fmla="*/ 12192000 w 12192000"/>
              <a:gd name="connsiteY6" fmla="*/ 0 h 2414245"/>
              <a:gd name="connsiteX7" fmla="*/ 12192000 w 12192000"/>
              <a:gd name="connsiteY7" fmla="*/ 2414245 h 2414245"/>
              <a:gd name="connsiteX8" fmla="*/ 0 w 12192000"/>
              <a:gd name="connsiteY8" fmla="*/ 2414245 h 241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14245">
                <a:moveTo>
                  <a:pt x="0" y="0"/>
                </a:moveTo>
                <a:lnTo>
                  <a:pt x="4139987" y="0"/>
                </a:lnTo>
                <a:lnTo>
                  <a:pt x="4180130" y="156122"/>
                </a:lnTo>
                <a:cubicBezTo>
                  <a:pt x="4434120" y="972726"/>
                  <a:pt x="5195819" y="1565640"/>
                  <a:pt x="6096000" y="1565640"/>
                </a:cubicBezTo>
                <a:cubicBezTo>
                  <a:pt x="6996182" y="1565640"/>
                  <a:pt x="7757881" y="972726"/>
                  <a:pt x="8011871" y="156122"/>
                </a:cubicBezTo>
                <a:lnTo>
                  <a:pt x="8052014" y="0"/>
                </a:lnTo>
                <a:lnTo>
                  <a:pt x="12192000" y="0"/>
                </a:lnTo>
                <a:lnTo>
                  <a:pt x="12192000" y="2414245"/>
                </a:lnTo>
                <a:lnTo>
                  <a:pt x="0" y="241424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0B3ACBAE-8536-40CC-8963-61335D1D3413}"/>
              </a:ext>
            </a:extLst>
          </p:cNvPr>
          <p:cNvSpPr/>
          <p:nvPr/>
        </p:nvSpPr>
        <p:spPr>
          <a:xfrm>
            <a:off x="3315528" y="1222864"/>
            <a:ext cx="5560944" cy="5560944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F8A13D2F-0576-4999-ABBA-B4F3B3CB37A0}"/>
              </a:ext>
            </a:extLst>
          </p:cNvPr>
          <p:cNvSpPr/>
          <p:nvPr/>
        </p:nvSpPr>
        <p:spPr>
          <a:xfrm>
            <a:off x="622434" y="-1470230"/>
            <a:ext cx="10947132" cy="10947132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59F71CF-E159-4091-A2D5-20E0BB29C150}"/>
              </a:ext>
            </a:extLst>
          </p:cNvPr>
          <p:cNvSpPr/>
          <p:nvPr/>
        </p:nvSpPr>
        <p:spPr>
          <a:xfrm>
            <a:off x="1270980" y="1908688"/>
            <a:ext cx="1758716" cy="51162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B5E9258-2F44-4BBE-BED1-7A5F0D64A20C}"/>
              </a:ext>
            </a:extLst>
          </p:cNvPr>
          <p:cNvSpPr/>
          <p:nvPr/>
        </p:nvSpPr>
        <p:spPr>
          <a:xfrm>
            <a:off x="801661" y="2571489"/>
            <a:ext cx="2553904" cy="1571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通过建立正规的平台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建立服务标准规则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制定统一价格标准体系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建立了良好市场服务秩序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收编了黑车司机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6F8E07C-77D5-43F5-8402-20F61CD924D7}"/>
              </a:ext>
            </a:extLst>
          </p:cNvPr>
          <p:cNvSpPr/>
          <p:nvPr/>
        </p:nvSpPr>
        <p:spPr>
          <a:xfrm>
            <a:off x="1679696" y="1933666"/>
            <a:ext cx="941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滴  滴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A53637E-5B97-4269-B389-18BB0C83A544}"/>
              </a:ext>
            </a:extLst>
          </p:cNvPr>
          <p:cNvSpPr/>
          <p:nvPr/>
        </p:nvSpPr>
        <p:spPr>
          <a:xfrm>
            <a:off x="1270980" y="4409325"/>
            <a:ext cx="1758716" cy="51162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70092BA-4763-4F38-A7BB-8E737BE4E8A5}"/>
              </a:ext>
            </a:extLst>
          </p:cNvPr>
          <p:cNvSpPr/>
          <p:nvPr/>
        </p:nvSpPr>
        <p:spPr>
          <a:xfrm>
            <a:off x="801661" y="5072126"/>
            <a:ext cx="3174266" cy="370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收编了以前同城送取的闲散工种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0E2878E-FC3E-491C-A5D7-A8E09919396D}"/>
              </a:ext>
            </a:extLst>
          </p:cNvPr>
          <p:cNvSpPr/>
          <p:nvPr/>
        </p:nvSpPr>
        <p:spPr>
          <a:xfrm>
            <a:off x="1519396" y="4434303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UU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跑腿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E50078B-7281-4058-AEE1-F09ABEC3083C}"/>
              </a:ext>
            </a:extLst>
          </p:cNvPr>
          <p:cNvSpPr/>
          <p:nvPr/>
        </p:nvSpPr>
        <p:spPr>
          <a:xfrm>
            <a:off x="9162305" y="1908688"/>
            <a:ext cx="1758716" cy="51162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2901181-9957-4846-A2D6-9F2880A53880}"/>
              </a:ext>
            </a:extLst>
          </p:cNvPr>
          <p:cNvSpPr/>
          <p:nvPr/>
        </p:nvSpPr>
        <p:spPr>
          <a:xfrm>
            <a:off x="8793975" y="2571489"/>
            <a:ext cx="2340705" cy="6710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收编了以前饭店各自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随意送外卖的混乱现象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95FA7CA-B351-4670-B74C-E0D8466E3071}"/>
              </a:ext>
            </a:extLst>
          </p:cNvPr>
          <p:cNvSpPr/>
          <p:nvPr/>
        </p:nvSpPr>
        <p:spPr>
          <a:xfrm>
            <a:off x="9394691" y="1933666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美  团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ADB7819-6EE9-4012-B57A-9E569185D516}"/>
              </a:ext>
            </a:extLst>
          </p:cNvPr>
          <p:cNvSpPr/>
          <p:nvPr/>
        </p:nvSpPr>
        <p:spPr>
          <a:xfrm>
            <a:off x="9162305" y="4409325"/>
            <a:ext cx="1758716" cy="51162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7817C05-0045-4FB2-8E1B-80C02B2F8591}"/>
              </a:ext>
            </a:extLst>
          </p:cNvPr>
          <p:cNvSpPr/>
          <p:nvPr/>
        </p:nvSpPr>
        <p:spPr>
          <a:xfrm>
            <a:off x="8793975" y="5072126"/>
            <a:ext cx="2743059" cy="370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收编了以前黑车拉货的司机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44A9146-33F3-4785-9CAF-299F9B2739ED}"/>
              </a:ext>
            </a:extLst>
          </p:cNvPr>
          <p:cNvSpPr/>
          <p:nvPr/>
        </p:nvSpPr>
        <p:spPr>
          <a:xfrm>
            <a:off x="9487665" y="443430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货拉拉</a:t>
            </a:r>
          </a:p>
        </p:txBody>
      </p:sp>
      <p:pic>
        <p:nvPicPr>
          <p:cNvPr id="13" name="图片 12" descr="手机的屏幕&#10;&#10;描述已自动生成">
            <a:extLst>
              <a:ext uri="{FF2B5EF4-FFF2-40B4-BE49-F238E27FC236}">
                <a16:creationId xmlns:a16="http://schemas.microsoft.com/office/drawing/2014/main" id="{E5A8EF3C-64C2-40D9-AF26-65C5F8A5B8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4472" y="1624040"/>
            <a:ext cx="2970320" cy="4385355"/>
          </a:xfrm>
          <a:prstGeom prst="rect">
            <a:avLst/>
          </a:prstGeom>
        </p:spPr>
      </p:pic>
      <p:sp>
        <p:nvSpPr>
          <p:cNvPr id="41" name="Oval 53+">
            <a:extLst>
              <a:ext uri="{FF2B5EF4-FFF2-40B4-BE49-F238E27FC236}">
                <a16:creationId xmlns:a16="http://schemas.microsoft.com/office/drawing/2014/main" id="{A2F1615A-5554-45DE-BEE5-FF1259AEE2E2}"/>
              </a:ext>
            </a:extLst>
          </p:cNvPr>
          <p:cNvSpPr/>
          <p:nvPr/>
        </p:nvSpPr>
        <p:spPr>
          <a:xfrm rot="2700000">
            <a:off x="4089941" y="1997277"/>
            <a:ext cx="4012118" cy="4012118"/>
          </a:xfrm>
          <a:prstGeom prst="ellipse">
            <a:avLst/>
          </a:prstGeom>
          <a:gradFill flip="none" rotWithShape="1">
            <a:gsLst>
              <a:gs pos="97000">
                <a:schemeClr val="tx1"/>
              </a:gs>
              <a:gs pos="74000">
                <a:schemeClr val="tx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80FB8FD-0D93-4DEC-BA8C-835740D3D3A7}"/>
              </a:ext>
            </a:extLst>
          </p:cNvPr>
          <p:cNvSpPr/>
          <p:nvPr/>
        </p:nvSpPr>
        <p:spPr>
          <a:xfrm>
            <a:off x="552173" y="471941"/>
            <a:ext cx="45265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相关行业市场分析</a:t>
            </a:r>
          </a:p>
        </p:txBody>
      </p:sp>
    </p:spTree>
    <p:extLst>
      <p:ext uri="{BB962C8B-B14F-4D97-AF65-F5344CB8AC3E}">
        <p14:creationId xmlns:p14="http://schemas.microsoft.com/office/powerpoint/2010/main" val="32124838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F32970B-9170-4220-943D-F9167DECC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598823"/>
              </p:ext>
            </p:extLst>
          </p:nvPr>
        </p:nvGraphicFramePr>
        <p:xfrm>
          <a:off x="695325" y="1246632"/>
          <a:ext cx="10801349" cy="461490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30231">
                  <a:extLst>
                    <a:ext uri="{9D8B030D-6E8A-4147-A177-3AD203B41FA5}">
                      <a16:colId xmlns:a16="http://schemas.microsoft.com/office/drawing/2014/main" val="4207345890"/>
                    </a:ext>
                  </a:extLst>
                </a:gridCol>
                <a:gridCol w="1252823">
                  <a:extLst>
                    <a:ext uri="{9D8B030D-6E8A-4147-A177-3AD203B41FA5}">
                      <a16:colId xmlns:a16="http://schemas.microsoft.com/office/drawing/2014/main" val="2010212941"/>
                    </a:ext>
                  </a:extLst>
                </a:gridCol>
                <a:gridCol w="1580483">
                  <a:extLst>
                    <a:ext uri="{9D8B030D-6E8A-4147-A177-3AD203B41FA5}">
                      <a16:colId xmlns:a16="http://schemas.microsoft.com/office/drawing/2014/main" val="4168376865"/>
                    </a:ext>
                  </a:extLst>
                </a:gridCol>
                <a:gridCol w="1493111">
                  <a:extLst>
                    <a:ext uri="{9D8B030D-6E8A-4147-A177-3AD203B41FA5}">
                      <a16:colId xmlns:a16="http://schemas.microsoft.com/office/drawing/2014/main" val="3907634005"/>
                    </a:ext>
                  </a:extLst>
                </a:gridCol>
                <a:gridCol w="1920996">
                  <a:extLst>
                    <a:ext uri="{9D8B030D-6E8A-4147-A177-3AD203B41FA5}">
                      <a16:colId xmlns:a16="http://schemas.microsoft.com/office/drawing/2014/main" val="1995990774"/>
                    </a:ext>
                  </a:extLst>
                </a:gridCol>
                <a:gridCol w="1570204">
                  <a:extLst>
                    <a:ext uri="{9D8B030D-6E8A-4147-A177-3AD203B41FA5}">
                      <a16:colId xmlns:a16="http://schemas.microsoft.com/office/drawing/2014/main" val="3388830732"/>
                    </a:ext>
                  </a:extLst>
                </a:gridCol>
                <a:gridCol w="1553501">
                  <a:extLst>
                    <a:ext uri="{9D8B030D-6E8A-4147-A177-3AD203B41FA5}">
                      <a16:colId xmlns:a16="http://schemas.microsoft.com/office/drawing/2014/main" val="2592883348"/>
                    </a:ext>
                  </a:extLst>
                </a:gridCol>
              </a:tblGrid>
              <a:tr h="62502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公司名称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简  介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业务模式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平均单价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开通城市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成立时间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市  值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431619"/>
                  </a:ext>
                </a:extLst>
              </a:tr>
              <a:tr h="9974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优享陪诊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就医陪同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zh-CN" altLang="en-US" sz="1600" u="none" strike="noStrike" dirty="0">
                          <a:effectLst/>
                        </a:rPr>
                        <a:t>线上下单</a:t>
                      </a:r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600" u="none" strike="noStrike" dirty="0">
                          <a:effectLst/>
                        </a:rPr>
                        <a:t>线下服务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¥100.00</a:t>
                      </a:r>
                      <a:endParaRPr lang="en-US" altLang="zh-CN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西安</a:t>
                      </a:r>
                      <a:r>
                        <a:rPr lang="en-US" altLang="zh-CN" sz="1600" u="none" strike="noStrike" dirty="0">
                          <a:effectLst/>
                        </a:rPr>
                        <a:t>--15</a:t>
                      </a:r>
                      <a:r>
                        <a:rPr lang="zh-CN" altLang="en-US" sz="1600" u="none" strike="noStrike" dirty="0">
                          <a:effectLst/>
                        </a:rPr>
                        <a:t>座城市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2020</a:t>
                      </a:r>
                      <a:r>
                        <a:rPr lang="zh-CN" altLang="en-US" sz="1600" u="none" strike="noStrike">
                          <a:effectLst/>
                        </a:rPr>
                        <a:t>年成立</a:t>
                      </a:r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　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988083"/>
                  </a:ext>
                </a:extLst>
              </a:tr>
              <a:tr h="9974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UU</a:t>
                      </a:r>
                      <a:r>
                        <a:rPr lang="zh-CN" altLang="en-US" sz="1600" u="none" strike="noStrike">
                          <a:effectLst/>
                        </a:rPr>
                        <a:t>跑腿</a:t>
                      </a:r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同城跑腿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线上下单线下服务</a:t>
                      </a:r>
                      <a:endParaRPr lang="zh-CN" altLang="en-US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¥30.00</a:t>
                      </a:r>
                      <a:endParaRPr lang="en-US" altLang="zh-CN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全国</a:t>
                      </a:r>
                      <a:r>
                        <a:rPr lang="en-US" altLang="zh-CN" sz="1600" u="none" strike="noStrike" dirty="0">
                          <a:effectLst/>
                        </a:rPr>
                        <a:t>--170</a:t>
                      </a:r>
                      <a:r>
                        <a:rPr lang="en-US" altLang="zh-CN" sz="1600" u="none" strike="noStrike" baseline="30000" dirty="0">
                          <a:effectLst/>
                        </a:rPr>
                        <a:t>+</a:t>
                      </a:r>
                      <a:r>
                        <a:rPr lang="zh-CN" altLang="en-US" sz="1600" u="none" strike="noStrike" dirty="0">
                          <a:effectLst/>
                        </a:rPr>
                        <a:t>座城市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2015</a:t>
                      </a:r>
                      <a:r>
                        <a:rPr lang="zh-CN" altLang="en-US" sz="1600" u="none" strike="noStrike" dirty="0">
                          <a:effectLst/>
                        </a:rPr>
                        <a:t>年成立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</a:t>
                      </a:r>
                      <a:r>
                        <a:rPr lang="zh-CN" altLang="en-US" sz="1600" u="none" strike="noStrike">
                          <a:effectLst/>
                        </a:rPr>
                        <a:t>亿美金</a:t>
                      </a:r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237968"/>
                  </a:ext>
                </a:extLst>
              </a:tr>
              <a:tr h="9974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e</a:t>
                      </a:r>
                      <a:r>
                        <a:rPr lang="zh-CN" altLang="en-US" sz="1600" u="none" strike="noStrike" dirty="0">
                          <a:effectLst/>
                        </a:rPr>
                        <a:t>代驾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同城代驾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线上下单线下服务</a:t>
                      </a:r>
                      <a:endParaRPr lang="zh-CN" altLang="en-US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¥60.00</a:t>
                      </a:r>
                      <a:endParaRPr lang="en-US" altLang="zh-CN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全国</a:t>
                      </a:r>
                      <a:r>
                        <a:rPr lang="en-US" altLang="zh-CN" sz="1600" u="none" strike="noStrike" dirty="0">
                          <a:effectLst/>
                        </a:rPr>
                        <a:t>--298</a:t>
                      </a:r>
                      <a:r>
                        <a:rPr lang="en-US" altLang="zh-CN" sz="1600" u="none" strike="noStrike" baseline="30000" dirty="0">
                          <a:effectLst/>
                        </a:rPr>
                        <a:t>+</a:t>
                      </a:r>
                      <a:r>
                        <a:rPr lang="zh-CN" altLang="en-US" sz="1600" u="none" strike="noStrike" dirty="0">
                          <a:effectLst/>
                        </a:rPr>
                        <a:t>座城市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2011</a:t>
                      </a:r>
                      <a:r>
                        <a:rPr lang="zh-CN" altLang="en-US" sz="1600" u="none" strike="noStrike" dirty="0">
                          <a:effectLst/>
                        </a:rPr>
                        <a:t>年成立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8</a:t>
                      </a:r>
                      <a:r>
                        <a:rPr lang="zh-CN" altLang="en-US" sz="1600" u="none" strike="noStrike" dirty="0">
                          <a:effectLst/>
                        </a:rPr>
                        <a:t>亿美金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944468"/>
                  </a:ext>
                </a:extLst>
              </a:tr>
              <a:tr h="9974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货拉拉</a:t>
                      </a:r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同城送货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线上下单线下服务</a:t>
                      </a:r>
                      <a:endParaRPr lang="zh-CN" altLang="en-US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¥45.00</a:t>
                      </a:r>
                      <a:endParaRPr lang="en-US" altLang="zh-CN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全国</a:t>
                      </a:r>
                      <a:r>
                        <a:rPr lang="en-US" altLang="zh-CN" sz="1600" u="none" strike="noStrike" dirty="0">
                          <a:effectLst/>
                        </a:rPr>
                        <a:t>--363</a:t>
                      </a:r>
                      <a:r>
                        <a:rPr lang="en-US" altLang="zh-CN" sz="1600" u="none" strike="noStrike" baseline="30000" dirty="0">
                          <a:effectLst/>
                        </a:rPr>
                        <a:t>+</a:t>
                      </a:r>
                      <a:r>
                        <a:rPr lang="zh-CN" altLang="en-US" sz="1600" u="none" strike="noStrike" dirty="0">
                          <a:effectLst/>
                        </a:rPr>
                        <a:t>座城市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2013</a:t>
                      </a:r>
                      <a:r>
                        <a:rPr lang="zh-CN" altLang="en-US" sz="1600" u="none" strike="noStrike">
                          <a:effectLst/>
                        </a:rPr>
                        <a:t>年成立</a:t>
                      </a:r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200</a:t>
                      </a:r>
                      <a:r>
                        <a:rPr lang="zh-CN" altLang="en-US" sz="1600" u="none" strike="noStrike" dirty="0">
                          <a:effectLst/>
                        </a:rPr>
                        <a:t>亿美金</a:t>
                      </a:r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44" marR="5544" marT="5544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6567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1418285E-C68C-4C7C-9B01-C3CF89B7EE5B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同类产品</a:t>
            </a:r>
          </a:p>
        </p:txBody>
      </p:sp>
    </p:spTree>
    <p:extLst>
      <p:ext uri="{BB962C8B-B14F-4D97-AF65-F5344CB8AC3E}">
        <p14:creationId xmlns:p14="http://schemas.microsoft.com/office/powerpoint/2010/main" val="1212039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3F164990-4328-4657-AD4D-702CE3259E73}"/>
              </a:ext>
            </a:extLst>
          </p:cNvPr>
          <p:cNvSpPr/>
          <p:nvPr/>
        </p:nvSpPr>
        <p:spPr>
          <a:xfrm>
            <a:off x="4548304" y="0"/>
            <a:ext cx="869868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06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916244" y="1232291"/>
            <a:ext cx="1093864" cy="369332"/>
            <a:chOff x="2279642" y="1247531"/>
            <a:chExt cx="1093864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981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Six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E80872-0331-446B-A4ED-1E3199B12F8C}"/>
              </a:ext>
            </a:extLst>
          </p:cNvPr>
          <p:cNvGrpSpPr/>
          <p:nvPr/>
        </p:nvGrpSpPr>
        <p:grpSpPr>
          <a:xfrm>
            <a:off x="949566" y="2628653"/>
            <a:ext cx="2598788" cy="1072905"/>
            <a:chOff x="961758" y="2642154"/>
            <a:chExt cx="2598788" cy="107290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E6C1F-2611-4EDC-9A41-A9CAAE651DE5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企 业 规 划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AAFB7E-4CEA-465E-8A08-EFAFCBA431B0}"/>
                </a:ext>
              </a:extLst>
            </p:cNvPr>
            <p:cNvSpPr txBox="1"/>
            <p:nvPr/>
          </p:nvSpPr>
          <p:spPr>
            <a:xfrm>
              <a:off x="975781" y="2642154"/>
              <a:ext cx="2202018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Business planning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BE46993-A658-4232-9BBF-BDBFF8D85C82}"/>
              </a:ext>
            </a:extLst>
          </p:cNvPr>
          <p:cNvSpPr txBox="1"/>
          <p:nvPr/>
        </p:nvSpPr>
        <p:spPr>
          <a:xfrm>
            <a:off x="958842" y="3673745"/>
            <a:ext cx="206180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品牌建设与推广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C3820D4-2B13-4B0F-B837-5838CF7B9A29}"/>
              </a:ext>
            </a:extLst>
          </p:cNvPr>
          <p:cNvCxnSpPr>
            <a:cxnSpLocks/>
          </p:cNvCxnSpPr>
          <p:nvPr/>
        </p:nvCxnSpPr>
        <p:spPr>
          <a:xfrm>
            <a:off x="1061720" y="4555268"/>
            <a:ext cx="47561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52DA0EF2-83C2-4E37-9626-F0A871480049}"/>
              </a:ext>
            </a:extLst>
          </p:cNvPr>
          <p:cNvSpPr txBox="1"/>
          <p:nvPr/>
        </p:nvSpPr>
        <p:spPr>
          <a:xfrm>
            <a:off x="2850569" y="3673745"/>
            <a:ext cx="2598788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全国网点布局与拓展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7CA22C7-32E0-435D-8B6A-FF2050996198}"/>
              </a:ext>
            </a:extLst>
          </p:cNvPr>
          <p:cNvSpPr txBox="1"/>
          <p:nvPr/>
        </p:nvSpPr>
        <p:spPr>
          <a:xfrm>
            <a:off x="958842" y="3995391"/>
            <a:ext cx="2598788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西安标杆示范网点建设</a:t>
            </a:r>
          </a:p>
        </p:txBody>
      </p:sp>
    </p:spTree>
    <p:extLst>
      <p:ext uri="{BB962C8B-B14F-4D97-AF65-F5344CB8AC3E}">
        <p14:creationId xmlns:p14="http://schemas.microsoft.com/office/powerpoint/2010/main" val="2856247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灯, 灯光, 交通, 沙滩&#10;&#10;描述已自动生成">
            <a:extLst>
              <a:ext uri="{FF2B5EF4-FFF2-40B4-BE49-F238E27FC236}">
                <a16:creationId xmlns:a16="http://schemas.microsoft.com/office/drawing/2014/main" id="{3E33CF7F-9E8F-401E-A18E-58154815E4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6" b="78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F7AF6C65-1BC0-46EA-A76B-1FEE4E73C594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5DCF1D7-96EC-4AFD-9668-97E63A3EC63A}"/>
              </a:ext>
            </a:extLst>
          </p:cNvPr>
          <p:cNvSpPr txBox="1"/>
          <p:nvPr/>
        </p:nvSpPr>
        <p:spPr>
          <a:xfrm>
            <a:off x="857703" y="981075"/>
            <a:ext cx="22044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优享目录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89C0EFA-1750-4185-830C-6615AEA184FB}"/>
              </a:ext>
            </a:extLst>
          </p:cNvPr>
          <p:cNvSpPr txBox="1"/>
          <p:nvPr/>
        </p:nvSpPr>
        <p:spPr>
          <a:xfrm>
            <a:off x="857703" y="1680717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spc="500" dirty="0">
                <a:solidFill>
                  <a:schemeClr val="bg1">
                    <a:alpha val="9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pic>
        <p:nvPicPr>
          <p:cNvPr id="36" name="图片 35" descr="电脑的屏幕&#10;&#10;描述已自动生成">
            <a:extLst>
              <a:ext uri="{FF2B5EF4-FFF2-40B4-BE49-F238E27FC236}">
                <a16:creationId xmlns:a16="http://schemas.microsoft.com/office/drawing/2014/main" id="{35EA5CD4-23BA-4A66-AA5E-EAD5038665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0904" r="41357"/>
          <a:stretch/>
        </p:blipFill>
        <p:spPr>
          <a:xfrm>
            <a:off x="772859" y="2837774"/>
            <a:ext cx="4517871" cy="3427214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432A6218-7BED-48CC-A48C-6A31F557FDAC}"/>
              </a:ext>
            </a:extLst>
          </p:cNvPr>
          <p:cNvGrpSpPr/>
          <p:nvPr/>
        </p:nvGrpSpPr>
        <p:grpSpPr>
          <a:xfrm>
            <a:off x="675323" y="-316088"/>
            <a:ext cx="36000" cy="2563988"/>
            <a:chOff x="743903" y="-316088"/>
            <a:chExt cx="36000" cy="256398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3D2713C-1703-401E-B8EF-BFD61709D802}"/>
                </a:ext>
              </a:extLst>
            </p:cNvPr>
            <p:cNvCxnSpPr>
              <a:cxnSpLocks/>
            </p:cNvCxnSpPr>
            <p:nvPr/>
          </p:nvCxnSpPr>
          <p:spPr>
            <a:xfrm>
              <a:off x="759142" y="-316088"/>
              <a:ext cx="0" cy="2563988"/>
            </a:xfrm>
            <a:prstGeom prst="line">
              <a:avLst/>
            </a:prstGeom>
            <a:ln>
              <a:solidFill>
                <a:schemeClr val="bg1">
                  <a:alpha val="3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2A25770-A034-44BA-8C85-E368D28F4D12}"/>
                </a:ext>
              </a:extLst>
            </p:cNvPr>
            <p:cNvSpPr/>
            <p:nvPr/>
          </p:nvSpPr>
          <p:spPr>
            <a:xfrm>
              <a:off x="743903" y="1104511"/>
              <a:ext cx="36000" cy="86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E57311F-040A-4658-A89A-3FECF27FC3CC}"/>
              </a:ext>
            </a:extLst>
          </p:cNvPr>
          <p:cNvSpPr/>
          <p:nvPr/>
        </p:nvSpPr>
        <p:spPr>
          <a:xfrm>
            <a:off x="5100241" y="1021079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DB5CDBD-16C6-4641-821C-47DE59A1E317}"/>
              </a:ext>
            </a:extLst>
          </p:cNvPr>
          <p:cNvSpPr txBox="1"/>
          <p:nvPr/>
        </p:nvSpPr>
        <p:spPr>
          <a:xfrm>
            <a:off x="6426060" y="1345228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团队介绍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FB2F0AFB-2312-49F1-A058-C60449657B6C}"/>
              </a:ext>
            </a:extLst>
          </p:cNvPr>
          <p:cNvSpPr/>
          <p:nvPr/>
        </p:nvSpPr>
        <p:spPr>
          <a:xfrm>
            <a:off x="5524604" y="1308385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80574B6C-2C4C-49DF-A4F7-B893D0F54AEB}"/>
              </a:ext>
            </a:extLst>
          </p:cNvPr>
          <p:cNvSpPr/>
          <p:nvPr/>
        </p:nvSpPr>
        <p:spPr>
          <a:xfrm>
            <a:off x="5469475" y="1256157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5AD2AB9-4640-47F2-8939-2F90E8017AF2}"/>
              </a:ext>
            </a:extLst>
          </p:cNvPr>
          <p:cNvSpPr txBox="1"/>
          <p:nvPr/>
        </p:nvSpPr>
        <p:spPr>
          <a:xfrm>
            <a:off x="5518049" y="1367407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32764F7-0DC8-45E5-AFDF-CC25C8F12673}"/>
              </a:ext>
            </a:extLst>
          </p:cNvPr>
          <p:cNvSpPr txBox="1"/>
          <p:nvPr/>
        </p:nvSpPr>
        <p:spPr>
          <a:xfrm>
            <a:off x="6433669" y="1704597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Team to introduce</a:t>
            </a:r>
            <a:endParaRPr lang="zh-CN" altLang="en-US" dirty="0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768D3BB1-79E0-42E4-81D4-3BEB546FCBCF}"/>
              </a:ext>
            </a:extLst>
          </p:cNvPr>
          <p:cNvSpPr/>
          <p:nvPr/>
        </p:nvSpPr>
        <p:spPr>
          <a:xfrm>
            <a:off x="8486283" y="1021079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E4A3FA4-B7A9-4C74-9D72-09F1F67045B5}"/>
              </a:ext>
            </a:extLst>
          </p:cNvPr>
          <p:cNvSpPr txBox="1"/>
          <p:nvPr/>
        </p:nvSpPr>
        <p:spPr>
          <a:xfrm>
            <a:off x="9812102" y="1345228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产品介绍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C84D6315-B74D-4623-AE21-8D76573BA333}"/>
              </a:ext>
            </a:extLst>
          </p:cNvPr>
          <p:cNvSpPr/>
          <p:nvPr/>
        </p:nvSpPr>
        <p:spPr>
          <a:xfrm>
            <a:off x="8910646" y="1308385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5095004D-B3CC-49BC-9471-0DF626122930}"/>
              </a:ext>
            </a:extLst>
          </p:cNvPr>
          <p:cNvSpPr/>
          <p:nvPr/>
        </p:nvSpPr>
        <p:spPr>
          <a:xfrm>
            <a:off x="8855517" y="1256157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F8E287D-9E83-4F92-A338-352A15E0AB96}"/>
              </a:ext>
            </a:extLst>
          </p:cNvPr>
          <p:cNvSpPr txBox="1"/>
          <p:nvPr/>
        </p:nvSpPr>
        <p:spPr>
          <a:xfrm>
            <a:off x="8896181" y="1367407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7F4FB42-EB2B-4477-878D-E1C04682384F}"/>
              </a:ext>
            </a:extLst>
          </p:cNvPr>
          <p:cNvSpPr txBox="1"/>
          <p:nvPr/>
        </p:nvSpPr>
        <p:spPr>
          <a:xfrm>
            <a:off x="9819711" y="1704597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Product introduction</a:t>
            </a:r>
            <a:endParaRPr lang="zh-CN" altLang="en-US" dirty="0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5FE37E1E-EBA4-484A-95E5-162FE1579DEA}"/>
              </a:ext>
            </a:extLst>
          </p:cNvPr>
          <p:cNvSpPr/>
          <p:nvPr/>
        </p:nvSpPr>
        <p:spPr>
          <a:xfrm>
            <a:off x="5100241" y="2838827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27E3FF0-6984-42AB-AB2C-3CB1563B4272}"/>
              </a:ext>
            </a:extLst>
          </p:cNvPr>
          <p:cNvSpPr txBox="1"/>
          <p:nvPr/>
        </p:nvSpPr>
        <p:spPr>
          <a:xfrm>
            <a:off x="6426060" y="3162976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媒体宣传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24DD72C-DC63-4660-8066-1C287E66572A}"/>
              </a:ext>
            </a:extLst>
          </p:cNvPr>
          <p:cNvSpPr/>
          <p:nvPr/>
        </p:nvSpPr>
        <p:spPr>
          <a:xfrm>
            <a:off x="5524604" y="3126133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EF3B2BAE-0E9B-4DBB-848D-773E79EA6EB7}"/>
              </a:ext>
            </a:extLst>
          </p:cNvPr>
          <p:cNvSpPr/>
          <p:nvPr/>
        </p:nvSpPr>
        <p:spPr>
          <a:xfrm>
            <a:off x="5469475" y="3073905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359526C-D361-4CCB-A043-2BF4DF5C985A}"/>
              </a:ext>
            </a:extLst>
          </p:cNvPr>
          <p:cNvSpPr txBox="1"/>
          <p:nvPr/>
        </p:nvSpPr>
        <p:spPr>
          <a:xfrm>
            <a:off x="5513804" y="3185155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6BCBCCF-9F01-41F6-B8BA-119FF4DE0794}"/>
              </a:ext>
            </a:extLst>
          </p:cNvPr>
          <p:cNvSpPr txBox="1"/>
          <p:nvPr/>
        </p:nvSpPr>
        <p:spPr>
          <a:xfrm>
            <a:off x="6433669" y="3522345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Media publicity</a:t>
            </a:r>
            <a:endParaRPr lang="zh-CN" altLang="en-US" dirty="0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2C0A0D5-D505-490E-8E3D-9F584C59E579}"/>
              </a:ext>
            </a:extLst>
          </p:cNvPr>
          <p:cNvSpPr/>
          <p:nvPr/>
        </p:nvSpPr>
        <p:spPr>
          <a:xfrm>
            <a:off x="8486283" y="2838827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A481B14-49DF-4272-B300-91E864BD94AC}"/>
              </a:ext>
            </a:extLst>
          </p:cNvPr>
          <p:cNvSpPr txBox="1"/>
          <p:nvPr/>
        </p:nvSpPr>
        <p:spPr>
          <a:xfrm>
            <a:off x="9812102" y="3162976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数据展示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98106D67-E524-4B2F-AA29-21C08ED03914}"/>
              </a:ext>
            </a:extLst>
          </p:cNvPr>
          <p:cNvSpPr/>
          <p:nvPr/>
        </p:nvSpPr>
        <p:spPr>
          <a:xfrm>
            <a:off x="8910646" y="3126133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DB2B117D-0C97-4250-B0CC-7650A693DF17}"/>
              </a:ext>
            </a:extLst>
          </p:cNvPr>
          <p:cNvSpPr/>
          <p:nvPr/>
        </p:nvSpPr>
        <p:spPr>
          <a:xfrm>
            <a:off x="8855517" y="3073905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2C6DCEB-1259-4D09-A507-8760D73E5B42}"/>
              </a:ext>
            </a:extLst>
          </p:cNvPr>
          <p:cNvSpPr txBox="1"/>
          <p:nvPr/>
        </p:nvSpPr>
        <p:spPr>
          <a:xfrm>
            <a:off x="8896181" y="3185155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F6B2C26-93EB-4D06-B713-94976D8C23A1}"/>
              </a:ext>
            </a:extLst>
          </p:cNvPr>
          <p:cNvSpPr txBox="1"/>
          <p:nvPr/>
        </p:nvSpPr>
        <p:spPr>
          <a:xfrm>
            <a:off x="9819711" y="3522345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The data show</a:t>
            </a:r>
            <a:endParaRPr lang="zh-CN" altLang="en-US" dirty="0"/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FCE3F212-E63C-4E89-9CA4-AD6B3C05520D}"/>
              </a:ext>
            </a:extLst>
          </p:cNvPr>
          <p:cNvSpPr/>
          <p:nvPr/>
        </p:nvSpPr>
        <p:spPr>
          <a:xfrm>
            <a:off x="5100241" y="4578243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886DC9B-5E92-413E-9E9C-3BF9502C0327}"/>
              </a:ext>
            </a:extLst>
          </p:cNvPr>
          <p:cNvSpPr txBox="1"/>
          <p:nvPr/>
        </p:nvSpPr>
        <p:spPr>
          <a:xfrm>
            <a:off x="6426060" y="4902392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竞品分析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E0AD2E02-610A-435A-A15B-DFA01868D832}"/>
              </a:ext>
            </a:extLst>
          </p:cNvPr>
          <p:cNvSpPr/>
          <p:nvPr/>
        </p:nvSpPr>
        <p:spPr>
          <a:xfrm>
            <a:off x="5524604" y="4865549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4C974881-2B78-4352-B500-2E4B074917A9}"/>
              </a:ext>
            </a:extLst>
          </p:cNvPr>
          <p:cNvSpPr/>
          <p:nvPr/>
        </p:nvSpPr>
        <p:spPr>
          <a:xfrm>
            <a:off x="5469475" y="4813321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BAE32AD-DF79-46D5-AAFE-DBF3586594C7}"/>
              </a:ext>
            </a:extLst>
          </p:cNvPr>
          <p:cNvSpPr txBox="1"/>
          <p:nvPr/>
        </p:nvSpPr>
        <p:spPr>
          <a:xfrm>
            <a:off x="5521134" y="4924571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E3CC82BC-0C61-47BE-9E8F-EFF45507C327}"/>
              </a:ext>
            </a:extLst>
          </p:cNvPr>
          <p:cNvSpPr txBox="1"/>
          <p:nvPr/>
        </p:nvSpPr>
        <p:spPr>
          <a:xfrm>
            <a:off x="6433669" y="5261761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Competitive analysis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4AD0DAB5-6BCD-4D0A-A636-0106ACCE53F2}"/>
              </a:ext>
            </a:extLst>
          </p:cNvPr>
          <p:cNvSpPr/>
          <p:nvPr/>
        </p:nvSpPr>
        <p:spPr>
          <a:xfrm>
            <a:off x="8486283" y="4578243"/>
            <a:ext cx="3010392" cy="1256109"/>
          </a:xfrm>
          <a:prstGeom prst="roundRect">
            <a:avLst>
              <a:gd name="adj" fmla="val 4330"/>
            </a:avLst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4F18F49-9E1A-4F20-AD9A-850CEE4D3033}"/>
              </a:ext>
            </a:extLst>
          </p:cNvPr>
          <p:cNvSpPr txBox="1"/>
          <p:nvPr/>
        </p:nvSpPr>
        <p:spPr>
          <a:xfrm>
            <a:off x="9812102" y="4902392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企业规划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740BC50B-5C9E-4AB6-8708-B3AC59BEC7B5}"/>
              </a:ext>
            </a:extLst>
          </p:cNvPr>
          <p:cNvSpPr/>
          <p:nvPr/>
        </p:nvSpPr>
        <p:spPr>
          <a:xfrm>
            <a:off x="8910646" y="4865549"/>
            <a:ext cx="705183" cy="705183"/>
          </a:xfrm>
          <a:prstGeom prst="roundRect">
            <a:avLst>
              <a:gd name="adj" fmla="val 5969"/>
            </a:avLst>
          </a:prstGeom>
          <a:solidFill>
            <a:srgbClr val="133FCB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594F327-EA1E-41B3-A054-CA5D301C0168}"/>
              </a:ext>
            </a:extLst>
          </p:cNvPr>
          <p:cNvSpPr/>
          <p:nvPr/>
        </p:nvSpPr>
        <p:spPr>
          <a:xfrm>
            <a:off x="8855517" y="4813321"/>
            <a:ext cx="705183" cy="705183"/>
          </a:xfrm>
          <a:prstGeom prst="roundRect">
            <a:avLst>
              <a:gd name="adj" fmla="val 59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Bahnschrift SemiBold SemiConden" panose="020B0502040204020203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F3F198D-0F2D-45B2-A0C3-DA7A1A702F9A}"/>
              </a:ext>
            </a:extLst>
          </p:cNvPr>
          <p:cNvSpPr txBox="1"/>
          <p:nvPr/>
        </p:nvSpPr>
        <p:spPr>
          <a:xfrm>
            <a:off x="8896181" y="4924571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06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639A948-9363-4575-9730-93C261631F87}"/>
              </a:ext>
            </a:extLst>
          </p:cNvPr>
          <p:cNvSpPr txBox="1"/>
          <p:nvPr/>
        </p:nvSpPr>
        <p:spPr>
          <a:xfrm>
            <a:off x="9819711" y="5261761"/>
            <a:ext cx="1676964" cy="31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>
                <a:sym typeface="+mn-ea"/>
              </a:rPr>
              <a:t>Business planning</a:t>
            </a:r>
          </a:p>
        </p:txBody>
      </p:sp>
    </p:spTree>
    <p:extLst>
      <p:ext uri="{BB962C8B-B14F-4D97-AF65-F5344CB8AC3E}">
        <p14:creationId xmlns:p14="http://schemas.microsoft.com/office/powerpoint/2010/main" val="2203963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06F7BB5-1FDF-4763-B36C-60A45309FD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603636"/>
              </p:ext>
            </p:extLst>
          </p:nvPr>
        </p:nvGraphicFramePr>
        <p:xfrm>
          <a:off x="3900489" y="2169380"/>
          <a:ext cx="7596184" cy="4189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2648">
                  <a:extLst>
                    <a:ext uri="{9D8B030D-6E8A-4147-A177-3AD203B41FA5}">
                      <a16:colId xmlns:a16="http://schemas.microsoft.com/office/drawing/2014/main" val="1911044125"/>
                    </a:ext>
                  </a:extLst>
                </a:gridCol>
                <a:gridCol w="593278">
                  <a:extLst>
                    <a:ext uri="{9D8B030D-6E8A-4147-A177-3AD203B41FA5}">
                      <a16:colId xmlns:a16="http://schemas.microsoft.com/office/drawing/2014/main" val="2737850271"/>
                    </a:ext>
                  </a:extLst>
                </a:gridCol>
                <a:gridCol w="1449336">
                  <a:extLst>
                    <a:ext uri="{9D8B030D-6E8A-4147-A177-3AD203B41FA5}">
                      <a16:colId xmlns:a16="http://schemas.microsoft.com/office/drawing/2014/main" val="2452714408"/>
                    </a:ext>
                  </a:extLst>
                </a:gridCol>
                <a:gridCol w="2430922">
                  <a:extLst>
                    <a:ext uri="{9D8B030D-6E8A-4147-A177-3AD203B41FA5}">
                      <a16:colId xmlns:a16="http://schemas.microsoft.com/office/drawing/2014/main" val="1287171106"/>
                    </a:ext>
                  </a:extLst>
                </a:gridCol>
              </a:tblGrid>
              <a:tr h="2880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sz="1800" kern="0" dirty="0">
                          <a:effectLst/>
                        </a:rPr>
                        <a:t>广告创意与制作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平面广告创意、拍摄、设计、制作、印刷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280919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影视广告创意、拍摄、制作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91929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网络广告创意、拍摄、制作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930188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广播广告创意、录制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129455"/>
                  </a:ext>
                </a:extLst>
              </a:tr>
              <a:tr h="384000">
                <a:tc rowSpan="8">
                  <a:txBody>
                    <a:bodyPr/>
                    <a:lstStyle/>
                    <a:p>
                      <a:pPr algn="ctr" fontAlgn="ctr">
                        <a:lnSpc>
                          <a:spcPct val="130000"/>
                        </a:lnSpc>
                      </a:pPr>
                      <a:r>
                        <a:rPr lang="zh-CN" sz="1800" kern="0" dirty="0">
                          <a:solidFill>
                            <a:schemeClr val="bg1"/>
                          </a:solidFill>
                          <a:effectLst/>
                        </a:rPr>
                        <a:t>线上营销系统</a:t>
                      </a:r>
                      <a:endParaRPr lang="en-US" altLang="zh-CN" sz="1800" kern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>
                        <a:lnSpc>
                          <a:spcPct val="130000"/>
                        </a:lnSpc>
                      </a:pPr>
                      <a:r>
                        <a:rPr lang="zh-CN" sz="1800" kern="0" dirty="0">
                          <a:solidFill>
                            <a:schemeClr val="bg1"/>
                          </a:solidFill>
                          <a:effectLst/>
                        </a:rPr>
                        <a:t>建设运营及销售管控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建设</a:t>
                      </a:r>
                      <a:r>
                        <a:rPr lang="zh-CN" alt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线上营销系统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1.1 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主流自媒体的建设及运营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409156"/>
                  </a:ext>
                </a:extLst>
              </a:tr>
              <a:tr h="384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1.2 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线上活动创意生产及设计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343651"/>
                  </a:ext>
                </a:extLst>
              </a:tr>
              <a:tr h="384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1.3 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粉丝的互动及服务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6824712"/>
                  </a:ext>
                </a:extLst>
              </a:tr>
              <a:tr h="3770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全网信息丰富及品牌信息推炒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252571"/>
                  </a:ext>
                </a:extLst>
              </a:tr>
              <a:tr h="3770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KOL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意见领袖的掌握和合作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1200" kern="0">
                          <a:effectLst/>
                        </a:rPr>
                        <a:t>1.3 </a:t>
                      </a:r>
                      <a:r>
                        <a:rPr lang="zh-CN" sz="1200" kern="0">
                          <a:effectLst/>
                        </a:rPr>
                        <a:t>粉丝的互动及服务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/>
                </a:tc>
                <a:extLst>
                  <a:ext uri="{0D108BD9-81ED-4DB2-BD59-A6C34878D82A}">
                    <a16:rowId xmlns:a16="http://schemas.microsoft.com/office/drawing/2014/main" val="1738899065"/>
                  </a:ext>
                </a:extLst>
              </a:tr>
              <a:tr h="3770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SCRM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（社会化客户关系管理）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095074"/>
                  </a:ext>
                </a:extLst>
              </a:tr>
              <a:tr h="3770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热点事件的快速反应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977263"/>
                  </a:ext>
                </a:extLst>
              </a:tr>
              <a:tr h="3770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线上门店的建设及运营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b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229202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9B17BC1-8910-46AE-B73D-52BF16F86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399633"/>
              </p:ext>
            </p:extLst>
          </p:nvPr>
        </p:nvGraphicFramePr>
        <p:xfrm>
          <a:off x="695326" y="2169385"/>
          <a:ext cx="3205163" cy="4189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047">
                  <a:extLst>
                    <a:ext uri="{9D8B030D-6E8A-4147-A177-3AD203B41FA5}">
                      <a16:colId xmlns:a16="http://schemas.microsoft.com/office/drawing/2014/main" val="2921295777"/>
                    </a:ext>
                  </a:extLst>
                </a:gridCol>
                <a:gridCol w="373408">
                  <a:extLst>
                    <a:ext uri="{9D8B030D-6E8A-4147-A177-3AD203B41FA5}">
                      <a16:colId xmlns:a16="http://schemas.microsoft.com/office/drawing/2014/main" val="1315128332"/>
                    </a:ext>
                  </a:extLst>
                </a:gridCol>
                <a:gridCol w="2061708">
                  <a:extLst>
                    <a:ext uri="{9D8B030D-6E8A-4147-A177-3AD203B41FA5}">
                      <a16:colId xmlns:a16="http://schemas.microsoft.com/office/drawing/2014/main" val="2015384305"/>
                    </a:ext>
                  </a:extLst>
                </a:gridCol>
              </a:tblGrid>
              <a:tr h="349092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zh-CN" sz="1800" kern="0" dirty="0">
                          <a:effectLst/>
                        </a:rPr>
                        <a:t>市</a:t>
                      </a:r>
                      <a:endParaRPr lang="en-US" altLang="zh-CN" sz="1800" kern="0" dirty="0">
                        <a:effectLst/>
                      </a:endParaRPr>
                    </a:p>
                    <a:p>
                      <a:pPr algn="ctr" fontAlgn="ctr"/>
                      <a:r>
                        <a:rPr lang="zh-CN" sz="1800" kern="0" dirty="0">
                          <a:effectLst/>
                        </a:rPr>
                        <a:t>场</a:t>
                      </a:r>
                      <a:endParaRPr lang="en-US" altLang="zh-CN" sz="1800" kern="0" dirty="0">
                        <a:effectLst/>
                      </a:endParaRPr>
                    </a:p>
                    <a:p>
                      <a:pPr algn="ctr" fontAlgn="ctr"/>
                      <a:r>
                        <a:rPr lang="zh-CN" sz="1800" kern="0" dirty="0">
                          <a:effectLst/>
                        </a:rPr>
                        <a:t>推</a:t>
                      </a:r>
                      <a:endParaRPr lang="en-US" altLang="zh-CN" sz="1800" kern="0" dirty="0">
                        <a:effectLst/>
                      </a:endParaRPr>
                    </a:p>
                    <a:p>
                      <a:pPr algn="ctr" fontAlgn="ctr"/>
                      <a:r>
                        <a:rPr lang="zh-CN" sz="1800" kern="0" dirty="0">
                          <a:effectLst/>
                        </a:rPr>
                        <a:t>广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推广策略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13705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推广渠道、创意、时间策划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921890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传统媒体策略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190054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媒介整理及公关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228021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媒介生产内容的保优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50520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新媒体维护及运营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737253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新媒体的建设及维护、运营</a:t>
                      </a:r>
                      <a:endParaRPr lang="zh-CN" altLang="en-US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85505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12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社群建设及运作</a:t>
                      </a:r>
                      <a:endParaRPr lang="zh-CN" sz="12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550470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zh-CN" sz="1200" b="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代言人（</a:t>
                      </a:r>
                      <a:r>
                        <a:rPr lang="en-US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KOL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意见领袖）策略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959024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zh-CN" sz="1200" b="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创意策略及方案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719750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zh-CN" sz="1200" b="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事件营销方案及推送运营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778720"/>
                  </a:ext>
                </a:extLst>
              </a:tr>
              <a:tr h="3490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zh-CN" sz="1200" b="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活动策划方案及督导执行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42" marR="34842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644358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C0A45DFC-709A-4717-85E2-98C84D62EAA0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品牌建设与推广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3AA2B02E-1EC5-455D-BCF5-FBA65F691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641702"/>
              </p:ext>
            </p:extLst>
          </p:nvPr>
        </p:nvGraphicFramePr>
        <p:xfrm>
          <a:off x="697879" y="1158999"/>
          <a:ext cx="10798793" cy="89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5161">
                  <a:extLst>
                    <a:ext uri="{9D8B030D-6E8A-4147-A177-3AD203B41FA5}">
                      <a16:colId xmlns:a16="http://schemas.microsoft.com/office/drawing/2014/main" val="3032553000"/>
                    </a:ext>
                  </a:extLst>
                </a:gridCol>
                <a:gridCol w="2449203">
                  <a:extLst>
                    <a:ext uri="{9D8B030D-6E8A-4147-A177-3AD203B41FA5}">
                      <a16:colId xmlns:a16="http://schemas.microsoft.com/office/drawing/2014/main" val="1196012110"/>
                    </a:ext>
                  </a:extLst>
                </a:gridCol>
                <a:gridCol w="3098157">
                  <a:extLst>
                    <a:ext uri="{9D8B030D-6E8A-4147-A177-3AD203B41FA5}">
                      <a16:colId xmlns:a16="http://schemas.microsoft.com/office/drawing/2014/main" val="4123745246"/>
                    </a:ext>
                  </a:extLst>
                </a:gridCol>
                <a:gridCol w="4486272">
                  <a:extLst>
                    <a:ext uri="{9D8B030D-6E8A-4147-A177-3AD203B41FA5}">
                      <a16:colId xmlns:a16="http://schemas.microsoft.com/office/drawing/2014/main" val="1870883424"/>
                    </a:ext>
                  </a:extLst>
                </a:gridCol>
              </a:tblGrid>
              <a:tr h="8950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品牌建设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品牌形象</a:t>
                      </a:r>
                      <a:endParaRPr lang="en-US" altLang="zh-CN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与战略定位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品牌标志与</a:t>
                      </a:r>
                      <a:endParaRPr lang="en-US" altLang="zh-CN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视觉识别系统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品牌文化</a:t>
                      </a:r>
                      <a:endParaRPr lang="en-US" altLang="zh-CN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核心价值、核心文案、品牌故事、品牌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slogan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231262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790FD2C8-9834-4F74-8064-BFCB217593E1}"/>
              </a:ext>
            </a:extLst>
          </p:cNvPr>
          <p:cNvSpPr/>
          <p:nvPr/>
        </p:nvSpPr>
        <p:spPr>
          <a:xfrm>
            <a:off x="-106017" y="2040835"/>
            <a:ext cx="1240403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61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3" name="北京">
            <a:extLst>
              <a:ext uri="{FF2B5EF4-FFF2-40B4-BE49-F238E27FC236}">
                <a16:creationId xmlns:a16="http://schemas.microsoft.com/office/drawing/2014/main" id="{4B7EEF8F-2E60-4294-9122-C61D9F53976A}"/>
              </a:ext>
            </a:extLst>
          </p:cNvPr>
          <p:cNvGrpSpPr/>
          <p:nvPr/>
        </p:nvGrpSpPr>
        <p:grpSpPr>
          <a:xfrm>
            <a:off x="9643836" y="2565932"/>
            <a:ext cx="652727" cy="652727"/>
            <a:chOff x="7970098" y="1617787"/>
            <a:chExt cx="1257398" cy="1257398"/>
          </a:xfrm>
        </p:grpSpPr>
        <p:sp>
          <p:nvSpPr>
            <p:cNvPr id="1279" name="椭圆 1278">
              <a:extLst>
                <a:ext uri="{FF2B5EF4-FFF2-40B4-BE49-F238E27FC236}">
                  <a16:creationId xmlns:a16="http://schemas.microsoft.com/office/drawing/2014/main" id="{4FDF8229-3955-4EF6-99A4-424836962ED1}"/>
                </a:ext>
              </a:extLst>
            </p:cNvPr>
            <p:cNvSpPr/>
            <p:nvPr/>
          </p:nvSpPr>
          <p:spPr>
            <a:xfrm>
              <a:off x="7970098" y="1617787"/>
              <a:ext cx="1257398" cy="125739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80" name="组合 1279">
              <a:extLst>
                <a:ext uri="{FF2B5EF4-FFF2-40B4-BE49-F238E27FC236}">
                  <a16:creationId xmlns:a16="http://schemas.microsoft.com/office/drawing/2014/main" id="{C16C964F-420F-4C49-8143-F72A718AB01C}"/>
                </a:ext>
              </a:extLst>
            </p:cNvPr>
            <p:cNvGrpSpPr/>
            <p:nvPr/>
          </p:nvGrpSpPr>
          <p:grpSpPr>
            <a:xfrm>
              <a:off x="8496533" y="2144222"/>
              <a:ext cx="204529" cy="204529"/>
              <a:chOff x="6451338" y="4043011"/>
              <a:chExt cx="204529" cy="204529"/>
            </a:xfrm>
          </p:grpSpPr>
          <p:sp>
            <p:nvSpPr>
              <p:cNvPr id="1281" name="椭圆 1280">
                <a:extLst>
                  <a:ext uri="{FF2B5EF4-FFF2-40B4-BE49-F238E27FC236}">
                    <a16:creationId xmlns:a16="http://schemas.microsoft.com/office/drawing/2014/main" id="{CFDDDAC9-60BF-4B06-8C61-0F83B5E7F3B8}"/>
                  </a:ext>
                </a:extLst>
              </p:cNvPr>
              <p:cNvSpPr/>
              <p:nvPr/>
            </p:nvSpPr>
            <p:spPr>
              <a:xfrm>
                <a:off x="6451338" y="4043011"/>
                <a:ext cx="204529" cy="20452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25000">
                    <a:schemeClr val="accent1">
                      <a:lumMod val="60000"/>
                      <a:lumOff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2" name="椭圆 1281">
                <a:extLst>
                  <a:ext uri="{FF2B5EF4-FFF2-40B4-BE49-F238E27FC236}">
                    <a16:creationId xmlns:a16="http://schemas.microsoft.com/office/drawing/2014/main" id="{EEF04DC8-4C10-4B1A-9A44-238B8DD97C5A}"/>
                  </a:ext>
                </a:extLst>
              </p:cNvPr>
              <p:cNvSpPr/>
              <p:nvPr/>
            </p:nvSpPr>
            <p:spPr>
              <a:xfrm>
                <a:off x="6500244" y="4091917"/>
                <a:ext cx="106716" cy="1067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367" name="文本框 1366">
            <a:extLst>
              <a:ext uri="{FF2B5EF4-FFF2-40B4-BE49-F238E27FC236}">
                <a16:creationId xmlns:a16="http://schemas.microsoft.com/office/drawing/2014/main" id="{E2522330-F77C-41B0-A91F-0C2B9F7A3657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全国网点布局与拓展</a:t>
            </a:r>
          </a:p>
        </p:txBody>
      </p:sp>
      <p:sp>
        <p:nvSpPr>
          <p:cNvPr id="480" name="矩形 479">
            <a:extLst>
              <a:ext uri="{FF2B5EF4-FFF2-40B4-BE49-F238E27FC236}">
                <a16:creationId xmlns:a16="http://schemas.microsoft.com/office/drawing/2014/main" id="{ACC528C6-6897-4E11-8CDA-33A131E74315}"/>
              </a:ext>
            </a:extLst>
          </p:cNvPr>
          <p:cNvSpPr/>
          <p:nvPr/>
        </p:nvSpPr>
        <p:spPr>
          <a:xfrm>
            <a:off x="590345" y="1686328"/>
            <a:ext cx="3449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首批开通直营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/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加盟城市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481" name="直接连接符 480">
            <a:extLst>
              <a:ext uri="{FF2B5EF4-FFF2-40B4-BE49-F238E27FC236}">
                <a16:creationId xmlns:a16="http://schemas.microsoft.com/office/drawing/2014/main" id="{3CD42115-3BC5-45A6-8D70-A28BAB804F71}"/>
              </a:ext>
            </a:extLst>
          </p:cNvPr>
          <p:cNvCxnSpPr>
            <a:cxnSpLocks/>
          </p:cNvCxnSpPr>
          <p:nvPr/>
        </p:nvCxnSpPr>
        <p:spPr>
          <a:xfrm>
            <a:off x="707101" y="2209234"/>
            <a:ext cx="5654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" name="矩形 481">
            <a:extLst>
              <a:ext uri="{FF2B5EF4-FFF2-40B4-BE49-F238E27FC236}">
                <a16:creationId xmlns:a16="http://schemas.microsoft.com/office/drawing/2014/main" id="{B54EF819-D4BE-4457-A7D7-0CA620723B54}"/>
              </a:ext>
            </a:extLst>
          </p:cNvPr>
          <p:cNvSpPr/>
          <p:nvPr/>
        </p:nvSpPr>
        <p:spPr>
          <a:xfrm>
            <a:off x="590345" y="2297339"/>
            <a:ext cx="3769187" cy="1147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北京、上海、广州、南京、杭州、天津、重庆、武汉、济南、西安、沈阳、成都、长沙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44" name="矩形 543">
            <a:extLst>
              <a:ext uri="{FF2B5EF4-FFF2-40B4-BE49-F238E27FC236}">
                <a16:creationId xmlns:a16="http://schemas.microsoft.com/office/drawing/2014/main" id="{A6A2665F-B797-437C-8983-31F7532D637B}"/>
              </a:ext>
            </a:extLst>
          </p:cNvPr>
          <p:cNvSpPr/>
          <p:nvPr/>
        </p:nvSpPr>
        <p:spPr>
          <a:xfrm>
            <a:off x="695325" y="3587668"/>
            <a:ext cx="32052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二次开通其他省会城市</a:t>
            </a:r>
            <a:endParaRPr lang="en-US" altLang="zh-CN" sz="20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545" name="矩形 544">
            <a:extLst>
              <a:ext uri="{FF2B5EF4-FFF2-40B4-BE49-F238E27FC236}">
                <a16:creationId xmlns:a16="http://schemas.microsoft.com/office/drawing/2014/main" id="{5B7EF598-0377-4A27-A98E-D7F829023595}"/>
              </a:ext>
            </a:extLst>
          </p:cNvPr>
          <p:cNvSpPr/>
          <p:nvPr/>
        </p:nvSpPr>
        <p:spPr>
          <a:xfrm>
            <a:off x="695324" y="4233723"/>
            <a:ext cx="32052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三次开通优质地级市</a:t>
            </a:r>
            <a:endParaRPr lang="en-US" altLang="zh-CN" sz="20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546" name="矩形 545">
            <a:extLst>
              <a:ext uri="{FF2B5EF4-FFF2-40B4-BE49-F238E27FC236}">
                <a16:creationId xmlns:a16="http://schemas.microsoft.com/office/drawing/2014/main" id="{B5B62D0A-38FF-429B-8FA7-737BD25CFCAF}"/>
              </a:ext>
            </a:extLst>
          </p:cNvPr>
          <p:cNvSpPr/>
          <p:nvPr/>
        </p:nvSpPr>
        <p:spPr>
          <a:xfrm>
            <a:off x="695325" y="4879779"/>
            <a:ext cx="32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</a:rPr>
              <a:t>最后开通其余地级市</a:t>
            </a:r>
            <a:endParaRPr lang="en-US" altLang="zh-CN" sz="20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550" name="任意多边形: 形状 549">
            <a:extLst>
              <a:ext uri="{FF2B5EF4-FFF2-40B4-BE49-F238E27FC236}">
                <a16:creationId xmlns:a16="http://schemas.microsoft.com/office/drawing/2014/main" id="{C62F4595-BB30-4F6A-B9F6-C6DE3E0E8A43}"/>
              </a:ext>
            </a:extLst>
          </p:cNvPr>
          <p:cNvSpPr/>
          <p:nvPr/>
        </p:nvSpPr>
        <p:spPr>
          <a:xfrm>
            <a:off x="-2532185" y="5112738"/>
            <a:ext cx="16646770" cy="2364975"/>
          </a:xfrm>
          <a:custGeom>
            <a:avLst/>
            <a:gdLst>
              <a:gd name="connsiteX0" fmla="*/ 0 w 16646770"/>
              <a:gd name="connsiteY0" fmla="*/ 0 h 2364975"/>
              <a:gd name="connsiteX1" fmla="*/ 1788713 w 16646770"/>
              <a:gd name="connsiteY1" fmla="*/ 0 h 2364975"/>
              <a:gd name="connsiteX2" fmla="*/ 1895934 w 16646770"/>
              <a:gd name="connsiteY2" fmla="*/ 41023 h 2364975"/>
              <a:gd name="connsiteX3" fmla="*/ 9345794 w 16646770"/>
              <a:gd name="connsiteY3" fmla="*/ 1166650 h 2364975"/>
              <a:gd name="connsiteX4" fmla="*/ 16047473 w 16646770"/>
              <a:gd name="connsiteY4" fmla="*/ 289066 h 2364975"/>
              <a:gd name="connsiteX5" fmla="*/ 16646770 w 16646770"/>
              <a:gd name="connsiteY5" fmla="*/ 90382 h 2364975"/>
              <a:gd name="connsiteX6" fmla="*/ 16646770 w 16646770"/>
              <a:gd name="connsiteY6" fmla="*/ 2364975 h 2364975"/>
              <a:gd name="connsiteX7" fmla="*/ 0 w 16646770"/>
              <a:gd name="connsiteY7" fmla="*/ 2364975 h 236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46770" h="2364975">
                <a:moveTo>
                  <a:pt x="0" y="0"/>
                </a:moveTo>
                <a:lnTo>
                  <a:pt x="1788713" y="0"/>
                </a:lnTo>
                <a:lnTo>
                  <a:pt x="1895934" y="41023"/>
                </a:lnTo>
                <a:cubicBezTo>
                  <a:pt x="3802520" y="736493"/>
                  <a:pt x="6436443" y="1166650"/>
                  <a:pt x="9345794" y="1166650"/>
                </a:cubicBezTo>
                <a:cubicBezTo>
                  <a:pt x="11891477" y="1166650"/>
                  <a:pt x="14226284" y="837311"/>
                  <a:pt x="16047473" y="289066"/>
                </a:cubicBezTo>
                <a:lnTo>
                  <a:pt x="16646770" y="90382"/>
                </a:lnTo>
                <a:lnTo>
                  <a:pt x="16646770" y="2364975"/>
                </a:lnTo>
                <a:lnTo>
                  <a:pt x="0" y="2364975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50800" dist="38100" dir="16200000" rotWithShape="0">
              <a:schemeClr val="tx1">
                <a:lumMod val="85000"/>
                <a:lumOff val="1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南海">
            <a:extLst>
              <a:ext uri="{FF2B5EF4-FFF2-40B4-BE49-F238E27FC236}">
                <a16:creationId xmlns:a16="http://schemas.microsoft.com/office/drawing/2014/main" id="{64EC8BAC-6603-4956-AAA0-36E23788B447}"/>
              </a:ext>
            </a:extLst>
          </p:cNvPr>
          <p:cNvGrpSpPr/>
          <p:nvPr/>
        </p:nvGrpSpPr>
        <p:grpSpPr>
          <a:xfrm>
            <a:off x="11293680" y="5556238"/>
            <a:ext cx="887494" cy="1301762"/>
            <a:chOff x="11293680" y="5556238"/>
            <a:chExt cx="887494" cy="1301762"/>
          </a:xfrm>
        </p:grpSpPr>
        <p:sp>
          <p:nvSpPr>
            <p:cNvPr id="891" name="矩形: 圆角 890">
              <a:extLst>
                <a:ext uri="{FF2B5EF4-FFF2-40B4-BE49-F238E27FC236}">
                  <a16:creationId xmlns:a16="http://schemas.microsoft.com/office/drawing/2014/main" id="{C44435EC-F055-49FC-90C9-DBBD3998AD77}"/>
                </a:ext>
              </a:extLst>
            </p:cNvPr>
            <p:cNvSpPr/>
            <p:nvPr/>
          </p:nvSpPr>
          <p:spPr>
            <a:xfrm>
              <a:off x="11293680" y="5556238"/>
              <a:ext cx="887494" cy="1301762"/>
            </a:xfrm>
            <a:prstGeom prst="roundRect">
              <a:avLst>
                <a:gd name="adj" fmla="val 4964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92" name="组合 891">
              <a:extLst>
                <a:ext uri="{FF2B5EF4-FFF2-40B4-BE49-F238E27FC236}">
                  <a16:creationId xmlns:a16="http://schemas.microsoft.com/office/drawing/2014/main" id="{ADC8A728-BECA-4BCE-921D-C9FACDE4215D}"/>
                </a:ext>
              </a:extLst>
            </p:cNvPr>
            <p:cNvGrpSpPr/>
            <p:nvPr/>
          </p:nvGrpSpPr>
          <p:grpSpPr>
            <a:xfrm>
              <a:off x="11329042" y="5586974"/>
              <a:ext cx="816770" cy="1240291"/>
              <a:chOff x="729535" y="-5707489"/>
              <a:chExt cx="2830835" cy="4298692"/>
            </a:xfrm>
          </p:grpSpPr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DBA8B978-C288-4B12-9392-3B3399F748F0}"/>
                  </a:ext>
                </a:extLst>
              </p:cNvPr>
              <p:cNvSpPr/>
              <p:nvPr/>
            </p:nvSpPr>
            <p:spPr>
              <a:xfrm>
                <a:off x="3256502" y="-5701628"/>
                <a:ext cx="261446" cy="341763"/>
              </a:xfrm>
              <a:custGeom>
                <a:avLst/>
                <a:gdLst>
                  <a:gd name="connsiteX0" fmla="*/ 261443 w 261443"/>
                  <a:gd name="connsiteY0" fmla="*/ 188 h 341762"/>
                  <a:gd name="connsiteX1" fmla="*/ 254427 w 261443"/>
                  <a:gd name="connsiteY1" fmla="*/ 28013 h 341762"/>
                  <a:gd name="connsiteX2" fmla="*/ 253862 w 261443"/>
                  <a:gd name="connsiteY2" fmla="*/ 58660 h 341762"/>
                  <a:gd name="connsiteX3" fmla="*/ 232678 w 261443"/>
                  <a:gd name="connsiteY3" fmla="*/ 116003 h 341762"/>
                  <a:gd name="connsiteX4" fmla="*/ 205822 w 261443"/>
                  <a:gd name="connsiteY4" fmla="*/ 175039 h 341762"/>
                  <a:gd name="connsiteX5" fmla="*/ 186707 w 261443"/>
                  <a:gd name="connsiteY5" fmla="*/ 195094 h 341762"/>
                  <a:gd name="connsiteX6" fmla="*/ 157565 w 261443"/>
                  <a:gd name="connsiteY6" fmla="*/ 243162 h 341762"/>
                  <a:gd name="connsiteX7" fmla="*/ 152458 w 261443"/>
                  <a:gd name="connsiteY7" fmla="*/ 287251 h 341762"/>
                  <a:gd name="connsiteX8" fmla="*/ 153963 w 261443"/>
                  <a:gd name="connsiteY8" fmla="*/ 331905 h 341762"/>
                  <a:gd name="connsiteX9" fmla="*/ 153022 w 261443"/>
                  <a:gd name="connsiteY9" fmla="*/ 341744 h 341762"/>
                  <a:gd name="connsiteX10" fmla="*/ 140521 w 261443"/>
                  <a:gd name="connsiteY10" fmla="*/ 334351 h 341762"/>
                  <a:gd name="connsiteX11" fmla="*/ 121971 w 261443"/>
                  <a:gd name="connsiteY11" fmla="*/ 328114 h 341762"/>
                  <a:gd name="connsiteX12" fmla="*/ 110062 w 261443"/>
                  <a:gd name="connsiteY12" fmla="*/ 283649 h 341762"/>
                  <a:gd name="connsiteX13" fmla="*/ 56510 w 261443"/>
                  <a:gd name="connsiteY13" fmla="*/ 235393 h 341762"/>
                  <a:gd name="connsiteX14" fmla="*/ 36831 w 261443"/>
                  <a:gd name="connsiteY14" fmla="*/ 205310 h 341762"/>
                  <a:gd name="connsiteX15" fmla="*/ 32288 w 261443"/>
                  <a:gd name="connsiteY15" fmla="*/ 173883 h 341762"/>
                  <a:gd name="connsiteX16" fmla="*/ 5028 w 261443"/>
                  <a:gd name="connsiteY16" fmla="*/ 134714 h 341762"/>
                  <a:gd name="connsiteX17" fmla="*/ 3523 w 261443"/>
                  <a:gd name="connsiteY17" fmla="*/ 96862 h 341762"/>
                  <a:gd name="connsiteX18" fmla="*/ 12421 w 261443"/>
                  <a:gd name="connsiteY18" fmla="*/ 77747 h 341762"/>
                  <a:gd name="connsiteX19" fmla="*/ 13550 w 261443"/>
                  <a:gd name="connsiteY19" fmla="*/ 61671 h 341762"/>
                  <a:gd name="connsiteX20" fmla="*/ 10916 w 261443"/>
                  <a:gd name="connsiteY20" fmla="*/ 30647 h 341762"/>
                  <a:gd name="connsiteX21" fmla="*/ 21131 w 261443"/>
                  <a:gd name="connsiteY21" fmla="*/ 0 h 341762"/>
                  <a:gd name="connsiteX22" fmla="*/ 261443 w 261443"/>
                  <a:gd name="connsiteY22" fmla="*/ 188 h 341762"/>
                  <a:gd name="connsiteX23" fmla="*/ 261443 w 261443"/>
                  <a:gd name="connsiteY23" fmla="*/ 188 h 34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1443" h="341762">
                    <a:moveTo>
                      <a:pt x="261443" y="188"/>
                    </a:moveTo>
                    <a:cubicBezTo>
                      <a:pt x="261067" y="5296"/>
                      <a:pt x="256712" y="20808"/>
                      <a:pt x="254427" y="28013"/>
                    </a:cubicBezTo>
                    <a:cubicBezTo>
                      <a:pt x="252330" y="35191"/>
                      <a:pt x="253486" y="51670"/>
                      <a:pt x="253862" y="58660"/>
                    </a:cubicBezTo>
                    <a:cubicBezTo>
                      <a:pt x="254239" y="65838"/>
                      <a:pt x="234748" y="110518"/>
                      <a:pt x="232678" y="116003"/>
                    </a:cubicBezTo>
                    <a:cubicBezTo>
                      <a:pt x="230581" y="121299"/>
                      <a:pt x="210150" y="167297"/>
                      <a:pt x="205822" y="175039"/>
                    </a:cubicBezTo>
                    <a:cubicBezTo>
                      <a:pt x="201278" y="182808"/>
                      <a:pt x="195041" y="189045"/>
                      <a:pt x="186707" y="195094"/>
                    </a:cubicBezTo>
                    <a:cubicBezTo>
                      <a:pt x="178373" y="201143"/>
                      <a:pt x="165711" y="226521"/>
                      <a:pt x="157565" y="243162"/>
                    </a:cubicBezTo>
                    <a:cubicBezTo>
                      <a:pt x="149420" y="259803"/>
                      <a:pt x="152081" y="280261"/>
                      <a:pt x="152458" y="287251"/>
                    </a:cubicBezTo>
                    <a:cubicBezTo>
                      <a:pt x="152834" y="294429"/>
                      <a:pt x="153587" y="327173"/>
                      <a:pt x="153963" y="331905"/>
                    </a:cubicBezTo>
                    <a:cubicBezTo>
                      <a:pt x="154339" y="336636"/>
                      <a:pt x="155092" y="342121"/>
                      <a:pt x="153022" y="341744"/>
                    </a:cubicBezTo>
                    <a:cubicBezTo>
                      <a:pt x="150952" y="341368"/>
                      <a:pt x="144876" y="338706"/>
                      <a:pt x="140521" y="334351"/>
                    </a:cubicBezTo>
                    <a:cubicBezTo>
                      <a:pt x="135978" y="329808"/>
                      <a:pt x="127644" y="329620"/>
                      <a:pt x="121971" y="328114"/>
                    </a:cubicBezTo>
                    <a:cubicBezTo>
                      <a:pt x="116299" y="326609"/>
                      <a:pt x="113826" y="307871"/>
                      <a:pt x="110062" y="283649"/>
                    </a:cubicBezTo>
                    <a:cubicBezTo>
                      <a:pt x="106084" y="259427"/>
                      <a:pt x="75248" y="245797"/>
                      <a:pt x="56510" y="235393"/>
                    </a:cubicBezTo>
                    <a:cubicBezTo>
                      <a:pt x="37772" y="224989"/>
                      <a:pt x="37396" y="211171"/>
                      <a:pt x="36831" y="205310"/>
                    </a:cubicBezTo>
                    <a:cubicBezTo>
                      <a:pt x="36267" y="199261"/>
                      <a:pt x="35702" y="189798"/>
                      <a:pt x="32288" y="173883"/>
                    </a:cubicBezTo>
                    <a:cubicBezTo>
                      <a:pt x="29062" y="157995"/>
                      <a:pt x="12797" y="144365"/>
                      <a:pt x="5028" y="134714"/>
                    </a:cubicBezTo>
                    <a:cubicBezTo>
                      <a:pt x="-2741" y="125251"/>
                      <a:pt x="-80" y="106325"/>
                      <a:pt x="3523" y="96862"/>
                    </a:cubicBezTo>
                    <a:cubicBezTo>
                      <a:pt x="7125" y="87399"/>
                      <a:pt x="8631" y="81350"/>
                      <a:pt x="12421" y="77747"/>
                    </a:cubicBezTo>
                    <a:cubicBezTo>
                      <a:pt x="16212" y="74145"/>
                      <a:pt x="14518" y="65435"/>
                      <a:pt x="13550" y="61671"/>
                    </a:cubicBezTo>
                    <a:cubicBezTo>
                      <a:pt x="12609" y="57692"/>
                      <a:pt x="11104" y="37825"/>
                      <a:pt x="10916" y="30647"/>
                    </a:cubicBezTo>
                    <a:cubicBezTo>
                      <a:pt x="10539" y="23469"/>
                      <a:pt x="21131" y="0"/>
                      <a:pt x="21131" y="0"/>
                    </a:cubicBezTo>
                    <a:lnTo>
                      <a:pt x="261443" y="188"/>
                    </a:lnTo>
                    <a:lnTo>
                      <a:pt x="261443" y="18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175" cap="flat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893" name="图形 4">
                <a:extLst>
                  <a:ext uri="{FF2B5EF4-FFF2-40B4-BE49-F238E27FC236}">
                    <a16:creationId xmlns:a16="http://schemas.microsoft.com/office/drawing/2014/main" id="{125AD53A-5BBF-46D9-B5B3-A9FA27973C2B}"/>
                  </a:ext>
                </a:extLst>
              </p:cNvPr>
              <p:cNvGrpSpPr/>
              <p:nvPr/>
            </p:nvGrpSpPr>
            <p:grpSpPr>
              <a:xfrm>
                <a:off x="775534" y="-5632377"/>
                <a:ext cx="61107" cy="52397"/>
                <a:chOff x="775525" y="-5632367"/>
                <a:chExt cx="61106" cy="52396"/>
              </a:xfrm>
            </p:grpSpPr>
            <p:sp>
              <p:nvSpPr>
                <p:cNvPr id="1178" name="任意多边形: 形状 1177">
                  <a:extLst>
                    <a:ext uri="{FF2B5EF4-FFF2-40B4-BE49-F238E27FC236}">
                      <a16:creationId xmlns:a16="http://schemas.microsoft.com/office/drawing/2014/main" id="{CF07F5EE-D019-47C8-95AD-65B713F58EEA}"/>
                    </a:ext>
                  </a:extLst>
                </p:cNvPr>
                <p:cNvSpPr/>
                <p:nvPr/>
              </p:nvSpPr>
              <p:spPr>
                <a:xfrm>
                  <a:off x="778743" y="-5629141"/>
                  <a:ext cx="54447" cy="45968"/>
                </a:xfrm>
                <a:custGeom>
                  <a:avLst/>
                  <a:gdLst>
                    <a:gd name="connsiteX0" fmla="*/ 19096 w 54447"/>
                    <a:gd name="connsiteY0" fmla="*/ 23846 h 45968"/>
                    <a:gd name="connsiteX1" fmla="*/ 546 w 54447"/>
                    <a:gd name="connsiteY1" fmla="*/ 38981 h 45968"/>
                    <a:gd name="connsiteX2" fmla="*/ 27026 w 54447"/>
                    <a:gd name="connsiteY2" fmla="*/ 39922 h 45968"/>
                    <a:gd name="connsiteX3" fmla="*/ 47270 w 54447"/>
                    <a:gd name="connsiteY3" fmla="*/ 15888 h 45968"/>
                    <a:gd name="connsiteX4" fmla="*/ 51625 w 54447"/>
                    <a:gd name="connsiteY4" fmla="*/ 0 h 45968"/>
                    <a:gd name="connsiteX5" fmla="*/ 41033 w 54447"/>
                    <a:gd name="connsiteY5" fmla="*/ 12501 h 45968"/>
                    <a:gd name="connsiteX6" fmla="*/ 19096 w 54447"/>
                    <a:gd name="connsiteY6" fmla="*/ 23846 h 45968"/>
                    <a:gd name="connsiteX7" fmla="*/ 19096 w 54447"/>
                    <a:gd name="connsiteY7" fmla="*/ 23846 h 45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447" h="45968">
                      <a:moveTo>
                        <a:pt x="19096" y="23846"/>
                      </a:moveTo>
                      <a:cubicBezTo>
                        <a:pt x="12079" y="25539"/>
                        <a:pt x="-3056" y="32744"/>
                        <a:pt x="546" y="38981"/>
                      </a:cubicBezTo>
                      <a:cubicBezTo>
                        <a:pt x="4149" y="45218"/>
                        <a:pt x="15493" y="50514"/>
                        <a:pt x="27026" y="39922"/>
                      </a:cubicBezTo>
                      <a:cubicBezTo>
                        <a:pt x="38560" y="29330"/>
                        <a:pt x="41974" y="20432"/>
                        <a:pt x="47270" y="15888"/>
                      </a:cubicBezTo>
                      <a:cubicBezTo>
                        <a:pt x="52566" y="11345"/>
                        <a:pt x="57862" y="0"/>
                        <a:pt x="51625" y="0"/>
                      </a:cubicBezTo>
                      <a:cubicBezTo>
                        <a:pt x="45388" y="0"/>
                        <a:pt x="44608" y="6237"/>
                        <a:pt x="41033" y="12501"/>
                      </a:cubicBezTo>
                      <a:cubicBezTo>
                        <a:pt x="37645" y="18550"/>
                        <a:pt x="26301" y="21937"/>
                        <a:pt x="19096" y="23846"/>
                      </a:cubicBezTo>
                      <a:lnTo>
                        <a:pt x="19096" y="23846"/>
                      </a:lnTo>
                      <a:close/>
                    </a:path>
                  </a:pathLst>
                </a:custGeom>
                <a:solidFill>
                  <a:srgbClr val="F6F6F6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9" name="任意多边形: 形状 1178">
                  <a:extLst>
                    <a:ext uri="{FF2B5EF4-FFF2-40B4-BE49-F238E27FC236}">
                      <a16:creationId xmlns:a16="http://schemas.microsoft.com/office/drawing/2014/main" id="{19C78509-20BB-4218-A802-71E6BA4C7E3D}"/>
                    </a:ext>
                  </a:extLst>
                </p:cNvPr>
                <p:cNvSpPr/>
                <p:nvPr/>
              </p:nvSpPr>
              <p:spPr>
                <a:xfrm>
                  <a:off x="775525" y="-5632367"/>
                  <a:ext cx="61106" cy="52396"/>
                </a:xfrm>
                <a:custGeom>
                  <a:avLst/>
                  <a:gdLst>
                    <a:gd name="connsiteX0" fmla="*/ 1129 w 61106"/>
                    <a:gd name="connsiteY0" fmla="*/ 43901 h 52396"/>
                    <a:gd name="connsiteX1" fmla="*/ 0 w 61106"/>
                    <a:gd name="connsiteY1" fmla="*/ 40299 h 52396"/>
                    <a:gd name="connsiteX2" fmla="*/ 0 w 61106"/>
                    <a:gd name="connsiteY2" fmla="*/ 40299 h 52396"/>
                    <a:gd name="connsiteX3" fmla="*/ 21561 w 61106"/>
                    <a:gd name="connsiteY3" fmla="*/ 24034 h 52396"/>
                    <a:gd name="connsiteX4" fmla="*/ 21561 w 61106"/>
                    <a:gd name="connsiteY4" fmla="*/ 24034 h 52396"/>
                    <a:gd name="connsiteX5" fmla="*/ 41616 w 61106"/>
                    <a:gd name="connsiteY5" fmla="*/ 14006 h 52396"/>
                    <a:gd name="connsiteX6" fmla="*/ 41616 w 61106"/>
                    <a:gd name="connsiteY6" fmla="*/ 14006 h 52396"/>
                    <a:gd name="connsiteX7" fmla="*/ 55058 w 61106"/>
                    <a:gd name="connsiteY7" fmla="*/ 0 h 52396"/>
                    <a:gd name="connsiteX8" fmla="*/ 55058 w 61106"/>
                    <a:gd name="connsiteY8" fmla="*/ 0 h 52396"/>
                    <a:gd name="connsiteX9" fmla="*/ 61106 w 61106"/>
                    <a:gd name="connsiteY9" fmla="*/ 6049 h 52396"/>
                    <a:gd name="connsiteX10" fmla="*/ 61106 w 61106"/>
                    <a:gd name="connsiteY10" fmla="*/ 6049 h 52396"/>
                    <a:gd name="connsiteX11" fmla="*/ 52772 w 61106"/>
                    <a:gd name="connsiteY11" fmla="*/ 21561 h 52396"/>
                    <a:gd name="connsiteX12" fmla="*/ 52772 w 61106"/>
                    <a:gd name="connsiteY12" fmla="*/ 21561 h 52396"/>
                    <a:gd name="connsiteX13" fmla="*/ 32529 w 61106"/>
                    <a:gd name="connsiteY13" fmla="*/ 45406 h 52396"/>
                    <a:gd name="connsiteX14" fmla="*/ 32529 w 61106"/>
                    <a:gd name="connsiteY14" fmla="*/ 45406 h 52396"/>
                    <a:gd name="connsiteX15" fmla="*/ 16641 w 61106"/>
                    <a:gd name="connsiteY15" fmla="*/ 52396 h 52396"/>
                    <a:gd name="connsiteX16" fmla="*/ 16641 w 61106"/>
                    <a:gd name="connsiteY16" fmla="*/ 52396 h 52396"/>
                    <a:gd name="connsiteX17" fmla="*/ 1129 w 61106"/>
                    <a:gd name="connsiteY17" fmla="*/ 43901 h 52396"/>
                    <a:gd name="connsiteX18" fmla="*/ 1129 w 61106"/>
                    <a:gd name="connsiteY18" fmla="*/ 43901 h 52396"/>
                    <a:gd name="connsiteX19" fmla="*/ 12098 w 61106"/>
                    <a:gd name="connsiteY19" fmla="*/ 34814 h 52396"/>
                    <a:gd name="connsiteX20" fmla="*/ 6425 w 61106"/>
                    <a:gd name="connsiteY20" fmla="*/ 40110 h 52396"/>
                    <a:gd name="connsiteX21" fmla="*/ 6425 w 61106"/>
                    <a:gd name="connsiteY21" fmla="*/ 40110 h 52396"/>
                    <a:gd name="connsiteX22" fmla="*/ 6613 w 61106"/>
                    <a:gd name="connsiteY22" fmla="*/ 40487 h 52396"/>
                    <a:gd name="connsiteX23" fmla="*/ 6613 w 61106"/>
                    <a:gd name="connsiteY23" fmla="*/ 40487 h 52396"/>
                    <a:gd name="connsiteX24" fmla="*/ 16641 w 61106"/>
                    <a:gd name="connsiteY24" fmla="*/ 45783 h 52396"/>
                    <a:gd name="connsiteX25" fmla="*/ 16641 w 61106"/>
                    <a:gd name="connsiteY25" fmla="*/ 45783 h 52396"/>
                    <a:gd name="connsiteX26" fmla="*/ 28174 w 61106"/>
                    <a:gd name="connsiteY26" fmla="*/ 40675 h 52396"/>
                    <a:gd name="connsiteX27" fmla="*/ 28174 w 61106"/>
                    <a:gd name="connsiteY27" fmla="*/ 40675 h 52396"/>
                    <a:gd name="connsiteX28" fmla="*/ 48606 w 61106"/>
                    <a:gd name="connsiteY28" fmla="*/ 16641 h 52396"/>
                    <a:gd name="connsiteX29" fmla="*/ 48606 w 61106"/>
                    <a:gd name="connsiteY29" fmla="*/ 16641 h 52396"/>
                    <a:gd name="connsiteX30" fmla="*/ 54654 w 61106"/>
                    <a:gd name="connsiteY30" fmla="*/ 6237 h 52396"/>
                    <a:gd name="connsiteX31" fmla="*/ 54654 w 61106"/>
                    <a:gd name="connsiteY31" fmla="*/ 6237 h 52396"/>
                    <a:gd name="connsiteX32" fmla="*/ 47288 w 61106"/>
                    <a:gd name="connsiteY32" fmla="*/ 17017 h 52396"/>
                    <a:gd name="connsiteX33" fmla="*/ 47288 w 61106"/>
                    <a:gd name="connsiteY33" fmla="*/ 17017 h 52396"/>
                    <a:gd name="connsiteX34" fmla="*/ 23254 w 61106"/>
                    <a:gd name="connsiteY34" fmla="*/ 30083 h 52396"/>
                    <a:gd name="connsiteX35" fmla="*/ 23254 w 61106"/>
                    <a:gd name="connsiteY35" fmla="*/ 30083 h 52396"/>
                    <a:gd name="connsiteX36" fmla="*/ 12098 w 61106"/>
                    <a:gd name="connsiteY36" fmla="*/ 34814 h 52396"/>
                    <a:gd name="connsiteX37" fmla="*/ 12098 w 61106"/>
                    <a:gd name="connsiteY37" fmla="*/ 34814 h 5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1106" h="52396">
                      <a:moveTo>
                        <a:pt x="1129" y="43901"/>
                      </a:moveTo>
                      <a:cubicBezTo>
                        <a:pt x="376" y="42772"/>
                        <a:pt x="0" y="41428"/>
                        <a:pt x="0" y="40299"/>
                      </a:cubicBezTo>
                      <a:lnTo>
                        <a:pt x="0" y="40299"/>
                      </a:lnTo>
                      <a:cubicBezTo>
                        <a:pt x="1317" y="30459"/>
                        <a:pt x="14759" y="26292"/>
                        <a:pt x="21561" y="24034"/>
                      </a:cubicBezTo>
                      <a:lnTo>
                        <a:pt x="21561" y="24034"/>
                      </a:lnTo>
                      <a:cubicBezTo>
                        <a:pt x="28362" y="22528"/>
                        <a:pt x="39546" y="18361"/>
                        <a:pt x="41616" y="14006"/>
                      </a:cubicBezTo>
                      <a:lnTo>
                        <a:pt x="41616" y="14006"/>
                      </a:lnTo>
                      <a:cubicBezTo>
                        <a:pt x="44842" y="8898"/>
                        <a:pt x="45783" y="376"/>
                        <a:pt x="55058" y="0"/>
                      </a:cubicBezTo>
                      <a:lnTo>
                        <a:pt x="55058" y="0"/>
                      </a:lnTo>
                      <a:cubicBezTo>
                        <a:pt x="58472" y="0"/>
                        <a:pt x="61106" y="3414"/>
                        <a:pt x="61106" y="6049"/>
                      </a:cubicBezTo>
                      <a:lnTo>
                        <a:pt x="61106" y="6049"/>
                      </a:lnTo>
                      <a:cubicBezTo>
                        <a:pt x="60918" y="11533"/>
                        <a:pt x="57128" y="17770"/>
                        <a:pt x="52772" y="21561"/>
                      </a:cubicBezTo>
                      <a:lnTo>
                        <a:pt x="52772" y="21561"/>
                      </a:lnTo>
                      <a:cubicBezTo>
                        <a:pt x="48417" y="24975"/>
                        <a:pt x="44439" y="34438"/>
                        <a:pt x="32529" y="45406"/>
                      </a:cubicBezTo>
                      <a:lnTo>
                        <a:pt x="32529" y="45406"/>
                      </a:lnTo>
                      <a:cubicBezTo>
                        <a:pt x="27233" y="50138"/>
                        <a:pt x="21749" y="52396"/>
                        <a:pt x="16641" y="52396"/>
                      </a:cubicBezTo>
                      <a:lnTo>
                        <a:pt x="16641" y="52396"/>
                      </a:lnTo>
                      <a:cubicBezTo>
                        <a:pt x="9463" y="52235"/>
                        <a:pt x="3791" y="48444"/>
                        <a:pt x="1129" y="43901"/>
                      </a:cubicBezTo>
                      <a:lnTo>
                        <a:pt x="1129" y="43901"/>
                      </a:lnTo>
                      <a:close/>
                      <a:moveTo>
                        <a:pt x="12098" y="34814"/>
                      </a:moveTo>
                      <a:cubicBezTo>
                        <a:pt x="8307" y="36884"/>
                        <a:pt x="6237" y="39734"/>
                        <a:pt x="6425" y="40110"/>
                      </a:cubicBezTo>
                      <a:lnTo>
                        <a:pt x="6425" y="40110"/>
                      </a:lnTo>
                      <a:cubicBezTo>
                        <a:pt x="6425" y="40110"/>
                        <a:pt x="6425" y="40299"/>
                        <a:pt x="6613" y="40487"/>
                      </a:cubicBezTo>
                      <a:lnTo>
                        <a:pt x="6613" y="40487"/>
                      </a:lnTo>
                      <a:cubicBezTo>
                        <a:pt x="8119" y="43148"/>
                        <a:pt x="11909" y="45971"/>
                        <a:pt x="16641" y="45783"/>
                      </a:cubicBezTo>
                      <a:lnTo>
                        <a:pt x="16641" y="45783"/>
                      </a:lnTo>
                      <a:cubicBezTo>
                        <a:pt x="19867" y="45783"/>
                        <a:pt x="23819" y="44465"/>
                        <a:pt x="28174" y="40675"/>
                      </a:cubicBezTo>
                      <a:lnTo>
                        <a:pt x="28174" y="40675"/>
                      </a:lnTo>
                      <a:cubicBezTo>
                        <a:pt x="39331" y="30459"/>
                        <a:pt x="42369" y="22125"/>
                        <a:pt x="48606" y="16641"/>
                      </a:cubicBezTo>
                      <a:lnTo>
                        <a:pt x="48606" y="16641"/>
                      </a:lnTo>
                      <a:cubicBezTo>
                        <a:pt x="51455" y="14571"/>
                        <a:pt x="54654" y="8495"/>
                        <a:pt x="54654" y="6237"/>
                      </a:cubicBezTo>
                      <a:lnTo>
                        <a:pt x="54654" y="6237"/>
                      </a:lnTo>
                      <a:cubicBezTo>
                        <a:pt x="52020" y="6237"/>
                        <a:pt x="51052" y="10028"/>
                        <a:pt x="47288" y="17017"/>
                      </a:cubicBezTo>
                      <a:lnTo>
                        <a:pt x="47288" y="17017"/>
                      </a:lnTo>
                      <a:cubicBezTo>
                        <a:pt x="42369" y="24975"/>
                        <a:pt x="30459" y="27986"/>
                        <a:pt x="23254" y="30083"/>
                      </a:cubicBezTo>
                      <a:lnTo>
                        <a:pt x="23254" y="30083"/>
                      </a:lnTo>
                      <a:cubicBezTo>
                        <a:pt x="20432" y="30862"/>
                        <a:pt x="15700" y="32556"/>
                        <a:pt x="12098" y="34814"/>
                      </a:cubicBezTo>
                      <a:lnTo>
                        <a:pt x="12098" y="3481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977BAA5D-30C6-4AA8-B8A7-519A0ABE2F89}"/>
                  </a:ext>
                </a:extLst>
              </p:cNvPr>
              <p:cNvSpPr/>
              <p:nvPr/>
            </p:nvSpPr>
            <p:spPr>
              <a:xfrm>
                <a:off x="799328" y="-5704453"/>
                <a:ext cx="2044639" cy="665860"/>
              </a:xfrm>
              <a:custGeom>
                <a:avLst/>
                <a:gdLst>
                  <a:gd name="connsiteX0" fmla="*/ 239 w 2044626"/>
                  <a:gd name="connsiteY0" fmla="*/ 152887 h 665858"/>
                  <a:gd name="connsiteX1" fmla="*/ 58710 w 2044626"/>
                  <a:gd name="connsiteY1" fmla="*/ 165388 h 665858"/>
                  <a:gd name="connsiteX2" fmla="*/ 122666 w 2044626"/>
                  <a:gd name="connsiteY2" fmla="*/ 176168 h 665858"/>
                  <a:gd name="connsiteX3" fmla="*/ 152749 w 2044626"/>
                  <a:gd name="connsiteY3" fmla="*/ 201519 h 665858"/>
                  <a:gd name="connsiteX4" fmla="*/ 120193 w 2044626"/>
                  <a:gd name="connsiteY4" fmla="*/ 241253 h 665858"/>
                  <a:gd name="connsiteX5" fmla="*/ 123796 w 2044626"/>
                  <a:gd name="connsiteY5" fmla="*/ 279858 h 665858"/>
                  <a:gd name="connsiteX6" fmla="*/ 130973 w 2044626"/>
                  <a:gd name="connsiteY6" fmla="*/ 315990 h 665858"/>
                  <a:gd name="connsiteX7" fmla="*/ 152722 w 2044626"/>
                  <a:gd name="connsiteY7" fmla="*/ 338894 h 665858"/>
                  <a:gd name="connsiteX8" fmla="*/ 196247 w 2044626"/>
                  <a:gd name="connsiteY8" fmla="*/ 367848 h 665858"/>
                  <a:gd name="connsiteX9" fmla="*/ 255471 w 2044626"/>
                  <a:gd name="connsiteY9" fmla="*/ 406453 h 665858"/>
                  <a:gd name="connsiteX10" fmla="*/ 323030 w 2044626"/>
                  <a:gd name="connsiteY10" fmla="*/ 411184 h 665858"/>
                  <a:gd name="connsiteX11" fmla="*/ 360882 w 2044626"/>
                  <a:gd name="connsiteY11" fmla="*/ 433901 h 665858"/>
                  <a:gd name="connsiteX12" fmla="*/ 369027 w 2044626"/>
                  <a:gd name="connsiteY12" fmla="*/ 430675 h 665858"/>
                  <a:gd name="connsiteX13" fmla="*/ 384728 w 2044626"/>
                  <a:gd name="connsiteY13" fmla="*/ 424814 h 665858"/>
                  <a:gd name="connsiteX14" fmla="*/ 393438 w 2044626"/>
                  <a:gd name="connsiteY14" fmla="*/ 415539 h 665858"/>
                  <a:gd name="connsiteX15" fmla="*/ 405186 w 2044626"/>
                  <a:gd name="connsiteY15" fmla="*/ 418201 h 665858"/>
                  <a:gd name="connsiteX16" fmla="*/ 401207 w 2044626"/>
                  <a:gd name="connsiteY16" fmla="*/ 435030 h 665858"/>
                  <a:gd name="connsiteX17" fmla="*/ 422015 w 2044626"/>
                  <a:gd name="connsiteY17" fmla="*/ 421776 h 665858"/>
                  <a:gd name="connsiteX18" fmla="*/ 427123 w 2044626"/>
                  <a:gd name="connsiteY18" fmla="*/ 407017 h 665858"/>
                  <a:gd name="connsiteX19" fmla="*/ 439624 w 2044626"/>
                  <a:gd name="connsiteY19" fmla="*/ 415163 h 665858"/>
                  <a:gd name="connsiteX20" fmla="*/ 446237 w 2044626"/>
                  <a:gd name="connsiteY20" fmla="*/ 426884 h 665858"/>
                  <a:gd name="connsiteX21" fmla="*/ 459114 w 2044626"/>
                  <a:gd name="connsiteY21" fmla="*/ 414007 h 665858"/>
                  <a:gd name="connsiteX22" fmla="*/ 457609 w 2044626"/>
                  <a:gd name="connsiteY22" fmla="*/ 400753 h 665858"/>
                  <a:gd name="connsiteX23" fmla="*/ 454006 w 2044626"/>
                  <a:gd name="connsiteY23" fmla="*/ 383145 h 665858"/>
                  <a:gd name="connsiteX24" fmla="*/ 461023 w 2044626"/>
                  <a:gd name="connsiteY24" fmla="*/ 364407 h 665858"/>
                  <a:gd name="connsiteX25" fmla="*/ 468389 w 2044626"/>
                  <a:gd name="connsiteY25" fmla="*/ 379919 h 665858"/>
                  <a:gd name="connsiteX26" fmla="*/ 478229 w 2044626"/>
                  <a:gd name="connsiteY26" fmla="*/ 397528 h 665858"/>
                  <a:gd name="connsiteX27" fmla="*/ 491106 w 2044626"/>
                  <a:gd name="connsiteY27" fmla="*/ 406426 h 665858"/>
                  <a:gd name="connsiteX28" fmla="*/ 502451 w 2044626"/>
                  <a:gd name="connsiteY28" fmla="*/ 422314 h 665858"/>
                  <a:gd name="connsiteX29" fmla="*/ 512666 w 2044626"/>
                  <a:gd name="connsiteY29" fmla="*/ 412098 h 665858"/>
                  <a:gd name="connsiteX30" fmla="*/ 511537 w 2044626"/>
                  <a:gd name="connsiteY30" fmla="*/ 399974 h 665858"/>
                  <a:gd name="connsiteX31" fmla="*/ 511161 w 2044626"/>
                  <a:gd name="connsiteY31" fmla="*/ 392204 h 665858"/>
                  <a:gd name="connsiteX32" fmla="*/ 514387 w 2044626"/>
                  <a:gd name="connsiteY32" fmla="*/ 387473 h 665858"/>
                  <a:gd name="connsiteX33" fmla="*/ 521404 w 2044626"/>
                  <a:gd name="connsiteY33" fmla="*/ 398818 h 665858"/>
                  <a:gd name="connsiteX34" fmla="*/ 523285 w 2044626"/>
                  <a:gd name="connsiteY34" fmla="*/ 414330 h 665858"/>
                  <a:gd name="connsiteX35" fmla="*/ 538609 w 2044626"/>
                  <a:gd name="connsiteY35" fmla="*/ 420567 h 665858"/>
                  <a:gd name="connsiteX36" fmla="*/ 554685 w 2044626"/>
                  <a:gd name="connsiteY36" fmla="*/ 423793 h 665858"/>
                  <a:gd name="connsiteX37" fmla="*/ 563208 w 2044626"/>
                  <a:gd name="connsiteY37" fmla="*/ 434008 h 665858"/>
                  <a:gd name="connsiteX38" fmla="*/ 549954 w 2044626"/>
                  <a:gd name="connsiteY38" fmla="*/ 448768 h 665858"/>
                  <a:gd name="connsiteX39" fmla="*/ 560922 w 2044626"/>
                  <a:gd name="connsiteY39" fmla="*/ 461268 h 665858"/>
                  <a:gd name="connsiteX40" fmla="*/ 581730 w 2044626"/>
                  <a:gd name="connsiteY40" fmla="*/ 455408 h 665858"/>
                  <a:gd name="connsiteX41" fmla="*/ 591570 w 2044626"/>
                  <a:gd name="connsiteY41" fmla="*/ 449547 h 665858"/>
                  <a:gd name="connsiteX42" fmla="*/ 615039 w 2044626"/>
                  <a:gd name="connsiteY42" fmla="*/ 448794 h 665858"/>
                  <a:gd name="connsiteX43" fmla="*/ 640014 w 2044626"/>
                  <a:gd name="connsiteY43" fmla="*/ 430433 h 665858"/>
                  <a:gd name="connsiteX44" fmla="*/ 631304 w 2044626"/>
                  <a:gd name="connsiteY44" fmla="*/ 415674 h 665858"/>
                  <a:gd name="connsiteX45" fmla="*/ 628669 w 2044626"/>
                  <a:gd name="connsiteY45" fmla="*/ 405082 h 665858"/>
                  <a:gd name="connsiteX46" fmla="*/ 640417 w 2044626"/>
                  <a:gd name="connsiteY46" fmla="*/ 396560 h 665858"/>
                  <a:gd name="connsiteX47" fmla="*/ 643643 w 2044626"/>
                  <a:gd name="connsiteY47" fmla="*/ 400538 h 665858"/>
                  <a:gd name="connsiteX48" fmla="*/ 650660 w 2044626"/>
                  <a:gd name="connsiteY48" fmla="*/ 421158 h 665858"/>
                  <a:gd name="connsiteX49" fmla="*/ 659370 w 2044626"/>
                  <a:gd name="connsiteY49" fmla="*/ 424384 h 665858"/>
                  <a:gd name="connsiteX50" fmla="*/ 665231 w 2044626"/>
                  <a:gd name="connsiteY50" fmla="*/ 443122 h 665858"/>
                  <a:gd name="connsiteX51" fmla="*/ 677732 w 2044626"/>
                  <a:gd name="connsiteY51" fmla="*/ 439143 h 665858"/>
                  <a:gd name="connsiteX52" fmla="*/ 681710 w 2044626"/>
                  <a:gd name="connsiteY52" fmla="*/ 439896 h 665858"/>
                  <a:gd name="connsiteX53" fmla="*/ 694211 w 2044626"/>
                  <a:gd name="connsiteY53" fmla="*/ 445004 h 665858"/>
                  <a:gd name="connsiteX54" fmla="*/ 704051 w 2044626"/>
                  <a:gd name="connsiteY54" fmla="*/ 451993 h 665858"/>
                  <a:gd name="connsiteX55" fmla="*/ 695340 w 2044626"/>
                  <a:gd name="connsiteY55" fmla="*/ 466376 h 665858"/>
                  <a:gd name="connsiteX56" fmla="*/ 678135 w 2044626"/>
                  <a:gd name="connsiteY56" fmla="*/ 478098 h 665858"/>
                  <a:gd name="connsiteX57" fmla="*/ 672274 w 2044626"/>
                  <a:gd name="connsiteY57" fmla="*/ 492480 h 665858"/>
                  <a:gd name="connsiteX58" fmla="*/ 662811 w 2044626"/>
                  <a:gd name="connsiteY58" fmla="*/ 512347 h 665858"/>
                  <a:gd name="connsiteX59" fmla="*/ 659962 w 2044626"/>
                  <a:gd name="connsiteY59" fmla="*/ 533343 h 665858"/>
                  <a:gd name="connsiteX60" fmla="*/ 663940 w 2044626"/>
                  <a:gd name="connsiteY60" fmla="*/ 556248 h 665858"/>
                  <a:gd name="connsiteX61" fmla="*/ 672086 w 2044626"/>
                  <a:gd name="connsiteY61" fmla="*/ 559850 h 665858"/>
                  <a:gd name="connsiteX62" fmla="*/ 677947 w 2044626"/>
                  <a:gd name="connsiteY62" fmla="*/ 573857 h 665858"/>
                  <a:gd name="connsiteX63" fmla="*/ 679076 w 2044626"/>
                  <a:gd name="connsiteY63" fmla="*/ 580847 h 665858"/>
                  <a:gd name="connsiteX64" fmla="*/ 675473 w 2044626"/>
                  <a:gd name="connsiteY64" fmla="*/ 597487 h 665858"/>
                  <a:gd name="connsiteX65" fmla="*/ 681334 w 2044626"/>
                  <a:gd name="connsiteY65" fmla="*/ 608080 h 665858"/>
                  <a:gd name="connsiteX66" fmla="*/ 688351 w 2044626"/>
                  <a:gd name="connsiteY66" fmla="*/ 618295 h 665858"/>
                  <a:gd name="connsiteX67" fmla="*/ 702921 w 2044626"/>
                  <a:gd name="connsiteY67" fmla="*/ 624532 h 665858"/>
                  <a:gd name="connsiteX68" fmla="*/ 705556 w 2044626"/>
                  <a:gd name="connsiteY68" fmla="*/ 630017 h 665858"/>
                  <a:gd name="connsiteX69" fmla="*/ 691173 w 2044626"/>
                  <a:gd name="connsiteY69" fmla="*/ 636254 h 665858"/>
                  <a:gd name="connsiteX70" fmla="*/ 696281 w 2044626"/>
                  <a:gd name="connsiteY70" fmla="*/ 650636 h 665858"/>
                  <a:gd name="connsiteX71" fmla="*/ 702142 w 2044626"/>
                  <a:gd name="connsiteY71" fmla="*/ 665772 h 665858"/>
                  <a:gd name="connsiteX72" fmla="*/ 715396 w 2044626"/>
                  <a:gd name="connsiteY72" fmla="*/ 661040 h 665858"/>
                  <a:gd name="connsiteX73" fmla="*/ 729402 w 2044626"/>
                  <a:gd name="connsiteY73" fmla="*/ 661417 h 665858"/>
                  <a:gd name="connsiteX74" fmla="*/ 773303 w 2044626"/>
                  <a:gd name="connsiteY74" fmla="*/ 657061 h 665858"/>
                  <a:gd name="connsiteX75" fmla="*/ 796396 w 2044626"/>
                  <a:gd name="connsiteY75" fmla="*/ 631334 h 665858"/>
                  <a:gd name="connsiteX76" fmla="*/ 797901 w 2044626"/>
                  <a:gd name="connsiteY76" fmla="*/ 610338 h 665858"/>
                  <a:gd name="connsiteX77" fmla="*/ 784648 w 2044626"/>
                  <a:gd name="connsiteY77" fmla="*/ 598617 h 665858"/>
                  <a:gd name="connsiteX78" fmla="*/ 771770 w 2044626"/>
                  <a:gd name="connsiteY78" fmla="*/ 590094 h 665858"/>
                  <a:gd name="connsiteX79" fmla="*/ 765533 w 2044626"/>
                  <a:gd name="connsiteY79" fmla="*/ 577970 h 665858"/>
                  <a:gd name="connsiteX80" fmla="*/ 769136 w 2044626"/>
                  <a:gd name="connsiteY80" fmla="*/ 569824 h 665858"/>
                  <a:gd name="connsiteX81" fmla="*/ 769512 w 2044626"/>
                  <a:gd name="connsiteY81" fmla="*/ 555818 h 665858"/>
                  <a:gd name="connsiteX82" fmla="*/ 753812 w 2044626"/>
                  <a:gd name="connsiteY82" fmla="*/ 552216 h 665858"/>
                  <a:gd name="connsiteX83" fmla="*/ 744349 w 2044626"/>
                  <a:gd name="connsiteY83" fmla="*/ 549178 h 665858"/>
                  <a:gd name="connsiteX84" fmla="*/ 744349 w 2044626"/>
                  <a:gd name="connsiteY84" fmla="*/ 534419 h 665858"/>
                  <a:gd name="connsiteX85" fmla="*/ 742467 w 2044626"/>
                  <a:gd name="connsiteY85" fmla="*/ 527429 h 665858"/>
                  <a:gd name="connsiteX86" fmla="*/ 742091 w 2044626"/>
                  <a:gd name="connsiteY86" fmla="*/ 515304 h 665858"/>
                  <a:gd name="connsiteX87" fmla="*/ 761205 w 2044626"/>
                  <a:gd name="connsiteY87" fmla="*/ 505089 h 665858"/>
                  <a:gd name="connsiteX88" fmla="*/ 764431 w 2044626"/>
                  <a:gd name="connsiteY88" fmla="*/ 513234 h 665858"/>
                  <a:gd name="connsiteX89" fmla="*/ 758947 w 2044626"/>
                  <a:gd name="connsiteY89" fmla="*/ 529499 h 665858"/>
                  <a:gd name="connsiteX90" fmla="*/ 769915 w 2044626"/>
                  <a:gd name="connsiteY90" fmla="*/ 524767 h 665858"/>
                  <a:gd name="connsiteX91" fmla="*/ 787524 w 2044626"/>
                  <a:gd name="connsiteY91" fmla="*/ 527026 h 665858"/>
                  <a:gd name="connsiteX92" fmla="*/ 801719 w 2044626"/>
                  <a:gd name="connsiteY92" fmla="*/ 532510 h 665858"/>
                  <a:gd name="connsiteX93" fmla="*/ 796987 w 2044626"/>
                  <a:gd name="connsiteY93" fmla="*/ 511514 h 665858"/>
                  <a:gd name="connsiteX94" fmla="*/ 777873 w 2044626"/>
                  <a:gd name="connsiteY94" fmla="*/ 508852 h 665858"/>
                  <a:gd name="connsiteX95" fmla="*/ 777496 w 2044626"/>
                  <a:gd name="connsiteY95" fmla="*/ 497508 h 665858"/>
                  <a:gd name="connsiteX96" fmla="*/ 790374 w 2044626"/>
                  <a:gd name="connsiteY96" fmla="*/ 480275 h 665858"/>
                  <a:gd name="connsiteX97" fmla="*/ 784513 w 2044626"/>
                  <a:gd name="connsiteY97" fmla="*/ 459279 h 665858"/>
                  <a:gd name="connsiteX98" fmla="*/ 781287 w 2044626"/>
                  <a:gd name="connsiteY98" fmla="*/ 444896 h 665858"/>
                  <a:gd name="connsiteX99" fmla="*/ 785266 w 2044626"/>
                  <a:gd name="connsiteY99" fmla="*/ 445273 h 665858"/>
                  <a:gd name="connsiteX100" fmla="*/ 791503 w 2044626"/>
                  <a:gd name="connsiteY100" fmla="*/ 451886 h 665858"/>
                  <a:gd name="connsiteX101" fmla="*/ 793008 w 2044626"/>
                  <a:gd name="connsiteY101" fmla="*/ 458499 h 665858"/>
                  <a:gd name="connsiteX102" fmla="*/ 795293 w 2044626"/>
                  <a:gd name="connsiteY102" fmla="*/ 464736 h 665858"/>
                  <a:gd name="connsiteX103" fmla="*/ 797175 w 2044626"/>
                  <a:gd name="connsiteY103" fmla="*/ 472882 h 665858"/>
                  <a:gd name="connsiteX104" fmla="*/ 799810 w 2044626"/>
                  <a:gd name="connsiteY104" fmla="*/ 484227 h 665858"/>
                  <a:gd name="connsiteX105" fmla="*/ 831398 w 2044626"/>
                  <a:gd name="connsiteY105" fmla="*/ 469844 h 665858"/>
                  <a:gd name="connsiteX106" fmla="*/ 851265 w 2044626"/>
                  <a:gd name="connsiteY106" fmla="*/ 451106 h 665858"/>
                  <a:gd name="connsiteX107" fmla="*/ 886832 w 2044626"/>
                  <a:gd name="connsiteY107" fmla="*/ 447504 h 665858"/>
                  <a:gd name="connsiteX108" fmla="*/ 911807 w 2044626"/>
                  <a:gd name="connsiteY108" fmla="*/ 443525 h 665858"/>
                  <a:gd name="connsiteX109" fmla="*/ 925813 w 2044626"/>
                  <a:gd name="connsiteY109" fmla="*/ 440299 h 665858"/>
                  <a:gd name="connsiteX110" fmla="*/ 927319 w 2044626"/>
                  <a:gd name="connsiteY110" fmla="*/ 434815 h 665858"/>
                  <a:gd name="connsiteX111" fmla="*/ 937534 w 2044626"/>
                  <a:gd name="connsiteY111" fmla="*/ 441428 h 665858"/>
                  <a:gd name="connsiteX112" fmla="*/ 931674 w 2044626"/>
                  <a:gd name="connsiteY112" fmla="*/ 452397 h 665858"/>
                  <a:gd name="connsiteX113" fmla="*/ 939820 w 2044626"/>
                  <a:gd name="connsiteY113" fmla="*/ 450891 h 665858"/>
                  <a:gd name="connsiteX114" fmla="*/ 950788 w 2044626"/>
                  <a:gd name="connsiteY114" fmla="*/ 445031 h 665858"/>
                  <a:gd name="connsiteX115" fmla="*/ 957401 w 2044626"/>
                  <a:gd name="connsiteY115" fmla="*/ 438417 h 665858"/>
                  <a:gd name="connsiteX116" fmla="*/ 959283 w 2044626"/>
                  <a:gd name="connsiteY116" fmla="*/ 433310 h 665858"/>
                  <a:gd name="connsiteX117" fmla="*/ 978021 w 2044626"/>
                  <a:gd name="connsiteY117" fmla="*/ 436535 h 665858"/>
                  <a:gd name="connsiteX118" fmla="*/ 992968 w 2044626"/>
                  <a:gd name="connsiteY118" fmla="*/ 437288 h 665858"/>
                  <a:gd name="connsiteX119" fmla="*/ 999582 w 2044626"/>
                  <a:gd name="connsiteY119" fmla="*/ 434062 h 665858"/>
                  <a:gd name="connsiteX120" fmla="*/ 1009798 w 2044626"/>
                  <a:gd name="connsiteY120" fmla="*/ 432557 h 665858"/>
                  <a:gd name="connsiteX121" fmla="*/ 1021142 w 2044626"/>
                  <a:gd name="connsiteY121" fmla="*/ 420056 h 665858"/>
                  <a:gd name="connsiteX122" fmla="*/ 1021142 w 2044626"/>
                  <a:gd name="connsiteY122" fmla="*/ 404168 h 665858"/>
                  <a:gd name="connsiteX123" fmla="*/ 1020390 w 2044626"/>
                  <a:gd name="connsiteY123" fmla="*/ 396775 h 665858"/>
                  <a:gd name="connsiteX124" fmla="*/ 1036090 w 2044626"/>
                  <a:gd name="connsiteY124" fmla="*/ 402635 h 665858"/>
                  <a:gd name="connsiteX125" fmla="*/ 1042703 w 2044626"/>
                  <a:gd name="connsiteY125" fmla="*/ 409249 h 665858"/>
                  <a:gd name="connsiteX126" fmla="*/ 1043079 w 2044626"/>
                  <a:gd name="connsiteY126" fmla="*/ 417771 h 665858"/>
                  <a:gd name="connsiteX127" fmla="*/ 1034934 w 2044626"/>
                  <a:gd name="connsiteY127" fmla="*/ 433659 h 665858"/>
                  <a:gd name="connsiteX128" fmla="*/ 1045149 w 2044626"/>
                  <a:gd name="connsiteY128" fmla="*/ 428928 h 665858"/>
                  <a:gd name="connsiteX129" fmla="*/ 1059344 w 2044626"/>
                  <a:gd name="connsiteY129" fmla="*/ 423443 h 665858"/>
                  <a:gd name="connsiteX130" fmla="*/ 1066361 w 2044626"/>
                  <a:gd name="connsiteY130" fmla="*/ 415674 h 665858"/>
                  <a:gd name="connsiteX131" fmla="*/ 1056145 w 2044626"/>
                  <a:gd name="connsiteY131" fmla="*/ 405082 h 665858"/>
                  <a:gd name="connsiteX132" fmla="*/ 1062758 w 2044626"/>
                  <a:gd name="connsiteY132" fmla="*/ 394490 h 665858"/>
                  <a:gd name="connsiteX133" fmla="*/ 1078082 w 2044626"/>
                  <a:gd name="connsiteY133" fmla="*/ 387097 h 665858"/>
                  <a:gd name="connsiteX134" fmla="*/ 1092465 w 2044626"/>
                  <a:gd name="connsiteY134" fmla="*/ 386720 h 665858"/>
                  <a:gd name="connsiteX135" fmla="*/ 1099831 w 2044626"/>
                  <a:gd name="connsiteY135" fmla="*/ 392957 h 665858"/>
                  <a:gd name="connsiteX136" fmla="*/ 1116660 w 2044626"/>
                  <a:gd name="connsiteY136" fmla="*/ 405082 h 665858"/>
                  <a:gd name="connsiteX137" fmla="*/ 1134645 w 2044626"/>
                  <a:gd name="connsiteY137" fmla="*/ 390699 h 665858"/>
                  <a:gd name="connsiteX138" fmla="*/ 1129537 w 2044626"/>
                  <a:gd name="connsiteY138" fmla="*/ 356826 h 665858"/>
                  <a:gd name="connsiteX139" fmla="*/ 1133892 w 2044626"/>
                  <a:gd name="connsiteY139" fmla="*/ 346610 h 665858"/>
                  <a:gd name="connsiteX140" fmla="*/ 1141258 w 2044626"/>
                  <a:gd name="connsiteY140" fmla="*/ 357578 h 665858"/>
                  <a:gd name="connsiteX141" fmla="*/ 1144861 w 2044626"/>
                  <a:gd name="connsiteY141" fmla="*/ 364192 h 665858"/>
                  <a:gd name="connsiteX142" fmla="*/ 1145613 w 2044626"/>
                  <a:gd name="connsiteY142" fmla="*/ 387285 h 665858"/>
                  <a:gd name="connsiteX143" fmla="*/ 1163975 w 2044626"/>
                  <a:gd name="connsiteY143" fmla="*/ 396936 h 665858"/>
                  <a:gd name="connsiteX144" fmla="*/ 1182336 w 2044626"/>
                  <a:gd name="connsiteY144" fmla="*/ 382177 h 665858"/>
                  <a:gd name="connsiteX145" fmla="*/ 1201074 w 2044626"/>
                  <a:gd name="connsiteY145" fmla="*/ 361557 h 665858"/>
                  <a:gd name="connsiteX146" fmla="*/ 1217151 w 2044626"/>
                  <a:gd name="connsiteY146" fmla="*/ 366665 h 665858"/>
                  <a:gd name="connsiteX147" fmla="*/ 1232474 w 2044626"/>
                  <a:gd name="connsiteY147" fmla="*/ 371020 h 665858"/>
                  <a:gd name="connsiteX148" fmla="*/ 1244572 w 2044626"/>
                  <a:gd name="connsiteY148" fmla="*/ 358896 h 665858"/>
                  <a:gd name="connsiteX149" fmla="*/ 1243443 w 2044626"/>
                  <a:gd name="connsiteY149" fmla="*/ 344137 h 665858"/>
                  <a:gd name="connsiteX150" fmla="*/ 1242690 w 2044626"/>
                  <a:gd name="connsiteY150" fmla="*/ 328625 h 665858"/>
                  <a:gd name="connsiteX151" fmla="*/ 1247798 w 2044626"/>
                  <a:gd name="connsiteY151" fmla="*/ 316904 h 665858"/>
                  <a:gd name="connsiteX152" fmla="*/ 1245513 w 2044626"/>
                  <a:gd name="connsiteY152" fmla="*/ 301015 h 665858"/>
                  <a:gd name="connsiteX153" fmla="*/ 1244384 w 2044626"/>
                  <a:gd name="connsiteY153" fmla="*/ 279643 h 665858"/>
                  <a:gd name="connsiteX154" fmla="*/ 1245889 w 2044626"/>
                  <a:gd name="connsiteY154" fmla="*/ 266013 h 665858"/>
                  <a:gd name="connsiteX155" fmla="*/ 1249115 w 2044626"/>
                  <a:gd name="connsiteY155" fmla="*/ 283622 h 665858"/>
                  <a:gd name="connsiteX156" fmla="*/ 1252718 w 2044626"/>
                  <a:gd name="connsiteY156" fmla="*/ 309726 h 665858"/>
                  <a:gd name="connsiteX157" fmla="*/ 1258955 w 2044626"/>
                  <a:gd name="connsiteY157" fmla="*/ 321850 h 665858"/>
                  <a:gd name="connsiteX158" fmla="*/ 1264251 w 2044626"/>
                  <a:gd name="connsiteY158" fmla="*/ 335668 h 665858"/>
                  <a:gd name="connsiteX159" fmla="*/ 1266132 w 2044626"/>
                  <a:gd name="connsiteY159" fmla="*/ 337174 h 665858"/>
                  <a:gd name="connsiteX160" fmla="*/ 1268767 w 2044626"/>
                  <a:gd name="connsiteY160" fmla="*/ 339432 h 665858"/>
                  <a:gd name="connsiteX161" fmla="*/ 1270649 w 2044626"/>
                  <a:gd name="connsiteY161" fmla="*/ 346422 h 665858"/>
                  <a:gd name="connsiteX162" fmla="*/ 1271966 w 2044626"/>
                  <a:gd name="connsiteY162" fmla="*/ 354756 h 665858"/>
                  <a:gd name="connsiteX163" fmla="*/ 1276321 w 2044626"/>
                  <a:gd name="connsiteY163" fmla="*/ 357605 h 665858"/>
                  <a:gd name="connsiteX164" fmla="*/ 1279359 w 2044626"/>
                  <a:gd name="connsiteY164" fmla="*/ 361020 h 665858"/>
                  <a:gd name="connsiteX165" fmla="*/ 1281644 w 2044626"/>
                  <a:gd name="connsiteY165" fmla="*/ 365939 h 665858"/>
                  <a:gd name="connsiteX166" fmla="*/ 1286940 w 2044626"/>
                  <a:gd name="connsiteY166" fmla="*/ 371047 h 665858"/>
                  <a:gd name="connsiteX167" fmla="*/ 1293365 w 2044626"/>
                  <a:gd name="connsiteY167" fmla="*/ 367633 h 665858"/>
                  <a:gd name="connsiteX168" fmla="*/ 1290919 w 2044626"/>
                  <a:gd name="connsiteY168" fmla="*/ 358923 h 665858"/>
                  <a:gd name="connsiteX169" fmla="*/ 1282209 w 2044626"/>
                  <a:gd name="connsiteY169" fmla="*/ 356261 h 665858"/>
                  <a:gd name="connsiteX170" fmla="*/ 1282209 w 2044626"/>
                  <a:gd name="connsiteY170" fmla="*/ 353035 h 665858"/>
                  <a:gd name="connsiteX171" fmla="*/ 1282962 w 2044626"/>
                  <a:gd name="connsiteY171" fmla="*/ 349433 h 665858"/>
                  <a:gd name="connsiteX172" fmla="*/ 1285408 w 2044626"/>
                  <a:gd name="connsiteY172" fmla="*/ 344325 h 665858"/>
                  <a:gd name="connsiteX173" fmla="*/ 1286537 w 2044626"/>
                  <a:gd name="connsiteY173" fmla="*/ 339217 h 665858"/>
                  <a:gd name="connsiteX174" fmla="*/ 1288634 w 2044626"/>
                  <a:gd name="connsiteY174" fmla="*/ 336179 h 665858"/>
                  <a:gd name="connsiteX175" fmla="*/ 1293177 w 2044626"/>
                  <a:gd name="connsiteY175" fmla="*/ 341287 h 665858"/>
                  <a:gd name="connsiteX176" fmla="*/ 1294871 w 2044626"/>
                  <a:gd name="connsiteY176" fmla="*/ 346960 h 665858"/>
                  <a:gd name="connsiteX177" fmla="*/ 1298661 w 2044626"/>
                  <a:gd name="connsiteY177" fmla="*/ 349621 h 665858"/>
                  <a:gd name="connsiteX178" fmla="*/ 1312668 w 2044626"/>
                  <a:gd name="connsiteY178" fmla="*/ 347363 h 665858"/>
                  <a:gd name="connsiteX179" fmla="*/ 1311727 w 2044626"/>
                  <a:gd name="connsiteY179" fmla="*/ 340937 h 665858"/>
                  <a:gd name="connsiteX180" fmla="*/ 1309092 w 2044626"/>
                  <a:gd name="connsiteY180" fmla="*/ 334324 h 665858"/>
                  <a:gd name="connsiteX181" fmla="*/ 1307963 w 2044626"/>
                  <a:gd name="connsiteY181" fmla="*/ 322979 h 665858"/>
                  <a:gd name="connsiteX182" fmla="*/ 1307963 w 2044626"/>
                  <a:gd name="connsiteY182" fmla="*/ 316742 h 665858"/>
                  <a:gd name="connsiteX183" fmla="*/ 1323663 w 2044626"/>
                  <a:gd name="connsiteY183" fmla="*/ 323356 h 665858"/>
                  <a:gd name="connsiteX184" fmla="*/ 1338611 w 2044626"/>
                  <a:gd name="connsiteY184" fmla="*/ 304806 h 665858"/>
                  <a:gd name="connsiteX185" fmla="*/ 1340116 w 2044626"/>
                  <a:gd name="connsiteY185" fmla="*/ 289294 h 665858"/>
                  <a:gd name="connsiteX186" fmla="*/ 1335008 w 2044626"/>
                  <a:gd name="connsiteY186" fmla="*/ 279455 h 665858"/>
                  <a:gd name="connsiteX187" fmla="*/ 1334067 w 2044626"/>
                  <a:gd name="connsiteY187" fmla="*/ 264507 h 665858"/>
                  <a:gd name="connsiteX188" fmla="*/ 1331433 w 2044626"/>
                  <a:gd name="connsiteY188" fmla="*/ 240850 h 665858"/>
                  <a:gd name="connsiteX189" fmla="*/ 1334470 w 2044626"/>
                  <a:gd name="connsiteY189" fmla="*/ 231575 h 665858"/>
                  <a:gd name="connsiteX190" fmla="*/ 1335035 w 2044626"/>
                  <a:gd name="connsiteY190" fmla="*/ 219666 h 665858"/>
                  <a:gd name="connsiteX191" fmla="*/ 1339767 w 2044626"/>
                  <a:gd name="connsiteY191" fmla="*/ 214558 h 665858"/>
                  <a:gd name="connsiteX192" fmla="*/ 1334847 w 2044626"/>
                  <a:gd name="connsiteY192" fmla="*/ 198105 h 665858"/>
                  <a:gd name="connsiteX193" fmla="*/ 1326701 w 2044626"/>
                  <a:gd name="connsiteY193" fmla="*/ 174636 h 665858"/>
                  <a:gd name="connsiteX194" fmla="*/ 1337293 w 2044626"/>
                  <a:gd name="connsiteY194" fmla="*/ 167243 h 665858"/>
                  <a:gd name="connsiteX195" fmla="*/ 1346380 w 2044626"/>
                  <a:gd name="connsiteY195" fmla="*/ 180873 h 665858"/>
                  <a:gd name="connsiteX196" fmla="*/ 1344095 w 2044626"/>
                  <a:gd name="connsiteY196" fmla="*/ 195255 h 665858"/>
                  <a:gd name="connsiteX197" fmla="*/ 1351864 w 2044626"/>
                  <a:gd name="connsiteY197" fmla="*/ 206977 h 665858"/>
                  <a:gd name="connsiteX198" fmla="*/ 1363612 w 2044626"/>
                  <a:gd name="connsiteY198" fmla="*/ 213214 h 665858"/>
                  <a:gd name="connsiteX199" fmla="*/ 1373452 w 2044626"/>
                  <a:gd name="connsiteY199" fmla="*/ 218321 h 665858"/>
                  <a:gd name="connsiteX200" fmla="*/ 1379689 w 2044626"/>
                  <a:gd name="connsiteY200" fmla="*/ 240474 h 665858"/>
                  <a:gd name="connsiteX201" fmla="*/ 1396141 w 2044626"/>
                  <a:gd name="connsiteY201" fmla="*/ 259211 h 665858"/>
                  <a:gd name="connsiteX202" fmla="*/ 1412594 w 2044626"/>
                  <a:gd name="connsiteY202" fmla="*/ 254856 h 665858"/>
                  <a:gd name="connsiteX203" fmla="*/ 1406733 w 2044626"/>
                  <a:gd name="connsiteY203" fmla="*/ 266201 h 665858"/>
                  <a:gd name="connsiteX204" fmla="*/ 1399717 w 2044626"/>
                  <a:gd name="connsiteY204" fmla="*/ 277170 h 665858"/>
                  <a:gd name="connsiteX205" fmla="*/ 1414288 w 2044626"/>
                  <a:gd name="connsiteY205" fmla="*/ 283030 h 665858"/>
                  <a:gd name="connsiteX206" fmla="*/ 1437381 w 2044626"/>
                  <a:gd name="connsiteY206" fmla="*/ 284536 h 665858"/>
                  <a:gd name="connsiteX207" fmla="*/ 1468593 w 2044626"/>
                  <a:gd name="connsiteY207" fmla="*/ 285289 h 665858"/>
                  <a:gd name="connsiteX208" fmla="*/ 1479938 w 2044626"/>
                  <a:gd name="connsiteY208" fmla="*/ 274696 h 665858"/>
                  <a:gd name="connsiteX209" fmla="*/ 1460823 w 2044626"/>
                  <a:gd name="connsiteY209" fmla="*/ 271094 h 665858"/>
                  <a:gd name="connsiteX210" fmla="*/ 1447946 w 2044626"/>
                  <a:gd name="connsiteY210" fmla="*/ 270341 h 665858"/>
                  <a:gd name="connsiteX211" fmla="*/ 1455715 w 2044626"/>
                  <a:gd name="connsiteY211" fmla="*/ 263351 h 665858"/>
                  <a:gd name="connsiteX212" fmla="*/ 1468593 w 2044626"/>
                  <a:gd name="connsiteY212" fmla="*/ 257114 h 665858"/>
                  <a:gd name="connsiteX213" fmla="*/ 1466146 w 2044626"/>
                  <a:gd name="connsiteY213" fmla="*/ 252571 h 665858"/>
                  <a:gd name="connsiteX214" fmla="*/ 1458000 w 2044626"/>
                  <a:gd name="connsiteY214" fmla="*/ 248969 h 665858"/>
                  <a:gd name="connsiteX215" fmla="*/ 1458753 w 2044626"/>
                  <a:gd name="connsiteY215" fmla="*/ 242355 h 665858"/>
                  <a:gd name="connsiteX216" fmla="*/ 1482975 w 2044626"/>
                  <a:gd name="connsiteY216" fmla="*/ 249345 h 665858"/>
                  <a:gd name="connsiteX217" fmla="*/ 1492062 w 2044626"/>
                  <a:gd name="connsiteY217" fmla="*/ 266578 h 665858"/>
                  <a:gd name="connsiteX218" fmla="*/ 1518354 w 2044626"/>
                  <a:gd name="connsiteY218" fmla="*/ 255609 h 665858"/>
                  <a:gd name="connsiteX219" fmla="*/ 1516069 w 2044626"/>
                  <a:gd name="connsiteY219" fmla="*/ 245958 h 665858"/>
                  <a:gd name="connsiteX220" fmla="*/ 1511338 w 2044626"/>
                  <a:gd name="connsiteY220" fmla="*/ 234989 h 665858"/>
                  <a:gd name="connsiteX221" fmla="*/ 1510961 w 2044626"/>
                  <a:gd name="connsiteY221" fmla="*/ 226091 h 665858"/>
                  <a:gd name="connsiteX222" fmla="*/ 1516069 w 2044626"/>
                  <a:gd name="connsiteY222" fmla="*/ 213590 h 665858"/>
                  <a:gd name="connsiteX223" fmla="*/ 1537253 w 2044626"/>
                  <a:gd name="connsiteY223" fmla="*/ 204692 h 665858"/>
                  <a:gd name="connsiteX224" fmla="*/ 1548598 w 2044626"/>
                  <a:gd name="connsiteY224" fmla="*/ 198831 h 665858"/>
                  <a:gd name="connsiteX225" fmla="*/ 1538382 w 2044626"/>
                  <a:gd name="connsiteY225" fmla="*/ 215095 h 665858"/>
                  <a:gd name="connsiteX226" fmla="*/ 1543867 w 2044626"/>
                  <a:gd name="connsiteY226" fmla="*/ 237247 h 665858"/>
                  <a:gd name="connsiteX227" fmla="*/ 1560319 w 2044626"/>
                  <a:gd name="connsiteY227" fmla="*/ 243108 h 665858"/>
                  <a:gd name="connsiteX228" fmla="*/ 1571664 w 2044626"/>
                  <a:gd name="connsiteY228" fmla="*/ 236118 h 665858"/>
                  <a:gd name="connsiteX229" fmla="*/ 1572041 w 2044626"/>
                  <a:gd name="connsiteY229" fmla="*/ 220230 h 665858"/>
                  <a:gd name="connsiteX230" fmla="*/ 1562578 w 2044626"/>
                  <a:gd name="connsiteY230" fmla="*/ 214746 h 665858"/>
                  <a:gd name="connsiteX231" fmla="*/ 1562201 w 2044626"/>
                  <a:gd name="connsiteY231" fmla="*/ 208885 h 665858"/>
                  <a:gd name="connsiteX232" fmla="*/ 1572417 w 2044626"/>
                  <a:gd name="connsiteY232" fmla="*/ 210767 h 665858"/>
                  <a:gd name="connsiteX233" fmla="*/ 1586988 w 2044626"/>
                  <a:gd name="connsiteY233" fmla="*/ 214370 h 665858"/>
                  <a:gd name="connsiteX234" fmla="*/ 1604973 w 2044626"/>
                  <a:gd name="connsiteY234" fmla="*/ 197541 h 665858"/>
                  <a:gd name="connsiteX235" fmla="*/ 1617474 w 2044626"/>
                  <a:gd name="connsiteY235" fmla="*/ 193185 h 665858"/>
                  <a:gd name="connsiteX236" fmla="*/ 1626937 w 2044626"/>
                  <a:gd name="connsiteY236" fmla="*/ 197164 h 665858"/>
                  <a:gd name="connsiteX237" fmla="*/ 1639438 w 2044626"/>
                  <a:gd name="connsiteY237" fmla="*/ 201519 h 665858"/>
                  <a:gd name="connsiteX238" fmla="*/ 1651535 w 2044626"/>
                  <a:gd name="connsiteY238" fmla="*/ 206627 h 665858"/>
                  <a:gd name="connsiteX239" fmla="*/ 1651159 w 2044626"/>
                  <a:gd name="connsiteY239" fmla="*/ 215526 h 665858"/>
                  <a:gd name="connsiteX240" fmla="*/ 1671967 w 2044626"/>
                  <a:gd name="connsiteY240" fmla="*/ 219128 h 665858"/>
                  <a:gd name="connsiteX241" fmla="*/ 1683312 w 2044626"/>
                  <a:gd name="connsiteY241" fmla="*/ 212515 h 665858"/>
                  <a:gd name="connsiteX242" fmla="*/ 1680462 w 2044626"/>
                  <a:gd name="connsiteY242" fmla="*/ 206654 h 665858"/>
                  <a:gd name="connsiteX243" fmla="*/ 1674225 w 2044626"/>
                  <a:gd name="connsiteY243" fmla="*/ 202299 h 665858"/>
                  <a:gd name="connsiteX244" fmla="*/ 1690678 w 2044626"/>
                  <a:gd name="connsiteY244" fmla="*/ 185067 h 665858"/>
                  <a:gd name="connsiteX245" fmla="*/ 1700517 w 2044626"/>
                  <a:gd name="connsiteY245" fmla="*/ 183937 h 665858"/>
                  <a:gd name="connsiteX246" fmla="*/ 1711109 w 2044626"/>
                  <a:gd name="connsiteY246" fmla="*/ 192460 h 665858"/>
                  <a:gd name="connsiteX247" fmla="*/ 1718879 w 2044626"/>
                  <a:gd name="connsiteY247" fmla="*/ 199073 h 665858"/>
                  <a:gd name="connsiteX248" fmla="*/ 1731756 w 2044626"/>
                  <a:gd name="connsiteY248" fmla="*/ 206063 h 665858"/>
                  <a:gd name="connsiteX249" fmla="*/ 1770173 w 2044626"/>
                  <a:gd name="connsiteY249" fmla="*/ 188454 h 665858"/>
                  <a:gd name="connsiteX250" fmla="*/ 1787002 w 2044626"/>
                  <a:gd name="connsiteY250" fmla="*/ 182593 h 665858"/>
                  <a:gd name="connsiteX251" fmla="*/ 1813294 w 2044626"/>
                  <a:gd name="connsiteY251" fmla="*/ 168963 h 665858"/>
                  <a:gd name="connsiteX252" fmla="*/ 1841118 w 2044626"/>
                  <a:gd name="connsiteY252" fmla="*/ 161194 h 665858"/>
                  <a:gd name="connsiteX253" fmla="*/ 1853216 w 2044626"/>
                  <a:gd name="connsiteY253" fmla="*/ 143209 h 665858"/>
                  <a:gd name="connsiteX254" fmla="*/ 1853969 w 2044626"/>
                  <a:gd name="connsiteY254" fmla="*/ 134687 h 665858"/>
                  <a:gd name="connsiteX255" fmla="*/ 1852840 w 2044626"/>
                  <a:gd name="connsiteY255" fmla="*/ 121810 h 665858"/>
                  <a:gd name="connsiteX256" fmla="*/ 1853592 w 2044626"/>
                  <a:gd name="connsiteY256" fmla="*/ 115761 h 665858"/>
                  <a:gd name="connsiteX257" fmla="*/ 1858888 w 2044626"/>
                  <a:gd name="connsiteY257" fmla="*/ 115008 h 665858"/>
                  <a:gd name="connsiteX258" fmla="*/ 1866066 w 2044626"/>
                  <a:gd name="connsiteY258" fmla="*/ 122589 h 665858"/>
                  <a:gd name="connsiteX259" fmla="*/ 1872303 w 2044626"/>
                  <a:gd name="connsiteY259" fmla="*/ 123718 h 665858"/>
                  <a:gd name="connsiteX260" fmla="*/ 1883648 w 2044626"/>
                  <a:gd name="connsiteY260" fmla="*/ 117858 h 665858"/>
                  <a:gd name="connsiteX261" fmla="*/ 1895746 w 2044626"/>
                  <a:gd name="connsiteY261" fmla="*/ 117105 h 665858"/>
                  <a:gd name="connsiteX262" fmla="*/ 1886659 w 2044626"/>
                  <a:gd name="connsiteY262" fmla="*/ 106136 h 665858"/>
                  <a:gd name="connsiteX263" fmla="*/ 1885906 w 2044626"/>
                  <a:gd name="connsiteY263" fmla="*/ 96862 h 665858"/>
                  <a:gd name="connsiteX264" fmla="*/ 1905020 w 2044626"/>
                  <a:gd name="connsiteY264" fmla="*/ 71134 h 665858"/>
                  <a:gd name="connsiteX265" fmla="*/ 1910505 w 2044626"/>
                  <a:gd name="connsiteY265" fmla="*/ 51267 h 665858"/>
                  <a:gd name="connsiteX266" fmla="*/ 1917871 w 2044626"/>
                  <a:gd name="connsiteY266" fmla="*/ 46535 h 665858"/>
                  <a:gd name="connsiteX267" fmla="*/ 1938302 w 2044626"/>
                  <a:gd name="connsiteY267" fmla="*/ 47288 h 665858"/>
                  <a:gd name="connsiteX268" fmla="*/ 1958734 w 2044626"/>
                  <a:gd name="connsiteY268" fmla="*/ 49950 h 665858"/>
                  <a:gd name="connsiteX269" fmla="*/ 1973117 w 2044626"/>
                  <a:gd name="connsiteY269" fmla="*/ 38228 h 665858"/>
                  <a:gd name="connsiteX270" fmla="*/ 1978977 w 2044626"/>
                  <a:gd name="connsiteY270" fmla="*/ 23469 h 665858"/>
                  <a:gd name="connsiteX271" fmla="*/ 1986343 w 2044626"/>
                  <a:gd name="connsiteY271" fmla="*/ 34062 h 665858"/>
                  <a:gd name="connsiteX272" fmla="*/ 1989569 w 2044626"/>
                  <a:gd name="connsiteY272" fmla="*/ 44277 h 665858"/>
                  <a:gd name="connsiteX273" fmla="*/ 1993548 w 2044626"/>
                  <a:gd name="connsiteY273" fmla="*/ 50891 h 665858"/>
                  <a:gd name="connsiteX274" fmla="*/ 2008495 w 2044626"/>
                  <a:gd name="connsiteY274" fmla="*/ 39169 h 665858"/>
                  <a:gd name="connsiteX275" fmla="*/ 2015109 w 2044626"/>
                  <a:gd name="connsiteY275" fmla="*/ 31400 h 665858"/>
                  <a:gd name="connsiteX276" fmla="*/ 2035540 w 2044626"/>
                  <a:gd name="connsiteY276" fmla="*/ 18146 h 665858"/>
                  <a:gd name="connsiteX277" fmla="*/ 2044627 w 2044626"/>
                  <a:gd name="connsiteY277" fmla="*/ 1882 h 665858"/>
                  <a:gd name="connsiteX278" fmla="*/ 158690 w 2044626"/>
                  <a:gd name="connsiteY278" fmla="*/ 0 h 665858"/>
                  <a:gd name="connsiteX279" fmla="*/ 239 w 2044626"/>
                  <a:gd name="connsiteY279" fmla="*/ 152887 h 665858"/>
                  <a:gd name="connsiteX280" fmla="*/ 239 w 2044626"/>
                  <a:gd name="connsiteY280" fmla="*/ 152887 h 66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2044626" h="665858">
                    <a:moveTo>
                      <a:pt x="239" y="152887"/>
                    </a:moveTo>
                    <a:cubicBezTo>
                      <a:pt x="4217" y="179959"/>
                      <a:pt x="53038" y="161033"/>
                      <a:pt x="58710" y="165388"/>
                    </a:cubicBezTo>
                    <a:cubicBezTo>
                      <a:pt x="71964" y="175039"/>
                      <a:pt x="113015" y="170119"/>
                      <a:pt x="122666" y="176168"/>
                    </a:cubicBezTo>
                    <a:cubicBezTo>
                      <a:pt x="132318" y="182217"/>
                      <a:pt x="152749" y="184690"/>
                      <a:pt x="152749" y="201519"/>
                    </a:cubicBezTo>
                    <a:cubicBezTo>
                      <a:pt x="152749" y="218348"/>
                      <a:pt x="129844" y="229344"/>
                      <a:pt x="120193" y="241253"/>
                    </a:cubicBezTo>
                    <a:cubicBezTo>
                      <a:pt x="110542" y="253378"/>
                      <a:pt x="120193" y="266604"/>
                      <a:pt x="123796" y="279858"/>
                    </a:cubicBezTo>
                    <a:cubicBezTo>
                      <a:pt x="127398" y="293112"/>
                      <a:pt x="137049" y="295558"/>
                      <a:pt x="130973" y="315990"/>
                    </a:cubicBezTo>
                    <a:cubicBezTo>
                      <a:pt x="124925" y="336421"/>
                      <a:pt x="146673" y="332819"/>
                      <a:pt x="152722" y="338894"/>
                    </a:cubicBezTo>
                    <a:cubicBezTo>
                      <a:pt x="158771" y="344943"/>
                      <a:pt x="196247" y="352148"/>
                      <a:pt x="196247" y="367848"/>
                    </a:cubicBezTo>
                    <a:cubicBezTo>
                      <a:pt x="196247" y="383548"/>
                      <a:pt x="232378" y="399275"/>
                      <a:pt x="255471" y="406453"/>
                    </a:cubicBezTo>
                    <a:cubicBezTo>
                      <a:pt x="278376" y="413631"/>
                      <a:pt x="309776" y="411184"/>
                      <a:pt x="323030" y="411184"/>
                    </a:cubicBezTo>
                    <a:cubicBezTo>
                      <a:pt x="336283" y="411184"/>
                      <a:pt x="361634" y="434089"/>
                      <a:pt x="360882" y="433901"/>
                    </a:cubicBezTo>
                    <a:cubicBezTo>
                      <a:pt x="361258" y="431051"/>
                      <a:pt x="363516" y="430675"/>
                      <a:pt x="369027" y="430675"/>
                    </a:cubicBezTo>
                    <a:cubicBezTo>
                      <a:pt x="374539" y="430675"/>
                      <a:pt x="382281" y="429546"/>
                      <a:pt x="384728" y="424814"/>
                    </a:cubicBezTo>
                    <a:cubicBezTo>
                      <a:pt x="387174" y="420083"/>
                      <a:pt x="388330" y="417825"/>
                      <a:pt x="393438" y="415539"/>
                    </a:cubicBezTo>
                    <a:cubicBezTo>
                      <a:pt x="398546" y="413254"/>
                      <a:pt x="409891" y="410432"/>
                      <a:pt x="405186" y="418201"/>
                    </a:cubicBezTo>
                    <a:cubicBezTo>
                      <a:pt x="400454" y="425970"/>
                      <a:pt x="395346" y="434089"/>
                      <a:pt x="401207" y="435030"/>
                    </a:cubicBezTo>
                    <a:cubicBezTo>
                      <a:pt x="407068" y="435971"/>
                      <a:pt x="420321" y="429169"/>
                      <a:pt x="422015" y="421776"/>
                    </a:cubicBezTo>
                    <a:cubicBezTo>
                      <a:pt x="423521" y="414383"/>
                      <a:pt x="421262" y="406641"/>
                      <a:pt x="427123" y="407017"/>
                    </a:cubicBezTo>
                    <a:cubicBezTo>
                      <a:pt x="432983" y="407394"/>
                      <a:pt x="439624" y="403791"/>
                      <a:pt x="439624" y="415163"/>
                    </a:cubicBezTo>
                    <a:cubicBezTo>
                      <a:pt x="439624" y="426508"/>
                      <a:pt x="441129" y="429546"/>
                      <a:pt x="446237" y="426884"/>
                    </a:cubicBezTo>
                    <a:cubicBezTo>
                      <a:pt x="451345" y="424223"/>
                      <a:pt x="458335" y="419115"/>
                      <a:pt x="459114" y="414007"/>
                    </a:cubicBezTo>
                    <a:cubicBezTo>
                      <a:pt x="459867" y="408899"/>
                      <a:pt x="459114" y="405109"/>
                      <a:pt x="457609" y="400753"/>
                    </a:cubicBezTo>
                    <a:cubicBezTo>
                      <a:pt x="456103" y="396398"/>
                      <a:pt x="453630" y="387123"/>
                      <a:pt x="454006" y="383145"/>
                    </a:cubicBezTo>
                    <a:cubicBezTo>
                      <a:pt x="454383" y="379166"/>
                      <a:pt x="455136" y="358923"/>
                      <a:pt x="461023" y="364407"/>
                    </a:cubicBezTo>
                    <a:cubicBezTo>
                      <a:pt x="466884" y="369891"/>
                      <a:pt x="468040" y="374246"/>
                      <a:pt x="468389" y="379919"/>
                    </a:cubicBezTo>
                    <a:cubicBezTo>
                      <a:pt x="468766" y="385779"/>
                      <a:pt x="467260" y="395807"/>
                      <a:pt x="478229" y="397528"/>
                    </a:cubicBezTo>
                    <a:cubicBezTo>
                      <a:pt x="489197" y="399033"/>
                      <a:pt x="489197" y="397528"/>
                      <a:pt x="491106" y="406426"/>
                    </a:cubicBezTo>
                    <a:cubicBezTo>
                      <a:pt x="493014" y="415324"/>
                      <a:pt x="493740" y="423067"/>
                      <a:pt x="502451" y="422314"/>
                    </a:cubicBezTo>
                    <a:cubicBezTo>
                      <a:pt x="511161" y="421561"/>
                      <a:pt x="513043" y="417206"/>
                      <a:pt x="512666" y="412098"/>
                    </a:cubicBezTo>
                    <a:cubicBezTo>
                      <a:pt x="512290" y="406990"/>
                      <a:pt x="511161" y="403576"/>
                      <a:pt x="511537" y="399974"/>
                    </a:cubicBezTo>
                    <a:cubicBezTo>
                      <a:pt x="511914" y="396371"/>
                      <a:pt x="512290" y="396936"/>
                      <a:pt x="511161" y="392204"/>
                    </a:cubicBezTo>
                    <a:cubicBezTo>
                      <a:pt x="510032" y="387473"/>
                      <a:pt x="510032" y="383682"/>
                      <a:pt x="514387" y="387473"/>
                    </a:cubicBezTo>
                    <a:cubicBezTo>
                      <a:pt x="518742" y="391452"/>
                      <a:pt x="522156" y="393710"/>
                      <a:pt x="521404" y="398818"/>
                    </a:cubicBezTo>
                    <a:cubicBezTo>
                      <a:pt x="520651" y="403926"/>
                      <a:pt x="518554" y="409410"/>
                      <a:pt x="523285" y="414330"/>
                    </a:cubicBezTo>
                    <a:cubicBezTo>
                      <a:pt x="528017" y="419438"/>
                      <a:pt x="531055" y="420943"/>
                      <a:pt x="538609" y="420567"/>
                    </a:cubicBezTo>
                    <a:cubicBezTo>
                      <a:pt x="545975" y="420190"/>
                      <a:pt x="549201" y="420567"/>
                      <a:pt x="554685" y="423793"/>
                    </a:cubicBezTo>
                    <a:cubicBezTo>
                      <a:pt x="560170" y="426831"/>
                      <a:pt x="571138" y="430030"/>
                      <a:pt x="563208" y="434008"/>
                    </a:cubicBezTo>
                    <a:cubicBezTo>
                      <a:pt x="555438" y="437987"/>
                      <a:pt x="549954" y="442531"/>
                      <a:pt x="549954" y="448768"/>
                    </a:cubicBezTo>
                    <a:cubicBezTo>
                      <a:pt x="549954" y="455004"/>
                      <a:pt x="555062" y="458042"/>
                      <a:pt x="560922" y="461268"/>
                    </a:cubicBezTo>
                    <a:cubicBezTo>
                      <a:pt x="566783" y="464494"/>
                      <a:pt x="577752" y="462021"/>
                      <a:pt x="581730" y="455408"/>
                    </a:cubicBezTo>
                    <a:cubicBezTo>
                      <a:pt x="585709" y="448794"/>
                      <a:pt x="586462" y="446509"/>
                      <a:pt x="591570" y="449547"/>
                    </a:cubicBezTo>
                    <a:cubicBezTo>
                      <a:pt x="596678" y="452773"/>
                      <a:pt x="605764" y="453526"/>
                      <a:pt x="615039" y="448794"/>
                    </a:cubicBezTo>
                    <a:cubicBezTo>
                      <a:pt x="624502" y="444063"/>
                      <a:pt x="637756" y="438202"/>
                      <a:pt x="640014" y="430433"/>
                    </a:cubicBezTo>
                    <a:cubicBezTo>
                      <a:pt x="642299" y="422664"/>
                      <a:pt x="636788" y="417556"/>
                      <a:pt x="631304" y="415674"/>
                    </a:cubicBezTo>
                    <a:cubicBezTo>
                      <a:pt x="625819" y="413792"/>
                      <a:pt x="624287" y="409061"/>
                      <a:pt x="628669" y="405082"/>
                    </a:cubicBezTo>
                    <a:cubicBezTo>
                      <a:pt x="633024" y="401103"/>
                      <a:pt x="636815" y="399974"/>
                      <a:pt x="640417" y="396560"/>
                    </a:cubicBezTo>
                    <a:cubicBezTo>
                      <a:pt x="644020" y="393145"/>
                      <a:pt x="644020" y="394678"/>
                      <a:pt x="643643" y="400538"/>
                    </a:cubicBezTo>
                    <a:cubicBezTo>
                      <a:pt x="643267" y="406399"/>
                      <a:pt x="643267" y="423443"/>
                      <a:pt x="650660" y="421158"/>
                    </a:cubicBezTo>
                    <a:cubicBezTo>
                      <a:pt x="658026" y="418900"/>
                      <a:pt x="659370" y="417556"/>
                      <a:pt x="659370" y="424384"/>
                    </a:cubicBezTo>
                    <a:cubicBezTo>
                      <a:pt x="659370" y="430997"/>
                      <a:pt x="658617" y="440272"/>
                      <a:pt x="665231" y="443122"/>
                    </a:cubicBezTo>
                    <a:cubicBezTo>
                      <a:pt x="671844" y="445972"/>
                      <a:pt x="677732" y="444251"/>
                      <a:pt x="677732" y="439143"/>
                    </a:cubicBezTo>
                    <a:cubicBezTo>
                      <a:pt x="677732" y="434035"/>
                      <a:pt x="678861" y="435165"/>
                      <a:pt x="681710" y="439896"/>
                    </a:cubicBezTo>
                    <a:cubicBezTo>
                      <a:pt x="684560" y="444627"/>
                      <a:pt x="687571" y="445004"/>
                      <a:pt x="694211" y="445004"/>
                    </a:cubicBezTo>
                    <a:cubicBezTo>
                      <a:pt x="700825" y="445004"/>
                      <a:pt x="703674" y="445004"/>
                      <a:pt x="704051" y="451993"/>
                    </a:cubicBezTo>
                    <a:cubicBezTo>
                      <a:pt x="704427" y="458983"/>
                      <a:pt x="704051" y="463715"/>
                      <a:pt x="695340" y="466376"/>
                    </a:cubicBezTo>
                    <a:cubicBezTo>
                      <a:pt x="686818" y="469038"/>
                      <a:pt x="678888" y="471484"/>
                      <a:pt x="678135" y="478098"/>
                    </a:cubicBezTo>
                    <a:cubicBezTo>
                      <a:pt x="677382" y="484711"/>
                      <a:pt x="677759" y="486996"/>
                      <a:pt x="672274" y="492480"/>
                    </a:cubicBezTo>
                    <a:cubicBezTo>
                      <a:pt x="666790" y="497965"/>
                      <a:pt x="664129" y="504202"/>
                      <a:pt x="662811" y="512347"/>
                    </a:cubicBezTo>
                    <a:cubicBezTo>
                      <a:pt x="661682" y="520493"/>
                      <a:pt x="661682" y="527106"/>
                      <a:pt x="659962" y="533343"/>
                    </a:cubicBezTo>
                    <a:cubicBezTo>
                      <a:pt x="658456" y="539580"/>
                      <a:pt x="656359" y="557565"/>
                      <a:pt x="663940" y="556248"/>
                    </a:cubicBezTo>
                    <a:cubicBezTo>
                      <a:pt x="671495" y="554931"/>
                      <a:pt x="672086" y="552834"/>
                      <a:pt x="672086" y="559850"/>
                    </a:cubicBezTo>
                    <a:cubicBezTo>
                      <a:pt x="672086" y="566867"/>
                      <a:pt x="671710" y="573480"/>
                      <a:pt x="677947" y="573857"/>
                    </a:cubicBezTo>
                    <a:cubicBezTo>
                      <a:pt x="684184" y="574233"/>
                      <a:pt x="686092" y="574610"/>
                      <a:pt x="679076" y="580847"/>
                    </a:cubicBezTo>
                    <a:cubicBezTo>
                      <a:pt x="672059" y="587083"/>
                      <a:pt x="670366" y="592191"/>
                      <a:pt x="675473" y="597487"/>
                    </a:cubicBezTo>
                    <a:cubicBezTo>
                      <a:pt x="680581" y="602972"/>
                      <a:pt x="680205" y="602972"/>
                      <a:pt x="681334" y="608080"/>
                    </a:cubicBezTo>
                    <a:cubicBezTo>
                      <a:pt x="682463" y="613187"/>
                      <a:pt x="684184" y="614317"/>
                      <a:pt x="688351" y="618295"/>
                    </a:cubicBezTo>
                    <a:cubicBezTo>
                      <a:pt x="692706" y="622274"/>
                      <a:pt x="695717" y="623780"/>
                      <a:pt x="702921" y="624532"/>
                    </a:cubicBezTo>
                    <a:cubicBezTo>
                      <a:pt x="709938" y="625285"/>
                      <a:pt x="712385" y="628511"/>
                      <a:pt x="705556" y="630017"/>
                    </a:cubicBezTo>
                    <a:cubicBezTo>
                      <a:pt x="698943" y="631522"/>
                      <a:pt x="690609" y="630393"/>
                      <a:pt x="691173" y="636254"/>
                    </a:cubicBezTo>
                    <a:cubicBezTo>
                      <a:pt x="691550" y="642114"/>
                      <a:pt x="695905" y="644023"/>
                      <a:pt x="696281" y="650636"/>
                    </a:cubicBezTo>
                    <a:cubicBezTo>
                      <a:pt x="696658" y="657250"/>
                      <a:pt x="697034" y="665019"/>
                      <a:pt x="702142" y="665772"/>
                    </a:cubicBezTo>
                    <a:cubicBezTo>
                      <a:pt x="707250" y="666525"/>
                      <a:pt x="712358" y="662169"/>
                      <a:pt x="715396" y="661040"/>
                    </a:cubicBezTo>
                    <a:cubicBezTo>
                      <a:pt x="718622" y="659911"/>
                      <a:pt x="722412" y="658002"/>
                      <a:pt x="729402" y="661417"/>
                    </a:cubicBezTo>
                    <a:cubicBezTo>
                      <a:pt x="736392" y="664831"/>
                      <a:pt x="765721" y="661040"/>
                      <a:pt x="773303" y="657061"/>
                    </a:cubicBezTo>
                    <a:cubicBezTo>
                      <a:pt x="780669" y="653083"/>
                      <a:pt x="791664" y="636442"/>
                      <a:pt x="796396" y="631334"/>
                    </a:cubicBezTo>
                    <a:cubicBezTo>
                      <a:pt x="801127" y="626226"/>
                      <a:pt x="803412" y="614881"/>
                      <a:pt x="797901" y="610338"/>
                    </a:cubicBezTo>
                    <a:cubicBezTo>
                      <a:pt x="792417" y="605795"/>
                      <a:pt x="787685" y="605230"/>
                      <a:pt x="784648" y="598617"/>
                    </a:cubicBezTo>
                    <a:cubicBezTo>
                      <a:pt x="781422" y="592003"/>
                      <a:pt x="775937" y="591224"/>
                      <a:pt x="771770" y="590094"/>
                    </a:cubicBezTo>
                    <a:cubicBezTo>
                      <a:pt x="767603" y="588965"/>
                      <a:pt x="766286" y="584234"/>
                      <a:pt x="765533" y="577970"/>
                    </a:cubicBezTo>
                    <a:cubicBezTo>
                      <a:pt x="764781" y="571733"/>
                      <a:pt x="765157" y="563399"/>
                      <a:pt x="769136" y="569824"/>
                    </a:cubicBezTo>
                    <a:cubicBezTo>
                      <a:pt x="781637" y="590256"/>
                      <a:pt x="784083" y="568507"/>
                      <a:pt x="769512" y="555818"/>
                    </a:cubicBezTo>
                    <a:cubicBezTo>
                      <a:pt x="764592" y="551463"/>
                      <a:pt x="760049" y="551463"/>
                      <a:pt x="753812" y="552216"/>
                    </a:cubicBezTo>
                    <a:cubicBezTo>
                      <a:pt x="747575" y="552968"/>
                      <a:pt x="745102" y="552216"/>
                      <a:pt x="744349" y="549178"/>
                    </a:cubicBezTo>
                    <a:cubicBezTo>
                      <a:pt x="743596" y="545952"/>
                      <a:pt x="743596" y="537833"/>
                      <a:pt x="744349" y="534419"/>
                    </a:cubicBezTo>
                    <a:cubicBezTo>
                      <a:pt x="745102" y="530816"/>
                      <a:pt x="746231" y="529687"/>
                      <a:pt x="742467" y="527429"/>
                    </a:cubicBezTo>
                    <a:cubicBezTo>
                      <a:pt x="738488" y="525171"/>
                      <a:pt x="735451" y="519660"/>
                      <a:pt x="742091" y="515304"/>
                    </a:cubicBezTo>
                    <a:cubicBezTo>
                      <a:pt x="748731" y="510949"/>
                      <a:pt x="756474" y="503959"/>
                      <a:pt x="761205" y="505089"/>
                    </a:cubicBezTo>
                    <a:cubicBezTo>
                      <a:pt x="765937" y="506218"/>
                      <a:pt x="766313" y="509444"/>
                      <a:pt x="764431" y="513234"/>
                    </a:cubicBezTo>
                    <a:cubicBezTo>
                      <a:pt x="762549" y="517213"/>
                      <a:pt x="755721" y="526488"/>
                      <a:pt x="758947" y="529499"/>
                    </a:cubicBezTo>
                    <a:cubicBezTo>
                      <a:pt x="762173" y="532725"/>
                      <a:pt x="764808" y="526837"/>
                      <a:pt x="769915" y="524767"/>
                    </a:cubicBezTo>
                    <a:cubicBezTo>
                      <a:pt x="775023" y="522885"/>
                      <a:pt x="780507" y="521353"/>
                      <a:pt x="787524" y="527026"/>
                    </a:cubicBezTo>
                    <a:cubicBezTo>
                      <a:pt x="794514" y="532698"/>
                      <a:pt x="800401" y="537994"/>
                      <a:pt x="801719" y="532510"/>
                    </a:cubicBezTo>
                    <a:cubicBezTo>
                      <a:pt x="802848" y="527026"/>
                      <a:pt x="805697" y="510734"/>
                      <a:pt x="796987" y="511514"/>
                    </a:cubicBezTo>
                    <a:cubicBezTo>
                      <a:pt x="788465" y="512267"/>
                      <a:pt x="782040" y="510385"/>
                      <a:pt x="777873" y="508852"/>
                    </a:cubicBezTo>
                    <a:cubicBezTo>
                      <a:pt x="773518" y="507347"/>
                      <a:pt x="773894" y="499577"/>
                      <a:pt x="777496" y="497508"/>
                    </a:cubicBezTo>
                    <a:cubicBezTo>
                      <a:pt x="781099" y="495626"/>
                      <a:pt x="792444" y="490518"/>
                      <a:pt x="790374" y="480275"/>
                    </a:cubicBezTo>
                    <a:cubicBezTo>
                      <a:pt x="788492" y="470059"/>
                      <a:pt x="786395" y="463634"/>
                      <a:pt x="784513" y="459279"/>
                    </a:cubicBezTo>
                    <a:cubicBezTo>
                      <a:pt x="782631" y="454924"/>
                      <a:pt x="781879" y="449063"/>
                      <a:pt x="781287" y="444896"/>
                    </a:cubicBezTo>
                    <a:cubicBezTo>
                      <a:pt x="780911" y="440541"/>
                      <a:pt x="783169" y="440917"/>
                      <a:pt x="785266" y="445273"/>
                    </a:cubicBezTo>
                    <a:cubicBezTo>
                      <a:pt x="787148" y="449628"/>
                      <a:pt x="786395" y="451510"/>
                      <a:pt x="791503" y="451886"/>
                    </a:cubicBezTo>
                    <a:cubicBezTo>
                      <a:pt x="796611" y="452262"/>
                      <a:pt x="793385" y="455865"/>
                      <a:pt x="793008" y="458499"/>
                    </a:cubicBezTo>
                    <a:cubicBezTo>
                      <a:pt x="792632" y="461161"/>
                      <a:pt x="792632" y="463984"/>
                      <a:pt x="795293" y="464736"/>
                    </a:cubicBezTo>
                    <a:cubicBezTo>
                      <a:pt x="797955" y="465489"/>
                      <a:pt x="797579" y="469844"/>
                      <a:pt x="797175" y="472882"/>
                    </a:cubicBezTo>
                    <a:cubicBezTo>
                      <a:pt x="796799" y="475920"/>
                      <a:pt x="792820" y="484227"/>
                      <a:pt x="799810" y="484227"/>
                    </a:cubicBezTo>
                    <a:cubicBezTo>
                      <a:pt x="806800" y="484227"/>
                      <a:pt x="826882" y="476834"/>
                      <a:pt x="831398" y="469844"/>
                    </a:cubicBezTo>
                    <a:cubicBezTo>
                      <a:pt x="836130" y="462855"/>
                      <a:pt x="841990" y="449977"/>
                      <a:pt x="851265" y="451106"/>
                    </a:cubicBezTo>
                    <a:cubicBezTo>
                      <a:pt x="860728" y="452236"/>
                      <a:pt x="877557" y="450354"/>
                      <a:pt x="886832" y="447504"/>
                    </a:cubicBezTo>
                    <a:cubicBezTo>
                      <a:pt x="896295" y="444843"/>
                      <a:pt x="906323" y="443525"/>
                      <a:pt x="911807" y="443525"/>
                    </a:cubicBezTo>
                    <a:cubicBezTo>
                      <a:pt x="917291" y="443525"/>
                      <a:pt x="926754" y="443525"/>
                      <a:pt x="925813" y="440299"/>
                    </a:cubicBezTo>
                    <a:cubicBezTo>
                      <a:pt x="925060" y="437261"/>
                      <a:pt x="923528" y="434062"/>
                      <a:pt x="927319" y="434815"/>
                    </a:cubicBezTo>
                    <a:cubicBezTo>
                      <a:pt x="931297" y="435568"/>
                      <a:pt x="943019" y="435191"/>
                      <a:pt x="937534" y="441428"/>
                    </a:cubicBezTo>
                    <a:cubicBezTo>
                      <a:pt x="932050" y="447665"/>
                      <a:pt x="930518" y="447289"/>
                      <a:pt x="931674" y="452397"/>
                    </a:cubicBezTo>
                    <a:cubicBezTo>
                      <a:pt x="932803" y="457505"/>
                      <a:pt x="937911" y="452773"/>
                      <a:pt x="939820" y="450891"/>
                    </a:cubicBezTo>
                    <a:cubicBezTo>
                      <a:pt x="941701" y="449009"/>
                      <a:pt x="945304" y="446913"/>
                      <a:pt x="950788" y="445031"/>
                    </a:cubicBezTo>
                    <a:cubicBezTo>
                      <a:pt x="956272" y="443149"/>
                      <a:pt x="961004" y="439923"/>
                      <a:pt x="957401" y="438417"/>
                    </a:cubicBezTo>
                    <a:cubicBezTo>
                      <a:pt x="953799" y="436912"/>
                      <a:pt x="952294" y="434062"/>
                      <a:pt x="959283" y="433310"/>
                    </a:cubicBezTo>
                    <a:cubicBezTo>
                      <a:pt x="966300" y="432557"/>
                      <a:pt x="972537" y="433310"/>
                      <a:pt x="978021" y="436535"/>
                    </a:cubicBezTo>
                    <a:cubicBezTo>
                      <a:pt x="983505" y="439573"/>
                      <a:pt x="989769" y="441643"/>
                      <a:pt x="992968" y="437288"/>
                    </a:cubicBezTo>
                    <a:cubicBezTo>
                      <a:pt x="996168" y="432933"/>
                      <a:pt x="994474" y="431051"/>
                      <a:pt x="999582" y="434062"/>
                    </a:cubicBezTo>
                    <a:cubicBezTo>
                      <a:pt x="1004690" y="437288"/>
                      <a:pt x="1007351" y="436320"/>
                      <a:pt x="1009798" y="432557"/>
                    </a:cubicBezTo>
                    <a:cubicBezTo>
                      <a:pt x="1012083" y="428578"/>
                      <a:pt x="1017164" y="424035"/>
                      <a:pt x="1021142" y="420056"/>
                    </a:cubicBezTo>
                    <a:cubicBezTo>
                      <a:pt x="1025121" y="416077"/>
                      <a:pt x="1027756" y="409464"/>
                      <a:pt x="1021142" y="404168"/>
                    </a:cubicBezTo>
                    <a:cubicBezTo>
                      <a:pt x="1014529" y="398683"/>
                      <a:pt x="1012432" y="396775"/>
                      <a:pt x="1020390" y="396775"/>
                    </a:cubicBezTo>
                    <a:cubicBezTo>
                      <a:pt x="1028159" y="396775"/>
                      <a:pt x="1032487" y="397528"/>
                      <a:pt x="1036090" y="402635"/>
                    </a:cubicBezTo>
                    <a:cubicBezTo>
                      <a:pt x="1039692" y="407743"/>
                      <a:pt x="1039316" y="408120"/>
                      <a:pt x="1042703" y="409249"/>
                    </a:cubicBezTo>
                    <a:cubicBezTo>
                      <a:pt x="1046305" y="410378"/>
                      <a:pt x="1047058" y="413227"/>
                      <a:pt x="1043079" y="417771"/>
                    </a:cubicBezTo>
                    <a:cubicBezTo>
                      <a:pt x="1039101" y="422502"/>
                      <a:pt x="1030982" y="432153"/>
                      <a:pt x="1034934" y="433659"/>
                    </a:cubicBezTo>
                    <a:cubicBezTo>
                      <a:pt x="1038912" y="435165"/>
                      <a:pt x="1040794" y="432530"/>
                      <a:pt x="1045149" y="428928"/>
                    </a:cubicBezTo>
                    <a:cubicBezTo>
                      <a:pt x="1049505" y="425325"/>
                      <a:pt x="1052166" y="423443"/>
                      <a:pt x="1059344" y="423443"/>
                    </a:cubicBezTo>
                    <a:cubicBezTo>
                      <a:pt x="1066522" y="423443"/>
                      <a:pt x="1075420" y="418335"/>
                      <a:pt x="1066361" y="415674"/>
                    </a:cubicBezTo>
                    <a:cubicBezTo>
                      <a:pt x="1057274" y="413012"/>
                      <a:pt x="1049155" y="409813"/>
                      <a:pt x="1056145" y="405082"/>
                    </a:cubicBezTo>
                    <a:cubicBezTo>
                      <a:pt x="1063161" y="400350"/>
                      <a:pt x="1065984" y="396936"/>
                      <a:pt x="1062758" y="394490"/>
                    </a:cubicBezTo>
                    <a:cubicBezTo>
                      <a:pt x="1055580" y="389194"/>
                      <a:pt x="1075824" y="386908"/>
                      <a:pt x="1078082" y="387097"/>
                    </a:cubicBezTo>
                    <a:cubicBezTo>
                      <a:pt x="1083942" y="387473"/>
                      <a:pt x="1089050" y="386720"/>
                      <a:pt x="1092465" y="386720"/>
                    </a:cubicBezTo>
                    <a:cubicBezTo>
                      <a:pt x="1095879" y="386720"/>
                      <a:pt x="1097949" y="388226"/>
                      <a:pt x="1099831" y="392957"/>
                    </a:cubicBezTo>
                    <a:cubicBezTo>
                      <a:pt x="1101713" y="397689"/>
                      <a:pt x="1107600" y="405834"/>
                      <a:pt x="1116660" y="405082"/>
                    </a:cubicBezTo>
                    <a:cubicBezTo>
                      <a:pt x="1125746" y="404329"/>
                      <a:pt x="1132736" y="396183"/>
                      <a:pt x="1134645" y="390699"/>
                    </a:cubicBezTo>
                    <a:cubicBezTo>
                      <a:pt x="1136527" y="385215"/>
                      <a:pt x="1129913" y="369327"/>
                      <a:pt x="1129537" y="356826"/>
                    </a:cubicBezTo>
                    <a:cubicBezTo>
                      <a:pt x="1129161" y="344325"/>
                      <a:pt x="1130290" y="339217"/>
                      <a:pt x="1133892" y="346610"/>
                    </a:cubicBezTo>
                    <a:cubicBezTo>
                      <a:pt x="1137495" y="354003"/>
                      <a:pt x="1135398" y="356261"/>
                      <a:pt x="1141258" y="357578"/>
                    </a:cubicBezTo>
                    <a:cubicBezTo>
                      <a:pt x="1147119" y="358708"/>
                      <a:pt x="1146366" y="359460"/>
                      <a:pt x="1144861" y="364192"/>
                    </a:cubicBezTo>
                    <a:cubicBezTo>
                      <a:pt x="1143355" y="368923"/>
                      <a:pt x="1139753" y="381021"/>
                      <a:pt x="1145613" y="387285"/>
                    </a:cubicBezTo>
                    <a:cubicBezTo>
                      <a:pt x="1151474" y="393522"/>
                      <a:pt x="1157361" y="395807"/>
                      <a:pt x="1163975" y="396936"/>
                    </a:cubicBezTo>
                    <a:cubicBezTo>
                      <a:pt x="1170588" y="398065"/>
                      <a:pt x="1177981" y="388038"/>
                      <a:pt x="1182336" y="382177"/>
                    </a:cubicBezTo>
                    <a:cubicBezTo>
                      <a:pt x="1186691" y="376316"/>
                      <a:pt x="1195214" y="363815"/>
                      <a:pt x="1201074" y="361557"/>
                    </a:cubicBezTo>
                    <a:cubicBezTo>
                      <a:pt x="1206935" y="359299"/>
                      <a:pt x="1212822" y="361934"/>
                      <a:pt x="1217151" y="366665"/>
                    </a:cubicBezTo>
                    <a:cubicBezTo>
                      <a:pt x="1221479" y="371397"/>
                      <a:pt x="1228899" y="374058"/>
                      <a:pt x="1232474" y="371020"/>
                    </a:cubicBezTo>
                    <a:cubicBezTo>
                      <a:pt x="1236077" y="367794"/>
                      <a:pt x="1240996" y="362875"/>
                      <a:pt x="1244572" y="358896"/>
                    </a:cubicBezTo>
                    <a:cubicBezTo>
                      <a:pt x="1248174" y="354917"/>
                      <a:pt x="1247206" y="349621"/>
                      <a:pt x="1243443" y="344137"/>
                    </a:cubicBezTo>
                    <a:cubicBezTo>
                      <a:pt x="1239464" y="338652"/>
                      <a:pt x="1238711" y="332415"/>
                      <a:pt x="1242690" y="328625"/>
                    </a:cubicBezTo>
                    <a:cubicBezTo>
                      <a:pt x="1246669" y="324646"/>
                      <a:pt x="1247045" y="321635"/>
                      <a:pt x="1247798" y="316904"/>
                    </a:cubicBezTo>
                    <a:cubicBezTo>
                      <a:pt x="1248551" y="312172"/>
                      <a:pt x="1246669" y="305559"/>
                      <a:pt x="1245513" y="301015"/>
                    </a:cubicBezTo>
                    <a:cubicBezTo>
                      <a:pt x="1244384" y="296284"/>
                      <a:pt x="1245136" y="284751"/>
                      <a:pt x="1244384" y="279643"/>
                    </a:cubicBezTo>
                    <a:cubicBezTo>
                      <a:pt x="1243631" y="274535"/>
                      <a:pt x="1242502" y="262034"/>
                      <a:pt x="1245889" y="266013"/>
                    </a:cubicBezTo>
                    <a:cubicBezTo>
                      <a:pt x="1249491" y="269992"/>
                      <a:pt x="1248524" y="276981"/>
                      <a:pt x="1249115" y="283622"/>
                    </a:cubicBezTo>
                    <a:cubicBezTo>
                      <a:pt x="1249491" y="290235"/>
                      <a:pt x="1248362" y="306527"/>
                      <a:pt x="1252718" y="309726"/>
                    </a:cubicBezTo>
                    <a:cubicBezTo>
                      <a:pt x="1257073" y="312925"/>
                      <a:pt x="1259331" y="315963"/>
                      <a:pt x="1258955" y="321850"/>
                    </a:cubicBezTo>
                    <a:cubicBezTo>
                      <a:pt x="1258578" y="326394"/>
                      <a:pt x="1260084" y="332254"/>
                      <a:pt x="1264251" y="335668"/>
                    </a:cubicBezTo>
                    <a:cubicBezTo>
                      <a:pt x="1264815" y="336233"/>
                      <a:pt x="1265380" y="336797"/>
                      <a:pt x="1266132" y="337174"/>
                    </a:cubicBezTo>
                    <a:cubicBezTo>
                      <a:pt x="1266885" y="337550"/>
                      <a:pt x="1268417" y="338679"/>
                      <a:pt x="1268767" y="339432"/>
                    </a:cubicBezTo>
                    <a:cubicBezTo>
                      <a:pt x="1269332" y="340373"/>
                      <a:pt x="1270272" y="342470"/>
                      <a:pt x="1270649" y="346422"/>
                    </a:cubicBezTo>
                    <a:cubicBezTo>
                      <a:pt x="1270837" y="349460"/>
                      <a:pt x="1270837" y="351906"/>
                      <a:pt x="1271966" y="354756"/>
                    </a:cubicBezTo>
                    <a:cubicBezTo>
                      <a:pt x="1272719" y="356449"/>
                      <a:pt x="1274063" y="356073"/>
                      <a:pt x="1276321" y="357605"/>
                    </a:cubicBezTo>
                    <a:cubicBezTo>
                      <a:pt x="1277450" y="358358"/>
                      <a:pt x="1278768" y="359864"/>
                      <a:pt x="1279359" y="361020"/>
                    </a:cubicBezTo>
                    <a:cubicBezTo>
                      <a:pt x="1280112" y="362525"/>
                      <a:pt x="1280676" y="364622"/>
                      <a:pt x="1281644" y="365939"/>
                    </a:cubicBezTo>
                    <a:cubicBezTo>
                      <a:pt x="1283741" y="368977"/>
                      <a:pt x="1285999" y="370671"/>
                      <a:pt x="1286940" y="371047"/>
                    </a:cubicBezTo>
                    <a:cubicBezTo>
                      <a:pt x="1287881" y="371423"/>
                      <a:pt x="1293554" y="372364"/>
                      <a:pt x="1293365" y="367633"/>
                    </a:cubicBezTo>
                    <a:cubicBezTo>
                      <a:pt x="1293365" y="364595"/>
                      <a:pt x="1292989" y="361208"/>
                      <a:pt x="1290919" y="358923"/>
                    </a:cubicBezTo>
                    <a:cubicBezTo>
                      <a:pt x="1288822" y="356664"/>
                      <a:pt x="1282773" y="359487"/>
                      <a:pt x="1282209" y="356261"/>
                    </a:cubicBezTo>
                    <a:cubicBezTo>
                      <a:pt x="1282021" y="355132"/>
                      <a:pt x="1282021" y="354191"/>
                      <a:pt x="1282209" y="353035"/>
                    </a:cubicBezTo>
                    <a:cubicBezTo>
                      <a:pt x="1282209" y="351906"/>
                      <a:pt x="1282397" y="350777"/>
                      <a:pt x="1282962" y="349433"/>
                    </a:cubicBezTo>
                    <a:cubicBezTo>
                      <a:pt x="1283714" y="347551"/>
                      <a:pt x="1284843" y="346018"/>
                      <a:pt x="1285408" y="344325"/>
                    </a:cubicBezTo>
                    <a:cubicBezTo>
                      <a:pt x="1285972" y="343008"/>
                      <a:pt x="1286161" y="340534"/>
                      <a:pt x="1286537" y="339217"/>
                    </a:cubicBezTo>
                    <a:cubicBezTo>
                      <a:pt x="1287290" y="337147"/>
                      <a:pt x="1288419" y="336179"/>
                      <a:pt x="1288634" y="336179"/>
                    </a:cubicBezTo>
                    <a:cubicBezTo>
                      <a:pt x="1290139" y="335426"/>
                      <a:pt x="1293177" y="339781"/>
                      <a:pt x="1293177" y="341287"/>
                    </a:cubicBezTo>
                    <a:cubicBezTo>
                      <a:pt x="1293177" y="342792"/>
                      <a:pt x="1293742" y="345266"/>
                      <a:pt x="1294871" y="346960"/>
                    </a:cubicBezTo>
                    <a:cubicBezTo>
                      <a:pt x="1295812" y="348465"/>
                      <a:pt x="1297317" y="349433"/>
                      <a:pt x="1298661" y="349621"/>
                    </a:cubicBezTo>
                    <a:cubicBezTo>
                      <a:pt x="1301108" y="349809"/>
                      <a:pt x="1310947" y="353223"/>
                      <a:pt x="1312668" y="347363"/>
                    </a:cubicBezTo>
                    <a:cubicBezTo>
                      <a:pt x="1313232" y="345669"/>
                      <a:pt x="1313044" y="343572"/>
                      <a:pt x="1311727" y="340937"/>
                    </a:cubicBezTo>
                    <a:cubicBezTo>
                      <a:pt x="1310786" y="339056"/>
                      <a:pt x="1309845" y="336582"/>
                      <a:pt x="1309092" y="334324"/>
                    </a:cubicBezTo>
                    <a:cubicBezTo>
                      <a:pt x="1307587" y="329216"/>
                      <a:pt x="1307775" y="323920"/>
                      <a:pt x="1307963" y="322979"/>
                    </a:cubicBezTo>
                    <a:cubicBezTo>
                      <a:pt x="1308151" y="321474"/>
                      <a:pt x="1307211" y="316742"/>
                      <a:pt x="1307963" y="316742"/>
                    </a:cubicBezTo>
                    <a:cubicBezTo>
                      <a:pt x="1311189" y="316178"/>
                      <a:pt x="1316862" y="322415"/>
                      <a:pt x="1323663" y="323356"/>
                    </a:cubicBezTo>
                    <a:cubicBezTo>
                      <a:pt x="1332938" y="321286"/>
                      <a:pt x="1339551" y="310478"/>
                      <a:pt x="1338611" y="304806"/>
                    </a:cubicBezTo>
                    <a:cubicBezTo>
                      <a:pt x="1337670" y="299134"/>
                      <a:pt x="1339175" y="295531"/>
                      <a:pt x="1340116" y="289294"/>
                    </a:cubicBezTo>
                    <a:cubicBezTo>
                      <a:pt x="1341057" y="283057"/>
                      <a:pt x="1338019" y="283057"/>
                      <a:pt x="1335008" y="279455"/>
                    </a:cubicBezTo>
                    <a:cubicBezTo>
                      <a:pt x="1331970" y="275852"/>
                      <a:pt x="1330277" y="271121"/>
                      <a:pt x="1334067" y="264507"/>
                    </a:cubicBezTo>
                    <a:cubicBezTo>
                      <a:pt x="1337670" y="257894"/>
                      <a:pt x="1335573" y="247463"/>
                      <a:pt x="1331433" y="240850"/>
                    </a:cubicBezTo>
                    <a:cubicBezTo>
                      <a:pt x="1327266" y="234237"/>
                      <a:pt x="1329927" y="231011"/>
                      <a:pt x="1334470" y="231575"/>
                    </a:cubicBezTo>
                    <a:cubicBezTo>
                      <a:pt x="1339202" y="232140"/>
                      <a:pt x="1337105" y="224774"/>
                      <a:pt x="1335035" y="219666"/>
                    </a:cubicBezTo>
                    <a:cubicBezTo>
                      <a:pt x="1332965" y="214558"/>
                      <a:pt x="1335600" y="214934"/>
                      <a:pt x="1339767" y="214558"/>
                    </a:cubicBezTo>
                    <a:cubicBezTo>
                      <a:pt x="1343933" y="213993"/>
                      <a:pt x="1341863" y="208133"/>
                      <a:pt x="1334847" y="198105"/>
                    </a:cubicBezTo>
                    <a:cubicBezTo>
                      <a:pt x="1327830" y="187889"/>
                      <a:pt x="1326137" y="182593"/>
                      <a:pt x="1326701" y="174636"/>
                    </a:cubicBezTo>
                    <a:cubicBezTo>
                      <a:pt x="1327266" y="166678"/>
                      <a:pt x="1330303" y="163667"/>
                      <a:pt x="1337293" y="167243"/>
                    </a:cubicBezTo>
                    <a:cubicBezTo>
                      <a:pt x="1344283" y="170818"/>
                      <a:pt x="1348262" y="175389"/>
                      <a:pt x="1346380" y="180873"/>
                    </a:cubicBezTo>
                    <a:cubicBezTo>
                      <a:pt x="1344498" y="186357"/>
                      <a:pt x="1341648" y="192594"/>
                      <a:pt x="1344095" y="195255"/>
                    </a:cubicBezTo>
                    <a:cubicBezTo>
                      <a:pt x="1346380" y="197917"/>
                      <a:pt x="1349203" y="202245"/>
                      <a:pt x="1351864" y="206977"/>
                    </a:cubicBezTo>
                    <a:cubicBezTo>
                      <a:pt x="1354714" y="211708"/>
                      <a:pt x="1357725" y="214370"/>
                      <a:pt x="1363612" y="213214"/>
                    </a:cubicBezTo>
                    <a:cubicBezTo>
                      <a:pt x="1369473" y="212084"/>
                      <a:pt x="1373828" y="213214"/>
                      <a:pt x="1373452" y="218321"/>
                    </a:cubicBezTo>
                    <a:cubicBezTo>
                      <a:pt x="1373075" y="223429"/>
                      <a:pt x="1375737" y="232328"/>
                      <a:pt x="1379689" y="240474"/>
                    </a:cubicBezTo>
                    <a:cubicBezTo>
                      <a:pt x="1383667" y="248619"/>
                      <a:pt x="1391034" y="262249"/>
                      <a:pt x="1396141" y="259211"/>
                    </a:cubicBezTo>
                    <a:cubicBezTo>
                      <a:pt x="1401249" y="255985"/>
                      <a:pt x="1409019" y="251818"/>
                      <a:pt x="1412594" y="254856"/>
                    </a:cubicBezTo>
                    <a:cubicBezTo>
                      <a:pt x="1416197" y="258082"/>
                      <a:pt x="1411465" y="263002"/>
                      <a:pt x="1406733" y="266201"/>
                    </a:cubicBezTo>
                    <a:cubicBezTo>
                      <a:pt x="1402002" y="269239"/>
                      <a:pt x="1399367" y="272438"/>
                      <a:pt x="1399717" y="277170"/>
                    </a:cubicBezTo>
                    <a:cubicBezTo>
                      <a:pt x="1400093" y="281901"/>
                      <a:pt x="1404825" y="283030"/>
                      <a:pt x="1414288" y="283030"/>
                    </a:cubicBezTo>
                    <a:cubicBezTo>
                      <a:pt x="1423751" y="283030"/>
                      <a:pt x="1431117" y="282277"/>
                      <a:pt x="1437381" y="284536"/>
                    </a:cubicBezTo>
                    <a:cubicBezTo>
                      <a:pt x="1443618" y="286794"/>
                      <a:pt x="1458565" y="288891"/>
                      <a:pt x="1468593" y="285289"/>
                    </a:cubicBezTo>
                    <a:cubicBezTo>
                      <a:pt x="1478808" y="281686"/>
                      <a:pt x="1479561" y="280933"/>
                      <a:pt x="1479938" y="274696"/>
                    </a:cubicBezTo>
                    <a:cubicBezTo>
                      <a:pt x="1480314" y="268459"/>
                      <a:pt x="1467437" y="269589"/>
                      <a:pt x="1460823" y="271094"/>
                    </a:cubicBezTo>
                    <a:cubicBezTo>
                      <a:pt x="1454210" y="272599"/>
                      <a:pt x="1450607" y="273352"/>
                      <a:pt x="1447946" y="270341"/>
                    </a:cubicBezTo>
                    <a:cubicBezTo>
                      <a:pt x="1445311" y="267115"/>
                      <a:pt x="1447946" y="263728"/>
                      <a:pt x="1455715" y="263351"/>
                    </a:cubicBezTo>
                    <a:cubicBezTo>
                      <a:pt x="1463485" y="262975"/>
                      <a:pt x="1471415" y="262975"/>
                      <a:pt x="1468593" y="257114"/>
                    </a:cubicBezTo>
                    <a:cubicBezTo>
                      <a:pt x="1467840" y="255233"/>
                      <a:pt x="1467087" y="253700"/>
                      <a:pt x="1466146" y="252571"/>
                    </a:cubicBezTo>
                    <a:cubicBezTo>
                      <a:pt x="1464453" y="250098"/>
                      <a:pt x="1460662" y="250313"/>
                      <a:pt x="1458000" y="248969"/>
                    </a:cubicBezTo>
                    <a:cubicBezTo>
                      <a:pt x="1454586" y="247275"/>
                      <a:pt x="1451952" y="244426"/>
                      <a:pt x="1458753" y="242355"/>
                    </a:cubicBezTo>
                    <a:cubicBezTo>
                      <a:pt x="1465555" y="240285"/>
                      <a:pt x="1481470" y="237247"/>
                      <a:pt x="1482975" y="249345"/>
                    </a:cubicBezTo>
                    <a:cubicBezTo>
                      <a:pt x="1484481" y="261470"/>
                      <a:pt x="1482975" y="266578"/>
                      <a:pt x="1492062" y="266578"/>
                    </a:cubicBezTo>
                    <a:cubicBezTo>
                      <a:pt x="1501149" y="266578"/>
                      <a:pt x="1513999" y="257679"/>
                      <a:pt x="1518354" y="255609"/>
                    </a:cubicBezTo>
                    <a:cubicBezTo>
                      <a:pt x="1522709" y="253727"/>
                      <a:pt x="1523462" y="250501"/>
                      <a:pt x="1516069" y="245958"/>
                    </a:cubicBezTo>
                    <a:cubicBezTo>
                      <a:pt x="1508703" y="241226"/>
                      <a:pt x="1508703" y="238565"/>
                      <a:pt x="1511338" y="234989"/>
                    </a:cubicBezTo>
                    <a:cubicBezTo>
                      <a:pt x="1513972" y="231387"/>
                      <a:pt x="1513972" y="229505"/>
                      <a:pt x="1510961" y="226091"/>
                    </a:cubicBezTo>
                    <a:cubicBezTo>
                      <a:pt x="1507735" y="222488"/>
                      <a:pt x="1508327" y="215875"/>
                      <a:pt x="1516069" y="213590"/>
                    </a:cubicBezTo>
                    <a:cubicBezTo>
                      <a:pt x="1523838" y="211332"/>
                      <a:pt x="1531393" y="209988"/>
                      <a:pt x="1537253" y="204692"/>
                    </a:cubicBezTo>
                    <a:cubicBezTo>
                      <a:pt x="1543114" y="199207"/>
                      <a:pt x="1547469" y="195040"/>
                      <a:pt x="1548598" y="198831"/>
                    </a:cubicBezTo>
                    <a:cubicBezTo>
                      <a:pt x="1549727" y="202810"/>
                      <a:pt x="1540829" y="210552"/>
                      <a:pt x="1538382" y="215095"/>
                    </a:cubicBezTo>
                    <a:cubicBezTo>
                      <a:pt x="1536097" y="219827"/>
                      <a:pt x="1535156" y="234210"/>
                      <a:pt x="1543867" y="237247"/>
                    </a:cubicBezTo>
                    <a:cubicBezTo>
                      <a:pt x="1552577" y="240474"/>
                      <a:pt x="1555964" y="241979"/>
                      <a:pt x="1560319" y="243108"/>
                    </a:cubicBezTo>
                    <a:cubicBezTo>
                      <a:pt x="1564674" y="244237"/>
                      <a:pt x="1567336" y="241226"/>
                      <a:pt x="1571664" y="236118"/>
                    </a:cubicBezTo>
                    <a:cubicBezTo>
                      <a:pt x="1575993" y="231011"/>
                      <a:pt x="1575643" y="222488"/>
                      <a:pt x="1572041" y="220230"/>
                    </a:cubicBezTo>
                    <a:cubicBezTo>
                      <a:pt x="1568438" y="217972"/>
                      <a:pt x="1565804" y="217192"/>
                      <a:pt x="1562578" y="214746"/>
                    </a:cubicBezTo>
                    <a:cubicBezTo>
                      <a:pt x="1559352" y="212488"/>
                      <a:pt x="1558223" y="208885"/>
                      <a:pt x="1562201" y="208885"/>
                    </a:cubicBezTo>
                    <a:cubicBezTo>
                      <a:pt x="1566180" y="208885"/>
                      <a:pt x="1569218" y="207380"/>
                      <a:pt x="1572417" y="210767"/>
                    </a:cubicBezTo>
                    <a:cubicBezTo>
                      <a:pt x="1575643" y="214370"/>
                      <a:pt x="1583385" y="220418"/>
                      <a:pt x="1586988" y="214370"/>
                    </a:cubicBezTo>
                    <a:cubicBezTo>
                      <a:pt x="1590590" y="208321"/>
                      <a:pt x="1596827" y="199234"/>
                      <a:pt x="1604973" y="197541"/>
                    </a:cubicBezTo>
                    <a:cubicBezTo>
                      <a:pt x="1613119" y="196035"/>
                      <a:pt x="1614060" y="195282"/>
                      <a:pt x="1617474" y="193185"/>
                    </a:cubicBezTo>
                    <a:cubicBezTo>
                      <a:pt x="1621076" y="191304"/>
                      <a:pt x="1624490" y="193938"/>
                      <a:pt x="1626937" y="197164"/>
                    </a:cubicBezTo>
                    <a:cubicBezTo>
                      <a:pt x="1629383" y="200390"/>
                      <a:pt x="1632045" y="201143"/>
                      <a:pt x="1639438" y="201519"/>
                    </a:cubicBezTo>
                    <a:cubicBezTo>
                      <a:pt x="1646831" y="201896"/>
                      <a:pt x="1657046" y="201519"/>
                      <a:pt x="1651535" y="206627"/>
                    </a:cubicBezTo>
                    <a:cubicBezTo>
                      <a:pt x="1646024" y="211735"/>
                      <a:pt x="1642449" y="213617"/>
                      <a:pt x="1651159" y="215526"/>
                    </a:cubicBezTo>
                    <a:cubicBezTo>
                      <a:pt x="1659869" y="217434"/>
                      <a:pt x="1666859" y="217031"/>
                      <a:pt x="1671967" y="219128"/>
                    </a:cubicBezTo>
                    <a:cubicBezTo>
                      <a:pt x="1677075" y="221010"/>
                      <a:pt x="1681430" y="217622"/>
                      <a:pt x="1683312" y="212515"/>
                    </a:cubicBezTo>
                    <a:cubicBezTo>
                      <a:pt x="1685194" y="207407"/>
                      <a:pt x="1686538" y="205122"/>
                      <a:pt x="1680462" y="206654"/>
                    </a:cubicBezTo>
                    <a:cubicBezTo>
                      <a:pt x="1674601" y="208160"/>
                      <a:pt x="1670623" y="206654"/>
                      <a:pt x="1674225" y="202299"/>
                    </a:cubicBezTo>
                    <a:cubicBezTo>
                      <a:pt x="1677828" y="197944"/>
                      <a:pt x="1685194" y="189798"/>
                      <a:pt x="1690678" y="185067"/>
                    </a:cubicBezTo>
                    <a:cubicBezTo>
                      <a:pt x="1696162" y="180335"/>
                      <a:pt x="1696915" y="179582"/>
                      <a:pt x="1700517" y="183937"/>
                    </a:cubicBezTo>
                    <a:cubicBezTo>
                      <a:pt x="1704120" y="188293"/>
                      <a:pt x="1706378" y="190927"/>
                      <a:pt x="1711109" y="192460"/>
                    </a:cubicBezTo>
                    <a:cubicBezTo>
                      <a:pt x="1715841" y="193965"/>
                      <a:pt x="1717723" y="193965"/>
                      <a:pt x="1718879" y="199073"/>
                    </a:cubicBezTo>
                    <a:cubicBezTo>
                      <a:pt x="1720008" y="204181"/>
                      <a:pt x="1724363" y="207595"/>
                      <a:pt x="1731756" y="206063"/>
                    </a:cubicBezTo>
                    <a:cubicBezTo>
                      <a:pt x="1739149" y="204530"/>
                      <a:pt x="1760710" y="188454"/>
                      <a:pt x="1770173" y="188454"/>
                    </a:cubicBezTo>
                    <a:cubicBezTo>
                      <a:pt x="1779636" y="188454"/>
                      <a:pt x="1783803" y="186572"/>
                      <a:pt x="1787002" y="182593"/>
                    </a:cubicBezTo>
                    <a:cubicBezTo>
                      <a:pt x="1790228" y="178614"/>
                      <a:pt x="1799099" y="168963"/>
                      <a:pt x="1813294" y="168963"/>
                    </a:cubicBezTo>
                    <a:cubicBezTo>
                      <a:pt x="1827300" y="168963"/>
                      <a:pt x="1833725" y="167458"/>
                      <a:pt x="1841118" y="161194"/>
                    </a:cubicBezTo>
                    <a:cubicBezTo>
                      <a:pt x="1848485" y="154957"/>
                      <a:pt x="1852840" y="148317"/>
                      <a:pt x="1853216" y="143209"/>
                    </a:cubicBezTo>
                    <a:cubicBezTo>
                      <a:pt x="1853592" y="138101"/>
                      <a:pt x="1850366" y="139606"/>
                      <a:pt x="1853969" y="134687"/>
                    </a:cubicBezTo>
                    <a:cubicBezTo>
                      <a:pt x="1857195" y="129955"/>
                      <a:pt x="1862867" y="121245"/>
                      <a:pt x="1852840" y="121810"/>
                    </a:cubicBezTo>
                    <a:cubicBezTo>
                      <a:pt x="1847167" y="122186"/>
                      <a:pt x="1850554" y="118772"/>
                      <a:pt x="1853592" y="115761"/>
                    </a:cubicBezTo>
                    <a:cubicBezTo>
                      <a:pt x="1856630" y="112723"/>
                      <a:pt x="1856630" y="114255"/>
                      <a:pt x="1858888" y="115008"/>
                    </a:cubicBezTo>
                    <a:cubicBezTo>
                      <a:pt x="1861174" y="115761"/>
                      <a:pt x="1866066" y="122589"/>
                      <a:pt x="1866066" y="122589"/>
                    </a:cubicBezTo>
                    <a:cubicBezTo>
                      <a:pt x="1866066" y="122589"/>
                      <a:pt x="1869480" y="128073"/>
                      <a:pt x="1872303" y="123718"/>
                    </a:cubicBezTo>
                    <a:cubicBezTo>
                      <a:pt x="1875153" y="119363"/>
                      <a:pt x="1877787" y="115949"/>
                      <a:pt x="1883648" y="117858"/>
                    </a:cubicBezTo>
                    <a:cubicBezTo>
                      <a:pt x="1889509" y="119739"/>
                      <a:pt x="1897278" y="120519"/>
                      <a:pt x="1895746" y="117105"/>
                    </a:cubicBezTo>
                    <a:cubicBezTo>
                      <a:pt x="1894240" y="113691"/>
                      <a:pt x="1891014" y="106136"/>
                      <a:pt x="1886659" y="106136"/>
                    </a:cubicBezTo>
                    <a:cubicBezTo>
                      <a:pt x="1882304" y="106136"/>
                      <a:pt x="1879293" y="102158"/>
                      <a:pt x="1885906" y="96862"/>
                    </a:cubicBezTo>
                    <a:cubicBezTo>
                      <a:pt x="1892520" y="91377"/>
                      <a:pt x="1901230" y="82479"/>
                      <a:pt x="1905020" y="71134"/>
                    </a:cubicBezTo>
                    <a:cubicBezTo>
                      <a:pt x="1908999" y="59789"/>
                      <a:pt x="1909752" y="55622"/>
                      <a:pt x="1910505" y="51267"/>
                    </a:cubicBezTo>
                    <a:cubicBezTo>
                      <a:pt x="1911258" y="46912"/>
                      <a:pt x="1913731" y="46912"/>
                      <a:pt x="1917871" y="46535"/>
                    </a:cubicBezTo>
                    <a:cubicBezTo>
                      <a:pt x="1922226" y="46159"/>
                      <a:pt x="1932818" y="42557"/>
                      <a:pt x="1938302" y="47288"/>
                    </a:cubicBezTo>
                    <a:cubicBezTo>
                      <a:pt x="1943787" y="52020"/>
                      <a:pt x="1950400" y="52772"/>
                      <a:pt x="1958734" y="49950"/>
                    </a:cubicBezTo>
                    <a:cubicBezTo>
                      <a:pt x="1966880" y="47288"/>
                      <a:pt x="1972364" y="43713"/>
                      <a:pt x="1973117" y="38228"/>
                    </a:cubicBezTo>
                    <a:cubicBezTo>
                      <a:pt x="1973869" y="32744"/>
                      <a:pt x="1973117" y="20243"/>
                      <a:pt x="1978977" y="23469"/>
                    </a:cubicBezTo>
                    <a:cubicBezTo>
                      <a:pt x="1984838" y="26507"/>
                      <a:pt x="1982956" y="31991"/>
                      <a:pt x="1986343" y="34062"/>
                    </a:cubicBezTo>
                    <a:cubicBezTo>
                      <a:pt x="1989946" y="35943"/>
                      <a:pt x="1991075" y="38040"/>
                      <a:pt x="1989569" y="44277"/>
                    </a:cubicBezTo>
                    <a:cubicBezTo>
                      <a:pt x="1988064" y="50514"/>
                      <a:pt x="1989193" y="52799"/>
                      <a:pt x="1993548" y="50891"/>
                    </a:cubicBezTo>
                    <a:cubicBezTo>
                      <a:pt x="1997903" y="48982"/>
                      <a:pt x="2007178" y="43498"/>
                      <a:pt x="2008495" y="39169"/>
                    </a:cubicBezTo>
                    <a:cubicBezTo>
                      <a:pt x="2009625" y="34814"/>
                      <a:pt x="2007743" y="31776"/>
                      <a:pt x="2015109" y="31400"/>
                    </a:cubicBezTo>
                    <a:cubicBezTo>
                      <a:pt x="2022475" y="31024"/>
                      <a:pt x="2030432" y="25539"/>
                      <a:pt x="2035540" y="18146"/>
                    </a:cubicBezTo>
                    <a:cubicBezTo>
                      <a:pt x="2040648" y="10753"/>
                      <a:pt x="2044627" y="1882"/>
                      <a:pt x="2044627" y="1882"/>
                    </a:cubicBezTo>
                    <a:lnTo>
                      <a:pt x="158690" y="0"/>
                    </a:lnTo>
                    <a:cubicBezTo>
                      <a:pt x="104681" y="941"/>
                      <a:pt x="-5810" y="111244"/>
                      <a:pt x="239" y="152887"/>
                    </a:cubicBezTo>
                    <a:lnTo>
                      <a:pt x="239" y="15288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688" cap="flat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6C2BF320-D2A7-449E-BC10-7020BAACEC75}"/>
                  </a:ext>
                </a:extLst>
              </p:cNvPr>
              <p:cNvSpPr/>
              <p:nvPr/>
            </p:nvSpPr>
            <p:spPr>
              <a:xfrm>
                <a:off x="1269690" y="-5019277"/>
                <a:ext cx="420250" cy="368637"/>
              </a:xfrm>
              <a:custGeom>
                <a:avLst/>
                <a:gdLst>
                  <a:gd name="connsiteX0" fmla="*/ 57281 w 420246"/>
                  <a:gd name="connsiteY0" fmla="*/ 116603 h 368638"/>
                  <a:gd name="connsiteX1" fmla="*/ 27574 w 420246"/>
                  <a:gd name="connsiteY1" fmla="*/ 141577 h 368638"/>
                  <a:gd name="connsiteX2" fmla="*/ 4670 w 420246"/>
                  <a:gd name="connsiteY2" fmla="*/ 158407 h 368638"/>
                  <a:gd name="connsiteX3" fmla="*/ 3729 w 420246"/>
                  <a:gd name="connsiteY3" fmla="*/ 171660 h 368638"/>
                  <a:gd name="connsiteX4" fmla="*/ 5611 w 420246"/>
                  <a:gd name="connsiteY4" fmla="*/ 181688 h 368638"/>
                  <a:gd name="connsiteX5" fmla="*/ 2976 w 420246"/>
                  <a:gd name="connsiteY5" fmla="*/ 197200 h 368638"/>
                  <a:gd name="connsiteX6" fmla="*/ 1659 w 420246"/>
                  <a:gd name="connsiteY6" fmla="*/ 210453 h 368638"/>
                  <a:gd name="connsiteX7" fmla="*/ 2035 w 420246"/>
                  <a:gd name="connsiteY7" fmla="*/ 235804 h 368638"/>
                  <a:gd name="connsiteX8" fmla="*/ 3917 w 420246"/>
                  <a:gd name="connsiteY8" fmla="*/ 255860 h 368638"/>
                  <a:gd name="connsiteX9" fmla="*/ 14885 w 420246"/>
                  <a:gd name="connsiteY9" fmla="*/ 284437 h 368638"/>
                  <a:gd name="connsiteX10" fmla="*/ 18488 w 420246"/>
                  <a:gd name="connsiteY10" fmla="*/ 313578 h 368638"/>
                  <a:gd name="connsiteX11" fmla="*/ 56716 w 420246"/>
                  <a:gd name="connsiteY11" fmla="*/ 329090 h 368638"/>
                  <a:gd name="connsiteX12" fmla="*/ 73169 w 420246"/>
                  <a:gd name="connsiteY12" fmla="*/ 337236 h 368638"/>
                  <a:gd name="connsiteX13" fmla="*/ 89622 w 420246"/>
                  <a:gd name="connsiteY13" fmla="*/ 345946 h 368638"/>
                  <a:gd name="connsiteX14" fmla="*/ 101908 w 420246"/>
                  <a:gd name="connsiteY14" fmla="*/ 356350 h 368638"/>
                  <a:gd name="connsiteX15" fmla="*/ 142018 w 420246"/>
                  <a:gd name="connsiteY15" fmla="*/ 358608 h 368638"/>
                  <a:gd name="connsiteX16" fmla="*/ 156212 w 420246"/>
                  <a:gd name="connsiteY16" fmla="*/ 367319 h 368638"/>
                  <a:gd name="connsiteX17" fmla="*/ 168498 w 420246"/>
                  <a:gd name="connsiteY17" fmla="*/ 366378 h 368638"/>
                  <a:gd name="connsiteX18" fmla="*/ 178149 w 420246"/>
                  <a:gd name="connsiteY18" fmla="*/ 366754 h 368638"/>
                  <a:gd name="connsiteX19" fmla="*/ 189494 w 420246"/>
                  <a:gd name="connsiteY19" fmla="*/ 362587 h 368638"/>
                  <a:gd name="connsiteX20" fmla="*/ 193097 w 420246"/>
                  <a:gd name="connsiteY20" fmla="*/ 358044 h 368638"/>
                  <a:gd name="connsiteX21" fmla="*/ 194037 w 420246"/>
                  <a:gd name="connsiteY21" fmla="*/ 350275 h 368638"/>
                  <a:gd name="connsiteX22" fmla="*/ 200463 w 420246"/>
                  <a:gd name="connsiteY22" fmla="*/ 339306 h 368638"/>
                  <a:gd name="connsiteX23" fmla="*/ 208608 w 420246"/>
                  <a:gd name="connsiteY23" fmla="*/ 334763 h 368638"/>
                  <a:gd name="connsiteX24" fmla="*/ 227346 w 420246"/>
                  <a:gd name="connsiteY24" fmla="*/ 329279 h 368638"/>
                  <a:gd name="connsiteX25" fmla="*/ 236997 w 420246"/>
                  <a:gd name="connsiteY25" fmla="*/ 327397 h 368638"/>
                  <a:gd name="connsiteX26" fmla="*/ 240600 w 420246"/>
                  <a:gd name="connsiteY26" fmla="*/ 333822 h 368638"/>
                  <a:gd name="connsiteX27" fmla="*/ 251004 w 420246"/>
                  <a:gd name="connsiteY27" fmla="*/ 326644 h 368638"/>
                  <a:gd name="connsiteX28" fmla="*/ 256488 w 420246"/>
                  <a:gd name="connsiteY28" fmla="*/ 317181 h 368638"/>
                  <a:gd name="connsiteX29" fmla="*/ 270118 w 420246"/>
                  <a:gd name="connsiteY29" fmla="*/ 295808 h 368638"/>
                  <a:gd name="connsiteX30" fmla="*/ 282807 w 420246"/>
                  <a:gd name="connsiteY30" fmla="*/ 287663 h 368638"/>
                  <a:gd name="connsiteX31" fmla="*/ 302486 w 420246"/>
                  <a:gd name="connsiteY31" fmla="*/ 280485 h 368638"/>
                  <a:gd name="connsiteX32" fmla="*/ 310631 w 420246"/>
                  <a:gd name="connsiteY32" fmla="*/ 280485 h 368638"/>
                  <a:gd name="connsiteX33" fmla="*/ 327084 w 420246"/>
                  <a:gd name="connsiteY33" fmla="*/ 265538 h 368638"/>
                  <a:gd name="connsiteX34" fmla="*/ 337112 w 420246"/>
                  <a:gd name="connsiteY34" fmla="*/ 250590 h 368638"/>
                  <a:gd name="connsiteX35" fmla="*/ 332945 w 420246"/>
                  <a:gd name="connsiteY35" fmla="*/ 246988 h 368638"/>
                  <a:gd name="connsiteX36" fmla="*/ 325579 w 420246"/>
                  <a:gd name="connsiteY36" fmla="*/ 249649 h 368638"/>
                  <a:gd name="connsiteX37" fmla="*/ 329181 w 420246"/>
                  <a:gd name="connsiteY37" fmla="*/ 236960 h 368638"/>
                  <a:gd name="connsiteX38" fmla="*/ 335983 w 420246"/>
                  <a:gd name="connsiteY38" fmla="*/ 220696 h 368638"/>
                  <a:gd name="connsiteX39" fmla="*/ 338617 w 420246"/>
                  <a:gd name="connsiteY39" fmla="*/ 209351 h 368638"/>
                  <a:gd name="connsiteX40" fmla="*/ 342784 w 420246"/>
                  <a:gd name="connsiteY40" fmla="*/ 197630 h 368638"/>
                  <a:gd name="connsiteX41" fmla="*/ 355473 w 420246"/>
                  <a:gd name="connsiteY41" fmla="*/ 167171 h 368638"/>
                  <a:gd name="connsiteX42" fmla="*/ 363243 w 420246"/>
                  <a:gd name="connsiteY42" fmla="*/ 154482 h 368638"/>
                  <a:gd name="connsiteX43" fmla="*/ 365877 w 420246"/>
                  <a:gd name="connsiteY43" fmla="*/ 141793 h 368638"/>
                  <a:gd name="connsiteX44" fmla="*/ 385556 w 420246"/>
                  <a:gd name="connsiteY44" fmla="*/ 122678 h 368638"/>
                  <a:gd name="connsiteX45" fmla="*/ 382330 w 420246"/>
                  <a:gd name="connsiteY45" fmla="*/ 109048 h 368638"/>
                  <a:gd name="connsiteX46" fmla="*/ 383271 w 420246"/>
                  <a:gd name="connsiteY46" fmla="*/ 101870 h 368638"/>
                  <a:gd name="connsiteX47" fmla="*/ 396901 w 420246"/>
                  <a:gd name="connsiteY47" fmla="*/ 96386 h 368638"/>
                  <a:gd name="connsiteX48" fmla="*/ 392358 w 420246"/>
                  <a:gd name="connsiteY48" fmla="*/ 111898 h 368638"/>
                  <a:gd name="connsiteX49" fmla="*/ 397277 w 420246"/>
                  <a:gd name="connsiteY49" fmla="*/ 119076 h 368638"/>
                  <a:gd name="connsiteX50" fmla="*/ 400880 w 420246"/>
                  <a:gd name="connsiteY50" fmla="*/ 112651 h 368638"/>
                  <a:gd name="connsiteX51" fmla="*/ 411848 w 420246"/>
                  <a:gd name="connsiteY51" fmla="*/ 98080 h 368638"/>
                  <a:gd name="connsiteX52" fmla="*/ 419618 w 420246"/>
                  <a:gd name="connsiteY52" fmla="*/ 87111 h 368638"/>
                  <a:gd name="connsiteX53" fmla="*/ 411472 w 420246"/>
                  <a:gd name="connsiteY53" fmla="*/ 49824 h 368638"/>
                  <a:gd name="connsiteX54" fmla="*/ 395584 w 420246"/>
                  <a:gd name="connsiteY54" fmla="*/ 24473 h 368638"/>
                  <a:gd name="connsiteX55" fmla="*/ 365125 w 420246"/>
                  <a:gd name="connsiteY55" fmla="*/ 12160 h 368638"/>
                  <a:gd name="connsiteX56" fmla="*/ 356038 w 420246"/>
                  <a:gd name="connsiteY56" fmla="*/ 2697 h 368638"/>
                  <a:gd name="connsiteX57" fmla="*/ 342408 w 420246"/>
                  <a:gd name="connsiteY57" fmla="*/ 23505 h 368638"/>
                  <a:gd name="connsiteX58" fmla="*/ 335606 w 420246"/>
                  <a:gd name="connsiteY58" fmla="*/ 31274 h 368638"/>
                  <a:gd name="connsiteX59" fmla="*/ 321035 w 420246"/>
                  <a:gd name="connsiteY59" fmla="*/ 16703 h 368638"/>
                  <a:gd name="connsiteX60" fmla="*/ 305524 w 420246"/>
                  <a:gd name="connsiteY60" fmla="*/ 13477 h 368638"/>
                  <a:gd name="connsiteX61" fmla="*/ 280361 w 420246"/>
                  <a:gd name="connsiteY61" fmla="*/ 13854 h 368638"/>
                  <a:gd name="connsiteX62" fmla="*/ 262940 w 420246"/>
                  <a:gd name="connsiteY62" fmla="*/ 16515 h 368638"/>
                  <a:gd name="connsiteX63" fmla="*/ 259714 w 420246"/>
                  <a:gd name="connsiteY63" fmla="*/ 25225 h 368638"/>
                  <a:gd name="connsiteX64" fmla="*/ 250627 w 420246"/>
                  <a:gd name="connsiteY64" fmla="*/ 34312 h 368638"/>
                  <a:gd name="connsiteX65" fmla="*/ 236056 w 420246"/>
                  <a:gd name="connsiteY65" fmla="*/ 36570 h 368638"/>
                  <a:gd name="connsiteX66" fmla="*/ 223179 w 420246"/>
                  <a:gd name="connsiteY66" fmla="*/ 33909 h 368638"/>
                  <a:gd name="connsiteX67" fmla="*/ 214469 w 420246"/>
                  <a:gd name="connsiteY67" fmla="*/ 38828 h 368638"/>
                  <a:gd name="connsiteX68" fmla="*/ 201780 w 420246"/>
                  <a:gd name="connsiteY68" fmla="*/ 31650 h 368638"/>
                  <a:gd name="connsiteX69" fmla="*/ 188150 w 420246"/>
                  <a:gd name="connsiteY69" fmla="*/ 26166 h 368638"/>
                  <a:gd name="connsiteX70" fmla="*/ 175461 w 420246"/>
                  <a:gd name="connsiteY70" fmla="*/ 28048 h 368638"/>
                  <a:gd name="connsiteX71" fmla="*/ 159008 w 420246"/>
                  <a:gd name="connsiteY71" fmla="*/ 49824 h 368638"/>
                  <a:gd name="connsiteX72" fmla="*/ 157126 w 420246"/>
                  <a:gd name="connsiteY72" fmla="*/ 60228 h 368638"/>
                  <a:gd name="connsiteX73" fmla="*/ 141614 w 420246"/>
                  <a:gd name="connsiteY73" fmla="*/ 59287 h 368638"/>
                  <a:gd name="connsiteX74" fmla="*/ 128925 w 420246"/>
                  <a:gd name="connsiteY74" fmla="*/ 50577 h 368638"/>
                  <a:gd name="connsiteX75" fmla="*/ 104327 w 420246"/>
                  <a:gd name="connsiteY75" fmla="*/ 57002 h 368638"/>
                  <a:gd name="connsiteX76" fmla="*/ 96558 w 420246"/>
                  <a:gd name="connsiteY76" fmla="*/ 72890 h 368638"/>
                  <a:gd name="connsiteX77" fmla="*/ 100725 w 420246"/>
                  <a:gd name="connsiteY77" fmla="*/ 78374 h 368638"/>
                  <a:gd name="connsiteX78" fmla="*/ 110752 w 420246"/>
                  <a:gd name="connsiteY78" fmla="*/ 76116 h 368638"/>
                  <a:gd name="connsiteX79" fmla="*/ 106209 w 420246"/>
                  <a:gd name="connsiteY79" fmla="*/ 85203 h 368638"/>
                  <a:gd name="connsiteX80" fmla="*/ 96558 w 420246"/>
                  <a:gd name="connsiteY80" fmla="*/ 92004 h 368638"/>
                  <a:gd name="connsiteX81" fmla="*/ 78384 w 420246"/>
                  <a:gd name="connsiteY81" fmla="*/ 101091 h 368638"/>
                  <a:gd name="connsiteX82" fmla="*/ 57281 w 420246"/>
                  <a:gd name="connsiteY82" fmla="*/ 116603 h 368638"/>
                  <a:gd name="connsiteX83" fmla="*/ 57281 w 420246"/>
                  <a:gd name="connsiteY83" fmla="*/ 116603 h 36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420246" h="368638">
                    <a:moveTo>
                      <a:pt x="57281" y="116603"/>
                    </a:moveTo>
                    <a:cubicBezTo>
                      <a:pt x="57281" y="116603"/>
                      <a:pt x="39484" y="135152"/>
                      <a:pt x="27574" y="141577"/>
                    </a:cubicBezTo>
                    <a:cubicBezTo>
                      <a:pt x="15638" y="148003"/>
                      <a:pt x="5637" y="152922"/>
                      <a:pt x="4670" y="158407"/>
                    </a:cubicBezTo>
                    <a:cubicBezTo>
                      <a:pt x="3729" y="163891"/>
                      <a:pt x="5046" y="167117"/>
                      <a:pt x="3729" y="171660"/>
                    </a:cubicBezTo>
                    <a:cubicBezTo>
                      <a:pt x="2411" y="176203"/>
                      <a:pt x="4105" y="177521"/>
                      <a:pt x="5611" y="181688"/>
                    </a:cubicBezTo>
                    <a:cubicBezTo>
                      <a:pt x="7116" y="185855"/>
                      <a:pt x="5611" y="192656"/>
                      <a:pt x="2976" y="197200"/>
                    </a:cubicBezTo>
                    <a:cubicBezTo>
                      <a:pt x="341" y="201743"/>
                      <a:pt x="-250" y="204969"/>
                      <a:pt x="1659" y="210453"/>
                    </a:cubicBezTo>
                    <a:cubicBezTo>
                      <a:pt x="3567" y="215937"/>
                      <a:pt x="3944" y="225965"/>
                      <a:pt x="2035" y="235804"/>
                    </a:cubicBezTo>
                    <a:cubicBezTo>
                      <a:pt x="153" y="245832"/>
                      <a:pt x="-2132" y="247526"/>
                      <a:pt x="3917" y="255860"/>
                    </a:cubicBezTo>
                    <a:cubicBezTo>
                      <a:pt x="9777" y="264005"/>
                      <a:pt x="15262" y="265887"/>
                      <a:pt x="14885" y="284437"/>
                    </a:cubicBezTo>
                    <a:cubicBezTo>
                      <a:pt x="14509" y="302986"/>
                      <a:pt x="11659" y="312073"/>
                      <a:pt x="18488" y="313578"/>
                    </a:cubicBezTo>
                    <a:cubicBezTo>
                      <a:pt x="25289" y="315084"/>
                      <a:pt x="50855" y="322289"/>
                      <a:pt x="56716" y="329090"/>
                    </a:cubicBezTo>
                    <a:cubicBezTo>
                      <a:pt x="62577" y="335892"/>
                      <a:pt x="65803" y="337801"/>
                      <a:pt x="73169" y="337236"/>
                    </a:cubicBezTo>
                    <a:cubicBezTo>
                      <a:pt x="80535" y="336860"/>
                      <a:pt x="85078" y="337612"/>
                      <a:pt x="89622" y="345946"/>
                    </a:cubicBezTo>
                    <a:cubicBezTo>
                      <a:pt x="94165" y="354092"/>
                      <a:pt x="96423" y="357668"/>
                      <a:pt x="101908" y="356350"/>
                    </a:cubicBezTo>
                    <a:cubicBezTo>
                      <a:pt x="107392" y="355033"/>
                      <a:pt x="135593" y="349549"/>
                      <a:pt x="142018" y="358608"/>
                    </a:cubicBezTo>
                    <a:cubicBezTo>
                      <a:pt x="148443" y="367695"/>
                      <a:pt x="148819" y="368636"/>
                      <a:pt x="156212" y="367319"/>
                    </a:cubicBezTo>
                    <a:cubicBezTo>
                      <a:pt x="163390" y="366001"/>
                      <a:pt x="166240" y="362776"/>
                      <a:pt x="168498" y="366378"/>
                    </a:cubicBezTo>
                    <a:cubicBezTo>
                      <a:pt x="170783" y="369980"/>
                      <a:pt x="173418" y="368636"/>
                      <a:pt x="178149" y="366754"/>
                    </a:cubicBezTo>
                    <a:cubicBezTo>
                      <a:pt x="182693" y="364872"/>
                      <a:pt x="184010" y="364093"/>
                      <a:pt x="189494" y="362587"/>
                    </a:cubicBezTo>
                    <a:cubicBezTo>
                      <a:pt x="194978" y="361270"/>
                      <a:pt x="193097" y="358044"/>
                      <a:pt x="193097" y="358044"/>
                    </a:cubicBezTo>
                    <a:cubicBezTo>
                      <a:pt x="193097" y="358044"/>
                      <a:pt x="190247" y="353501"/>
                      <a:pt x="194037" y="350275"/>
                    </a:cubicBezTo>
                    <a:cubicBezTo>
                      <a:pt x="197640" y="347049"/>
                      <a:pt x="199522" y="342129"/>
                      <a:pt x="200463" y="339306"/>
                    </a:cubicBezTo>
                    <a:cubicBezTo>
                      <a:pt x="201403" y="336645"/>
                      <a:pt x="201780" y="335139"/>
                      <a:pt x="208608" y="334763"/>
                    </a:cubicBezTo>
                    <a:cubicBezTo>
                      <a:pt x="215410" y="334386"/>
                      <a:pt x="219577" y="337021"/>
                      <a:pt x="227346" y="329279"/>
                    </a:cubicBezTo>
                    <a:cubicBezTo>
                      <a:pt x="235116" y="321509"/>
                      <a:pt x="236997" y="321509"/>
                      <a:pt x="236997" y="327397"/>
                    </a:cubicBezTo>
                    <a:cubicBezTo>
                      <a:pt x="236997" y="333257"/>
                      <a:pt x="237374" y="337801"/>
                      <a:pt x="240600" y="333822"/>
                    </a:cubicBezTo>
                    <a:cubicBezTo>
                      <a:pt x="243826" y="329843"/>
                      <a:pt x="245520" y="327961"/>
                      <a:pt x="251004" y="326644"/>
                    </a:cubicBezTo>
                    <a:cubicBezTo>
                      <a:pt x="256488" y="325327"/>
                      <a:pt x="256112" y="320783"/>
                      <a:pt x="256488" y="317181"/>
                    </a:cubicBezTo>
                    <a:cubicBezTo>
                      <a:pt x="256864" y="313578"/>
                      <a:pt x="262913" y="297690"/>
                      <a:pt x="270118" y="295808"/>
                    </a:cubicBezTo>
                    <a:cubicBezTo>
                      <a:pt x="277484" y="293927"/>
                      <a:pt x="278264" y="293550"/>
                      <a:pt x="282807" y="287663"/>
                    </a:cubicBezTo>
                    <a:cubicBezTo>
                      <a:pt x="284904" y="284813"/>
                      <a:pt x="301169" y="270619"/>
                      <a:pt x="302486" y="280485"/>
                    </a:cubicBezTo>
                    <a:cubicBezTo>
                      <a:pt x="302862" y="284087"/>
                      <a:pt x="307029" y="284087"/>
                      <a:pt x="310631" y="280485"/>
                    </a:cubicBezTo>
                    <a:cubicBezTo>
                      <a:pt x="314234" y="276883"/>
                      <a:pt x="320659" y="270081"/>
                      <a:pt x="327084" y="265538"/>
                    </a:cubicBezTo>
                    <a:cubicBezTo>
                      <a:pt x="333509" y="260994"/>
                      <a:pt x="335795" y="258360"/>
                      <a:pt x="337112" y="250590"/>
                    </a:cubicBezTo>
                    <a:cubicBezTo>
                      <a:pt x="338429" y="242821"/>
                      <a:pt x="334827" y="242445"/>
                      <a:pt x="332945" y="246988"/>
                    </a:cubicBezTo>
                    <a:cubicBezTo>
                      <a:pt x="331063" y="251531"/>
                      <a:pt x="327084" y="254166"/>
                      <a:pt x="325579" y="249649"/>
                    </a:cubicBezTo>
                    <a:cubicBezTo>
                      <a:pt x="324261" y="245106"/>
                      <a:pt x="325955" y="240939"/>
                      <a:pt x="329181" y="236960"/>
                    </a:cubicBezTo>
                    <a:cubicBezTo>
                      <a:pt x="332407" y="232793"/>
                      <a:pt x="335983" y="225616"/>
                      <a:pt x="335983" y="220696"/>
                    </a:cubicBezTo>
                    <a:cubicBezTo>
                      <a:pt x="335983" y="215776"/>
                      <a:pt x="335983" y="213894"/>
                      <a:pt x="338617" y="209351"/>
                    </a:cubicBezTo>
                    <a:cubicBezTo>
                      <a:pt x="341252" y="204808"/>
                      <a:pt x="342784" y="204808"/>
                      <a:pt x="342784" y="197630"/>
                    </a:cubicBezTo>
                    <a:cubicBezTo>
                      <a:pt x="342784" y="190452"/>
                      <a:pt x="350930" y="171338"/>
                      <a:pt x="355473" y="167171"/>
                    </a:cubicBezTo>
                    <a:cubicBezTo>
                      <a:pt x="360017" y="163004"/>
                      <a:pt x="363619" y="157708"/>
                      <a:pt x="363243" y="154482"/>
                    </a:cubicBezTo>
                    <a:cubicBezTo>
                      <a:pt x="362866" y="151255"/>
                      <a:pt x="360017" y="144454"/>
                      <a:pt x="365877" y="141793"/>
                    </a:cubicBezTo>
                    <a:cubicBezTo>
                      <a:pt x="371738" y="139131"/>
                      <a:pt x="384992" y="129103"/>
                      <a:pt x="385556" y="122678"/>
                    </a:cubicBezTo>
                    <a:cubicBezTo>
                      <a:pt x="385932" y="116253"/>
                      <a:pt x="383674" y="112274"/>
                      <a:pt x="382330" y="109048"/>
                    </a:cubicBezTo>
                    <a:cubicBezTo>
                      <a:pt x="381013" y="105822"/>
                      <a:pt x="377787" y="104129"/>
                      <a:pt x="383271" y="101870"/>
                    </a:cubicBezTo>
                    <a:cubicBezTo>
                      <a:pt x="388755" y="99612"/>
                      <a:pt x="399159" y="91466"/>
                      <a:pt x="396901" y="96386"/>
                    </a:cubicBezTo>
                    <a:cubicBezTo>
                      <a:pt x="394616" y="101306"/>
                      <a:pt x="390476" y="107731"/>
                      <a:pt x="392358" y="111898"/>
                    </a:cubicBezTo>
                    <a:cubicBezTo>
                      <a:pt x="394239" y="116065"/>
                      <a:pt x="394239" y="119076"/>
                      <a:pt x="397277" y="119076"/>
                    </a:cubicBezTo>
                    <a:cubicBezTo>
                      <a:pt x="400315" y="119076"/>
                      <a:pt x="400127" y="117194"/>
                      <a:pt x="400880" y="112651"/>
                    </a:cubicBezTo>
                    <a:cubicBezTo>
                      <a:pt x="401821" y="108107"/>
                      <a:pt x="407681" y="102247"/>
                      <a:pt x="411848" y="98080"/>
                    </a:cubicBezTo>
                    <a:cubicBezTo>
                      <a:pt x="416015" y="93913"/>
                      <a:pt x="422252" y="92596"/>
                      <a:pt x="419618" y="87111"/>
                    </a:cubicBezTo>
                    <a:cubicBezTo>
                      <a:pt x="416956" y="81627"/>
                      <a:pt x="412816" y="60819"/>
                      <a:pt x="411472" y="49824"/>
                    </a:cubicBezTo>
                    <a:cubicBezTo>
                      <a:pt x="410155" y="38855"/>
                      <a:pt x="402385" y="25225"/>
                      <a:pt x="395584" y="24473"/>
                    </a:cubicBezTo>
                    <a:cubicBezTo>
                      <a:pt x="388782" y="23532"/>
                      <a:pt x="366818" y="23155"/>
                      <a:pt x="365125" y="12160"/>
                    </a:cubicBezTo>
                    <a:cubicBezTo>
                      <a:pt x="363243" y="1191"/>
                      <a:pt x="363243" y="-3352"/>
                      <a:pt x="356038" y="2697"/>
                    </a:cubicBezTo>
                    <a:cubicBezTo>
                      <a:pt x="348672" y="8558"/>
                      <a:pt x="341843" y="15009"/>
                      <a:pt x="342408" y="23505"/>
                    </a:cubicBezTo>
                    <a:cubicBezTo>
                      <a:pt x="342784" y="32215"/>
                      <a:pt x="338806" y="35817"/>
                      <a:pt x="335606" y="31274"/>
                    </a:cubicBezTo>
                    <a:cubicBezTo>
                      <a:pt x="332380" y="26731"/>
                      <a:pt x="326896" y="19553"/>
                      <a:pt x="321035" y="16703"/>
                    </a:cubicBezTo>
                    <a:cubicBezTo>
                      <a:pt x="315175" y="14042"/>
                      <a:pt x="311384" y="10278"/>
                      <a:pt x="305524" y="13477"/>
                    </a:cubicBezTo>
                    <a:cubicBezTo>
                      <a:pt x="299663" y="16703"/>
                      <a:pt x="290388" y="16139"/>
                      <a:pt x="280361" y="13854"/>
                    </a:cubicBezTo>
                    <a:cubicBezTo>
                      <a:pt x="270333" y="11595"/>
                      <a:pt x="266166" y="12913"/>
                      <a:pt x="262940" y="16515"/>
                    </a:cubicBezTo>
                    <a:cubicBezTo>
                      <a:pt x="259714" y="20117"/>
                      <a:pt x="259714" y="22376"/>
                      <a:pt x="259714" y="25225"/>
                    </a:cubicBezTo>
                    <a:cubicBezTo>
                      <a:pt x="259714" y="27887"/>
                      <a:pt x="254794" y="31650"/>
                      <a:pt x="250627" y="34312"/>
                    </a:cubicBezTo>
                    <a:cubicBezTo>
                      <a:pt x="246460" y="36973"/>
                      <a:pt x="240223" y="39796"/>
                      <a:pt x="236056" y="36570"/>
                    </a:cubicBezTo>
                    <a:cubicBezTo>
                      <a:pt x="231890" y="33344"/>
                      <a:pt x="226405" y="30145"/>
                      <a:pt x="223179" y="33909"/>
                    </a:cubicBezTo>
                    <a:cubicBezTo>
                      <a:pt x="219953" y="37511"/>
                      <a:pt x="218636" y="43372"/>
                      <a:pt x="214469" y="38828"/>
                    </a:cubicBezTo>
                    <a:cubicBezTo>
                      <a:pt x="210302" y="34285"/>
                      <a:pt x="207667" y="32403"/>
                      <a:pt x="201780" y="31650"/>
                    </a:cubicBezTo>
                    <a:cubicBezTo>
                      <a:pt x="195919" y="30710"/>
                      <a:pt x="191376" y="28989"/>
                      <a:pt x="188150" y="26166"/>
                    </a:cubicBezTo>
                    <a:cubicBezTo>
                      <a:pt x="184924" y="23505"/>
                      <a:pt x="183042" y="22940"/>
                      <a:pt x="175461" y="28048"/>
                    </a:cubicBezTo>
                    <a:cubicBezTo>
                      <a:pt x="167692" y="32968"/>
                      <a:pt x="157664" y="43936"/>
                      <a:pt x="159008" y="49824"/>
                    </a:cubicBezTo>
                    <a:cubicBezTo>
                      <a:pt x="160325" y="55684"/>
                      <a:pt x="162234" y="58910"/>
                      <a:pt x="157126" y="60228"/>
                    </a:cubicBezTo>
                    <a:cubicBezTo>
                      <a:pt x="152207" y="61545"/>
                      <a:pt x="142932" y="63454"/>
                      <a:pt x="141614" y="59287"/>
                    </a:cubicBezTo>
                    <a:cubicBezTo>
                      <a:pt x="140297" y="55120"/>
                      <a:pt x="138012" y="51141"/>
                      <a:pt x="128925" y="50577"/>
                    </a:cubicBezTo>
                    <a:cubicBezTo>
                      <a:pt x="119839" y="50200"/>
                      <a:pt x="106988" y="51517"/>
                      <a:pt x="104327" y="57002"/>
                    </a:cubicBezTo>
                    <a:cubicBezTo>
                      <a:pt x="101665" y="62486"/>
                      <a:pt x="98843" y="67406"/>
                      <a:pt x="96558" y="72890"/>
                    </a:cubicBezTo>
                    <a:cubicBezTo>
                      <a:pt x="94273" y="78374"/>
                      <a:pt x="95240" y="81600"/>
                      <a:pt x="100725" y="78374"/>
                    </a:cubicBezTo>
                    <a:cubicBezTo>
                      <a:pt x="106209" y="75148"/>
                      <a:pt x="109811" y="73454"/>
                      <a:pt x="110752" y="76116"/>
                    </a:cubicBezTo>
                    <a:cubicBezTo>
                      <a:pt x="111693" y="78777"/>
                      <a:pt x="111129" y="82917"/>
                      <a:pt x="106209" y="85203"/>
                    </a:cubicBezTo>
                    <a:cubicBezTo>
                      <a:pt x="101289" y="87461"/>
                      <a:pt x="99784" y="87084"/>
                      <a:pt x="96558" y="92004"/>
                    </a:cubicBezTo>
                    <a:cubicBezTo>
                      <a:pt x="93332" y="96924"/>
                      <a:pt x="85213" y="99773"/>
                      <a:pt x="78384" y="101091"/>
                    </a:cubicBezTo>
                    <a:cubicBezTo>
                      <a:pt x="65615" y="103349"/>
                      <a:pt x="65211" y="111118"/>
                      <a:pt x="57281" y="116603"/>
                    </a:cubicBezTo>
                    <a:lnTo>
                      <a:pt x="57281" y="116603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175" cap="flat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35DFEB50-7674-4FD4-B2E0-637AC3BBFDD7}"/>
                  </a:ext>
                </a:extLst>
              </p:cNvPr>
              <p:cNvSpPr/>
              <p:nvPr/>
            </p:nvSpPr>
            <p:spPr>
              <a:xfrm>
                <a:off x="731552" y="-5703160"/>
                <a:ext cx="1100028" cy="461031"/>
              </a:xfrm>
              <a:custGeom>
                <a:avLst/>
                <a:gdLst>
                  <a:gd name="connsiteX0" fmla="*/ 1098785 w 1100022"/>
                  <a:gd name="connsiteY0" fmla="*/ 8146 h 461031"/>
                  <a:gd name="connsiteX1" fmla="*/ 1086688 w 1100022"/>
                  <a:gd name="connsiteY1" fmla="*/ 16480 h 461031"/>
                  <a:gd name="connsiteX2" fmla="*/ 1077413 w 1100022"/>
                  <a:gd name="connsiteY2" fmla="*/ 30674 h 461031"/>
                  <a:gd name="connsiteX3" fmla="*/ 1065504 w 1100022"/>
                  <a:gd name="connsiteY3" fmla="*/ 46939 h 461031"/>
                  <a:gd name="connsiteX4" fmla="*/ 1046954 w 1100022"/>
                  <a:gd name="connsiteY4" fmla="*/ 63203 h 461031"/>
                  <a:gd name="connsiteX5" fmla="*/ 1027275 w 1100022"/>
                  <a:gd name="connsiteY5" fmla="*/ 98958 h 461031"/>
                  <a:gd name="connsiteX6" fmla="*/ 1030501 w 1100022"/>
                  <a:gd name="connsiteY6" fmla="*/ 141918 h 461031"/>
                  <a:gd name="connsiteX7" fmla="*/ 1014237 w 1100022"/>
                  <a:gd name="connsiteY7" fmla="*/ 190739 h 461031"/>
                  <a:gd name="connsiteX8" fmla="*/ 987568 w 1100022"/>
                  <a:gd name="connsiteY8" fmla="*/ 209665 h 461031"/>
                  <a:gd name="connsiteX9" fmla="*/ 973374 w 1100022"/>
                  <a:gd name="connsiteY9" fmla="*/ 223295 h 461031"/>
                  <a:gd name="connsiteX10" fmla="*/ 958615 w 1100022"/>
                  <a:gd name="connsiteY10" fmla="*/ 238430 h 461031"/>
                  <a:gd name="connsiteX11" fmla="*/ 910735 w 1100022"/>
                  <a:gd name="connsiteY11" fmla="*/ 262276 h 461031"/>
                  <a:gd name="connsiteX12" fmla="*/ 913961 w 1100022"/>
                  <a:gd name="connsiteY12" fmla="*/ 290477 h 461031"/>
                  <a:gd name="connsiteX13" fmla="*/ 904122 w 1100022"/>
                  <a:gd name="connsiteY13" fmla="*/ 313382 h 461031"/>
                  <a:gd name="connsiteX14" fmla="*/ 863258 w 1100022"/>
                  <a:gd name="connsiteY14" fmla="*/ 318301 h 461031"/>
                  <a:gd name="connsiteX15" fmla="*/ 845838 w 1100022"/>
                  <a:gd name="connsiteY15" fmla="*/ 318866 h 461031"/>
                  <a:gd name="connsiteX16" fmla="*/ 851322 w 1100022"/>
                  <a:gd name="connsiteY16" fmla="*/ 351422 h 461031"/>
                  <a:gd name="connsiteX17" fmla="*/ 828417 w 1100022"/>
                  <a:gd name="connsiteY17" fmla="*/ 367122 h 461031"/>
                  <a:gd name="connsiteX18" fmla="*/ 804384 w 1100022"/>
                  <a:gd name="connsiteY18" fmla="*/ 371477 h 461031"/>
                  <a:gd name="connsiteX19" fmla="*/ 787554 w 1100022"/>
                  <a:gd name="connsiteY19" fmla="*/ 376961 h 461031"/>
                  <a:gd name="connsiteX20" fmla="*/ 767499 w 1100022"/>
                  <a:gd name="connsiteY20" fmla="*/ 401936 h 461031"/>
                  <a:gd name="connsiteX21" fmla="*/ 746315 w 1100022"/>
                  <a:gd name="connsiteY21" fmla="*/ 412152 h 461031"/>
                  <a:gd name="connsiteX22" fmla="*/ 745186 w 1100022"/>
                  <a:gd name="connsiteY22" fmla="*/ 435998 h 461031"/>
                  <a:gd name="connsiteX23" fmla="*/ 727389 w 1100022"/>
                  <a:gd name="connsiteY23" fmla="*/ 435998 h 461031"/>
                  <a:gd name="connsiteX24" fmla="*/ 721152 w 1100022"/>
                  <a:gd name="connsiteY24" fmla="*/ 419357 h 461031"/>
                  <a:gd name="connsiteX25" fmla="*/ 711501 w 1100022"/>
                  <a:gd name="connsiteY25" fmla="*/ 411023 h 461031"/>
                  <a:gd name="connsiteX26" fmla="*/ 709404 w 1100022"/>
                  <a:gd name="connsiteY26" fmla="*/ 396452 h 461031"/>
                  <a:gd name="connsiteX27" fmla="*/ 693516 w 1100022"/>
                  <a:gd name="connsiteY27" fmla="*/ 411023 h 461031"/>
                  <a:gd name="connsiteX28" fmla="*/ 700532 w 1100022"/>
                  <a:gd name="connsiteY28" fmla="*/ 438847 h 461031"/>
                  <a:gd name="connsiteX29" fmla="*/ 661739 w 1100022"/>
                  <a:gd name="connsiteY29" fmla="*/ 448499 h 461031"/>
                  <a:gd name="connsiteX30" fmla="*/ 652088 w 1100022"/>
                  <a:gd name="connsiteY30" fmla="*/ 453418 h 461031"/>
                  <a:gd name="connsiteX31" fmla="*/ 627113 w 1100022"/>
                  <a:gd name="connsiteY31" fmla="*/ 459655 h 461031"/>
                  <a:gd name="connsiteX32" fmla="*/ 621629 w 1100022"/>
                  <a:gd name="connsiteY32" fmla="*/ 440918 h 461031"/>
                  <a:gd name="connsiteX33" fmla="*/ 626549 w 1100022"/>
                  <a:gd name="connsiteY33" fmla="*/ 425594 h 461031"/>
                  <a:gd name="connsiteX34" fmla="*/ 605176 w 1100022"/>
                  <a:gd name="connsiteY34" fmla="*/ 420674 h 461031"/>
                  <a:gd name="connsiteX35" fmla="*/ 587971 w 1100022"/>
                  <a:gd name="connsiteY35" fmla="*/ 404786 h 461031"/>
                  <a:gd name="connsiteX36" fmla="*/ 579637 w 1100022"/>
                  <a:gd name="connsiteY36" fmla="*/ 389462 h 461031"/>
                  <a:gd name="connsiteX37" fmla="*/ 580390 w 1100022"/>
                  <a:gd name="connsiteY37" fmla="*/ 416534 h 461031"/>
                  <a:gd name="connsiteX38" fmla="*/ 562969 w 1100022"/>
                  <a:gd name="connsiteY38" fmla="*/ 416534 h 461031"/>
                  <a:gd name="connsiteX39" fmla="*/ 552565 w 1100022"/>
                  <a:gd name="connsiteY39" fmla="*/ 397044 h 461031"/>
                  <a:gd name="connsiteX40" fmla="*/ 535924 w 1100022"/>
                  <a:gd name="connsiteY40" fmla="*/ 382473 h 461031"/>
                  <a:gd name="connsiteX41" fmla="*/ 524956 w 1100022"/>
                  <a:gd name="connsiteY41" fmla="*/ 365832 h 461031"/>
                  <a:gd name="connsiteX42" fmla="*/ 523638 w 1100022"/>
                  <a:gd name="connsiteY42" fmla="*/ 393656 h 461031"/>
                  <a:gd name="connsiteX43" fmla="*/ 525735 w 1100022"/>
                  <a:gd name="connsiteY43" fmla="*/ 418067 h 461031"/>
                  <a:gd name="connsiteX44" fmla="*/ 507750 w 1100022"/>
                  <a:gd name="connsiteY44" fmla="*/ 418819 h 461031"/>
                  <a:gd name="connsiteX45" fmla="*/ 496782 w 1100022"/>
                  <a:gd name="connsiteY45" fmla="*/ 405566 h 461031"/>
                  <a:gd name="connsiteX46" fmla="*/ 489765 w 1100022"/>
                  <a:gd name="connsiteY46" fmla="*/ 416722 h 461031"/>
                  <a:gd name="connsiteX47" fmla="*/ 475194 w 1100022"/>
                  <a:gd name="connsiteY47" fmla="*/ 432046 h 461031"/>
                  <a:gd name="connsiteX48" fmla="*/ 466860 w 1100022"/>
                  <a:gd name="connsiteY48" fmla="*/ 426562 h 461031"/>
                  <a:gd name="connsiteX49" fmla="*/ 466107 w 1100022"/>
                  <a:gd name="connsiteY49" fmla="*/ 414840 h 461031"/>
                  <a:gd name="connsiteX50" fmla="*/ 451537 w 1100022"/>
                  <a:gd name="connsiteY50" fmla="*/ 425997 h 461031"/>
                  <a:gd name="connsiteX51" fmla="*/ 435648 w 1100022"/>
                  <a:gd name="connsiteY51" fmla="*/ 430917 h 461031"/>
                  <a:gd name="connsiteX52" fmla="*/ 415593 w 1100022"/>
                  <a:gd name="connsiteY52" fmla="*/ 422583 h 461031"/>
                  <a:gd name="connsiteX53" fmla="*/ 244533 w 1100022"/>
                  <a:gd name="connsiteY53" fmla="*/ 383602 h 461031"/>
                  <a:gd name="connsiteX54" fmla="*/ 173560 w 1100022"/>
                  <a:gd name="connsiteY54" fmla="*/ 317737 h 461031"/>
                  <a:gd name="connsiteX55" fmla="*/ 165038 w 1100022"/>
                  <a:gd name="connsiteY55" fmla="*/ 212891 h 461031"/>
                  <a:gd name="connsiteX56" fmla="*/ 104281 w 1100022"/>
                  <a:gd name="connsiteY56" fmla="*/ 185819 h 461031"/>
                  <a:gd name="connsiteX57" fmla="*/ 0 w 1100022"/>
                  <a:gd name="connsiteY57" fmla="*/ 182217 h 461031"/>
                  <a:gd name="connsiteX58" fmla="*/ 1129 w 1100022"/>
                  <a:gd name="connsiteY58" fmla="*/ 1317 h 461031"/>
                  <a:gd name="connsiteX59" fmla="*/ 1100022 w 1100022"/>
                  <a:gd name="connsiteY59" fmla="*/ 0 h 461031"/>
                  <a:gd name="connsiteX60" fmla="*/ 1098785 w 1100022"/>
                  <a:gd name="connsiteY60" fmla="*/ 8146 h 461031"/>
                  <a:gd name="connsiteX61" fmla="*/ 1098785 w 1100022"/>
                  <a:gd name="connsiteY61" fmla="*/ 8146 h 461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100022" h="461031">
                    <a:moveTo>
                      <a:pt x="1098785" y="8146"/>
                    </a:moveTo>
                    <a:cubicBezTo>
                      <a:pt x="1096151" y="12501"/>
                      <a:pt x="1091769" y="15324"/>
                      <a:pt x="1086688" y="16480"/>
                    </a:cubicBezTo>
                    <a:cubicBezTo>
                      <a:pt x="1078542" y="18173"/>
                      <a:pt x="1079134" y="23469"/>
                      <a:pt x="1077413" y="30674"/>
                    </a:cubicBezTo>
                    <a:cubicBezTo>
                      <a:pt x="1075719" y="37664"/>
                      <a:pt x="1072493" y="43740"/>
                      <a:pt x="1065504" y="46939"/>
                    </a:cubicBezTo>
                    <a:cubicBezTo>
                      <a:pt x="1058487" y="50165"/>
                      <a:pt x="1049239" y="53364"/>
                      <a:pt x="1046954" y="63203"/>
                    </a:cubicBezTo>
                    <a:cubicBezTo>
                      <a:pt x="1044669" y="73043"/>
                      <a:pt x="1033889" y="87049"/>
                      <a:pt x="1027275" y="98958"/>
                    </a:cubicBezTo>
                    <a:cubicBezTo>
                      <a:pt x="1020662" y="110868"/>
                      <a:pt x="1028404" y="120734"/>
                      <a:pt x="1030501" y="141918"/>
                    </a:cubicBezTo>
                    <a:cubicBezTo>
                      <a:pt x="1032786" y="163103"/>
                      <a:pt x="1022355" y="178829"/>
                      <a:pt x="1014237" y="190739"/>
                    </a:cubicBezTo>
                    <a:cubicBezTo>
                      <a:pt x="1006091" y="202648"/>
                      <a:pt x="1004962" y="209289"/>
                      <a:pt x="987568" y="209665"/>
                    </a:cubicBezTo>
                    <a:cubicBezTo>
                      <a:pt x="970148" y="210041"/>
                      <a:pt x="975067" y="214585"/>
                      <a:pt x="973374" y="223295"/>
                    </a:cubicBezTo>
                    <a:cubicBezTo>
                      <a:pt x="971680" y="232005"/>
                      <a:pt x="969583" y="235204"/>
                      <a:pt x="958615" y="238430"/>
                    </a:cubicBezTo>
                    <a:cubicBezTo>
                      <a:pt x="947834" y="241657"/>
                      <a:pt x="922671" y="254130"/>
                      <a:pt x="910735" y="262276"/>
                    </a:cubicBezTo>
                    <a:cubicBezTo>
                      <a:pt x="898825" y="270422"/>
                      <a:pt x="909041" y="284052"/>
                      <a:pt x="913961" y="290477"/>
                    </a:cubicBezTo>
                    <a:cubicBezTo>
                      <a:pt x="918881" y="296902"/>
                      <a:pt x="913396" y="305612"/>
                      <a:pt x="904122" y="313382"/>
                    </a:cubicBezTo>
                    <a:cubicBezTo>
                      <a:pt x="894847" y="320963"/>
                      <a:pt x="877453" y="322657"/>
                      <a:pt x="863258" y="318301"/>
                    </a:cubicBezTo>
                    <a:cubicBezTo>
                      <a:pt x="849064" y="313946"/>
                      <a:pt x="848499" y="315076"/>
                      <a:pt x="845838" y="318866"/>
                    </a:cubicBezTo>
                    <a:cubicBezTo>
                      <a:pt x="843203" y="322657"/>
                      <a:pt x="848472" y="339486"/>
                      <a:pt x="851322" y="351422"/>
                    </a:cubicBezTo>
                    <a:cubicBezTo>
                      <a:pt x="854172" y="363331"/>
                      <a:pt x="846967" y="367687"/>
                      <a:pt x="828417" y="367122"/>
                    </a:cubicBezTo>
                    <a:cubicBezTo>
                      <a:pt x="809868" y="366557"/>
                      <a:pt x="807798" y="367122"/>
                      <a:pt x="804384" y="371477"/>
                    </a:cubicBezTo>
                    <a:cubicBezTo>
                      <a:pt x="801157" y="375832"/>
                      <a:pt x="795673" y="376961"/>
                      <a:pt x="787554" y="376961"/>
                    </a:cubicBezTo>
                    <a:cubicBezTo>
                      <a:pt x="779435" y="376961"/>
                      <a:pt x="771854" y="390027"/>
                      <a:pt x="767499" y="401936"/>
                    </a:cubicBezTo>
                    <a:cubicBezTo>
                      <a:pt x="763144" y="413846"/>
                      <a:pt x="761450" y="412717"/>
                      <a:pt x="746315" y="412152"/>
                    </a:cubicBezTo>
                    <a:cubicBezTo>
                      <a:pt x="731179" y="411587"/>
                      <a:pt x="745186" y="435998"/>
                      <a:pt x="745186" y="435998"/>
                    </a:cubicBezTo>
                    <a:cubicBezTo>
                      <a:pt x="745186" y="435998"/>
                      <a:pt x="732309" y="450004"/>
                      <a:pt x="727389" y="435998"/>
                    </a:cubicBezTo>
                    <a:cubicBezTo>
                      <a:pt x="722469" y="422180"/>
                      <a:pt x="728706" y="418577"/>
                      <a:pt x="721152" y="419357"/>
                    </a:cubicBezTo>
                    <a:cubicBezTo>
                      <a:pt x="713598" y="420110"/>
                      <a:pt x="714135" y="418040"/>
                      <a:pt x="711501" y="411023"/>
                    </a:cubicBezTo>
                    <a:cubicBezTo>
                      <a:pt x="708866" y="404033"/>
                      <a:pt x="719835" y="393038"/>
                      <a:pt x="709404" y="396452"/>
                    </a:cubicBezTo>
                    <a:cubicBezTo>
                      <a:pt x="699000" y="399866"/>
                      <a:pt x="687252" y="408953"/>
                      <a:pt x="693516" y="411023"/>
                    </a:cubicBezTo>
                    <a:cubicBezTo>
                      <a:pt x="699753" y="413093"/>
                      <a:pt x="719808" y="429761"/>
                      <a:pt x="700532" y="438847"/>
                    </a:cubicBezTo>
                    <a:cubicBezTo>
                      <a:pt x="681042" y="447934"/>
                      <a:pt x="667223" y="452101"/>
                      <a:pt x="661739" y="448499"/>
                    </a:cubicBezTo>
                    <a:cubicBezTo>
                      <a:pt x="656255" y="445084"/>
                      <a:pt x="654723" y="449251"/>
                      <a:pt x="652088" y="453418"/>
                    </a:cubicBezTo>
                    <a:cubicBezTo>
                      <a:pt x="649238" y="457585"/>
                      <a:pt x="636200" y="463822"/>
                      <a:pt x="627113" y="459655"/>
                    </a:cubicBezTo>
                    <a:cubicBezTo>
                      <a:pt x="618027" y="455488"/>
                      <a:pt x="615365" y="447746"/>
                      <a:pt x="621629" y="440918"/>
                    </a:cubicBezTo>
                    <a:cubicBezTo>
                      <a:pt x="627866" y="433928"/>
                      <a:pt x="638270" y="427099"/>
                      <a:pt x="626549" y="425594"/>
                    </a:cubicBezTo>
                    <a:cubicBezTo>
                      <a:pt x="614827" y="424088"/>
                      <a:pt x="615392" y="420674"/>
                      <a:pt x="605176" y="420674"/>
                    </a:cubicBezTo>
                    <a:cubicBezTo>
                      <a:pt x="594960" y="420674"/>
                      <a:pt x="587971" y="411587"/>
                      <a:pt x="587971" y="404786"/>
                    </a:cubicBezTo>
                    <a:cubicBezTo>
                      <a:pt x="587971" y="397984"/>
                      <a:pt x="580416" y="381128"/>
                      <a:pt x="579637" y="389462"/>
                    </a:cubicBezTo>
                    <a:cubicBezTo>
                      <a:pt x="578884" y="397796"/>
                      <a:pt x="584556" y="413120"/>
                      <a:pt x="580390" y="416534"/>
                    </a:cubicBezTo>
                    <a:cubicBezTo>
                      <a:pt x="576222" y="419948"/>
                      <a:pt x="566571" y="424868"/>
                      <a:pt x="562969" y="416534"/>
                    </a:cubicBezTo>
                    <a:cubicBezTo>
                      <a:pt x="559555" y="408200"/>
                      <a:pt x="561652" y="397044"/>
                      <a:pt x="552565" y="397044"/>
                    </a:cubicBezTo>
                    <a:cubicBezTo>
                      <a:pt x="543478" y="397044"/>
                      <a:pt x="535144" y="391559"/>
                      <a:pt x="535924" y="382473"/>
                    </a:cubicBezTo>
                    <a:cubicBezTo>
                      <a:pt x="536677" y="373386"/>
                      <a:pt x="528907" y="357498"/>
                      <a:pt x="524956" y="365832"/>
                    </a:cubicBezTo>
                    <a:cubicBezTo>
                      <a:pt x="520977" y="374166"/>
                      <a:pt x="520789" y="384570"/>
                      <a:pt x="523638" y="393656"/>
                    </a:cubicBezTo>
                    <a:cubicBezTo>
                      <a:pt x="526488" y="402743"/>
                      <a:pt x="529123" y="413899"/>
                      <a:pt x="525735" y="418067"/>
                    </a:cubicBezTo>
                    <a:cubicBezTo>
                      <a:pt x="522321" y="422233"/>
                      <a:pt x="510600" y="429788"/>
                      <a:pt x="507750" y="418819"/>
                    </a:cubicBezTo>
                    <a:cubicBezTo>
                      <a:pt x="504900" y="407663"/>
                      <a:pt x="502830" y="404248"/>
                      <a:pt x="496782" y="405566"/>
                    </a:cubicBezTo>
                    <a:cubicBezTo>
                      <a:pt x="490545" y="406883"/>
                      <a:pt x="489765" y="407636"/>
                      <a:pt x="489765" y="416722"/>
                    </a:cubicBezTo>
                    <a:cubicBezTo>
                      <a:pt x="489765" y="425809"/>
                      <a:pt x="479361" y="429223"/>
                      <a:pt x="475194" y="432046"/>
                    </a:cubicBezTo>
                    <a:cubicBezTo>
                      <a:pt x="471027" y="434869"/>
                      <a:pt x="462693" y="436213"/>
                      <a:pt x="466860" y="426562"/>
                    </a:cubicBezTo>
                    <a:cubicBezTo>
                      <a:pt x="471027" y="416911"/>
                      <a:pt x="475194" y="414061"/>
                      <a:pt x="466107" y="414840"/>
                    </a:cubicBezTo>
                    <a:cubicBezTo>
                      <a:pt x="457021" y="415620"/>
                      <a:pt x="458553" y="423174"/>
                      <a:pt x="451537" y="425997"/>
                    </a:cubicBezTo>
                    <a:cubicBezTo>
                      <a:pt x="444520" y="428820"/>
                      <a:pt x="444520" y="430164"/>
                      <a:pt x="435648" y="430917"/>
                    </a:cubicBezTo>
                    <a:cubicBezTo>
                      <a:pt x="426562" y="431670"/>
                      <a:pt x="425244" y="422583"/>
                      <a:pt x="415593" y="422583"/>
                    </a:cubicBezTo>
                    <a:cubicBezTo>
                      <a:pt x="405942" y="422583"/>
                      <a:pt x="285020" y="398737"/>
                      <a:pt x="244533" y="383602"/>
                    </a:cubicBezTo>
                    <a:cubicBezTo>
                      <a:pt x="204046" y="368466"/>
                      <a:pt x="188723" y="341395"/>
                      <a:pt x="173560" y="317737"/>
                    </a:cubicBezTo>
                    <a:cubicBezTo>
                      <a:pt x="158398" y="294079"/>
                      <a:pt x="190390" y="229935"/>
                      <a:pt x="165038" y="212891"/>
                    </a:cubicBezTo>
                    <a:cubicBezTo>
                      <a:pt x="139687" y="196062"/>
                      <a:pt x="134579" y="187540"/>
                      <a:pt x="104281" y="185819"/>
                    </a:cubicBezTo>
                    <a:cubicBezTo>
                      <a:pt x="79495" y="184502"/>
                      <a:pt x="20647" y="186572"/>
                      <a:pt x="0" y="182217"/>
                    </a:cubicBezTo>
                    <a:lnTo>
                      <a:pt x="1129" y="1317"/>
                    </a:lnTo>
                    <a:lnTo>
                      <a:pt x="1100022" y="0"/>
                    </a:lnTo>
                    <a:lnTo>
                      <a:pt x="1098785" y="8146"/>
                    </a:lnTo>
                    <a:lnTo>
                      <a:pt x="1098785" y="8146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688" cap="flat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AA99A6D5-5B05-4A65-BB56-6BC32ECDAD7E}"/>
                  </a:ext>
                </a:extLst>
              </p:cNvPr>
              <p:cNvSpPr/>
              <p:nvPr/>
            </p:nvSpPr>
            <p:spPr>
              <a:xfrm>
                <a:off x="2726570" y="-5704668"/>
                <a:ext cx="118825" cy="51773"/>
              </a:xfrm>
              <a:custGeom>
                <a:avLst/>
                <a:gdLst>
                  <a:gd name="connsiteX0" fmla="*/ 0 w 118825"/>
                  <a:gd name="connsiteY0" fmla="*/ 0 h 51774"/>
                  <a:gd name="connsiteX1" fmla="*/ 12877 w 118825"/>
                  <a:gd name="connsiteY1" fmla="*/ 35755 h 51774"/>
                  <a:gd name="connsiteX2" fmla="*/ 31992 w 118825"/>
                  <a:gd name="connsiteY2" fmla="*/ 48632 h 51774"/>
                  <a:gd name="connsiteX3" fmla="*/ 45433 w 118825"/>
                  <a:gd name="connsiteY3" fmla="*/ 39169 h 51774"/>
                  <a:gd name="connsiteX4" fmla="*/ 52988 w 118825"/>
                  <a:gd name="connsiteY4" fmla="*/ 29142 h 51774"/>
                  <a:gd name="connsiteX5" fmla="*/ 62450 w 118825"/>
                  <a:gd name="connsiteY5" fmla="*/ 43524 h 51774"/>
                  <a:gd name="connsiteX6" fmla="*/ 68688 w 118825"/>
                  <a:gd name="connsiteY6" fmla="*/ 49761 h 51774"/>
                  <a:gd name="connsiteX7" fmla="*/ 80597 w 118825"/>
                  <a:gd name="connsiteY7" fmla="*/ 39734 h 51774"/>
                  <a:gd name="connsiteX8" fmla="*/ 93098 w 118825"/>
                  <a:gd name="connsiteY8" fmla="*/ 31588 h 51774"/>
                  <a:gd name="connsiteX9" fmla="*/ 111271 w 118825"/>
                  <a:gd name="connsiteY9" fmla="*/ 14947 h 51774"/>
                  <a:gd name="connsiteX10" fmla="*/ 118826 w 118825"/>
                  <a:gd name="connsiteY10" fmla="*/ 565 h 51774"/>
                  <a:gd name="connsiteX11" fmla="*/ 0 w 118825"/>
                  <a:gd name="connsiteY11" fmla="*/ 0 h 51774"/>
                  <a:gd name="connsiteX12" fmla="*/ 0 w 118825"/>
                  <a:gd name="connsiteY12" fmla="*/ 0 h 5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8825" h="51774">
                    <a:moveTo>
                      <a:pt x="0" y="0"/>
                    </a:moveTo>
                    <a:cubicBezTo>
                      <a:pt x="0" y="0"/>
                      <a:pt x="3791" y="28201"/>
                      <a:pt x="12877" y="35755"/>
                    </a:cubicBezTo>
                    <a:cubicBezTo>
                      <a:pt x="21964" y="43336"/>
                      <a:pt x="31992" y="48632"/>
                      <a:pt x="31992" y="48632"/>
                    </a:cubicBezTo>
                    <a:cubicBezTo>
                      <a:pt x="31992" y="48632"/>
                      <a:pt x="42960" y="49009"/>
                      <a:pt x="45433" y="39169"/>
                    </a:cubicBezTo>
                    <a:cubicBezTo>
                      <a:pt x="47880" y="29142"/>
                      <a:pt x="44869" y="20996"/>
                      <a:pt x="52988" y="29142"/>
                    </a:cubicBezTo>
                    <a:cubicBezTo>
                      <a:pt x="61133" y="37288"/>
                      <a:pt x="63956" y="38228"/>
                      <a:pt x="62450" y="43524"/>
                    </a:cubicBezTo>
                    <a:cubicBezTo>
                      <a:pt x="60945" y="48821"/>
                      <a:pt x="60945" y="55058"/>
                      <a:pt x="68688" y="49761"/>
                    </a:cubicBezTo>
                    <a:cubicBezTo>
                      <a:pt x="76242" y="44465"/>
                      <a:pt x="78715" y="45406"/>
                      <a:pt x="80597" y="39734"/>
                    </a:cubicBezTo>
                    <a:cubicBezTo>
                      <a:pt x="82479" y="34061"/>
                      <a:pt x="88743" y="32556"/>
                      <a:pt x="93098" y="31588"/>
                    </a:cubicBezTo>
                    <a:cubicBezTo>
                      <a:pt x="97453" y="30647"/>
                      <a:pt x="106540" y="22502"/>
                      <a:pt x="111271" y="14947"/>
                    </a:cubicBezTo>
                    <a:cubicBezTo>
                      <a:pt x="116003" y="7366"/>
                      <a:pt x="118826" y="565"/>
                      <a:pt x="118826" y="565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F0DC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9" name="图形 4">
                <a:extLst>
                  <a:ext uri="{FF2B5EF4-FFF2-40B4-BE49-F238E27FC236}">
                    <a16:creationId xmlns:a16="http://schemas.microsoft.com/office/drawing/2014/main" id="{4A70BD26-5988-4CC0-95FA-C9CB82458070}"/>
                  </a:ext>
                </a:extLst>
              </p:cNvPr>
              <p:cNvGrpSpPr/>
              <p:nvPr/>
            </p:nvGrpSpPr>
            <p:grpSpPr>
              <a:xfrm>
                <a:off x="2195776" y="-5457929"/>
                <a:ext cx="84817" cy="44439"/>
                <a:chOff x="2195757" y="-5457919"/>
                <a:chExt cx="84815" cy="44438"/>
              </a:xfrm>
            </p:grpSpPr>
            <p:sp>
              <p:nvSpPr>
                <p:cNvPr id="1176" name="任意多边形: 形状 1175">
                  <a:extLst>
                    <a:ext uri="{FF2B5EF4-FFF2-40B4-BE49-F238E27FC236}">
                      <a16:creationId xmlns:a16="http://schemas.microsoft.com/office/drawing/2014/main" id="{35F5222E-2347-438D-8342-CA4145642FDB}"/>
                    </a:ext>
                  </a:extLst>
                </p:cNvPr>
                <p:cNvSpPr/>
                <p:nvPr/>
              </p:nvSpPr>
              <p:spPr>
                <a:xfrm>
                  <a:off x="2198621" y="-5455286"/>
                  <a:ext cx="79524" cy="39040"/>
                </a:xfrm>
                <a:custGeom>
                  <a:avLst/>
                  <a:gdLst>
                    <a:gd name="connsiteX0" fmla="*/ 6573 w 79524"/>
                    <a:gd name="connsiteY0" fmla="*/ 11588 h 39040"/>
                    <a:gd name="connsiteX1" fmla="*/ 35903 w 79524"/>
                    <a:gd name="connsiteY1" fmla="*/ 3819 h 39040"/>
                    <a:gd name="connsiteX2" fmla="*/ 67491 w 79524"/>
                    <a:gd name="connsiteY2" fmla="*/ 1158 h 39040"/>
                    <a:gd name="connsiteX3" fmla="*/ 64856 w 79524"/>
                    <a:gd name="connsiteY3" fmla="*/ 13067 h 39040"/>
                    <a:gd name="connsiteX4" fmla="*/ 49721 w 79524"/>
                    <a:gd name="connsiteY4" fmla="*/ 17234 h 39040"/>
                    <a:gd name="connsiteX5" fmla="*/ 57867 w 79524"/>
                    <a:gd name="connsiteY5" fmla="*/ 23095 h 39040"/>
                    <a:gd name="connsiteX6" fmla="*/ 79427 w 79524"/>
                    <a:gd name="connsiteY6" fmla="*/ 24600 h 39040"/>
                    <a:gd name="connsiteX7" fmla="*/ 65233 w 79524"/>
                    <a:gd name="connsiteY7" fmla="*/ 37665 h 39040"/>
                    <a:gd name="connsiteX8" fmla="*/ 39317 w 79524"/>
                    <a:gd name="connsiteY8" fmla="*/ 36913 h 39040"/>
                    <a:gd name="connsiteX9" fmla="*/ 14154 w 79524"/>
                    <a:gd name="connsiteY9" fmla="*/ 33875 h 39040"/>
                    <a:gd name="connsiteX10" fmla="*/ 336 w 79524"/>
                    <a:gd name="connsiteY10" fmla="*/ 23847 h 39040"/>
                    <a:gd name="connsiteX11" fmla="*/ 6573 w 79524"/>
                    <a:gd name="connsiteY11" fmla="*/ 11588 h 39040"/>
                    <a:gd name="connsiteX12" fmla="*/ 6573 w 79524"/>
                    <a:gd name="connsiteY12" fmla="*/ 11588 h 39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524" h="39040">
                      <a:moveTo>
                        <a:pt x="6573" y="11588"/>
                      </a:moveTo>
                      <a:cubicBezTo>
                        <a:pt x="6573" y="11588"/>
                        <a:pt x="20391" y="7421"/>
                        <a:pt x="35903" y="3819"/>
                      </a:cubicBezTo>
                      <a:cubicBezTo>
                        <a:pt x="51414" y="28"/>
                        <a:pt x="63351" y="-1101"/>
                        <a:pt x="67491" y="1158"/>
                      </a:cubicBezTo>
                      <a:cubicBezTo>
                        <a:pt x="71631" y="3416"/>
                        <a:pt x="77895" y="9680"/>
                        <a:pt x="64856" y="13067"/>
                      </a:cubicBezTo>
                      <a:cubicBezTo>
                        <a:pt x="51791" y="16481"/>
                        <a:pt x="50662" y="13443"/>
                        <a:pt x="49721" y="17234"/>
                      </a:cubicBezTo>
                      <a:cubicBezTo>
                        <a:pt x="48592" y="21024"/>
                        <a:pt x="46683" y="23847"/>
                        <a:pt x="57867" y="23095"/>
                      </a:cubicBezTo>
                      <a:cubicBezTo>
                        <a:pt x="69023" y="22342"/>
                        <a:pt x="79051" y="20057"/>
                        <a:pt x="79427" y="24600"/>
                      </a:cubicBezTo>
                      <a:cubicBezTo>
                        <a:pt x="79804" y="29143"/>
                        <a:pt x="79804" y="35380"/>
                        <a:pt x="65233" y="37665"/>
                      </a:cubicBezTo>
                      <a:cubicBezTo>
                        <a:pt x="50662" y="39951"/>
                        <a:pt x="53700" y="39171"/>
                        <a:pt x="39317" y="36913"/>
                      </a:cubicBezTo>
                      <a:cubicBezTo>
                        <a:pt x="24746" y="34654"/>
                        <a:pt x="24746" y="34251"/>
                        <a:pt x="14154" y="33875"/>
                      </a:cubicBezTo>
                      <a:cubicBezTo>
                        <a:pt x="3374" y="33498"/>
                        <a:pt x="-1358" y="30084"/>
                        <a:pt x="336" y="23847"/>
                      </a:cubicBezTo>
                      <a:cubicBezTo>
                        <a:pt x="2029" y="17476"/>
                        <a:pt x="6573" y="11588"/>
                        <a:pt x="6573" y="11588"/>
                      </a:cubicBezTo>
                      <a:lnTo>
                        <a:pt x="6573" y="11588"/>
                      </a:lnTo>
                      <a:close/>
                    </a:path>
                  </a:pathLst>
                </a:custGeom>
                <a:solidFill>
                  <a:srgbClr val="DEF0DC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7" name="任意多边形: 形状 1176">
                  <a:extLst>
                    <a:ext uri="{FF2B5EF4-FFF2-40B4-BE49-F238E27FC236}">
                      <a16:creationId xmlns:a16="http://schemas.microsoft.com/office/drawing/2014/main" id="{2ADCB682-8E28-41C4-8ACB-F24644F396D6}"/>
                    </a:ext>
                  </a:extLst>
                </p:cNvPr>
                <p:cNvSpPr/>
                <p:nvPr/>
              </p:nvSpPr>
              <p:spPr>
                <a:xfrm>
                  <a:off x="2195757" y="-5457919"/>
                  <a:ext cx="84815" cy="44438"/>
                </a:xfrm>
                <a:custGeom>
                  <a:avLst/>
                  <a:gdLst>
                    <a:gd name="connsiteX0" fmla="*/ 41616 w 84815"/>
                    <a:gd name="connsiteY0" fmla="*/ 42046 h 44438"/>
                    <a:gd name="connsiteX1" fmla="*/ 16641 w 84815"/>
                    <a:gd name="connsiteY1" fmla="*/ 39008 h 44438"/>
                    <a:gd name="connsiteX2" fmla="*/ 16641 w 84815"/>
                    <a:gd name="connsiteY2" fmla="*/ 39008 h 44438"/>
                    <a:gd name="connsiteX3" fmla="*/ 0 w 84815"/>
                    <a:gd name="connsiteY3" fmla="*/ 28792 h 44438"/>
                    <a:gd name="connsiteX4" fmla="*/ 0 w 84815"/>
                    <a:gd name="connsiteY4" fmla="*/ 28792 h 44438"/>
                    <a:gd name="connsiteX5" fmla="*/ 564 w 84815"/>
                    <a:gd name="connsiteY5" fmla="*/ 25566 h 44438"/>
                    <a:gd name="connsiteX6" fmla="*/ 564 w 84815"/>
                    <a:gd name="connsiteY6" fmla="*/ 25566 h 44438"/>
                    <a:gd name="connsiteX7" fmla="*/ 7366 w 84815"/>
                    <a:gd name="connsiteY7" fmla="*/ 12501 h 44438"/>
                    <a:gd name="connsiteX8" fmla="*/ 7366 w 84815"/>
                    <a:gd name="connsiteY8" fmla="*/ 12501 h 44438"/>
                    <a:gd name="connsiteX9" fmla="*/ 7931 w 84815"/>
                    <a:gd name="connsiteY9" fmla="*/ 11748 h 44438"/>
                    <a:gd name="connsiteX10" fmla="*/ 8683 w 84815"/>
                    <a:gd name="connsiteY10" fmla="*/ 11560 h 44438"/>
                    <a:gd name="connsiteX11" fmla="*/ 38201 w 84815"/>
                    <a:gd name="connsiteY11" fmla="*/ 3791 h 44438"/>
                    <a:gd name="connsiteX12" fmla="*/ 38201 w 84815"/>
                    <a:gd name="connsiteY12" fmla="*/ 3791 h 44438"/>
                    <a:gd name="connsiteX13" fmla="*/ 63364 w 84815"/>
                    <a:gd name="connsiteY13" fmla="*/ 0 h 44438"/>
                    <a:gd name="connsiteX14" fmla="*/ 63364 w 84815"/>
                    <a:gd name="connsiteY14" fmla="*/ 0 h 44438"/>
                    <a:gd name="connsiteX15" fmla="*/ 71510 w 84815"/>
                    <a:gd name="connsiteY15" fmla="*/ 1505 h 44438"/>
                    <a:gd name="connsiteX16" fmla="*/ 71510 w 84815"/>
                    <a:gd name="connsiteY16" fmla="*/ 1505 h 44438"/>
                    <a:gd name="connsiteX17" fmla="*/ 78124 w 84815"/>
                    <a:gd name="connsiteY17" fmla="*/ 10028 h 44438"/>
                    <a:gd name="connsiteX18" fmla="*/ 78124 w 84815"/>
                    <a:gd name="connsiteY18" fmla="*/ 10028 h 44438"/>
                    <a:gd name="connsiteX19" fmla="*/ 68472 w 84815"/>
                    <a:gd name="connsiteY19" fmla="*/ 18362 h 44438"/>
                    <a:gd name="connsiteX20" fmla="*/ 68472 w 84815"/>
                    <a:gd name="connsiteY20" fmla="*/ 18362 h 44438"/>
                    <a:gd name="connsiteX21" fmla="*/ 57692 w 84815"/>
                    <a:gd name="connsiteY21" fmla="*/ 20243 h 44438"/>
                    <a:gd name="connsiteX22" fmla="*/ 57692 w 84815"/>
                    <a:gd name="connsiteY22" fmla="*/ 20243 h 44438"/>
                    <a:gd name="connsiteX23" fmla="*/ 55058 w 84815"/>
                    <a:gd name="connsiteY23" fmla="*/ 20432 h 44438"/>
                    <a:gd name="connsiteX24" fmla="*/ 55058 w 84815"/>
                    <a:gd name="connsiteY24" fmla="*/ 20432 h 44438"/>
                    <a:gd name="connsiteX25" fmla="*/ 55246 w 84815"/>
                    <a:gd name="connsiteY25" fmla="*/ 20808 h 44438"/>
                    <a:gd name="connsiteX26" fmla="*/ 55246 w 84815"/>
                    <a:gd name="connsiteY26" fmla="*/ 20808 h 44438"/>
                    <a:gd name="connsiteX27" fmla="*/ 54493 w 84815"/>
                    <a:gd name="connsiteY27" fmla="*/ 23066 h 44438"/>
                    <a:gd name="connsiteX28" fmla="*/ 54493 w 84815"/>
                    <a:gd name="connsiteY28" fmla="*/ 23066 h 44438"/>
                    <a:gd name="connsiteX29" fmla="*/ 57719 w 84815"/>
                    <a:gd name="connsiteY29" fmla="*/ 23254 h 44438"/>
                    <a:gd name="connsiteX30" fmla="*/ 57719 w 84815"/>
                    <a:gd name="connsiteY30" fmla="*/ 23254 h 44438"/>
                    <a:gd name="connsiteX31" fmla="*/ 60569 w 84815"/>
                    <a:gd name="connsiteY31" fmla="*/ 23254 h 44438"/>
                    <a:gd name="connsiteX32" fmla="*/ 60569 w 84815"/>
                    <a:gd name="connsiteY32" fmla="*/ 23254 h 44438"/>
                    <a:gd name="connsiteX33" fmla="*/ 76269 w 84815"/>
                    <a:gd name="connsiteY33" fmla="*/ 21937 h 44438"/>
                    <a:gd name="connsiteX34" fmla="*/ 76269 w 84815"/>
                    <a:gd name="connsiteY34" fmla="*/ 21937 h 44438"/>
                    <a:gd name="connsiteX35" fmla="*/ 84791 w 84815"/>
                    <a:gd name="connsiteY35" fmla="*/ 27233 h 44438"/>
                    <a:gd name="connsiteX36" fmla="*/ 84791 w 84815"/>
                    <a:gd name="connsiteY36" fmla="*/ 27233 h 44438"/>
                    <a:gd name="connsiteX37" fmla="*/ 84791 w 84815"/>
                    <a:gd name="connsiteY37" fmla="*/ 29303 h 44438"/>
                    <a:gd name="connsiteX38" fmla="*/ 84791 w 84815"/>
                    <a:gd name="connsiteY38" fmla="*/ 29303 h 44438"/>
                    <a:gd name="connsiteX39" fmla="*/ 68338 w 84815"/>
                    <a:gd name="connsiteY39" fmla="*/ 43121 h 44438"/>
                    <a:gd name="connsiteX40" fmla="*/ 68338 w 84815"/>
                    <a:gd name="connsiteY40" fmla="*/ 43121 h 44438"/>
                    <a:gd name="connsiteX41" fmla="*/ 56240 w 84815"/>
                    <a:gd name="connsiteY41" fmla="*/ 44439 h 44438"/>
                    <a:gd name="connsiteX42" fmla="*/ 56240 w 84815"/>
                    <a:gd name="connsiteY42" fmla="*/ 44439 h 44438"/>
                    <a:gd name="connsiteX43" fmla="*/ 41616 w 84815"/>
                    <a:gd name="connsiteY43" fmla="*/ 42046 h 44438"/>
                    <a:gd name="connsiteX44" fmla="*/ 41616 w 84815"/>
                    <a:gd name="connsiteY44" fmla="*/ 42046 h 44438"/>
                    <a:gd name="connsiteX45" fmla="*/ 67532 w 84815"/>
                    <a:gd name="connsiteY45" fmla="*/ 37503 h 44438"/>
                    <a:gd name="connsiteX46" fmla="*/ 79441 w 84815"/>
                    <a:gd name="connsiteY46" fmla="*/ 28981 h 44438"/>
                    <a:gd name="connsiteX47" fmla="*/ 79441 w 84815"/>
                    <a:gd name="connsiteY47" fmla="*/ 28981 h 44438"/>
                    <a:gd name="connsiteX48" fmla="*/ 79441 w 84815"/>
                    <a:gd name="connsiteY48" fmla="*/ 27287 h 44438"/>
                    <a:gd name="connsiteX49" fmla="*/ 79441 w 84815"/>
                    <a:gd name="connsiteY49" fmla="*/ 27287 h 44438"/>
                    <a:gd name="connsiteX50" fmla="*/ 79441 w 84815"/>
                    <a:gd name="connsiteY50" fmla="*/ 27287 h 44438"/>
                    <a:gd name="connsiteX51" fmla="*/ 76215 w 84815"/>
                    <a:gd name="connsiteY51" fmla="*/ 26910 h 44438"/>
                    <a:gd name="connsiteX52" fmla="*/ 76215 w 84815"/>
                    <a:gd name="connsiteY52" fmla="*/ 26910 h 44438"/>
                    <a:gd name="connsiteX53" fmla="*/ 60703 w 84815"/>
                    <a:gd name="connsiteY53" fmla="*/ 28040 h 44438"/>
                    <a:gd name="connsiteX54" fmla="*/ 60703 w 84815"/>
                    <a:gd name="connsiteY54" fmla="*/ 28040 h 44438"/>
                    <a:gd name="connsiteX55" fmla="*/ 57477 w 84815"/>
                    <a:gd name="connsiteY55" fmla="*/ 28040 h 44438"/>
                    <a:gd name="connsiteX56" fmla="*/ 57477 w 84815"/>
                    <a:gd name="connsiteY56" fmla="*/ 28040 h 44438"/>
                    <a:gd name="connsiteX57" fmla="*/ 48767 w 84815"/>
                    <a:gd name="connsiteY57" fmla="*/ 22744 h 44438"/>
                    <a:gd name="connsiteX58" fmla="*/ 48767 w 84815"/>
                    <a:gd name="connsiteY58" fmla="*/ 22744 h 44438"/>
                    <a:gd name="connsiteX59" fmla="*/ 49708 w 84815"/>
                    <a:gd name="connsiteY59" fmla="*/ 18577 h 44438"/>
                    <a:gd name="connsiteX60" fmla="*/ 49708 w 84815"/>
                    <a:gd name="connsiteY60" fmla="*/ 18577 h 44438"/>
                    <a:gd name="connsiteX61" fmla="*/ 55192 w 84815"/>
                    <a:gd name="connsiteY61" fmla="*/ 14410 h 44438"/>
                    <a:gd name="connsiteX62" fmla="*/ 55192 w 84815"/>
                    <a:gd name="connsiteY62" fmla="*/ 14410 h 44438"/>
                    <a:gd name="connsiteX63" fmla="*/ 66725 w 84815"/>
                    <a:gd name="connsiteY63" fmla="*/ 12528 h 44438"/>
                    <a:gd name="connsiteX64" fmla="*/ 66725 w 84815"/>
                    <a:gd name="connsiteY64" fmla="*/ 12528 h 44438"/>
                    <a:gd name="connsiteX65" fmla="*/ 72397 w 84815"/>
                    <a:gd name="connsiteY65" fmla="*/ 9490 h 44438"/>
                    <a:gd name="connsiteX66" fmla="*/ 72397 w 84815"/>
                    <a:gd name="connsiteY66" fmla="*/ 9490 h 44438"/>
                    <a:gd name="connsiteX67" fmla="*/ 68607 w 84815"/>
                    <a:gd name="connsiteY67" fmla="*/ 5511 h 44438"/>
                    <a:gd name="connsiteX68" fmla="*/ 68607 w 84815"/>
                    <a:gd name="connsiteY68" fmla="*/ 5511 h 44438"/>
                    <a:gd name="connsiteX69" fmla="*/ 62934 w 84815"/>
                    <a:gd name="connsiteY69" fmla="*/ 4758 h 44438"/>
                    <a:gd name="connsiteX70" fmla="*/ 62934 w 84815"/>
                    <a:gd name="connsiteY70" fmla="*/ 4758 h 44438"/>
                    <a:gd name="connsiteX71" fmla="*/ 38900 w 84815"/>
                    <a:gd name="connsiteY71" fmla="*/ 8361 h 44438"/>
                    <a:gd name="connsiteX72" fmla="*/ 38900 w 84815"/>
                    <a:gd name="connsiteY72" fmla="*/ 8361 h 44438"/>
                    <a:gd name="connsiteX73" fmla="*/ 10700 w 84815"/>
                    <a:gd name="connsiteY73" fmla="*/ 15942 h 44438"/>
                    <a:gd name="connsiteX74" fmla="*/ 10700 w 84815"/>
                    <a:gd name="connsiteY74" fmla="*/ 15942 h 44438"/>
                    <a:gd name="connsiteX75" fmla="*/ 5215 w 84815"/>
                    <a:gd name="connsiteY75" fmla="*/ 26910 h 44438"/>
                    <a:gd name="connsiteX76" fmla="*/ 5215 w 84815"/>
                    <a:gd name="connsiteY76" fmla="*/ 26910 h 44438"/>
                    <a:gd name="connsiteX77" fmla="*/ 5027 w 84815"/>
                    <a:gd name="connsiteY77" fmla="*/ 28416 h 44438"/>
                    <a:gd name="connsiteX78" fmla="*/ 5027 w 84815"/>
                    <a:gd name="connsiteY78" fmla="*/ 28416 h 44438"/>
                    <a:gd name="connsiteX79" fmla="*/ 16560 w 84815"/>
                    <a:gd name="connsiteY79" fmla="*/ 33336 h 44438"/>
                    <a:gd name="connsiteX80" fmla="*/ 16560 w 84815"/>
                    <a:gd name="connsiteY80" fmla="*/ 33336 h 44438"/>
                    <a:gd name="connsiteX81" fmla="*/ 42100 w 84815"/>
                    <a:gd name="connsiteY81" fmla="*/ 36374 h 44438"/>
                    <a:gd name="connsiteX82" fmla="*/ 42100 w 84815"/>
                    <a:gd name="connsiteY82" fmla="*/ 36374 h 44438"/>
                    <a:gd name="connsiteX83" fmla="*/ 56106 w 84815"/>
                    <a:gd name="connsiteY83" fmla="*/ 38443 h 44438"/>
                    <a:gd name="connsiteX84" fmla="*/ 56106 w 84815"/>
                    <a:gd name="connsiteY84" fmla="*/ 38443 h 44438"/>
                    <a:gd name="connsiteX85" fmla="*/ 67532 w 84815"/>
                    <a:gd name="connsiteY85" fmla="*/ 37503 h 44438"/>
                    <a:gd name="connsiteX86" fmla="*/ 67532 w 84815"/>
                    <a:gd name="connsiteY86" fmla="*/ 37503 h 4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84815" h="44438">
                      <a:moveTo>
                        <a:pt x="41616" y="42046"/>
                      </a:moveTo>
                      <a:cubicBezTo>
                        <a:pt x="27045" y="39788"/>
                        <a:pt x="27421" y="39385"/>
                        <a:pt x="16641" y="39008"/>
                      </a:cubicBezTo>
                      <a:lnTo>
                        <a:pt x="16641" y="39008"/>
                      </a:lnTo>
                      <a:cubicBezTo>
                        <a:pt x="7366" y="38820"/>
                        <a:pt x="188" y="35970"/>
                        <a:pt x="0" y="28792"/>
                      </a:cubicBezTo>
                      <a:lnTo>
                        <a:pt x="0" y="28792"/>
                      </a:lnTo>
                      <a:cubicBezTo>
                        <a:pt x="0" y="27663"/>
                        <a:pt x="188" y="26534"/>
                        <a:pt x="564" y="25566"/>
                      </a:cubicBezTo>
                      <a:lnTo>
                        <a:pt x="564" y="25566"/>
                      </a:lnTo>
                      <a:cubicBezTo>
                        <a:pt x="2661" y="18577"/>
                        <a:pt x="7178" y="12501"/>
                        <a:pt x="7366" y="12501"/>
                      </a:cubicBezTo>
                      <a:lnTo>
                        <a:pt x="7366" y="12501"/>
                      </a:lnTo>
                      <a:lnTo>
                        <a:pt x="7931" y="11748"/>
                      </a:lnTo>
                      <a:lnTo>
                        <a:pt x="8683" y="11560"/>
                      </a:lnTo>
                      <a:cubicBezTo>
                        <a:pt x="8683" y="11560"/>
                        <a:pt x="22502" y="7393"/>
                        <a:pt x="38201" y="3791"/>
                      </a:cubicBezTo>
                      <a:lnTo>
                        <a:pt x="38201" y="3791"/>
                      </a:lnTo>
                      <a:cubicBezTo>
                        <a:pt x="48417" y="1317"/>
                        <a:pt x="57128" y="0"/>
                        <a:pt x="63364" y="0"/>
                      </a:cubicBezTo>
                      <a:lnTo>
                        <a:pt x="63364" y="0"/>
                      </a:lnTo>
                      <a:cubicBezTo>
                        <a:pt x="66779" y="0"/>
                        <a:pt x="69413" y="188"/>
                        <a:pt x="71510" y="1505"/>
                      </a:cubicBezTo>
                      <a:lnTo>
                        <a:pt x="71510" y="1505"/>
                      </a:lnTo>
                      <a:cubicBezTo>
                        <a:pt x="74145" y="3011"/>
                        <a:pt x="77747" y="5484"/>
                        <a:pt x="78124" y="10028"/>
                      </a:cubicBezTo>
                      <a:lnTo>
                        <a:pt x="78124" y="10028"/>
                      </a:lnTo>
                      <a:cubicBezTo>
                        <a:pt x="77935" y="14195"/>
                        <a:pt x="74333" y="16641"/>
                        <a:pt x="68472" y="18362"/>
                      </a:cubicBezTo>
                      <a:lnTo>
                        <a:pt x="68472" y="18362"/>
                      </a:lnTo>
                      <a:cubicBezTo>
                        <a:pt x="63553" y="19679"/>
                        <a:pt x="60139" y="20055"/>
                        <a:pt x="57692" y="20243"/>
                      </a:cubicBezTo>
                      <a:lnTo>
                        <a:pt x="57692" y="20243"/>
                      </a:lnTo>
                      <a:cubicBezTo>
                        <a:pt x="55407" y="20243"/>
                        <a:pt x="55058" y="20243"/>
                        <a:pt x="55058" y="20432"/>
                      </a:cubicBezTo>
                      <a:lnTo>
                        <a:pt x="55058" y="20432"/>
                      </a:lnTo>
                      <a:cubicBezTo>
                        <a:pt x="55058" y="20432"/>
                        <a:pt x="55246" y="20620"/>
                        <a:pt x="55246" y="20808"/>
                      </a:cubicBezTo>
                      <a:lnTo>
                        <a:pt x="55246" y="20808"/>
                      </a:lnTo>
                      <a:cubicBezTo>
                        <a:pt x="54869" y="21749"/>
                        <a:pt x="54681" y="22502"/>
                        <a:pt x="54493" y="23066"/>
                      </a:cubicBezTo>
                      <a:lnTo>
                        <a:pt x="54493" y="23066"/>
                      </a:lnTo>
                      <a:cubicBezTo>
                        <a:pt x="55058" y="23254"/>
                        <a:pt x="55998" y="23443"/>
                        <a:pt x="57719" y="23254"/>
                      </a:cubicBezTo>
                      <a:lnTo>
                        <a:pt x="57719" y="23254"/>
                      </a:lnTo>
                      <a:cubicBezTo>
                        <a:pt x="58660" y="23254"/>
                        <a:pt x="59601" y="23254"/>
                        <a:pt x="60569" y="23254"/>
                      </a:cubicBezTo>
                      <a:lnTo>
                        <a:pt x="60569" y="23254"/>
                      </a:lnTo>
                      <a:cubicBezTo>
                        <a:pt x="66429" y="22878"/>
                        <a:pt x="71914" y="21937"/>
                        <a:pt x="76269" y="21937"/>
                      </a:cubicBezTo>
                      <a:lnTo>
                        <a:pt x="76269" y="21937"/>
                      </a:lnTo>
                      <a:cubicBezTo>
                        <a:pt x="79683" y="21937"/>
                        <a:pt x="84226" y="22502"/>
                        <a:pt x="84791" y="27233"/>
                      </a:cubicBezTo>
                      <a:lnTo>
                        <a:pt x="84791" y="27233"/>
                      </a:lnTo>
                      <a:cubicBezTo>
                        <a:pt x="84791" y="27798"/>
                        <a:pt x="84791" y="28550"/>
                        <a:pt x="84791" y="29303"/>
                      </a:cubicBezTo>
                      <a:lnTo>
                        <a:pt x="84791" y="29303"/>
                      </a:lnTo>
                      <a:cubicBezTo>
                        <a:pt x="85167" y="34411"/>
                        <a:pt x="81376" y="41428"/>
                        <a:pt x="68338" y="43121"/>
                      </a:cubicBezTo>
                      <a:lnTo>
                        <a:pt x="68338" y="43121"/>
                      </a:lnTo>
                      <a:cubicBezTo>
                        <a:pt x="62289" y="44062"/>
                        <a:pt x="59063" y="44439"/>
                        <a:pt x="56240" y="44439"/>
                      </a:cubicBezTo>
                      <a:lnTo>
                        <a:pt x="56240" y="44439"/>
                      </a:lnTo>
                      <a:cubicBezTo>
                        <a:pt x="52396" y="44116"/>
                        <a:pt x="49950" y="43363"/>
                        <a:pt x="41616" y="42046"/>
                      </a:cubicBezTo>
                      <a:lnTo>
                        <a:pt x="41616" y="42046"/>
                      </a:lnTo>
                      <a:close/>
                      <a:moveTo>
                        <a:pt x="67532" y="37503"/>
                      </a:moveTo>
                      <a:cubicBezTo>
                        <a:pt x="79441" y="35244"/>
                        <a:pt x="79065" y="32207"/>
                        <a:pt x="79441" y="28981"/>
                      </a:cubicBezTo>
                      <a:lnTo>
                        <a:pt x="79441" y="28981"/>
                      </a:lnTo>
                      <a:cubicBezTo>
                        <a:pt x="79441" y="28416"/>
                        <a:pt x="79441" y="27852"/>
                        <a:pt x="79441" y="27287"/>
                      </a:cubicBezTo>
                      <a:lnTo>
                        <a:pt x="79441" y="27287"/>
                      </a:lnTo>
                      <a:lnTo>
                        <a:pt x="79441" y="27287"/>
                      </a:lnTo>
                      <a:cubicBezTo>
                        <a:pt x="79065" y="27099"/>
                        <a:pt x="77747" y="26910"/>
                        <a:pt x="76215" y="26910"/>
                      </a:cubicBezTo>
                      <a:lnTo>
                        <a:pt x="76215" y="26910"/>
                      </a:lnTo>
                      <a:cubicBezTo>
                        <a:pt x="72424" y="26910"/>
                        <a:pt x="66940" y="27663"/>
                        <a:pt x="60703" y="28040"/>
                      </a:cubicBezTo>
                      <a:lnTo>
                        <a:pt x="60703" y="28040"/>
                      </a:lnTo>
                      <a:cubicBezTo>
                        <a:pt x="59386" y="28040"/>
                        <a:pt x="58418" y="28040"/>
                        <a:pt x="57477" y="28040"/>
                      </a:cubicBezTo>
                      <a:lnTo>
                        <a:pt x="57477" y="28040"/>
                      </a:lnTo>
                      <a:cubicBezTo>
                        <a:pt x="52934" y="28040"/>
                        <a:pt x="48767" y="26534"/>
                        <a:pt x="48767" y="22744"/>
                      </a:cubicBezTo>
                      <a:lnTo>
                        <a:pt x="48767" y="22744"/>
                      </a:lnTo>
                      <a:cubicBezTo>
                        <a:pt x="48767" y="20862"/>
                        <a:pt x="49519" y="19706"/>
                        <a:pt x="49708" y="18577"/>
                      </a:cubicBezTo>
                      <a:lnTo>
                        <a:pt x="49708" y="18577"/>
                      </a:lnTo>
                      <a:cubicBezTo>
                        <a:pt x="49896" y="16103"/>
                        <a:pt x="53498" y="14033"/>
                        <a:pt x="55192" y="14410"/>
                      </a:cubicBezTo>
                      <a:lnTo>
                        <a:pt x="55192" y="14410"/>
                      </a:lnTo>
                      <a:cubicBezTo>
                        <a:pt x="57289" y="14222"/>
                        <a:pt x="60488" y="14222"/>
                        <a:pt x="66725" y="12528"/>
                      </a:cubicBezTo>
                      <a:lnTo>
                        <a:pt x="66725" y="12528"/>
                      </a:lnTo>
                      <a:cubicBezTo>
                        <a:pt x="72209" y="11022"/>
                        <a:pt x="72397" y="9490"/>
                        <a:pt x="72397" y="9490"/>
                      </a:cubicBezTo>
                      <a:lnTo>
                        <a:pt x="72397" y="9490"/>
                      </a:lnTo>
                      <a:cubicBezTo>
                        <a:pt x="72774" y="9114"/>
                        <a:pt x="70704" y="6452"/>
                        <a:pt x="68607" y="5511"/>
                      </a:cubicBezTo>
                      <a:lnTo>
                        <a:pt x="68607" y="5511"/>
                      </a:lnTo>
                      <a:cubicBezTo>
                        <a:pt x="67854" y="5135"/>
                        <a:pt x="65972" y="4758"/>
                        <a:pt x="62934" y="4758"/>
                      </a:cubicBezTo>
                      <a:lnTo>
                        <a:pt x="62934" y="4758"/>
                      </a:lnTo>
                      <a:cubicBezTo>
                        <a:pt x="57450" y="4758"/>
                        <a:pt x="48928" y="6076"/>
                        <a:pt x="38900" y="8361"/>
                      </a:cubicBezTo>
                      <a:lnTo>
                        <a:pt x="38900" y="8361"/>
                      </a:lnTo>
                      <a:cubicBezTo>
                        <a:pt x="25835" y="11587"/>
                        <a:pt x="13926" y="14974"/>
                        <a:pt x="10700" y="15942"/>
                      </a:cubicBezTo>
                      <a:lnTo>
                        <a:pt x="10700" y="15942"/>
                      </a:lnTo>
                      <a:cubicBezTo>
                        <a:pt x="9571" y="17636"/>
                        <a:pt x="6533" y="22179"/>
                        <a:pt x="5215" y="26910"/>
                      </a:cubicBezTo>
                      <a:lnTo>
                        <a:pt x="5215" y="26910"/>
                      </a:lnTo>
                      <a:cubicBezTo>
                        <a:pt x="5027" y="27475"/>
                        <a:pt x="5027" y="28040"/>
                        <a:pt x="5027" y="28416"/>
                      </a:cubicBezTo>
                      <a:lnTo>
                        <a:pt x="5027" y="28416"/>
                      </a:lnTo>
                      <a:cubicBezTo>
                        <a:pt x="5027" y="30674"/>
                        <a:pt x="7312" y="32771"/>
                        <a:pt x="16560" y="33336"/>
                      </a:cubicBezTo>
                      <a:lnTo>
                        <a:pt x="16560" y="33336"/>
                      </a:lnTo>
                      <a:cubicBezTo>
                        <a:pt x="27341" y="33712"/>
                        <a:pt x="27717" y="34088"/>
                        <a:pt x="42100" y="36374"/>
                      </a:cubicBezTo>
                      <a:lnTo>
                        <a:pt x="42100" y="36374"/>
                      </a:lnTo>
                      <a:cubicBezTo>
                        <a:pt x="50622" y="37691"/>
                        <a:pt x="53068" y="38443"/>
                        <a:pt x="56106" y="38443"/>
                      </a:cubicBezTo>
                      <a:lnTo>
                        <a:pt x="56106" y="38443"/>
                      </a:lnTo>
                      <a:cubicBezTo>
                        <a:pt x="58633" y="38820"/>
                        <a:pt x="61483" y="38443"/>
                        <a:pt x="67532" y="37503"/>
                      </a:cubicBezTo>
                      <a:lnTo>
                        <a:pt x="67532" y="37503"/>
                      </a:lnTo>
                      <a:close/>
                    </a:path>
                  </a:pathLst>
                </a:custGeom>
                <a:solidFill>
                  <a:srgbClr val="DEF0DC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276D0313-4587-4651-800A-82751862B245}"/>
                  </a:ext>
                </a:extLst>
              </p:cNvPr>
              <p:cNvSpPr/>
              <p:nvPr/>
            </p:nvSpPr>
            <p:spPr>
              <a:xfrm>
                <a:off x="2178485" y="-5415323"/>
                <a:ext cx="37993" cy="23121"/>
              </a:xfrm>
              <a:custGeom>
                <a:avLst/>
                <a:gdLst>
                  <a:gd name="connsiteX0" fmla="*/ 7991 w 37992"/>
                  <a:gd name="connsiteY0" fmla="*/ 9466 h 23120"/>
                  <a:gd name="connsiteX1" fmla="*/ 33 w 37992"/>
                  <a:gd name="connsiteY1" fmla="*/ 17800 h 23120"/>
                  <a:gd name="connsiteX2" fmla="*/ 7991 w 37992"/>
                  <a:gd name="connsiteY2" fmla="*/ 23096 h 23120"/>
                  <a:gd name="connsiteX3" fmla="*/ 25788 w 37992"/>
                  <a:gd name="connsiteY3" fmla="*/ 20623 h 23120"/>
                  <a:gd name="connsiteX4" fmla="*/ 32025 w 37992"/>
                  <a:gd name="connsiteY4" fmla="*/ 14763 h 23120"/>
                  <a:gd name="connsiteX5" fmla="*/ 35815 w 37992"/>
                  <a:gd name="connsiteY5" fmla="*/ 4923 h 23120"/>
                  <a:gd name="connsiteX6" fmla="*/ 35439 w 37992"/>
                  <a:gd name="connsiteY6" fmla="*/ 3 h 23120"/>
                  <a:gd name="connsiteX7" fmla="*/ 7991 w 37992"/>
                  <a:gd name="connsiteY7" fmla="*/ 9466 h 23120"/>
                  <a:gd name="connsiteX8" fmla="*/ 7991 w 37992"/>
                  <a:gd name="connsiteY8" fmla="*/ 9466 h 2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992" h="23120">
                    <a:moveTo>
                      <a:pt x="7991" y="9466"/>
                    </a:moveTo>
                    <a:cubicBezTo>
                      <a:pt x="3071" y="11536"/>
                      <a:pt x="437" y="13633"/>
                      <a:pt x="33" y="17800"/>
                    </a:cubicBezTo>
                    <a:cubicBezTo>
                      <a:pt x="-343" y="21967"/>
                      <a:pt x="2480" y="22720"/>
                      <a:pt x="7991" y="23096"/>
                    </a:cubicBezTo>
                    <a:cubicBezTo>
                      <a:pt x="13287" y="23473"/>
                      <a:pt x="18395" y="19306"/>
                      <a:pt x="25788" y="20623"/>
                    </a:cubicBezTo>
                    <a:cubicBezTo>
                      <a:pt x="33369" y="21940"/>
                      <a:pt x="31648" y="18150"/>
                      <a:pt x="32025" y="14763"/>
                    </a:cubicBezTo>
                    <a:cubicBezTo>
                      <a:pt x="32401" y="11536"/>
                      <a:pt x="32401" y="7370"/>
                      <a:pt x="35815" y="4923"/>
                    </a:cubicBezTo>
                    <a:cubicBezTo>
                      <a:pt x="39230" y="2450"/>
                      <a:pt x="38262" y="3"/>
                      <a:pt x="35439" y="3"/>
                    </a:cubicBezTo>
                    <a:cubicBezTo>
                      <a:pt x="29390" y="-185"/>
                      <a:pt x="13099" y="7396"/>
                      <a:pt x="7991" y="9466"/>
                    </a:cubicBezTo>
                    <a:lnTo>
                      <a:pt x="7991" y="9466"/>
                    </a:lnTo>
                    <a:close/>
                  </a:path>
                </a:pathLst>
              </a:custGeom>
              <a:solidFill>
                <a:srgbClr val="DEF0DC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99E6C5B3-5CD0-49B6-814A-099FDA9A3663}"/>
                  </a:ext>
                </a:extLst>
              </p:cNvPr>
              <p:cNvSpPr/>
              <p:nvPr/>
            </p:nvSpPr>
            <p:spPr>
              <a:xfrm>
                <a:off x="1990596" y="-5313145"/>
                <a:ext cx="29464" cy="38242"/>
              </a:xfrm>
              <a:custGeom>
                <a:avLst/>
                <a:gdLst>
                  <a:gd name="connsiteX0" fmla="*/ 17453 w 29463"/>
                  <a:gd name="connsiteY0" fmla="*/ 388 h 38243"/>
                  <a:gd name="connsiteX1" fmla="*/ 7613 w 29463"/>
                  <a:gd name="connsiteY1" fmla="*/ 4743 h 38243"/>
                  <a:gd name="connsiteX2" fmla="*/ 2882 w 29463"/>
                  <a:gd name="connsiteY2" fmla="*/ 13830 h 38243"/>
                  <a:gd name="connsiteX3" fmla="*/ 2506 w 29463"/>
                  <a:gd name="connsiteY3" fmla="*/ 22164 h 38243"/>
                  <a:gd name="connsiteX4" fmla="*/ 1376 w 29463"/>
                  <a:gd name="connsiteY4" fmla="*/ 33509 h 38243"/>
                  <a:gd name="connsiteX5" fmla="*/ 10087 w 29463"/>
                  <a:gd name="connsiteY5" fmla="*/ 35982 h 38243"/>
                  <a:gd name="connsiteX6" fmla="*/ 13689 w 29463"/>
                  <a:gd name="connsiteY6" fmla="*/ 19905 h 38243"/>
                  <a:gd name="connsiteX7" fmla="*/ 17668 w 29463"/>
                  <a:gd name="connsiteY7" fmla="*/ 10066 h 38243"/>
                  <a:gd name="connsiteX8" fmla="*/ 27131 w 29463"/>
                  <a:gd name="connsiteY8" fmla="*/ 5335 h 38243"/>
                  <a:gd name="connsiteX9" fmla="*/ 26378 w 29463"/>
                  <a:gd name="connsiteY9" fmla="*/ 227 h 38243"/>
                  <a:gd name="connsiteX10" fmla="*/ 17453 w 29463"/>
                  <a:gd name="connsiteY10" fmla="*/ 388 h 38243"/>
                  <a:gd name="connsiteX11" fmla="*/ 17453 w 29463"/>
                  <a:gd name="connsiteY11" fmla="*/ 388 h 3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63" h="38243">
                    <a:moveTo>
                      <a:pt x="17453" y="388"/>
                    </a:moveTo>
                    <a:cubicBezTo>
                      <a:pt x="17453" y="388"/>
                      <a:pt x="11969" y="764"/>
                      <a:pt x="7613" y="4743"/>
                    </a:cubicBezTo>
                    <a:cubicBezTo>
                      <a:pt x="3258" y="8722"/>
                      <a:pt x="1376" y="9851"/>
                      <a:pt x="2882" y="13830"/>
                    </a:cubicBezTo>
                    <a:cubicBezTo>
                      <a:pt x="4388" y="17809"/>
                      <a:pt x="4764" y="19690"/>
                      <a:pt x="2506" y="22164"/>
                    </a:cubicBezTo>
                    <a:cubicBezTo>
                      <a:pt x="59" y="24637"/>
                      <a:pt x="-1097" y="27272"/>
                      <a:pt x="1376" y="33509"/>
                    </a:cubicBezTo>
                    <a:cubicBezTo>
                      <a:pt x="3823" y="39746"/>
                      <a:pt x="8958" y="38993"/>
                      <a:pt x="10087" y="35982"/>
                    </a:cubicBezTo>
                    <a:cubicBezTo>
                      <a:pt x="11216" y="32756"/>
                      <a:pt x="13313" y="24261"/>
                      <a:pt x="13689" y="19905"/>
                    </a:cubicBezTo>
                    <a:cubicBezTo>
                      <a:pt x="14066" y="15550"/>
                      <a:pt x="13313" y="12728"/>
                      <a:pt x="17668" y="10066"/>
                    </a:cubicBezTo>
                    <a:cubicBezTo>
                      <a:pt x="22023" y="7216"/>
                      <a:pt x="23905" y="6840"/>
                      <a:pt x="27131" y="5335"/>
                    </a:cubicBezTo>
                    <a:cubicBezTo>
                      <a:pt x="30357" y="3829"/>
                      <a:pt x="30357" y="603"/>
                      <a:pt x="26378" y="227"/>
                    </a:cubicBezTo>
                    <a:cubicBezTo>
                      <a:pt x="22373" y="-365"/>
                      <a:pt x="17453" y="388"/>
                      <a:pt x="17453" y="388"/>
                    </a:cubicBezTo>
                    <a:lnTo>
                      <a:pt x="17453" y="388"/>
                    </a:lnTo>
                    <a:close/>
                  </a:path>
                </a:pathLst>
              </a:custGeom>
              <a:solidFill>
                <a:srgbClr val="FDFCE7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989B0232-EF15-4AFD-AF3C-9B2117C8FB65}"/>
                  </a:ext>
                </a:extLst>
              </p:cNvPr>
              <p:cNvSpPr/>
              <p:nvPr/>
            </p:nvSpPr>
            <p:spPr>
              <a:xfrm>
                <a:off x="1611791" y="-5171668"/>
                <a:ext cx="12789" cy="15953"/>
              </a:xfrm>
              <a:custGeom>
                <a:avLst/>
                <a:gdLst>
                  <a:gd name="connsiteX0" fmla="*/ 11335 w 12790"/>
                  <a:gd name="connsiteY0" fmla="*/ 8411 h 15953"/>
                  <a:gd name="connsiteX1" fmla="*/ 12464 w 12790"/>
                  <a:gd name="connsiteY1" fmla="*/ 1018 h 15953"/>
                  <a:gd name="connsiteX2" fmla="*/ 3189 w 12790"/>
                  <a:gd name="connsiteY2" fmla="*/ 5185 h 15953"/>
                  <a:gd name="connsiteX3" fmla="*/ 1872 w 12790"/>
                  <a:gd name="connsiteY3" fmla="*/ 15025 h 15953"/>
                  <a:gd name="connsiteX4" fmla="*/ 9238 w 12790"/>
                  <a:gd name="connsiteY4" fmla="*/ 12551 h 15953"/>
                  <a:gd name="connsiteX5" fmla="*/ 11335 w 12790"/>
                  <a:gd name="connsiteY5" fmla="*/ 8411 h 15953"/>
                  <a:gd name="connsiteX6" fmla="*/ 11335 w 12790"/>
                  <a:gd name="connsiteY6" fmla="*/ 8411 h 1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90" h="15953">
                    <a:moveTo>
                      <a:pt x="11335" y="8411"/>
                    </a:moveTo>
                    <a:cubicBezTo>
                      <a:pt x="11335" y="8411"/>
                      <a:pt x="13620" y="3303"/>
                      <a:pt x="12464" y="1018"/>
                    </a:cubicBezTo>
                    <a:cubicBezTo>
                      <a:pt x="11335" y="-1052"/>
                      <a:pt x="6980" y="-111"/>
                      <a:pt x="3189" y="5185"/>
                    </a:cubicBezTo>
                    <a:cubicBezTo>
                      <a:pt x="-601" y="10293"/>
                      <a:pt x="-978" y="12578"/>
                      <a:pt x="1872" y="15025"/>
                    </a:cubicBezTo>
                    <a:cubicBezTo>
                      <a:pt x="4507" y="17498"/>
                      <a:pt x="7544" y="14460"/>
                      <a:pt x="9238" y="12551"/>
                    </a:cubicBezTo>
                    <a:cubicBezTo>
                      <a:pt x="10770" y="10696"/>
                      <a:pt x="11335" y="8411"/>
                      <a:pt x="11335" y="8411"/>
                    </a:cubicBezTo>
                    <a:lnTo>
                      <a:pt x="11335" y="8411"/>
                    </a:lnTo>
                    <a:close/>
                  </a:path>
                </a:pathLst>
              </a:custGeom>
              <a:solidFill>
                <a:srgbClr val="FDFCE7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F9EB6E15-16EE-4A37-8D2F-CB015E9FB9AF}"/>
                  </a:ext>
                </a:extLst>
              </p:cNvPr>
              <p:cNvSpPr/>
              <p:nvPr/>
            </p:nvSpPr>
            <p:spPr>
              <a:xfrm>
                <a:off x="2715053" y="-5634695"/>
                <a:ext cx="34212" cy="17919"/>
              </a:xfrm>
              <a:custGeom>
                <a:avLst/>
                <a:gdLst>
                  <a:gd name="connsiteX0" fmla="*/ 24769 w 34210"/>
                  <a:gd name="connsiteY0" fmla="*/ 2317 h 17919"/>
                  <a:gd name="connsiteX1" fmla="*/ 13800 w 34210"/>
                  <a:gd name="connsiteY1" fmla="*/ 3823 h 17919"/>
                  <a:gd name="connsiteX2" fmla="*/ 547 w 34210"/>
                  <a:gd name="connsiteY2" fmla="*/ 6296 h 17919"/>
                  <a:gd name="connsiteX3" fmla="*/ 4525 w 34210"/>
                  <a:gd name="connsiteY3" fmla="*/ 11780 h 17919"/>
                  <a:gd name="connsiteX4" fmla="*/ 16274 w 34210"/>
                  <a:gd name="connsiteY4" fmla="*/ 15759 h 17919"/>
                  <a:gd name="connsiteX5" fmla="*/ 31033 w 34210"/>
                  <a:gd name="connsiteY5" fmla="*/ 17265 h 17919"/>
                  <a:gd name="connsiteX6" fmla="*/ 34070 w 34210"/>
                  <a:gd name="connsiteY6" fmla="*/ 10275 h 17919"/>
                  <a:gd name="connsiteX7" fmla="*/ 29715 w 34210"/>
                  <a:gd name="connsiteY7" fmla="*/ 59 h 17919"/>
                  <a:gd name="connsiteX8" fmla="*/ 24769 w 34210"/>
                  <a:gd name="connsiteY8" fmla="*/ 2317 h 17919"/>
                  <a:gd name="connsiteX9" fmla="*/ 24769 w 34210"/>
                  <a:gd name="connsiteY9" fmla="*/ 2317 h 1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10" h="17919">
                    <a:moveTo>
                      <a:pt x="24769" y="2317"/>
                    </a:moveTo>
                    <a:cubicBezTo>
                      <a:pt x="24769" y="2317"/>
                      <a:pt x="19661" y="3635"/>
                      <a:pt x="13800" y="3823"/>
                    </a:cubicBezTo>
                    <a:cubicBezTo>
                      <a:pt x="7940" y="4011"/>
                      <a:pt x="2079" y="4764"/>
                      <a:pt x="547" y="6296"/>
                    </a:cubicBezTo>
                    <a:cubicBezTo>
                      <a:pt x="-959" y="7802"/>
                      <a:pt x="735" y="11028"/>
                      <a:pt x="4525" y="11780"/>
                    </a:cubicBezTo>
                    <a:cubicBezTo>
                      <a:pt x="8316" y="12533"/>
                      <a:pt x="12106" y="13098"/>
                      <a:pt x="16274" y="15759"/>
                    </a:cubicBezTo>
                    <a:cubicBezTo>
                      <a:pt x="20441" y="18420"/>
                      <a:pt x="27618" y="18232"/>
                      <a:pt x="31033" y="17265"/>
                    </a:cubicBezTo>
                    <a:cubicBezTo>
                      <a:pt x="34259" y="16324"/>
                      <a:pt x="34447" y="14603"/>
                      <a:pt x="34070" y="10275"/>
                    </a:cubicBezTo>
                    <a:cubicBezTo>
                      <a:pt x="33694" y="5920"/>
                      <a:pt x="32189" y="-694"/>
                      <a:pt x="29715" y="59"/>
                    </a:cubicBezTo>
                    <a:cubicBezTo>
                      <a:pt x="27215" y="812"/>
                      <a:pt x="24769" y="2317"/>
                      <a:pt x="24769" y="2317"/>
                    </a:cubicBezTo>
                    <a:lnTo>
                      <a:pt x="24769" y="2317"/>
                    </a:lnTo>
                    <a:close/>
                  </a:path>
                </a:pathLst>
              </a:custGeom>
              <a:solidFill>
                <a:srgbClr val="FDFCE7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8" name="图形 4">
                <a:extLst>
                  <a:ext uri="{FF2B5EF4-FFF2-40B4-BE49-F238E27FC236}">
                    <a16:creationId xmlns:a16="http://schemas.microsoft.com/office/drawing/2014/main" id="{FD9CD9B2-CD15-4518-9266-A637EE2E070B}"/>
                  </a:ext>
                </a:extLst>
              </p:cNvPr>
              <p:cNvGrpSpPr/>
              <p:nvPr/>
            </p:nvGrpSpPr>
            <p:grpSpPr>
              <a:xfrm>
                <a:off x="1884650" y="-2006043"/>
                <a:ext cx="30056" cy="19866"/>
                <a:chOff x="1884634" y="-2006041"/>
                <a:chExt cx="30055" cy="19866"/>
              </a:xfrm>
              <a:solidFill>
                <a:srgbClr val="2096D5"/>
              </a:solidFill>
            </p:grpSpPr>
            <p:sp>
              <p:nvSpPr>
                <p:cNvPr id="1174" name="任意多边形: 形状 1173">
                  <a:extLst>
                    <a:ext uri="{FF2B5EF4-FFF2-40B4-BE49-F238E27FC236}">
                      <a16:creationId xmlns:a16="http://schemas.microsoft.com/office/drawing/2014/main" id="{80A63FCF-D8AA-475D-B100-D31045E7E800}"/>
                    </a:ext>
                  </a:extLst>
                </p:cNvPr>
                <p:cNvSpPr/>
                <p:nvPr/>
              </p:nvSpPr>
              <p:spPr>
                <a:xfrm>
                  <a:off x="1887424" y="-200319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5" name="任意多边形: 形状 1174">
                  <a:extLst>
                    <a:ext uri="{FF2B5EF4-FFF2-40B4-BE49-F238E27FC236}">
                      <a16:creationId xmlns:a16="http://schemas.microsoft.com/office/drawing/2014/main" id="{77423A56-B7DD-4BA4-A62D-110BD528EF3E}"/>
                    </a:ext>
                  </a:extLst>
                </p:cNvPr>
                <p:cNvSpPr/>
                <p:nvPr/>
              </p:nvSpPr>
              <p:spPr>
                <a:xfrm>
                  <a:off x="1884634" y="-2006041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1 h 19866"/>
                    <a:gd name="connsiteX8" fmla="*/ 30056 w 30055"/>
                    <a:gd name="connsiteY8" fmla="*/ 4731 h 19866"/>
                    <a:gd name="connsiteX9" fmla="*/ 7527 w 30055"/>
                    <a:gd name="connsiteY9" fmla="*/ 19867 h 19866"/>
                    <a:gd name="connsiteX10" fmla="*/ 7527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296 w 30055"/>
                    <a:gd name="connsiteY13" fmla="*/ 13442 h 19866"/>
                    <a:gd name="connsiteX14" fmla="*/ 7393 w 30055"/>
                    <a:gd name="connsiteY14" fmla="*/ 14571 h 19866"/>
                    <a:gd name="connsiteX15" fmla="*/ 7393 w 30055"/>
                    <a:gd name="connsiteY15" fmla="*/ 14571 h 19866"/>
                    <a:gd name="connsiteX16" fmla="*/ 18926 w 30055"/>
                    <a:gd name="connsiteY16" fmla="*/ 10216 h 19866"/>
                    <a:gd name="connsiteX17" fmla="*/ 18926 w 30055"/>
                    <a:gd name="connsiteY17" fmla="*/ 10216 h 19866"/>
                    <a:gd name="connsiteX18" fmla="*/ 24034 w 30055"/>
                    <a:gd name="connsiteY18" fmla="*/ 5484 h 19866"/>
                    <a:gd name="connsiteX19" fmla="*/ 24034 w 30055"/>
                    <a:gd name="connsiteY19" fmla="*/ 5484 h 19866"/>
                    <a:gd name="connsiteX20" fmla="*/ 23658 w 30055"/>
                    <a:gd name="connsiteY20" fmla="*/ 5484 h 19866"/>
                    <a:gd name="connsiteX21" fmla="*/ 23658 w 30055"/>
                    <a:gd name="connsiteY21" fmla="*/ 5484 h 19866"/>
                    <a:gd name="connsiteX22" fmla="*/ 8898 w 30055"/>
                    <a:gd name="connsiteY22" fmla="*/ 5484 h 19866"/>
                    <a:gd name="connsiteX23" fmla="*/ 8898 w 30055"/>
                    <a:gd name="connsiteY23" fmla="*/ 5484 h 19866"/>
                    <a:gd name="connsiteX24" fmla="*/ 5296 w 30055"/>
                    <a:gd name="connsiteY24" fmla="*/ 13442 h 19866"/>
                    <a:gd name="connsiteX25" fmla="*/ 5296 w 30055"/>
                    <a:gd name="connsiteY25" fmla="*/ 13442 h 19866"/>
                    <a:gd name="connsiteX26" fmla="*/ 7581 w 30055"/>
                    <a:gd name="connsiteY26" fmla="*/ 5511 h 19866"/>
                    <a:gd name="connsiteX27" fmla="*/ 7581 w 30055"/>
                    <a:gd name="connsiteY27" fmla="*/ 2849 h 19866"/>
                    <a:gd name="connsiteX28" fmla="*/ 7581 w 30055"/>
                    <a:gd name="connsiteY28" fmla="*/ 5511 h 19866"/>
                    <a:gd name="connsiteX29" fmla="*/ 7581 w 30055"/>
                    <a:gd name="connsiteY29" fmla="*/ 5511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1"/>
                      </a:cubicBezTo>
                      <a:lnTo>
                        <a:pt x="30056" y="4731"/>
                      </a:lnTo>
                      <a:cubicBezTo>
                        <a:pt x="28927" y="12124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69" y="7393"/>
                        <a:pt x="5296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511"/>
                      </a:moveTo>
                      <a:lnTo>
                        <a:pt x="7581" y="2849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9" name="图形 4">
                <a:extLst>
                  <a:ext uri="{FF2B5EF4-FFF2-40B4-BE49-F238E27FC236}">
                    <a16:creationId xmlns:a16="http://schemas.microsoft.com/office/drawing/2014/main" id="{413D8A9A-CF9F-4C11-8056-BB6C220E0A9B}"/>
                  </a:ext>
                </a:extLst>
              </p:cNvPr>
              <p:cNvGrpSpPr/>
              <p:nvPr/>
            </p:nvGrpSpPr>
            <p:grpSpPr>
              <a:xfrm>
                <a:off x="2076359" y="-2462475"/>
                <a:ext cx="30056" cy="19866"/>
                <a:chOff x="2076341" y="-2462470"/>
                <a:chExt cx="30055" cy="19867"/>
              </a:xfrm>
              <a:solidFill>
                <a:srgbClr val="2096D5"/>
              </a:solidFill>
            </p:grpSpPr>
            <p:sp>
              <p:nvSpPr>
                <p:cNvPr id="1172" name="任意多边形: 形状 1171">
                  <a:extLst>
                    <a:ext uri="{FF2B5EF4-FFF2-40B4-BE49-F238E27FC236}">
                      <a16:creationId xmlns:a16="http://schemas.microsoft.com/office/drawing/2014/main" id="{DCC3CC52-14C4-4318-A4E6-52EE9EFDD070}"/>
                    </a:ext>
                  </a:extLst>
                </p:cNvPr>
                <p:cNvSpPr/>
                <p:nvPr/>
              </p:nvSpPr>
              <p:spPr>
                <a:xfrm>
                  <a:off x="2079104" y="-245980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3" name="任意多边形: 形状 1172">
                  <a:extLst>
                    <a:ext uri="{FF2B5EF4-FFF2-40B4-BE49-F238E27FC236}">
                      <a16:creationId xmlns:a16="http://schemas.microsoft.com/office/drawing/2014/main" id="{26C29EE1-6632-4410-B2F9-82867AF94A01}"/>
                    </a:ext>
                  </a:extLst>
                </p:cNvPr>
                <p:cNvSpPr/>
                <p:nvPr/>
              </p:nvSpPr>
              <p:spPr>
                <a:xfrm>
                  <a:off x="2076341" y="-2462470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65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42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0" name="图形 4">
                <a:extLst>
                  <a:ext uri="{FF2B5EF4-FFF2-40B4-BE49-F238E27FC236}">
                    <a16:creationId xmlns:a16="http://schemas.microsoft.com/office/drawing/2014/main" id="{C2D891E1-BEDA-4A35-B598-EBCC998F2198}"/>
                  </a:ext>
                </a:extLst>
              </p:cNvPr>
              <p:cNvGrpSpPr/>
              <p:nvPr/>
            </p:nvGrpSpPr>
            <p:grpSpPr>
              <a:xfrm>
                <a:off x="2008046" y="-2931030"/>
                <a:ext cx="29866" cy="19866"/>
                <a:chOff x="2008029" y="-2931024"/>
                <a:chExt cx="29867" cy="19867"/>
              </a:xfrm>
              <a:solidFill>
                <a:srgbClr val="2096D5"/>
              </a:solidFill>
            </p:grpSpPr>
            <p:sp>
              <p:nvSpPr>
                <p:cNvPr id="1170" name="任意多边形: 形状 1169">
                  <a:extLst>
                    <a:ext uri="{FF2B5EF4-FFF2-40B4-BE49-F238E27FC236}">
                      <a16:creationId xmlns:a16="http://schemas.microsoft.com/office/drawing/2014/main" id="{E0E7DE73-C5CD-4A4B-B279-B42A724CB21D}"/>
                    </a:ext>
                  </a:extLst>
                </p:cNvPr>
                <p:cNvSpPr/>
                <p:nvPr/>
              </p:nvSpPr>
              <p:spPr>
                <a:xfrm>
                  <a:off x="2010792" y="-2928363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1" name="任意多边形: 形状 1170">
                  <a:extLst>
                    <a:ext uri="{FF2B5EF4-FFF2-40B4-BE49-F238E27FC236}">
                      <a16:creationId xmlns:a16="http://schemas.microsoft.com/office/drawing/2014/main" id="{EBCBDE30-FE13-4CBA-80E1-FC5B2207DBB6}"/>
                    </a:ext>
                  </a:extLst>
                </p:cNvPr>
                <p:cNvSpPr/>
                <p:nvPr/>
              </p:nvSpPr>
              <p:spPr>
                <a:xfrm>
                  <a:off x="2008029" y="-2931024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581 w 29867"/>
                    <a:gd name="connsiteY14" fmla="*/ 14383 h 19867"/>
                    <a:gd name="connsiteX15" fmla="*/ 7581 w 29867"/>
                    <a:gd name="connsiteY15" fmla="*/ 14383 h 19867"/>
                    <a:gd name="connsiteX16" fmla="*/ 19114 w 29867"/>
                    <a:gd name="connsiteY16" fmla="*/ 10028 h 19867"/>
                    <a:gd name="connsiteX17" fmla="*/ 19114 w 29867"/>
                    <a:gd name="connsiteY17" fmla="*/ 10028 h 19867"/>
                    <a:gd name="connsiteX18" fmla="*/ 24222 w 29867"/>
                    <a:gd name="connsiteY18" fmla="*/ 5296 h 19867"/>
                    <a:gd name="connsiteX19" fmla="*/ 24222 w 29867"/>
                    <a:gd name="connsiteY19" fmla="*/ 5296 h 19867"/>
                    <a:gd name="connsiteX20" fmla="*/ 23846 w 29867"/>
                    <a:gd name="connsiteY20" fmla="*/ 5296 h 19867"/>
                    <a:gd name="connsiteX21" fmla="*/ 23846 w 29867"/>
                    <a:gd name="connsiteY21" fmla="*/ 5296 h 19867"/>
                    <a:gd name="connsiteX22" fmla="*/ 9087 w 29867"/>
                    <a:gd name="connsiteY22" fmla="*/ 5296 h 19867"/>
                    <a:gd name="connsiteX23" fmla="*/ 9087 w 29867"/>
                    <a:gd name="connsiteY23" fmla="*/ 5296 h 19867"/>
                    <a:gd name="connsiteX24" fmla="*/ 5484 w 29867"/>
                    <a:gd name="connsiteY24" fmla="*/ 13442 h 19867"/>
                    <a:gd name="connsiteX25" fmla="*/ 5484 w 29867"/>
                    <a:gd name="connsiteY25" fmla="*/ 13442 h 19867"/>
                    <a:gd name="connsiteX26" fmla="*/ 7554 w 29867"/>
                    <a:gd name="connsiteY26" fmla="*/ 5323 h 19867"/>
                    <a:gd name="connsiteX27" fmla="*/ 7554 w 29867"/>
                    <a:gd name="connsiteY27" fmla="*/ 2661 h 19867"/>
                    <a:gd name="connsiteX28" fmla="*/ 7554 w 29867"/>
                    <a:gd name="connsiteY28" fmla="*/ 5323 h 19867"/>
                    <a:gd name="connsiteX29" fmla="*/ 7554 w 29867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199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028"/>
                      </a:cubicBezTo>
                      <a:lnTo>
                        <a:pt x="19114" y="10028"/>
                      </a:lnTo>
                      <a:cubicBezTo>
                        <a:pt x="21749" y="8334"/>
                        <a:pt x="23658" y="6425"/>
                        <a:pt x="24222" y="5296"/>
                      </a:cubicBezTo>
                      <a:lnTo>
                        <a:pt x="24222" y="5296"/>
                      </a:lnTo>
                      <a:cubicBezTo>
                        <a:pt x="24034" y="5296"/>
                        <a:pt x="24034" y="5296"/>
                        <a:pt x="23846" y="5296"/>
                      </a:cubicBezTo>
                      <a:lnTo>
                        <a:pt x="23846" y="5296"/>
                      </a:lnTo>
                      <a:cubicBezTo>
                        <a:pt x="16291" y="5296"/>
                        <a:pt x="11345" y="5296"/>
                        <a:pt x="9087" y="5296"/>
                      </a:cubicBezTo>
                      <a:lnTo>
                        <a:pt x="9087" y="5296"/>
                      </a:lnTo>
                      <a:cubicBezTo>
                        <a:pt x="7742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323"/>
                      </a:moveTo>
                      <a:lnTo>
                        <a:pt x="7554" y="2661"/>
                      </a:lnTo>
                      <a:lnTo>
                        <a:pt x="7554" y="5323"/>
                      </a:lnTo>
                      <a:lnTo>
                        <a:pt x="7554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1" name="图形 4">
                <a:extLst>
                  <a:ext uri="{FF2B5EF4-FFF2-40B4-BE49-F238E27FC236}">
                    <a16:creationId xmlns:a16="http://schemas.microsoft.com/office/drawing/2014/main" id="{C67CB484-1BA6-4ADF-ABFE-83CA62261EBA}"/>
                  </a:ext>
                </a:extLst>
              </p:cNvPr>
              <p:cNvGrpSpPr/>
              <p:nvPr/>
            </p:nvGrpSpPr>
            <p:grpSpPr>
              <a:xfrm>
                <a:off x="2270889" y="-3088269"/>
                <a:ext cx="29866" cy="19866"/>
                <a:chOff x="2270870" y="-3088266"/>
                <a:chExt cx="29867" cy="19867"/>
              </a:xfrm>
              <a:solidFill>
                <a:srgbClr val="2096D5"/>
              </a:solidFill>
            </p:grpSpPr>
            <p:sp>
              <p:nvSpPr>
                <p:cNvPr id="1168" name="任意多边形: 形状 1167">
                  <a:extLst>
                    <a:ext uri="{FF2B5EF4-FFF2-40B4-BE49-F238E27FC236}">
                      <a16:creationId xmlns:a16="http://schemas.microsoft.com/office/drawing/2014/main" id="{928A63F3-F19A-4B72-88D3-63FFA8A6AC24}"/>
                    </a:ext>
                  </a:extLst>
                </p:cNvPr>
                <p:cNvSpPr/>
                <p:nvPr/>
              </p:nvSpPr>
              <p:spPr>
                <a:xfrm>
                  <a:off x="2273445" y="-308544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9" name="任意多边形: 形状 1168">
                  <a:extLst>
                    <a:ext uri="{FF2B5EF4-FFF2-40B4-BE49-F238E27FC236}">
                      <a16:creationId xmlns:a16="http://schemas.microsoft.com/office/drawing/2014/main" id="{63B8D892-EA44-4179-A8C1-1B672291CD74}"/>
                    </a:ext>
                  </a:extLst>
                </p:cNvPr>
                <p:cNvSpPr/>
                <p:nvPr/>
              </p:nvSpPr>
              <p:spPr>
                <a:xfrm>
                  <a:off x="2270870" y="-3088266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8899 w 29867"/>
                    <a:gd name="connsiteY22" fmla="*/ 5484 h 19867"/>
                    <a:gd name="connsiteX23" fmla="*/ 8899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366 w 29867"/>
                    <a:gd name="connsiteY26" fmla="*/ 5484 h 19867"/>
                    <a:gd name="connsiteX27" fmla="*/ 7366 w 29867"/>
                    <a:gd name="connsiteY27" fmla="*/ 2823 h 19867"/>
                    <a:gd name="connsiteX28" fmla="*/ 7366 w 29867"/>
                    <a:gd name="connsiteY28" fmla="*/ 5484 h 19867"/>
                    <a:gd name="connsiteX29" fmla="*/ 7366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11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613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9" y="5484"/>
                      </a:cubicBezTo>
                      <a:lnTo>
                        <a:pt x="8899" y="5484"/>
                      </a:lnTo>
                      <a:cubicBezTo>
                        <a:pt x="7554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66" y="5484"/>
                      </a:moveTo>
                      <a:lnTo>
                        <a:pt x="7366" y="2823"/>
                      </a:lnTo>
                      <a:lnTo>
                        <a:pt x="7366" y="5484"/>
                      </a:lnTo>
                      <a:lnTo>
                        <a:pt x="7366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2" name="图形 4">
                <a:extLst>
                  <a:ext uri="{FF2B5EF4-FFF2-40B4-BE49-F238E27FC236}">
                    <a16:creationId xmlns:a16="http://schemas.microsoft.com/office/drawing/2014/main" id="{428762D2-A8CB-4815-9EB7-FF96669FF7AF}"/>
                  </a:ext>
                </a:extLst>
              </p:cNvPr>
              <p:cNvGrpSpPr/>
              <p:nvPr/>
            </p:nvGrpSpPr>
            <p:grpSpPr>
              <a:xfrm>
                <a:off x="2278819" y="-3409986"/>
                <a:ext cx="29866" cy="19866"/>
                <a:chOff x="2278801" y="-3409982"/>
                <a:chExt cx="29867" cy="19867"/>
              </a:xfrm>
              <a:solidFill>
                <a:srgbClr val="2096D5"/>
              </a:solidFill>
            </p:grpSpPr>
            <p:sp>
              <p:nvSpPr>
                <p:cNvPr id="1166" name="任意多边形: 形状 1165">
                  <a:extLst>
                    <a:ext uri="{FF2B5EF4-FFF2-40B4-BE49-F238E27FC236}">
                      <a16:creationId xmlns:a16="http://schemas.microsoft.com/office/drawing/2014/main" id="{734E6FFF-C4FE-47E3-A8D2-1708D4E0612B}"/>
                    </a:ext>
                  </a:extLst>
                </p:cNvPr>
                <p:cNvSpPr/>
                <p:nvPr/>
              </p:nvSpPr>
              <p:spPr>
                <a:xfrm>
                  <a:off x="2281591" y="-340732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7" name="任意多边形: 形状 1166">
                  <a:extLst>
                    <a:ext uri="{FF2B5EF4-FFF2-40B4-BE49-F238E27FC236}">
                      <a16:creationId xmlns:a16="http://schemas.microsoft.com/office/drawing/2014/main" id="{7E572BFF-D933-4DDE-B350-A18B71A2B288}"/>
                    </a:ext>
                  </a:extLst>
                </p:cNvPr>
                <p:cNvSpPr/>
                <p:nvPr/>
              </p:nvSpPr>
              <p:spPr>
                <a:xfrm>
                  <a:off x="2278801" y="-3409982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511 w 29867"/>
                    <a:gd name="connsiteY13" fmla="*/ 13442 h 19867"/>
                    <a:gd name="connsiteX14" fmla="*/ 7796 w 29867"/>
                    <a:gd name="connsiteY14" fmla="*/ 14571 h 19867"/>
                    <a:gd name="connsiteX15" fmla="*/ 7796 w 29867"/>
                    <a:gd name="connsiteY15" fmla="*/ 14571 h 19867"/>
                    <a:gd name="connsiteX16" fmla="*/ 19329 w 29867"/>
                    <a:gd name="connsiteY16" fmla="*/ 10216 h 19867"/>
                    <a:gd name="connsiteX17" fmla="*/ 19329 w 29867"/>
                    <a:gd name="connsiteY17" fmla="*/ 10216 h 19867"/>
                    <a:gd name="connsiteX18" fmla="*/ 24625 w 29867"/>
                    <a:gd name="connsiteY18" fmla="*/ 5484 h 19867"/>
                    <a:gd name="connsiteX19" fmla="*/ 24625 w 29867"/>
                    <a:gd name="connsiteY19" fmla="*/ 5484 h 19867"/>
                    <a:gd name="connsiteX20" fmla="*/ 24061 w 29867"/>
                    <a:gd name="connsiteY20" fmla="*/ 5484 h 19867"/>
                    <a:gd name="connsiteX21" fmla="*/ 24061 w 29867"/>
                    <a:gd name="connsiteY21" fmla="*/ 5484 h 19867"/>
                    <a:gd name="connsiteX22" fmla="*/ 9302 w 29867"/>
                    <a:gd name="connsiteY22" fmla="*/ 5484 h 19867"/>
                    <a:gd name="connsiteX23" fmla="*/ 9302 w 29867"/>
                    <a:gd name="connsiteY23" fmla="*/ 5484 h 19867"/>
                    <a:gd name="connsiteX24" fmla="*/ 5511 w 29867"/>
                    <a:gd name="connsiteY24" fmla="*/ 13442 h 19867"/>
                    <a:gd name="connsiteX25" fmla="*/ 5511 w 29867"/>
                    <a:gd name="connsiteY25" fmla="*/ 13442 h 19867"/>
                    <a:gd name="connsiteX26" fmla="*/ 7581 w 29867"/>
                    <a:gd name="connsiteY26" fmla="*/ 5511 h 19867"/>
                    <a:gd name="connsiteX27" fmla="*/ 7581 w 29867"/>
                    <a:gd name="connsiteY27" fmla="*/ 2850 h 19867"/>
                    <a:gd name="connsiteX28" fmla="*/ 7581 w 29867"/>
                    <a:gd name="connsiteY28" fmla="*/ 5511 h 19867"/>
                    <a:gd name="connsiteX29" fmla="*/ 7581 w 29867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5"/>
                        <a:pt x="7339" y="19867"/>
                      </a:cubicBezTo>
                      <a:lnTo>
                        <a:pt x="7339" y="19867"/>
                      </a:lnTo>
                      <a:cubicBezTo>
                        <a:pt x="3226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8" y="14383"/>
                        <a:pt x="5511" y="14007"/>
                        <a:pt x="7796" y="14571"/>
                      </a:cubicBezTo>
                      <a:lnTo>
                        <a:pt x="7796" y="14571"/>
                      </a:lnTo>
                      <a:cubicBezTo>
                        <a:pt x="11022" y="14571"/>
                        <a:pt x="15754" y="12689"/>
                        <a:pt x="19329" y="10216"/>
                      </a:cubicBezTo>
                      <a:lnTo>
                        <a:pt x="19329" y="10216"/>
                      </a:lnTo>
                      <a:cubicBezTo>
                        <a:pt x="21964" y="8710"/>
                        <a:pt x="23873" y="6614"/>
                        <a:pt x="24625" y="5484"/>
                      </a:cubicBezTo>
                      <a:lnTo>
                        <a:pt x="24625" y="5484"/>
                      </a:lnTo>
                      <a:cubicBezTo>
                        <a:pt x="24437" y="5484"/>
                        <a:pt x="24249" y="5484"/>
                        <a:pt x="24061" y="5484"/>
                      </a:cubicBezTo>
                      <a:lnTo>
                        <a:pt x="24061" y="5484"/>
                      </a:lnTo>
                      <a:cubicBezTo>
                        <a:pt x="16507" y="5484"/>
                        <a:pt x="11560" y="5484"/>
                        <a:pt x="9302" y="5484"/>
                      </a:cubicBezTo>
                      <a:lnTo>
                        <a:pt x="9302" y="5484"/>
                      </a:lnTo>
                      <a:cubicBezTo>
                        <a:pt x="7769" y="7393"/>
                        <a:pt x="5323" y="11560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3" name="图形 4">
                <a:extLst>
                  <a:ext uri="{FF2B5EF4-FFF2-40B4-BE49-F238E27FC236}">
                    <a16:creationId xmlns:a16="http://schemas.microsoft.com/office/drawing/2014/main" id="{0C8CCE29-3DCA-4E61-83DF-B07198CC7E7D}"/>
                  </a:ext>
                </a:extLst>
              </p:cNvPr>
              <p:cNvGrpSpPr/>
              <p:nvPr/>
            </p:nvGrpSpPr>
            <p:grpSpPr>
              <a:xfrm>
                <a:off x="2409206" y="-3348102"/>
                <a:ext cx="30056" cy="19873"/>
                <a:chOff x="2409186" y="-3348096"/>
                <a:chExt cx="30055" cy="19874"/>
              </a:xfrm>
              <a:solidFill>
                <a:srgbClr val="2096D5"/>
              </a:solidFill>
            </p:grpSpPr>
            <p:sp>
              <p:nvSpPr>
                <p:cNvPr id="1164" name="任意多边形: 形状 1163">
                  <a:extLst>
                    <a:ext uri="{FF2B5EF4-FFF2-40B4-BE49-F238E27FC236}">
                      <a16:creationId xmlns:a16="http://schemas.microsoft.com/office/drawing/2014/main" id="{36494936-4BBF-459A-A6B8-4B47C4669D6F}"/>
                    </a:ext>
                  </a:extLst>
                </p:cNvPr>
                <p:cNvSpPr/>
                <p:nvPr/>
              </p:nvSpPr>
              <p:spPr>
                <a:xfrm>
                  <a:off x="2411976" y="-334524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5" name="任意多边形: 形状 1164">
                  <a:extLst>
                    <a:ext uri="{FF2B5EF4-FFF2-40B4-BE49-F238E27FC236}">
                      <a16:creationId xmlns:a16="http://schemas.microsoft.com/office/drawing/2014/main" id="{69E2DCC0-445A-47E7-8910-07393F28D9E4}"/>
                    </a:ext>
                  </a:extLst>
                </p:cNvPr>
                <p:cNvSpPr/>
                <p:nvPr/>
              </p:nvSpPr>
              <p:spPr>
                <a:xfrm>
                  <a:off x="2409186" y="-3348096"/>
                  <a:ext cx="30055" cy="19874"/>
                </a:xfrm>
                <a:custGeom>
                  <a:avLst/>
                  <a:gdLst>
                    <a:gd name="connsiteX0" fmla="*/ 0 w 30055"/>
                    <a:gd name="connsiteY0" fmla="*/ 13442 h 19874"/>
                    <a:gd name="connsiteX1" fmla="*/ 5484 w 30055"/>
                    <a:gd name="connsiteY1" fmla="*/ 1129 h 19874"/>
                    <a:gd name="connsiteX2" fmla="*/ 5484 w 30055"/>
                    <a:gd name="connsiteY2" fmla="*/ 1129 h 19874"/>
                    <a:gd name="connsiteX3" fmla="*/ 6237 w 30055"/>
                    <a:gd name="connsiteY3" fmla="*/ 0 h 19874"/>
                    <a:gd name="connsiteX4" fmla="*/ 7554 w 30055"/>
                    <a:gd name="connsiteY4" fmla="*/ 0 h 19874"/>
                    <a:gd name="connsiteX5" fmla="*/ 23819 w 30055"/>
                    <a:gd name="connsiteY5" fmla="*/ 0 h 19874"/>
                    <a:gd name="connsiteX6" fmla="*/ 23819 w 30055"/>
                    <a:gd name="connsiteY6" fmla="*/ 0 h 19874"/>
                    <a:gd name="connsiteX7" fmla="*/ 30056 w 30055"/>
                    <a:gd name="connsiteY7" fmla="*/ 4732 h 19874"/>
                    <a:gd name="connsiteX8" fmla="*/ 30056 w 30055"/>
                    <a:gd name="connsiteY8" fmla="*/ 4732 h 19874"/>
                    <a:gd name="connsiteX9" fmla="*/ 7527 w 30055"/>
                    <a:gd name="connsiteY9" fmla="*/ 19867 h 19874"/>
                    <a:gd name="connsiteX10" fmla="*/ 7527 w 30055"/>
                    <a:gd name="connsiteY10" fmla="*/ 19867 h 19874"/>
                    <a:gd name="connsiteX11" fmla="*/ 0 w 30055"/>
                    <a:gd name="connsiteY11" fmla="*/ 13442 h 19874"/>
                    <a:gd name="connsiteX12" fmla="*/ 0 w 30055"/>
                    <a:gd name="connsiteY12" fmla="*/ 13442 h 19874"/>
                    <a:gd name="connsiteX13" fmla="*/ 5323 w 30055"/>
                    <a:gd name="connsiteY13" fmla="*/ 13442 h 19874"/>
                    <a:gd name="connsiteX14" fmla="*/ 7420 w 30055"/>
                    <a:gd name="connsiteY14" fmla="*/ 14571 h 19874"/>
                    <a:gd name="connsiteX15" fmla="*/ 7420 w 30055"/>
                    <a:gd name="connsiteY15" fmla="*/ 14571 h 19874"/>
                    <a:gd name="connsiteX16" fmla="*/ 18953 w 30055"/>
                    <a:gd name="connsiteY16" fmla="*/ 10216 h 19874"/>
                    <a:gd name="connsiteX17" fmla="*/ 18953 w 30055"/>
                    <a:gd name="connsiteY17" fmla="*/ 10216 h 19874"/>
                    <a:gd name="connsiteX18" fmla="*/ 24249 w 30055"/>
                    <a:gd name="connsiteY18" fmla="*/ 5484 h 19874"/>
                    <a:gd name="connsiteX19" fmla="*/ 24249 w 30055"/>
                    <a:gd name="connsiteY19" fmla="*/ 5484 h 19874"/>
                    <a:gd name="connsiteX20" fmla="*/ 23684 w 30055"/>
                    <a:gd name="connsiteY20" fmla="*/ 5484 h 19874"/>
                    <a:gd name="connsiteX21" fmla="*/ 23684 w 30055"/>
                    <a:gd name="connsiteY21" fmla="*/ 5484 h 19874"/>
                    <a:gd name="connsiteX22" fmla="*/ 8925 w 30055"/>
                    <a:gd name="connsiteY22" fmla="*/ 5484 h 19874"/>
                    <a:gd name="connsiteX23" fmla="*/ 8925 w 30055"/>
                    <a:gd name="connsiteY23" fmla="*/ 5484 h 19874"/>
                    <a:gd name="connsiteX24" fmla="*/ 5323 w 30055"/>
                    <a:gd name="connsiteY24" fmla="*/ 13442 h 19874"/>
                    <a:gd name="connsiteX25" fmla="*/ 5323 w 30055"/>
                    <a:gd name="connsiteY25" fmla="*/ 13442 h 19874"/>
                    <a:gd name="connsiteX26" fmla="*/ 7581 w 30055"/>
                    <a:gd name="connsiteY26" fmla="*/ 5484 h 19874"/>
                    <a:gd name="connsiteX27" fmla="*/ 7581 w 30055"/>
                    <a:gd name="connsiteY27" fmla="*/ 2823 h 19874"/>
                    <a:gd name="connsiteX28" fmla="*/ 7581 w 30055"/>
                    <a:gd name="connsiteY28" fmla="*/ 5484 h 19874"/>
                    <a:gd name="connsiteX29" fmla="*/ 7581 w 30055"/>
                    <a:gd name="connsiteY29" fmla="*/ 5484 h 19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74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20055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323" y="13442"/>
                      </a:moveTo>
                      <a:cubicBezTo>
                        <a:pt x="5699" y="14383"/>
                        <a:pt x="5323" y="14195"/>
                        <a:pt x="7420" y="14571"/>
                      </a:cubicBezTo>
                      <a:lnTo>
                        <a:pt x="7420" y="14571"/>
                      </a:lnTo>
                      <a:cubicBezTo>
                        <a:pt x="10646" y="14571"/>
                        <a:pt x="15377" y="12689"/>
                        <a:pt x="18953" y="10216"/>
                      </a:cubicBezTo>
                      <a:lnTo>
                        <a:pt x="18953" y="10216"/>
                      </a:lnTo>
                      <a:cubicBezTo>
                        <a:pt x="21588" y="8710"/>
                        <a:pt x="23496" y="6614"/>
                        <a:pt x="24249" y="5484"/>
                      </a:cubicBezTo>
                      <a:lnTo>
                        <a:pt x="24249" y="5484"/>
                      </a:lnTo>
                      <a:cubicBezTo>
                        <a:pt x="24061" y="5484"/>
                        <a:pt x="23873" y="5484"/>
                        <a:pt x="23684" y="5484"/>
                      </a:cubicBezTo>
                      <a:lnTo>
                        <a:pt x="23684" y="5484"/>
                      </a:lnTo>
                      <a:cubicBezTo>
                        <a:pt x="16130" y="5484"/>
                        <a:pt x="11184" y="5484"/>
                        <a:pt x="8925" y="5484"/>
                      </a:cubicBezTo>
                      <a:lnTo>
                        <a:pt x="8925" y="5484"/>
                      </a:lnTo>
                      <a:cubicBezTo>
                        <a:pt x="7769" y="7581"/>
                        <a:pt x="5108" y="11560"/>
                        <a:pt x="5323" y="13442"/>
                      </a:cubicBezTo>
                      <a:lnTo>
                        <a:pt x="5323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" name="图形 4">
                <a:extLst>
                  <a:ext uri="{FF2B5EF4-FFF2-40B4-BE49-F238E27FC236}">
                    <a16:creationId xmlns:a16="http://schemas.microsoft.com/office/drawing/2014/main" id="{A62A26DD-8885-4B59-A4D8-AE7F53352D61}"/>
                  </a:ext>
                </a:extLst>
              </p:cNvPr>
              <p:cNvGrpSpPr/>
              <p:nvPr/>
            </p:nvGrpSpPr>
            <p:grpSpPr>
              <a:xfrm>
                <a:off x="2193679" y="-3147900"/>
                <a:ext cx="30056" cy="19866"/>
                <a:chOff x="2193660" y="-3147894"/>
                <a:chExt cx="30055" cy="19867"/>
              </a:xfrm>
              <a:solidFill>
                <a:srgbClr val="2096D5"/>
              </a:solidFill>
            </p:grpSpPr>
            <p:sp>
              <p:nvSpPr>
                <p:cNvPr id="1162" name="任意多边形: 形状 1161">
                  <a:extLst>
                    <a:ext uri="{FF2B5EF4-FFF2-40B4-BE49-F238E27FC236}">
                      <a16:creationId xmlns:a16="http://schemas.microsoft.com/office/drawing/2014/main" id="{55ECDAE9-F76A-4E71-9370-DAE780FA0E32}"/>
                    </a:ext>
                  </a:extLst>
                </p:cNvPr>
                <p:cNvSpPr/>
                <p:nvPr/>
              </p:nvSpPr>
              <p:spPr>
                <a:xfrm>
                  <a:off x="2196424" y="-314504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3" name="任意多边形: 形状 1162">
                  <a:extLst>
                    <a:ext uri="{FF2B5EF4-FFF2-40B4-BE49-F238E27FC236}">
                      <a16:creationId xmlns:a16="http://schemas.microsoft.com/office/drawing/2014/main" id="{4B23BB2C-4611-461F-B63C-3F52F3720E8B}"/>
                    </a:ext>
                  </a:extLst>
                </p:cNvPr>
                <p:cNvSpPr/>
                <p:nvPr/>
              </p:nvSpPr>
              <p:spPr>
                <a:xfrm>
                  <a:off x="2193660" y="-3147894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511 h 19867"/>
                    <a:gd name="connsiteX27" fmla="*/ 7554 w 30055"/>
                    <a:gd name="connsiteY27" fmla="*/ 2850 h 19867"/>
                    <a:gd name="connsiteX28" fmla="*/ 7554 w 30055"/>
                    <a:gd name="connsiteY28" fmla="*/ 5511 h 19867"/>
                    <a:gd name="connsiteX29" fmla="*/ 7554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8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8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94"/>
                        <a:pt x="188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1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581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511"/>
                      </a:moveTo>
                      <a:lnTo>
                        <a:pt x="7554" y="2850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5" name="图形 4">
                <a:extLst>
                  <a:ext uri="{FF2B5EF4-FFF2-40B4-BE49-F238E27FC236}">
                    <a16:creationId xmlns:a16="http://schemas.microsoft.com/office/drawing/2014/main" id="{82C10D38-35DD-470F-B87C-CF249E09DEAD}"/>
                  </a:ext>
                </a:extLst>
              </p:cNvPr>
              <p:cNvGrpSpPr/>
              <p:nvPr/>
            </p:nvGrpSpPr>
            <p:grpSpPr>
              <a:xfrm>
                <a:off x="1970570" y="-2329454"/>
                <a:ext cx="30056" cy="19866"/>
                <a:chOff x="1970554" y="-2329451"/>
                <a:chExt cx="30055" cy="19867"/>
              </a:xfrm>
              <a:solidFill>
                <a:srgbClr val="2096D5"/>
              </a:solidFill>
            </p:grpSpPr>
            <p:sp>
              <p:nvSpPr>
                <p:cNvPr id="1160" name="任意多边形: 形状 1159">
                  <a:extLst>
                    <a:ext uri="{FF2B5EF4-FFF2-40B4-BE49-F238E27FC236}">
                      <a16:creationId xmlns:a16="http://schemas.microsoft.com/office/drawing/2014/main" id="{37820C94-8BDA-4C93-B5E2-0F140898309E}"/>
                    </a:ext>
                  </a:extLst>
                </p:cNvPr>
                <p:cNvSpPr/>
                <p:nvPr/>
              </p:nvSpPr>
              <p:spPr>
                <a:xfrm>
                  <a:off x="1973317" y="-232678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1" name="任意多边形: 形状 1160">
                  <a:extLst>
                    <a:ext uri="{FF2B5EF4-FFF2-40B4-BE49-F238E27FC236}">
                      <a16:creationId xmlns:a16="http://schemas.microsoft.com/office/drawing/2014/main" id="{F8A05D19-1CBB-4431-991D-ADF8E302FCCB}"/>
                    </a:ext>
                  </a:extLst>
                </p:cNvPr>
                <p:cNvSpPr/>
                <p:nvPr/>
              </p:nvSpPr>
              <p:spPr>
                <a:xfrm>
                  <a:off x="1970554" y="-2329451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034 w 30055"/>
                    <a:gd name="connsiteY18" fmla="*/ 5484 h 19867"/>
                    <a:gd name="connsiteX19" fmla="*/ 24034 w 30055"/>
                    <a:gd name="connsiteY19" fmla="*/ 5484 h 19867"/>
                    <a:gd name="connsiteX20" fmla="*/ 23658 w 30055"/>
                    <a:gd name="connsiteY20" fmla="*/ 5484 h 19867"/>
                    <a:gd name="connsiteX21" fmla="*/ 23658 w 30055"/>
                    <a:gd name="connsiteY21" fmla="*/ 5484 h 19867"/>
                    <a:gd name="connsiteX22" fmla="*/ 8898 w 30055"/>
                    <a:gd name="connsiteY22" fmla="*/ 5484 h 19867"/>
                    <a:gd name="connsiteX23" fmla="*/ 8898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54 w 30055"/>
                    <a:gd name="connsiteY26" fmla="*/ 5323 h 19867"/>
                    <a:gd name="connsiteX27" fmla="*/ 7554 w 30055"/>
                    <a:gd name="connsiteY27" fmla="*/ 2661 h 19867"/>
                    <a:gd name="connsiteX28" fmla="*/ 7554 w 30055"/>
                    <a:gd name="connsiteY28" fmla="*/ 5323 h 19867"/>
                    <a:gd name="connsiteX29" fmla="*/ 7554 w 30055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129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0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42" y="7393"/>
                        <a:pt x="5108" y="11372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323"/>
                      </a:moveTo>
                      <a:lnTo>
                        <a:pt x="7554" y="2661"/>
                      </a:lnTo>
                      <a:lnTo>
                        <a:pt x="7554" y="5323"/>
                      </a:lnTo>
                      <a:lnTo>
                        <a:pt x="7554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6" name="图形 4">
                <a:extLst>
                  <a:ext uri="{FF2B5EF4-FFF2-40B4-BE49-F238E27FC236}">
                    <a16:creationId xmlns:a16="http://schemas.microsoft.com/office/drawing/2014/main" id="{0510BE3E-12A7-410C-8D7D-91D08C3C51E8}"/>
                  </a:ext>
                </a:extLst>
              </p:cNvPr>
              <p:cNvGrpSpPr/>
              <p:nvPr/>
            </p:nvGrpSpPr>
            <p:grpSpPr>
              <a:xfrm>
                <a:off x="1577718" y="-2797604"/>
                <a:ext cx="30056" cy="19866"/>
                <a:chOff x="1577704" y="-2797601"/>
                <a:chExt cx="30055" cy="19867"/>
              </a:xfrm>
              <a:solidFill>
                <a:srgbClr val="2096D5"/>
              </a:solidFill>
            </p:grpSpPr>
            <p:sp>
              <p:nvSpPr>
                <p:cNvPr id="1158" name="任意多边形: 形状 1157">
                  <a:extLst>
                    <a:ext uri="{FF2B5EF4-FFF2-40B4-BE49-F238E27FC236}">
                      <a16:creationId xmlns:a16="http://schemas.microsoft.com/office/drawing/2014/main" id="{ADA8340C-FA1F-47D7-82B9-A02C5A976288}"/>
                    </a:ext>
                  </a:extLst>
                </p:cNvPr>
                <p:cNvSpPr/>
                <p:nvPr/>
              </p:nvSpPr>
              <p:spPr>
                <a:xfrm>
                  <a:off x="1580467" y="-279475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9" name="任意多边形: 形状 1158">
                  <a:extLst>
                    <a:ext uri="{FF2B5EF4-FFF2-40B4-BE49-F238E27FC236}">
                      <a16:creationId xmlns:a16="http://schemas.microsoft.com/office/drawing/2014/main" id="{23091858-58B2-430A-ACC0-3B88DE8249A4}"/>
                    </a:ext>
                  </a:extLst>
                </p:cNvPr>
                <p:cNvSpPr/>
                <p:nvPr/>
              </p:nvSpPr>
              <p:spPr>
                <a:xfrm>
                  <a:off x="1577704" y="-2797601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613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42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7" name="图形 4">
                <a:extLst>
                  <a:ext uri="{FF2B5EF4-FFF2-40B4-BE49-F238E27FC236}">
                    <a16:creationId xmlns:a16="http://schemas.microsoft.com/office/drawing/2014/main" id="{AA488FE5-9FDB-4191-ADCD-BE235B99C7C9}"/>
                  </a:ext>
                </a:extLst>
              </p:cNvPr>
              <p:cNvGrpSpPr/>
              <p:nvPr/>
            </p:nvGrpSpPr>
            <p:grpSpPr>
              <a:xfrm>
                <a:off x="2297933" y="-3268633"/>
                <a:ext cx="29866" cy="19866"/>
                <a:chOff x="2297915" y="-3268628"/>
                <a:chExt cx="29867" cy="19867"/>
              </a:xfrm>
              <a:solidFill>
                <a:srgbClr val="2096D5"/>
              </a:solidFill>
            </p:grpSpPr>
            <p:sp>
              <p:nvSpPr>
                <p:cNvPr id="1156" name="任意多边形: 形状 1155">
                  <a:extLst>
                    <a:ext uri="{FF2B5EF4-FFF2-40B4-BE49-F238E27FC236}">
                      <a16:creationId xmlns:a16="http://schemas.microsoft.com/office/drawing/2014/main" id="{CE484D46-41F3-4FCD-9B31-5E22818E37D0}"/>
                    </a:ext>
                  </a:extLst>
                </p:cNvPr>
                <p:cNvSpPr/>
                <p:nvPr/>
              </p:nvSpPr>
              <p:spPr>
                <a:xfrm>
                  <a:off x="2300705" y="-326577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7" name="任意多边形: 形状 1156">
                  <a:extLst>
                    <a:ext uri="{FF2B5EF4-FFF2-40B4-BE49-F238E27FC236}">
                      <a16:creationId xmlns:a16="http://schemas.microsoft.com/office/drawing/2014/main" id="{538ED271-C3B8-4221-B98A-F2A4F8213BF1}"/>
                    </a:ext>
                  </a:extLst>
                </p:cNvPr>
                <p:cNvSpPr/>
                <p:nvPr/>
              </p:nvSpPr>
              <p:spPr>
                <a:xfrm>
                  <a:off x="2297915" y="-3268628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034 w 29867"/>
                    <a:gd name="connsiteY18" fmla="*/ 5484 h 19867"/>
                    <a:gd name="connsiteX19" fmla="*/ 24034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8898 w 29867"/>
                    <a:gd name="connsiteY22" fmla="*/ 5484 h 19867"/>
                    <a:gd name="connsiteX23" fmla="*/ 8898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393 w 29867"/>
                    <a:gd name="connsiteY26" fmla="*/ 5511 h 19867"/>
                    <a:gd name="connsiteX27" fmla="*/ 7393 w 29867"/>
                    <a:gd name="connsiteY27" fmla="*/ 2849 h 19867"/>
                    <a:gd name="connsiteX28" fmla="*/ 7393 w 29867"/>
                    <a:gd name="connsiteY28" fmla="*/ 5511 h 19867"/>
                    <a:gd name="connsiteX29" fmla="*/ 7393 w 29867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8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0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581" y="7581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93" y="5511"/>
                      </a:moveTo>
                      <a:lnTo>
                        <a:pt x="7393" y="2849"/>
                      </a:lnTo>
                      <a:lnTo>
                        <a:pt x="7393" y="5511"/>
                      </a:lnTo>
                      <a:lnTo>
                        <a:pt x="7393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8" name="图形 4">
                <a:extLst>
                  <a:ext uri="{FF2B5EF4-FFF2-40B4-BE49-F238E27FC236}">
                    <a16:creationId xmlns:a16="http://schemas.microsoft.com/office/drawing/2014/main" id="{C70AA278-E177-41B4-AC58-8FAA8C2303DE}"/>
                  </a:ext>
                </a:extLst>
              </p:cNvPr>
              <p:cNvGrpSpPr/>
              <p:nvPr/>
            </p:nvGrpSpPr>
            <p:grpSpPr>
              <a:xfrm>
                <a:off x="2280729" y="-3178171"/>
                <a:ext cx="29866" cy="19866"/>
                <a:chOff x="2280710" y="-3178165"/>
                <a:chExt cx="29867" cy="19866"/>
              </a:xfrm>
              <a:solidFill>
                <a:srgbClr val="2096D5"/>
              </a:solidFill>
            </p:grpSpPr>
            <p:sp>
              <p:nvSpPr>
                <p:cNvPr id="1154" name="任意多边形: 形状 1153">
                  <a:extLst>
                    <a:ext uri="{FF2B5EF4-FFF2-40B4-BE49-F238E27FC236}">
                      <a16:creationId xmlns:a16="http://schemas.microsoft.com/office/drawing/2014/main" id="{DCB5AAD2-E3D6-4C2A-8A0E-A74E5047EC89}"/>
                    </a:ext>
                  </a:extLst>
                </p:cNvPr>
                <p:cNvSpPr/>
                <p:nvPr/>
              </p:nvSpPr>
              <p:spPr>
                <a:xfrm>
                  <a:off x="2283473" y="-317531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302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5" name="任意多边形: 形状 1154">
                  <a:extLst>
                    <a:ext uri="{FF2B5EF4-FFF2-40B4-BE49-F238E27FC236}">
                      <a16:creationId xmlns:a16="http://schemas.microsoft.com/office/drawing/2014/main" id="{EEF600D6-B525-46FC-97A8-8738703E8D84}"/>
                    </a:ext>
                  </a:extLst>
                </p:cNvPr>
                <p:cNvSpPr/>
                <p:nvPr/>
              </p:nvSpPr>
              <p:spPr>
                <a:xfrm>
                  <a:off x="2280710" y="-3178165"/>
                  <a:ext cx="29867" cy="19866"/>
                </a:xfrm>
                <a:custGeom>
                  <a:avLst/>
                  <a:gdLst>
                    <a:gd name="connsiteX0" fmla="*/ 0 w 29867"/>
                    <a:gd name="connsiteY0" fmla="*/ 13442 h 19866"/>
                    <a:gd name="connsiteX1" fmla="*/ 5296 w 29867"/>
                    <a:gd name="connsiteY1" fmla="*/ 1129 h 19866"/>
                    <a:gd name="connsiteX2" fmla="*/ 5296 w 29867"/>
                    <a:gd name="connsiteY2" fmla="*/ 1129 h 19866"/>
                    <a:gd name="connsiteX3" fmla="*/ 6049 w 29867"/>
                    <a:gd name="connsiteY3" fmla="*/ 0 h 19866"/>
                    <a:gd name="connsiteX4" fmla="*/ 7366 w 29867"/>
                    <a:gd name="connsiteY4" fmla="*/ 0 h 19866"/>
                    <a:gd name="connsiteX5" fmla="*/ 23631 w 29867"/>
                    <a:gd name="connsiteY5" fmla="*/ 0 h 19866"/>
                    <a:gd name="connsiteX6" fmla="*/ 23631 w 29867"/>
                    <a:gd name="connsiteY6" fmla="*/ 0 h 19866"/>
                    <a:gd name="connsiteX7" fmla="*/ 29868 w 29867"/>
                    <a:gd name="connsiteY7" fmla="*/ 4731 h 19866"/>
                    <a:gd name="connsiteX8" fmla="*/ 29868 w 29867"/>
                    <a:gd name="connsiteY8" fmla="*/ 4731 h 19866"/>
                    <a:gd name="connsiteX9" fmla="*/ 7339 w 29867"/>
                    <a:gd name="connsiteY9" fmla="*/ 19867 h 19866"/>
                    <a:gd name="connsiteX10" fmla="*/ 7339 w 29867"/>
                    <a:gd name="connsiteY10" fmla="*/ 19867 h 19866"/>
                    <a:gd name="connsiteX11" fmla="*/ 0 w 29867"/>
                    <a:gd name="connsiteY11" fmla="*/ 13442 h 19866"/>
                    <a:gd name="connsiteX12" fmla="*/ 0 w 29867"/>
                    <a:gd name="connsiteY12" fmla="*/ 13442 h 19866"/>
                    <a:gd name="connsiteX13" fmla="*/ 5296 w 29867"/>
                    <a:gd name="connsiteY13" fmla="*/ 13442 h 19866"/>
                    <a:gd name="connsiteX14" fmla="*/ 7393 w 29867"/>
                    <a:gd name="connsiteY14" fmla="*/ 14571 h 19866"/>
                    <a:gd name="connsiteX15" fmla="*/ 7393 w 29867"/>
                    <a:gd name="connsiteY15" fmla="*/ 14571 h 19866"/>
                    <a:gd name="connsiteX16" fmla="*/ 18926 w 29867"/>
                    <a:gd name="connsiteY16" fmla="*/ 10404 h 19866"/>
                    <a:gd name="connsiteX17" fmla="*/ 18926 w 29867"/>
                    <a:gd name="connsiteY17" fmla="*/ 10404 h 19866"/>
                    <a:gd name="connsiteX18" fmla="*/ 24222 w 29867"/>
                    <a:gd name="connsiteY18" fmla="*/ 5672 h 19866"/>
                    <a:gd name="connsiteX19" fmla="*/ 24222 w 29867"/>
                    <a:gd name="connsiteY19" fmla="*/ 5672 h 19866"/>
                    <a:gd name="connsiteX20" fmla="*/ 23846 w 29867"/>
                    <a:gd name="connsiteY20" fmla="*/ 5672 h 19866"/>
                    <a:gd name="connsiteX21" fmla="*/ 23846 w 29867"/>
                    <a:gd name="connsiteY21" fmla="*/ 5672 h 19866"/>
                    <a:gd name="connsiteX22" fmla="*/ 9087 w 29867"/>
                    <a:gd name="connsiteY22" fmla="*/ 5672 h 19866"/>
                    <a:gd name="connsiteX23" fmla="*/ 9087 w 29867"/>
                    <a:gd name="connsiteY23" fmla="*/ 5672 h 19866"/>
                    <a:gd name="connsiteX24" fmla="*/ 5296 w 29867"/>
                    <a:gd name="connsiteY24" fmla="*/ 13442 h 19866"/>
                    <a:gd name="connsiteX25" fmla="*/ 5296 w 29867"/>
                    <a:gd name="connsiteY25" fmla="*/ 13442 h 19866"/>
                    <a:gd name="connsiteX26" fmla="*/ 7554 w 29867"/>
                    <a:gd name="connsiteY26" fmla="*/ 5484 h 19866"/>
                    <a:gd name="connsiteX27" fmla="*/ 7554 w 29867"/>
                    <a:gd name="connsiteY27" fmla="*/ 2823 h 19866"/>
                    <a:gd name="connsiteX28" fmla="*/ 7554 w 29867"/>
                    <a:gd name="connsiteY28" fmla="*/ 5484 h 19866"/>
                    <a:gd name="connsiteX29" fmla="*/ 7554 w 29867"/>
                    <a:gd name="connsiteY29" fmla="*/ 5484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6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1"/>
                      </a:cubicBezTo>
                      <a:lnTo>
                        <a:pt x="29868" y="4731"/>
                      </a:lnTo>
                      <a:cubicBezTo>
                        <a:pt x="28739" y="12124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11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4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404"/>
                      </a:cubicBezTo>
                      <a:lnTo>
                        <a:pt x="18926" y="10404"/>
                      </a:lnTo>
                      <a:cubicBezTo>
                        <a:pt x="21561" y="8898"/>
                        <a:pt x="23469" y="6801"/>
                        <a:pt x="24222" y="5672"/>
                      </a:cubicBezTo>
                      <a:lnTo>
                        <a:pt x="24222" y="5672"/>
                      </a:lnTo>
                      <a:cubicBezTo>
                        <a:pt x="24034" y="5672"/>
                        <a:pt x="23846" y="5672"/>
                        <a:pt x="23846" y="5672"/>
                      </a:cubicBezTo>
                      <a:lnTo>
                        <a:pt x="23846" y="5672"/>
                      </a:lnTo>
                      <a:cubicBezTo>
                        <a:pt x="16265" y="5672"/>
                        <a:pt x="11345" y="5672"/>
                        <a:pt x="9087" y="5672"/>
                      </a:cubicBezTo>
                      <a:lnTo>
                        <a:pt x="9087" y="5672"/>
                      </a:lnTo>
                      <a:cubicBezTo>
                        <a:pt x="7742" y="7581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9" name="图形 4">
                <a:extLst>
                  <a:ext uri="{FF2B5EF4-FFF2-40B4-BE49-F238E27FC236}">
                    <a16:creationId xmlns:a16="http://schemas.microsoft.com/office/drawing/2014/main" id="{8B58BAC1-47F4-4EED-9D55-5F705108512F}"/>
                  </a:ext>
                </a:extLst>
              </p:cNvPr>
              <p:cNvGrpSpPr/>
              <p:nvPr/>
            </p:nvGrpSpPr>
            <p:grpSpPr>
              <a:xfrm>
                <a:off x="2262557" y="-2916456"/>
                <a:ext cx="30056" cy="19866"/>
                <a:chOff x="2262536" y="-2916453"/>
                <a:chExt cx="30055" cy="19867"/>
              </a:xfrm>
              <a:solidFill>
                <a:srgbClr val="2096D5"/>
              </a:solidFill>
            </p:grpSpPr>
            <p:sp>
              <p:nvSpPr>
                <p:cNvPr id="1152" name="任意多边形: 形状 1151">
                  <a:extLst>
                    <a:ext uri="{FF2B5EF4-FFF2-40B4-BE49-F238E27FC236}">
                      <a16:creationId xmlns:a16="http://schemas.microsoft.com/office/drawing/2014/main" id="{2C15BD4F-DE94-41D5-A612-B2884EB212E7}"/>
                    </a:ext>
                  </a:extLst>
                </p:cNvPr>
                <p:cNvSpPr/>
                <p:nvPr/>
              </p:nvSpPr>
              <p:spPr>
                <a:xfrm>
                  <a:off x="2265326" y="-291379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3" name="任意多边形: 形状 1152">
                  <a:extLst>
                    <a:ext uri="{FF2B5EF4-FFF2-40B4-BE49-F238E27FC236}">
                      <a16:creationId xmlns:a16="http://schemas.microsoft.com/office/drawing/2014/main" id="{2D4D374C-77C5-4008-B6E5-27177D55F880}"/>
                    </a:ext>
                  </a:extLst>
                </p:cNvPr>
                <p:cNvSpPr/>
                <p:nvPr/>
              </p:nvSpPr>
              <p:spPr>
                <a:xfrm>
                  <a:off x="2262536" y="-291645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296 h 19867"/>
                    <a:gd name="connsiteX27" fmla="*/ 7581 w 30055"/>
                    <a:gd name="connsiteY27" fmla="*/ 2635 h 19867"/>
                    <a:gd name="connsiteX28" fmla="*/ 7581 w 30055"/>
                    <a:gd name="connsiteY28" fmla="*/ 5296 h 19867"/>
                    <a:gd name="connsiteX29" fmla="*/ 7581 w 30055"/>
                    <a:gd name="connsiteY29" fmla="*/ 5296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67"/>
                        <a:pt x="188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296"/>
                      </a:moveTo>
                      <a:lnTo>
                        <a:pt x="7581" y="2635"/>
                      </a:lnTo>
                      <a:lnTo>
                        <a:pt x="7581" y="5296"/>
                      </a:lnTo>
                      <a:lnTo>
                        <a:pt x="7581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0" name="图形 4">
                <a:extLst>
                  <a:ext uri="{FF2B5EF4-FFF2-40B4-BE49-F238E27FC236}">
                    <a16:creationId xmlns:a16="http://schemas.microsoft.com/office/drawing/2014/main" id="{DA474A0C-2E37-446B-8FC9-2000D6F38788}"/>
                  </a:ext>
                </a:extLst>
              </p:cNvPr>
              <p:cNvGrpSpPr/>
              <p:nvPr/>
            </p:nvGrpSpPr>
            <p:grpSpPr>
              <a:xfrm>
                <a:off x="2894808" y="-4102779"/>
                <a:ext cx="30056" cy="19866"/>
                <a:chOff x="2894784" y="-4102772"/>
                <a:chExt cx="30055" cy="19867"/>
              </a:xfrm>
              <a:solidFill>
                <a:srgbClr val="2096D5"/>
              </a:solidFill>
            </p:grpSpPr>
            <p:sp>
              <p:nvSpPr>
                <p:cNvPr id="1150" name="任意多边形: 形状 1149">
                  <a:extLst>
                    <a:ext uri="{FF2B5EF4-FFF2-40B4-BE49-F238E27FC236}">
                      <a16:creationId xmlns:a16="http://schemas.microsoft.com/office/drawing/2014/main" id="{541ABC7B-438A-4817-9D64-9F9420B2479B}"/>
                    </a:ext>
                  </a:extLst>
                </p:cNvPr>
                <p:cNvSpPr/>
                <p:nvPr/>
              </p:nvSpPr>
              <p:spPr>
                <a:xfrm>
                  <a:off x="2897547" y="-409992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1" name="任意多边形: 形状 1150">
                  <a:extLst>
                    <a:ext uri="{FF2B5EF4-FFF2-40B4-BE49-F238E27FC236}">
                      <a16:creationId xmlns:a16="http://schemas.microsoft.com/office/drawing/2014/main" id="{927E0AD6-BEC7-449F-A1B2-056A51CD7722}"/>
                    </a:ext>
                  </a:extLst>
                </p:cNvPr>
                <p:cNvSpPr/>
                <p:nvPr/>
              </p:nvSpPr>
              <p:spPr>
                <a:xfrm>
                  <a:off x="2894784" y="-4102772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769 w 30055"/>
                    <a:gd name="connsiteY14" fmla="*/ 14571 h 19867"/>
                    <a:gd name="connsiteX15" fmla="*/ 7769 w 30055"/>
                    <a:gd name="connsiteY15" fmla="*/ 14571 h 19867"/>
                    <a:gd name="connsiteX16" fmla="*/ 19302 w 30055"/>
                    <a:gd name="connsiteY16" fmla="*/ 10216 h 19867"/>
                    <a:gd name="connsiteX17" fmla="*/ 19302 w 30055"/>
                    <a:gd name="connsiteY17" fmla="*/ 10216 h 19867"/>
                    <a:gd name="connsiteX18" fmla="*/ 24598 w 30055"/>
                    <a:gd name="connsiteY18" fmla="*/ 5484 h 19867"/>
                    <a:gd name="connsiteX19" fmla="*/ 24598 w 30055"/>
                    <a:gd name="connsiteY19" fmla="*/ 5484 h 19867"/>
                    <a:gd name="connsiteX20" fmla="*/ 24222 w 30055"/>
                    <a:gd name="connsiteY20" fmla="*/ 5484 h 19867"/>
                    <a:gd name="connsiteX21" fmla="*/ 24222 w 30055"/>
                    <a:gd name="connsiteY21" fmla="*/ 5484 h 19867"/>
                    <a:gd name="connsiteX22" fmla="*/ 9463 w 30055"/>
                    <a:gd name="connsiteY22" fmla="*/ 5484 h 19867"/>
                    <a:gd name="connsiteX23" fmla="*/ 9463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0" y="14383"/>
                        <a:pt x="5484" y="14006"/>
                        <a:pt x="7769" y="14571"/>
                      </a:cubicBezTo>
                      <a:lnTo>
                        <a:pt x="7769" y="14571"/>
                      </a:lnTo>
                      <a:cubicBezTo>
                        <a:pt x="10995" y="14571"/>
                        <a:pt x="15727" y="12689"/>
                        <a:pt x="19302" y="10216"/>
                      </a:cubicBezTo>
                      <a:lnTo>
                        <a:pt x="19302" y="10216"/>
                      </a:lnTo>
                      <a:cubicBezTo>
                        <a:pt x="21937" y="8522"/>
                        <a:pt x="23846" y="6425"/>
                        <a:pt x="24598" y="5484"/>
                      </a:cubicBezTo>
                      <a:lnTo>
                        <a:pt x="24598" y="5484"/>
                      </a:lnTo>
                      <a:cubicBezTo>
                        <a:pt x="24410" y="5484"/>
                        <a:pt x="24410" y="5484"/>
                        <a:pt x="24222" y="5484"/>
                      </a:cubicBezTo>
                      <a:lnTo>
                        <a:pt x="24222" y="5484"/>
                      </a:lnTo>
                      <a:cubicBezTo>
                        <a:pt x="16668" y="5484"/>
                        <a:pt x="11721" y="5484"/>
                        <a:pt x="9463" y="5484"/>
                      </a:cubicBezTo>
                      <a:lnTo>
                        <a:pt x="9463" y="5484"/>
                      </a:lnTo>
                      <a:cubicBezTo>
                        <a:pt x="7742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1" name="图形 4">
                <a:extLst>
                  <a:ext uri="{FF2B5EF4-FFF2-40B4-BE49-F238E27FC236}">
                    <a16:creationId xmlns:a16="http://schemas.microsoft.com/office/drawing/2014/main" id="{346ADC71-07B2-4057-9739-225BE79F9887}"/>
                  </a:ext>
                </a:extLst>
              </p:cNvPr>
              <p:cNvGrpSpPr/>
              <p:nvPr/>
            </p:nvGrpSpPr>
            <p:grpSpPr>
              <a:xfrm>
                <a:off x="1900164" y="-4428824"/>
                <a:ext cx="30056" cy="19866"/>
                <a:chOff x="1900146" y="-4428816"/>
                <a:chExt cx="30055" cy="19867"/>
              </a:xfrm>
              <a:solidFill>
                <a:srgbClr val="2096D5"/>
              </a:solidFill>
            </p:grpSpPr>
            <p:sp>
              <p:nvSpPr>
                <p:cNvPr id="1148" name="任意多边形: 形状 1147">
                  <a:extLst>
                    <a:ext uri="{FF2B5EF4-FFF2-40B4-BE49-F238E27FC236}">
                      <a16:creationId xmlns:a16="http://schemas.microsoft.com/office/drawing/2014/main" id="{E180A715-8AA1-461E-AF8E-E2838A44DC70}"/>
                    </a:ext>
                  </a:extLst>
                </p:cNvPr>
                <p:cNvSpPr/>
                <p:nvPr/>
              </p:nvSpPr>
              <p:spPr>
                <a:xfrm>
                  <a:off x="1902936" y="-442596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9" name="任意多边形: 形状 1148">
                  <a:extLst>
                    <a:ext uri="{FF2B5EF4-FFF2-40B4-BE49-F238E27FC236}">
                      <a16:creationId xmlns:a16="http://schemas.microsoft.com/office/drawing/2014/main" id="{AAB86A4F-3419-4F28-874E-7EA4463E069B}"/>
                    </a:ext>
                  </a:extLst>
                </p:cNvPr>
                <p:cNvSpPr/>
                <p:nvPr/>
              </p:nvSpPr>
              <p:spPr>
                <a:xfrm>
                  <a:off x="1900146" y="-4428816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484 h 19867"/>
                    <a:gd name="connsiteX27" fmla="*/ 7581 w 30055"/>
                    <a:gd name="connsiteY27" fmla="*/ 2823 h 19867"/>
                    <a:gd name="connsiteX28" fmla="*/ 7581 w 30055"/>
                    <a:gd name="connsiteY28" fmla="*/ 5484 h 19867"/>
                    <a:gd name="connsiteX29" fmla="*/ 7581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2" name="图形 4">
                <a:extLst>
                  <a:ext uri="{FF2B5EF4-FFF2-40B4-BE49-F238E27FC236}">
                    <a16:creationId xmlns:a16="http://schemas.microsoft.com/office/drawing/2014/main" id="{8778EDCD-2EE0-450F-B2EF-8A3F95869F46}"/>
                  </a:ext>
                </a:extLst>
              </p:cNvPr>
              <p:cNvGrpSpPr/>
              <p:nvPr/>
            </p:nvGrpSpPr>
            <p:grpSpPr>
              <a:xfrm>
                <a:off x="1984766" y="-4373765"/>
                <a:ext cx="30056" cy="19866"/>
                <a:chOff x="1984748" y="-4373758"/>
                <a:chExt cx="30055" cy="19867"/>
              </a:xfrm>
              <a:solidFill>
                <a:srgbClr val="2096D5"/>
              </a:solidFill>
            </p:grpSpPr>
            <p:sp>
              <p:nvSpPr>
                <p:cNvPr id="1146" name="任意多边形: 形状 1145">
                  <a:extLst>
                    <a:ext uri="{FF2B5EF4-FFF2-40B4-BE49-F238E27FC236}">
                      <a16:creationId xmlns:a16="http://schemas.microsoft.com/office/drawing/2014/main" id="{5638D53B-EA87-4494-B7FD-F089D7D1ED03}"/>
                    </a:ext>
                  </a:extLst>
                </p:cNvPr>
                <p:cNvSpPr/>
                <p:nvPr/>
              </p:nvSpPr>
              <p:spPr>
                <a:xfrm>
                  <a:off x="1987511" y="-4371097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7" name="任意多边形: 形状 1146">
                  <a:extLst>
                    <a:ext uri="{FF2B5EF4-FFF2-40B4-BE49-F238E27FC236}">
                      <a16:creationId xmlns:a16="http://schemas.microsoft.com/office/drawing/2014/main" id="{C9B1289B-0799-4AD6-8943-9B883AAC2F1B}"/>
                    </a:ext>
                  </a:extLst>
                </p:cNvPr>
                <p:cNvSpPr/>
                <p:nvPr/>
              </p:nvSpPr>
              <p:spPr>
                <a:xfrm>
                  <a:off x="1984748" y="-4373758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383 h 19867"/>
                    <a:gd name="connsiteX15" fmla="*/ 7393 w 30055"/>
                    <a:gd name="connsiteY15" fmla="*/ 14383 h 19867"/>
                    <a:gd name="connsiteX16" fmla="*/ 18926 w 30055"/>
                    <a:gd name="connsiteY16" fmla="*/ 10028 h 19867"/>
                    <a:gd name="connsiteX17" fmla="*/ 18926 w 30055"/>
                    <a:gd name="connsiteY17" fmla="*/ 10028 h 19867"/>
                    <a:gd name="connsiteX18" fmla="*/ 24222 w 30055"/>
                    <a:gd name="connsiteY18" fmla="*/ 5296 h 19867"/>
                    <a:gd name="connsiteX19" fmla="*/ 24222 w 30055"/>
                    <a:gd name="connsiteY19" fmla="*/ 5296 h 19867"/>
                    <a:gd name="connsiteX20" fmla="*/ 23846 w 30055"/>
                    <a:gd name="connsiteY20" fmla="*/ 5296 h 19867"/>
                    <a:gd name="connsiteX21" fmla="*/ 23846 w 30055"/>
                    <a:gd name="connsiteY21" fmla="*/ 5296 h 19867"/>
                    <a:gd name="connsiteX22" fmla="*/ 9087 w 30055"/>
                    <a:gd name="connsiteY22" fmla="*/ 5296 h 19867"/>
                    <a:gd name="connsiteX23" fmla="*/ 9087 w 30055"/>
                    <a:gd name="connsiteY23" fmla="*/ 5296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011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006"/>
                        <a:pt x="7393" y="14383"/>
                      </a:cubicBezTo>
                      <a:lnTo>
                        <a:pt x="7393" y="14383"/>
                      </a:lnTo>
                      <a:cubicBezTo>
                        <a:pt x="10619" y="14383"/>
                        <a:pt x="15351" y="12501"/>
                        <a:pt x="18926" y="10028"/>
                      </a:cubicBezTo>
                      <a:lnTo>
                        <a:pt x="18926" y="10028"/>
                      </a:lnTo>
                      <a:cubicBezTo>
                        <a:pt x="21561" y="8334"/>
                        <a:pt x="23469" y="6237"/>
                        <a:pt x="24222" y="5296"/>
                      </a:cubicBezTo>
                      <a:lnTo>
                        <a:pt x="24222" y="5296"/>
                      </a:lnTo>
                      <a:cubicBezTo>
                        <a:pt x="24034" y="5296"/>
                        <a:pt x="23846" y="5296"/>
                        <a:pt x="23846" y="5296"/>
                      </a:cubicBezTo>
                      <a:lnTo>
                        <a:pt x="23846" y="5296"/>
                      </a:lnTo>
                      <a:cubicBezTo>
                        <a:pt x="16291" y="5296"/>
                        <a:pt x="11345" y="5296"/>
                        <a:pt x="9087" y="5296"/>
                      </a:cubicBezTo>
                      <a:lnTo>
                        <a:pt x="9087" y="5296"/>
                      </a:lnTo>
                      <a:cubicBezTo>
                        <a:pt x="7742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3" name="图形 4">
                <a:extLst>
                  <a:ext uri="{FF2B5EF4-FFF2-40B4-BE49-F238E27FC236}">
                    <a16:creationId xmlns:a16="http://schemas.microsoft.com/office/drawing/2014/main" id="{4CAFE6B6-D4A2-4042-8CE4-D5874C37C536}"/>
                  </a:ext>
                </a:extLst>
              </p:cNvPr>
              <p:cNvGrpSpPr/>
              <p:nvPr/>
            </p:nvGrpSpPr>
            <p:grpSpPr>
              <a:xfrm>
                <a:off x="1795719" y="-4346316"/>
                <a:ext cx="30056" cy="19866"/>
                <a:chOff x="1795703" y="-4346310"/>
                <a:chExt cx="30055" cy="19867"/>
              </a:xfrm>
              <a:solidFill>
                <a:srgbClr val="2096D5"/>
              </a:solidFill>
            </p:grpSpPr>
            <p:sp>
              <p:nvSpPr>
                <p:cNvPr id="1144" name="任意多边形: 形状 1143">
                  <a:extLst>
                    <a:ext uri="{FF2B5EF4-FFF2-40B4-BE49-F238E27FC236}">
                      <a16:creationId xmlns:a16="http://schemas.microsoft.com/office/drawing/2014/main" id="{2175523F-E4E7-418B-9CF1-5DB716FF37C8}"/>
                    </a:ext>
                  </a:extLst>
                </p:cNvPr>
                <p:cNvSpPr/>
                <p:nvPr/>
              </p:nvSpPr>
              <p:spPr>
                <a:xfrm>
                  <a:off x="1798466" y="-434346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5" name="任意多边形: 形状 1144">
                  <a:extLst>
                    <a:ext uri="{FF2B5EF4-FFF2-40B4-BE49-F238E27FC236}">
                      <a16:creationId xmlns:a16="http://schemas.microsoft.com/office/drawing/2014/main" id="{D5DAE878-C6E0-4905-AF0C-62D9D78306AA}"/>
                    </a:ext>
                  </a:extLst>
                </p:cNvPr>
                <p:cNvSpPr/>
                <p:nvPr/>
              </p:nvSpPr>
              <p:spPr>
                <a:xfrm>
                  <a:off x="1795703" y="-4346310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199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393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4" name="图形 4">
                <a:extLst>
                  <a:ext uri="{FF2B5EF4-FFF2-40B4-BE49-F238E27FC236}">
                    <a16:creationId xmlns:a16="http://schemas.microsoft.com/office/drawing/2014/main" id="{9371ADAB-4E1A-4EB8-9E07-37D801375895}"/>
                  </a:ext>
                </a:extLst>
              </p:cNvPr>
              <p:cNvGrpSpPr/>
              <p:nvPr/>
            </p:nvGrpSpPr>
            <p:grpSpPr>
              <a:xfrm>
                <a:off x="1712621" y="-4215368"/>
                <a:ext cx="30056" cy="19866"/>
                <a:chOff x="1712606" y="-4215360"/>
                <a:chExt cx="30055" cy="19867"/>
              </a:xfrm>
              <a:solidFill>
                <a:srgbClr val="2096D5"/>
              </a:solidFill>
            </p:grpSpPr>
            <p:sp>
              <p:nvSpPr>
                <p:cNvPr id="1142" name="任意多边形: 形状 1141">
                  <a:extLst>
                    <a:ext uri="{FF2B5EF4-FFF2-40B4-BE49-F238E27FC236}">
                      <a16:creationId xmlns:a16="http://schemas.microsoft.com/office/drawing/2014/main" id="{C281EA4A-7B90-42A3-B915-77F864206F03}"/>
                    </a:ext>
                  </a:extLst>
                </p:cNvPr>
                <p:cNvSpPr/>
                <p:nvPr/>
              </p:nvSpPr>
              <p:spPr>
                <a:xfrm>
                  <a:off x="1715396" y="-421269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3" name="任意多边形: 形状 1142">
                  <a:extLst>
                    <a:ext uri="{FF2B5EF4-FFF2-40B4-BE49-F238E27FC236}">
                      <a16:creationId xmlns:a16="http://schemas.microsoft.com/office/drawing/2014/main" id="{5EEF460A-21E4-4583-94AE-86153B6A5D0F}"/>
                    </a:ext>
                  </a:extLst>
                </p:cNvPr>
                <p:cNvSpPr/>
                <p:nvPr/>
              </p:nvSpPr>
              <p:spPr>
                <a:xfrm>
                  <a:off x="1712606" y="-4215360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511 w 30055"/>
                    <a:gd name="connsiteY13" fmla="*/ 13442 h 19867"/>
                    <a:gd name="connsiteX14" fmla="*/ 7608 w 30055"/>
                    <a:gd name="connsiteY14" fmla="*/ 14571 h 19867"/>
                    <a:gd name="connsiteX15" fmla="*/ 7608 w 30055"/>
                    <a:gd name="connsiteY15" fmla="*/ 14571 h 19867"/>
                    <a:gd name="connsiteX16" fmla="*/ 19141 w 30055"/>
                    <a:gd name="connsiteY16" fmla="*/ 10216 h 19867"/>
                    <a:gd name="connsiteX17" fmla="*/ 19141 w 30055"/>
                    <a:gd name="connsiteY17" fmla="*/ 10216 h 19867"/>
                    <a:gd name="connsiteX18" fmla="*/ 24437 w 30055"/>
                    <a:gd name="connsiteY18" fmla="*/ 5484 h 19867"/>
                    <a:gd name="connsiteX19" fmla="*/ 24437 w 30055"/>
                    <a:gd name="connsiteY19" fmla="*/ 5484 h 19867"/>
                    <a:gd name="connsiteX20" fmla="*/ 24061 w 30055"/>
                    <a:gd name="connsiteY20" fmla="*/ 5484 h 19867"/>
                    <a:gd name="connsiteX21" fmla="*/ 24061 w 30055"/>
                    <a:gd name="connsiteY21" fmla="*/ 5484 h 19867"/>
                    <a:gd name="connsiteX22" fmla="*/ 9302 w 30055"/>
                    <a:gd name="connsiteY22" fmla="*/ 5484 h 19867"/>
                    <a:gd name="connsiteX23" fmla="*/ 9302 w 30055"/>
                    <a:gd name="connsiteY23" fmla="*/ 5484 h 19867"/>
                    <a:gd name="connsiteX24" fmla="*/ 5511 w 30055"/>
                    <a:gd name="connsiteY24" fmla="*/ 13442 h 19867"/>
                    <a:gd name="connsiteX25" fmla="*/ 5511 w 30055"/>
                    <a:gd name="connsiteY25" fmla="*/ 13442 h 19867"/>
                    <a:gd name="connsiteX26" fmla="*/ 7581 w 30055"/>
                    <a:gd name="connsiteY26" fmla="*/ 5296 h 19867"/>
                    <a:gd name="connsiteX27" fmla="*/ 7581 w 30055"/>
                    <a:gd name="connsiteY27" fmla="*/ 2635 h 19867"/>
                    <a:gd name="connsiteX28" fmla="*/ 7581 w 30055"/>
                    <a:gd name="connsiteY28" fmla="*/ 5296 h 19867"/>
                    <a:gd name="connsiteX29" fmla="*/ 7581 w 30055"/>
                    <a:gd name="connsiteY29" fmla="*/ 5296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8" y="14383"/>
                        <a:pt x="5511" y="14195"/>
                        <a:pt x="7608" y="14571"/>
                      </a:cubicBezTo>
                      <a:lnTo>
                        <a:pt x="7608" y="14571"/>
                      </a:lnTo>
                      <a:cubicBezTo>
                        <a:pt x="10834" y="14571"/>
                        <a:pt x="15566" y="12689"/>
                        <a:pt x="19141" y="10216"/>
                      </a:cubicBezTo>
                      <a:lnTo>
                        <a:pt x="19141" y="10216"/>
                      </a:lnTo>
                      <a:cubicBezTo>
                        <a:pt x="21776" y="8522"/>
                        <a:pt x="23684" y="6425"/>
                        <a:pt x="24437" y="5484"/>
                      </a:cubicBezTo>
                      <a:lnTo>
                        <a:pt x="24437" y="5484"/>
                      </a:lnTo>
                      <a:cubicBezTo>
                        <a:pt x="24249" y="5484"/>
                        <a:pt x="24249" y="5484"/>
                        <a:pt x="24061" y="5484"/>
                      </a:cubicBezTo>
                      <a:lnTo>
                        <a:pt x="24061" y="5484"/>
                      </a:lnTo>
                      <a:cubicBezTo>
                        <a:pt x="16507" y="5484"/>
                        <a:pt x="11560" y="5484"/>
                        <a:pt x="9302" y="5484"/>
                      </a:cubicBezTo>
                      <a:lnTo>
                        <a:pt x="9302" y="5484"/>
                      </a:lnTo>
                      <a:cubicBezTo>
                        <a:pt x="7769" y="7393"/>
                        <a:pt x="5323" y="11345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296"/>
                      </a:moveTo>
                      <a:lnTo>
                        <a:pt x="7581" y="2635"/>
                      </a:lnTo>
                      <a:lnTo>
                        <a:pt x="7581" y="5296"/>
                      </a:lnTo>
                      <a:lnTo>
                        <a:pt x="7581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5" name="图形 4">
                <a:extLst>
                  <a:ext uri="{FF2B5EF4-FFF2-40B4-BE49-F238E27FC236}">
                    <a16:creationId xmlns:a16="http://schemas.microsoft.com/office/drawing/2014/main" id="{9D9CD8D0-A42F-4026-BBE3-7FED21D75F00}"/>
                  </a:ext>
                </a:extLst>
              </p:cNvPr>
              <p:cNvGrpSpPr/>
              <p:nvPr/>
            </p:nvGrpSpPr>
            <p:grpSpPr>
              <a:xfrm>
                <a:off x="2343555" y="-4286716"/>
                <a:ext cx="30056" cy="19866"/>
                <a:chOff x="2343536" y="-4286709"/>
                <a:chExt cx="30055" cy="19866"/>
              </a:xfrm>
              <a:solidFill>
                <a:srgbClr val="2096D5"/>
              </a:solidFill>
            </p:grpSpPr>
            <p:sp>
              <p:nvSpPr>
                <p:cNvPr id="1140" name="任意多边形: 形状 1139">
                  <a:extLst>
                    <a:ext uri="{FF2B5EF4-FFF2-40B4-BE49-F238E27FC236}">
                      <a16:creationId xmlns:a16="http://schemas.microsoft.com/office/drawing/2014/main" id="{A287B3D9-F114-426B-BB53-0A4D3D13D55F}"/>
                    </a:ext>
                  </a:extLst>
                </p:cNvPr>
                <p:cNvSpPr/>
                <p:nvPr/>
              </p:nvSpPr>
              <p:spPr>
                <a:xfrm>
                  <a:off x="2346299" y="-4284048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1" name="任意多边形: 形状 1140">
                  <a:extLst>
                    <a:ext uri="{FF2B5EF4-FFF2-40B4-BE49-F238E27FC236}">
                      <a16:creationId xmlns:a16="http://schemas.microsoft.com/office/drawing/2014/main" id="{D3A19DD4-3D46-48F8-A6B3-D55D8D45DF04}"/>
                    </a:ext>
                  </a:extLst>
                </p:cNvPr>
                <p:cNvSpPr/>
                <p:nvPr/>
              </p:nvSpPr>
              <p:spPr>
                <a:xfrm>
                  <a:off x="2343536" y="-4286709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2 h 19866"/>
                    <a:gd name="connsiteX8" fmla="*/ 30056 w 30055"/>
                    <a:gd name="connsiteY8" fmla="*/ 4732 h 19866"/>
                    <a:gd name="connsiteX9" fmla="*/ 7527 w 30055"/>
                    <a:gd name="connsiteY9" fmla="*/ 19867 h 19866"/>
                    <a:gd name="connsiteX10" fmla="*/ 7527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296 w 30055"/>
                    <a:gd name="connsiteY13" fmla="*/ 13442 h 19866"/>
                    <a:gd name="connsiteX14" fmla="*/ 7393 w 30055"/>
                    <a:gd name="connsiteY14" fmla="*/ 14571 h 19866"/>
                    <a:gd name="connsiteX15" fmla="*/ 7393 w 30055"/>
                    <a:gd name="connsiteY15" fmla="*/ 14571 h 19866"/>
                    <a:gd name="connsiteX16" fmla="*/ 18926 w 30055"/>
                    <a:gd name="connsiteY16" fmla="*/ 10216 h 19866"/>
                    <a:gd name="connsiteX17" fmla="*/ 18926 w 30055"/>
                    <a:gd name="connsiteY17" fmla="*/ 10216 h 19866"/>
                    <a:gd name="connsiteX18" fmla="*/ 24222 w 30055"/>
                    <a:gd name="connsiteY18" fmla="*/ 5484 h 19866"/>
                    <a:gd name="connsiteX19" fmla="*/ 24222 w 30055"/>
                    <a:gd name="connsiteY19" fmla="*/ 5484 h 19866"/>
                    <a:gd name="connsiteX20" fmla="*/ 23658 w 30055"/>
                    <a:gd name="connsiteY20" fmla="*/ 5484 h 19866"/>
                    <a:gd name="connsiteX21" fmla="*/ 23658 w 30055"/>
                    <a:gd name="connsiteY21" fmla="*/ 5484 h 19866"/>
                    <a:gd name="connsiteX22" fmla="*/ 8898 w 30055"/>
                    <a:gd name="connsiteY22" fmla="*/ 5484 h 19866"/>
                    <a:gd name="connsiteX23" fmla="*/ 8898 w 30055"/>
                    <a:gd name="connsiteY23" fmla="*/ 5484 h 19866"/>
                    <a:gd name="connsiteX24" fmla="*/ 5296 w 30055"/>
                    <a:gd name="connsiteY24" fmla="*/ 13442 h 19866"/>
                    <a:gd name="connsiteX25" fmla="*/ 5296 w 30055"/>
                    <a:gd name="connsiteY25" fmla="*/ 13442 h 19866"/>
                    <a:gd name="connsiteX26" fmla="*/ 7554 w 30055"/>
                    <a:gd name="connsiteY26" fmla="*/ 5484 h 19866"/>
                    <a:gd name="connsiteX27" fmla="*/ 7554 w 30055"/>
                    <a:gd name="connsiteY27" fmla="*/ 2823 h 19866"/>
                    <a:gd name="connsiteX28" fmla="*/ 7554 w 30055"/>
                    <a:gd name="connsiteY28" fmla="*/ 5484 h 19866"/>
                    <a:gd name="connsiteX29" fmla="*/ 7554 w 30055"/>
                    <a:gd name="connsiteY29" fmla="*/ 5484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613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42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6" name="图形 4">
                <a:extLst>
                  <a:ext uri="{FF2B5EF4-FFF2-40B4-BE49-F238E27FC236}">
                    <a16:creationId xmlns:a16="http://schemas.microsoft.com/office/drawing/2014/main" id="{4CD26D8D-DA25-4E0B-94CD-233C9B1533FD}"/>
                  </a:ext>
                </a:extLst>
              </p:cNvPr>
              <p:cNvGrpSpPr/>
              <p:nvPr/>
            </p:nvGrpSpPr>
            <p:grpSpPr>
              <a:xfrm>
                <a:off x="2204836" y="-4223326"/>
                <a:ext cx="30056" cy="19866"/>
                <a:chOff x="2204817" y="-4223318"/>
                <a:chExt cx="30055" cy="19867"/>
              </a:xfrm>
              <a:solidFill>
                <a:srgbClr val="2096D5"/>
              </a:solidFill>
            </p:grpSpPr>
            <p:sp>
              <p:nvSpPr>
                <p:cNvPr id="1138" name="任意多边形: 形状 1137">
                  <a:extLst>
                    <a:ext uri="{FF2B5EF4-FFF2-40B4-BE49-F238E27FC236}">
                      <a16:creationId xmlns:a16="http://schemas.microsoft.com/office/drawing/2014/main" id="{F9E07AC6-AF22-4309-98C7-6A9C6E8CD701}"/>
                    </a:ext>
                  </a:extLst>
                </p:cNvPr>
                <p:cNvSpPr/>
                <p:nvPr/>
              </p:nvSpPr>
              <p:spPr>
                <a:xfrm>
                  <a:off x="2207607" y="-422065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9" name="任意多边形: 形状 1138">
                  <a:extLst>
                    <a:ext uri="{FF2B5EF4-FFF2-40B4-BE49-F238E27FC236}">
                      <a16:creationId xmlns:a16="http://schemas.microsoft.com/office/drawing/2014/main" id="{0317737A-ABE4-4661-9D3C-AFAFFEC2D24A}"/>
                    </a:ext>
                  </a:extLst>
                </p:cNvPr>
                <p:cNvSpPr/>
                <p:nvPr/>
              </p:nvSpPr>
              <p:spPr>
                <a:xfrm>
                  <a:off x="2204817" y="-4223318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404 h 19867"/>
                    <a:gd name="connsiteX17" fmla="*/ 19114 w 30055"/>
                    <a:gd name="connsiteY17" fmla="*/ 10404 h 19867"/>
                    <a:gd name="connsiteX18" fmla="*/ 24222 w 30055"/>
                    <a:gd name="connsiteY18" fmla="*/ 5672 h 19867"/>
                    <a:gd name="connsiteX19" fmla="*/ 24222 w 30055"/>
                    <a:gd name="connsiteY19" fmla="*/ 5672 h 19867"/>
                    <a:gd name="connsiteX20" fmla="*/ 23846 w 30055"/>
                    <a:gd name="connsiteY20" fmla="*/ 5672 h 19867"/>
                    <a:gd name="connsiteX21" fmla="*/ 23846 w 30055"/>
                    <a:gd name="connsiteY21" fmla="*/ 5672 h 19867"/>
                    <a:gd name="connsiteX22" fmla="*/ 9087 w 30055"/>
                    <a:gd name="connsiteY22" fmla="*/ 5672 h 19867"/>
                    <a:gd name="connsiteX23" fmla="*/ 9087 w 30055"/>
                    <a:gd name="connsiteY23" fmla="*/ 5672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323 h 19867"/>
                    <a:gd name="connsiteX27" fmla="*/ 7581 w 30055"/>
                    <a:gd name="connsiteY27" fmla="*/ 2661 h 19867"/>
                    <a:gd name="connsiteX28" fmla="*/ 7581 w 30055"/>
                    <a:gd name="connsiteY28" fmla="*/ 5323 h 19867"/>
                    <a:gd name="connsiteX29" fmla="*/ 7581 w 30055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4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404"/>
                      </a:cubicBezTo>
                      <a:lnTo>
                        <a:pt x="19114" y="10404"/>
                      </a:lnTo>
                      <a:cubicBezTo>
                        <a:pt x="21749" y="8710"/>
                        <a:pt x="23658" y="6613"/>
                        <a:pt x="24222" y="5672"/>
                      </a:cubicBezTo>
                      <a:lnTo>
                        <a:pt x="24222" y="5672"/>
                      </a:lnTo>
                      <a:cubicBezTo>
                        <a:pt x="24034" y="5672"/>
                        <a:pt x="24034" y="5672"/>
                        <a:pt x="23846" y="5672"/>
                      </a:cubicBezTo>
                      <a:lnTo>
                        <a:pt x="23846" y="5672"/>
                      </a:lnTo>
                      <a:cubicBezTo>
                        <a:pt x="16291" y="5672"/>
                        <a:pt x="11345" y="5672"/>
                        <a:pt x="9087" y="5672"/>
                      </a:cubicBezTo>
                      <a:lnTo>
                        <a:pt x="9087" y="5672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323"/>
                      </a:moveTo>
                      <a:lnTo>
                        <a:pt x="7581" y="2661"/>
                      </a:lnTo>
                      <a:lnTo>
                        <a:pt x="7581" y="5323"/>
                      </a:lnTo>
                      <a:lnTo>
                        <a:pt x="7581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7" name="图形 4">
                <a:extLst>
                  <a:ext uri="{FF2B5EF4-FFF2-40B4-BE49-F238E27FC236}">
                    <a16:creationId xmlns:a16="http://schemas.microsoft.com/office/drawing/2014/main" id="{033D92C3-0856-4556-8DF7-FB3B51067E1C}"/>
                  </a:ext>
                </a:extLst>
              </p:cNvPr>
              <p:cNvGrpSpPr/>
              <p:nvPr/>
            </p:nvGrpSpPr>
            <p:grpSpPr>
              <a:xfrm>
                <a:off x="2358881" y="-4229939"/>
                <a:ext cx="30056" cy="19866"/>
                <a:chOff x="2358860" y="-4229931"/>
                <a:chExt cx="30055" cy="19867"/>
              </a:xfrm>
              <a:solidFill>
                <a:srgbClr val="2096D5"/>
              </a:solidFill>
            </p:grpSpPr>
            <p:sp>
              <p:nvSpPr>
                <p:cNvPr id="1136" name="任意多边形: 形状 1135">
                  <a:extLst>
                    <a:ext uri="{FF2B5EF4-FFF2-40B4-BE49-F238E27FC236}">
                      <a16:creationId xmlns:a16="http://schemas.microsoft.com/office/drawing/2014/main" id="{0FDD0333-5100-43CF-B6AC-7F8798210C59}"/>
                    </a:ext>
                  </a:extLst>
                </p:cNvPr>
                <p:cNvSpPr/>
                <p:nvPr/>
              </p:nvSpPr>
              <p:spPr>
                <a:xfrm>
                  <a:off x="2361462" y="-422708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7" name="任意多边形: 形状 1136">
                  <a:extLst>
                    <a:ext uri="{FF2B5EF4-FFF2-40B4-BE49-F238E27FC236}">
                      <a16:creationId xmlns:a16="http://schemas.microsoft.com/office/drawing/2014/main" id="{6C4DBD77-C40E-4429-B47C-FF4FD3DADAE7}"/>
                    </a:ext>
                  </a:extLst>
                </p:cNvPr>
                <p:cNvSpPr/>
                <p:nvPr/>
              </p:nvSpPr>
              <p:spPr>
                <a:xfrm>
                  <a:off x="2358860" y="-4229931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393 w 30055"/>
                    <a:gd name="connsiteY26" fmla="*/ 5484 h 19867"/>
                    <a:gd name="connsiteX27" fmla="*/ 7393 w 30055"/>
                    <a:gd name="connsiteY27" fmla="*/ 2823 h 19867"/>
                    <a:gd name="connsiteX28" fmla="*/ 7393 w 30055"/>
                    <a:gd name="connsiteY28" fmla="*/ 5484 h 19867"/>
                    <a:gd name="connsiteX29" fmla="*/ 7393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53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581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93" y="5484"/>
                      </a:moveTo>
                      <a:lnTo>
                        <a:pt x="7393" y="2823"/>
                      </a:lnTo>
                      <a:lnTo>
                        <a:pt x="7393" y="5484"/>
                      </a:lnTo>
                      <a:lnTo>
                        <a:pt x="7393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8" name="图形 4">
                <a:extLst>
                  <a:ext uri="{FF2B5EF4-FFF2-40B4-BE49-F238E27FC236}">
                    <a16:creationId xmlns:a16="http://schemas.microsoft.com/office/drawing/2014/main" id="{FC49C059-8438-402E-B7FD-82A4D89CF942}"/>
                  </a:ext>
                </a:extLst>
              </p:cNvPr>
              <p:cNvGrpSpPr/>
              <p:nvPr/>
            </p:nvGrpSpPr>
            <p:grpSpPr>
              <a:xfrm>
                <a:off x="2694764" y="-5125593"/>
                <a:ext cx="29866" cy="19866"/>
                <a:chOff x="2694743" y="-5125584"/>
                <a:chExt cx="29867" cy="19867"/>
              </a:xfrm>
              <a:solidFill>
                <a:srgbClr val="2096D5"/>
              </a:solidFill>
            </p:grpSpPr>
            <p:sp>
              <p:nvSpPr>
                <p:cNvPr id="1134" name="任意多边形: 形状 1133">
                  <a:extLst>
                    <a:ext uri="{FF2B5EF4-FFF2-40B4-BE49-F238E27FC236}">
                      <a16:creationId xmlns:a16="http://schemas.microsoft.com/office/drawing/2014/main" id="{6909A920-20AA-4833-B22F-CA1E40E445AD}"/>
                    </a:ext>
                  </a:extLst>
                </p:cNvPr>
                <p:cNvSpPr/>
                <p:nvPr/>
              </p:nvSpPr>
              <p:spPr>
                <a:xfrm>
                  <a:off x="2697533" y="-512273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5" name="任意多边形: 形状 1134">
                  <a:extLst>
                    <a:ext uri="{FF2B5EF4-FFF2-40B4-BE49-F238E27FC236}">
                      <a16:creationId xmlns:a16="http://schemas.microsoft.com/office/drawing/2014/main" id="{DFD684D9-0A22-4017-8DF0-FEEBBC217281}"/>
                    </a:ext>
                  </a:extLst>
                </p:cNvPr>
                <p:cNvSpPr/>
                <p:nvPr/>
              </p:nvSpPr>
              <p:spPr>
                <a:xfrm>
                  <a:off x="2694743" y="-5125584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581 w 29867"/>
                    <a:gd name="connsiteY14" fmla="*/ 14571 h 19867"/>
                    <a:gd name="connsiteX15" fmla="*/ 7581 w 29867"/>
                    <a:gd name="connsiteY15" fmla="*/ 14571 h 19867"/>
                    <a:gd name="connsiteX16" fmla="*/ 19114 w 29867"/>
                    <a:gd name="connsiteY16" fmla="*/ 10216 h 19867"/>
                    <a:gd name="connsiteX17" fmla="*/ 19114 w 29867"/>
                    <a:gd name="connsiteY17" fmla="*/ 10216 h 19867"/>
                    <a:gd name="connsiteX18" fmla="*/ 24410 w 29867"/>
                    <a:gd name="connsiteY18" fmla="*/ 5484 h 19867"/>
                    <a:gd name="connsiteX19" fmla="*/ 24410 w 29867"/>
                    <a:gd name="connsiteY19" fmla="*/ 5484 h 19867"/>
                    <a:gd name="connsiteX20" fmla="*/ 24034 w 29867"/>
                    <a:gd name="connsiteY20" fmla="*/ 5484 h 19867"/>
                    <a:gd name="connsiteX21" fmla="*/ 24034 w 29867"/>
                    <a:gd name="connsiteY21" fmla="*/ 5484 h 19867"/>
                    <a:gd name="connsiteX22" fmla="*/ 9275 w 29867"/>
                    <a:gd name="connsiteY22" fmla="*/ 5484 h 19867"/>
                    <a:gd name="connsiteX23" fmla="*/ 9275 w 29867"/>
                    <a:gd name="connsiteY23" fmla="*/ 5484 h 19867"/>
                    <a:gd name="connsiteX24" fmla="*/ 5484 w 29867"/>
                    <a:gd name="connsiteY24" fmla="*/ 13442 h 19867"/>
                    <a:gd name="connsiteX25" fmla="*/ 5484 w 29867"/>
                    <a:gd name="connsiteY25" fmla="*/ 13442 h 19867"/>
                    <a:gd name="connsiteX26" fmla="*/ 7581 w 29867"/>
                    <a:gd name="connsiteY26" fmla="*/ 5484 h 19867"/>
                    <a:gd name="connsiteX27" fmla="*/ 7581 w 29867"/>
                    <a:gd name="connsiteY27" fmla="*/ 2823 h 19867"/>
                    <a:gd name="connsiteX28" fmla="*/ 7581 w 29867"/>
                    <a:gd name="connsiteY28" fmla="*/ 5484 h 19867"/>
                    <a:gd name="connsiteX29" fmla="*/ 7581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581"/>
                        <a:pt x="5296" y="1532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8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226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0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7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581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9" name="图形 4">
                <a:extLst>
                  <a:ext uri="{FF2B5EF4-FFF2-40B4-BE49-F238E27FC236}">
                    <a16:creationId xmlns:a16="http://schemas.microsoft.com/office/drawing/2014/main" id="{69692DEE-1EDB-436E-BEC1-0C2529473DB2}"/>
                  </a:ext>
                </a:extLst>
              </p:cNvPr>
              <p:cNvGrpSpPr/>
              <p:nvPr/>
            </p:nvGrpSpPr>
            <p:grpSpPr>
              <a:xfrm>
                <a:off x="1804616" y="-4294674"/>
                <a:ext cx="30056" cy="19866"/>
                <a:chOff x="1804601" y="-4294667"/>
                <a:chExt cx="30055" cy="19867"/>
              </a:xfrm>
              <a:solidFill>
                <a:srgbClr val="2096D5"/>
              </a:solidFill>
            </p:grpSpPr>
            <p:sp>
              <p:nvSpPr>
                <p:cNvPr id="1132" name="任意多边形: 形状 1131">
                  <a:extLst>
                    <a:ext uri="{FF2B5EF4-FFF2-40B4-BE49-F238E27FC236}">
                      <a16:creationId xmlns:a16="http://schemas.microsoft.com/office/drawing/2014/main" id="{C7EFABFB-94F2-4D91-9BFC-93AB77F6E307}"/>
                    </a:ext>
                  </a:extLst>
                </p:cNvPr>
                <p:cNvSpPr/>
                <p:nvPr/>
              </p:nvSpPr>
              <p:spPr>
                <a:xfrm>
                  <a:off x="1807364" y="-4291817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3" name="任意多边形: 形状 1132">
                  <a:extLst>
                    <a:ext uri="{FF2B5EF4-FFF2-40B4-BE49-F238E27FC236}">
                      <a16:creationId xmlns:a16="http://schemas.microsoft.com/office/drawing/2014/main" id="{F81F3AA0-18F7-4276-9F95-E92EFA9FBE16}"/>
                    </a:ext>
                  </a:extLst>
                </p:cNvPr>
                <p:cNvSpPr/>
                <p:nvPr/>
              </p:nvSpPr>
              <p:spPr>
                <a:xfrm>
                  <a:off x="1804601" y="-4294667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6 w 30055"/>
                    <a:gd name="connsiteY22" fmla="*/ 5484 h 19867"/>
                    <a:gd name="connsiteX23" fmla="*/ 9086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511 h 19867"/>
                    <a:gd name="connsiteX27" fmla="*/ 7554 w 30055"/>
                    <a:gd name="connsiteY27" fmla="*/ 2850 h 19867"/>
                    <a:gd name="connsiteX28" fmla="*/ 7554 w 30055"/>
                    <a:gd name="connsiteY28" fmla="*/ 5511 h 19867"/>
                    <a:gd name="connsiteX29" fmla="*/ 7554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581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6" y="5484"/>
                      </a:cubicBezTo>
                      <a:lnTo>
                        <a:pt x="9086" y="5484"/>
                      </a:lnTo>
                      <a:cubicBezTo>
                        <a:pt x="7742" y="7393"/>
                        <a:pt x="5269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511"/>
                      </a:moveTo>
                      <a:lnTo>
                        <a:pt x="7554" y="2850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0" name="图形 4">
                <a:extLst>
                  <a:ext uri="{FF2B5EF4-FFF2-40B4-BE49-F238E27FC236}">
                    <a16:creationId xmlns:a16="http://schemas.microsoft.com/office/drawing/2014/main" id="{5482728D-DB6A-4A33-92C8-205580AEBB27}"/>
                  </a:ext>
                </a:extLst>
              </p:cNvPr>
              <p:cNvGrpSpPr/>
              <p:nvPr/>
            </p:nvGrpSpPr>
            <p:grpSpPr>
              <a:xfrm>
                <a:off x="1427652" y="-2686145"/>
                <a:ext cx="29866" cy="19866"/>
                <a:chOff x="1427640" y="-2686142"/>
                <a:chExt cx="29867" cy="19867"/>
              </a:xfrm>
              <a:solidFill>
                <a:srgbClr val="2096D5"/>
              </a:solidFill>
            </p:grpSpPr>
            <p:sp>
              <p:nvSpPr>
                <p:cNvPr id="1130" name="任意多边形: 形状 1129">
                  <a:extLst>
                    <a:ext uri="{FF2B5EF4-FFF2-40B4-BE49-F238E27FC236}">
                      <a16:creationId xmlns:a16="http://schemas.microsoft.com/office/drawing/2014/main" id="{4C9905A2-7286-4FA6-B85C-94A8CE23EB84}"/>
                    </a:ext>
                  </a:extLst>
                </p:cNvPr>
                <p:cNvSpPr/>
                <p:nvPr/>
              </p:nvSpPr>
              <p:spPr>
                <a:xfrm>
                  <a:off x="1430403" y="-268329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1" name="任意多边形: 形状 1130">
                  <a:extLst>
                    <a:ext uri="{FF2B5EF4-FFF2-40B4-BE49-F238E27FC236}">
                      <a16:creationId xmlns:a16="http://schemas.microsoft.com/office/drawing/2014/main" id="{4117F574-EC93-4B72-8E4E-783B3808E0B9}"/>
                    </a:ext>
                  </a:extLst>
                </p:cNvPr>
                <p:cNvSpPr/>
                <p:nvPr/>
              </p:nvSpPr>
              <p:spPr>
                <a:xfrm>
                  <a:off x="1427640" y="-2686142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8898 w 29867"/>
                    <a:gd name="connsiteY22" fmla="*/ 5484 h 19867"/>
                    <a:gd name="connsiteX23" fmla="*/ 8898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54 w 29867"/>
                    <a:gd name="connsiteY26" fmla="*/ 5484 h 19867"/>
                    <a:gd name="connsiteX27" fmla="*/ 7554 w 29867"/>
                    <a:gd name="connsiteY27" fmla="*/ 2823 h 19867"/>
                    <a:gd name="connsiteX28" fmla="*/ 7554 w 29867"/>
                    <a:gd name="connsiteY28" fmla="*/ 5484 h 19867"/>
                    <a:gd name="connsiteX29" fmla="*/ 7554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5"/>
                        <a:pt x="7339" y="19867"/>
                      </a:cubicBezTo>
                      <a:lnTo>
                        <a:pt x="7339" y="19867"/>
                      </a:lnTo>
                      <a:cubicBezTo>
                        <a:pt x="3011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42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1" name="图形 4">
                <a:extLst>
                  <a:ext uri="{FF2B5EF4-FFF2-40B4-BE49-F238E27FC236}">
                    <a16:creationId xmlns:a16="http://schemas.microsoft.com/office/drawing/2014/main" id="{202F43ED-807B-4788-AF7D-8B058B099E42}"/>
                  </a:ext>
                </a:extLst>
              </p:cNvPr>
              <p:cNvGrpSpPr/>
              <p:nvPr/>
            </p:nvGrpSpPr>
            <p:grpSpPr>
              <a:xfrm>
                <a:off x="2758373" y="-3049854"/>
                <a:ext cx="30056" cy="19866"/>
                <a:chOff x="2758350" y="-3049850"/>
                <a:chExt cx="30055" cy="19867"/>
              </a:xfrm>
              <a:solidFill>
                <a:srgbClr val="2096D5"/>
              </a:solidFill>
            </p:grpSpPr>
            <p:sp>
              <p:nvSpPr>
                <p:cNvPr id="1128" name="任意多边形: 形状 1127">
                  <a:extLst>
                    <a:ext uri="{FF2B5EF4-FFF2-40B4-BE49-F238E27FC236}">
                      <a16:creationId xmlns:a16="http://schemas.microsoft.com/office/drawing/2014/main" id="{D15A7D7E-08A6-4FDA-A3FF-DD74E89B3ADA}"/>
                    </a:ext>
                  </a:extLst>
                </p:cNvPr>
                <p:cNvSpPr/>
                <p:nvPr/>
              </p:nvSpPr>
              <p:spPr>
                <a:xfrm>
                  <a:off x="2761113" y="-304721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9" name="任意多边形: 形状 1128">
                  <a:extLst>
                    <a:ext uri="{FF2B5EF4-FFF2-40B4-BE49-F238E27FC236}">
                      <a16:creationId xmlns:a16="http://schemas.microsoft.com/office/drawing/2014/main" id="{207EC21B-2E8C-433B-BE4B-E8622487CF59}"/>
                    </a:ext>
                  </a:extLst>
                </p:cNvPr>
                <p:cNvSpPr/>
                <p:nvPr/>
              </p:nvSpPr>
              <p:spPr>
                <a:xfrm>
                  <a:off x="2758350" y="-3049850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635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0" y="14383"/>
                        <a:pt x="5484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8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7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42" y="7366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484"/>
                      </a:moveTo>
                      <a:lnTo>
                        <a:pt x="7554" y="2635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2" name="图形 4">
                <a:extLst>
                  <a:ext uri="{FF2B5EF4-FFF2-40B4-BE49-F238E27FC236}">
                    <a16:creationId xmlns:a16="http://schemas.microsoft.com/office/drawing/2014/main" id="{AA248435-D7E6-4D1F-9D01-C3C69E37DD36}"/>
                  </a:ext>
                </a:extLst>
              </p:cNvPr>
              <p:cNvGrpSpPr/>
              <p:nvPr/>
            </p:nvGrpSpPr>
            <p:grpSpPr>
              <a:xfrm>
                <a:off x="1778299" y="-2723056"/>
                <a:ext cx="30056" cy="19866"/>
                <a:chOff x="1778282" y="-2723053"/>
                <a:chExt cx="30055" cy="19867"/>
              </a:xfrm>
              <a:solidFill>
                <a:srgbClr val="2096D5"/>
              </a:solidFill>
            </p:grpSpPr>
            <p:sp>
              <p:nvSpPr>
                <p:cNvPr id="1126" name="任意多边形: 形状 1125">
                  <a:extLst>
                    <a:ext uri="{FF2B5EF4-FFF2-40B4-BE49-F238E27FC236}">
                      <a16:creationId xmlns:a16="http://schemas.microsoft.com/office/drawing/2014/main" id="{CB2D12D8-145A-4C9B-8327-C9BB36ED38AE}"/>
                    </a:ext>
                  </a:extLst>
                </p:cNvPr>
                <p:cNvSpPr/>
                <p:nvPr/>
              </p:nvSpPr>
              <p:spPr>
                <a:xfrm>
                  <a:off x="1781072" y="-2720203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7" name="任意多边形: 形状 1126">
                  <a:extLst>
                    <a:ext uri="{FF2B5EF4-FFF2-40B4-BE49-F238E27FC236}">
                      <a16:creationId xmlns:a16="http://schemas.microsoft.com/office/drawing/2014/main" id="{E1985A8B-F7F3-466C-ABCF-90CEBC996BC1}"/>
                    </a:ext>
                  </a:extLst>
                </p:cNvPr>
                <p:cNvSpPr/>
                <p:nvPr/>
              </p:nvSpPr>
              <p:spPr>
                <a:xfrm>
                  <a:off x="1778282" y="-272305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511 h 19867"/>
                    <a:gd name="connsiteX27" fmla="*/ 7581 w 30055"/>
                    <a:gd name="connsiteY27" fmla="*/ 2850 h 19867"/>
                    <a:gd name="connsiteX28" fmla="*/ 7581 w 30055"/>
                    <a:gd name="connsiteY28" fmla="*/ 5511 h 19867"/>
                    <a:gd name="connsiteX29" fmla="*/ 7581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4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3" name="图形 4">
                <a:extLst>
                  <a:ext uri="{FF2B5EF4-FFF2-40B4-BE49-F238E27FC236}">
                    <a16:creationId xmlns:a16="http://schemas.microsoft.com/office/drawing/2014/main" id="{6337C2E4-CD2D-4D3F-BCD9-32A622105B8F}"/>
                  </a:ext>
                </a:extLst>
              </p:cNvPr>
              <p:cNvGrpSpPr/>
              <p:nvPr/>
            </p:nvGrpSpPr>
            <p:grpSpPr>
              <a:xfrm>
                <a:off x="2266723" y="-3341112"/>
                <a:ext cx="29866" cy="19866"/>
                <a:chOff x="2266703" y="-3341107"/>
                <a:chExt cx="29867" cy="19867"/>
              </a:xfrm>
              <a:solidFill>
                <a:srgbClr val="2096D5"/>
              </a:solidFill>
            </p:grpSpPr>
            <p:sp>
              <p:nvSpPr>
                <p:cNvPr id="1124" name="任意多边形: 形状 1123">
                  <a:extLst>
                    <a:ext uri="{FF2B5EF4-FFF2-40B4-BE49-F238E27FC236}">
                      <a16:creationId xmlns:a16="http://schemas.microsoft.com/office/drawing/2014/main" id="{B776DA30-4033-4A5C-B2D8-83B6E3F682D0}"/>
                    </a:ext>
                  </a:extLst>
                </p:cNvPr>
                <p:cNvSpPr/>
                <p:nvPr/>
              </p:nvSpPr>
              <p:spPr>
                <a:xfrm>
                  <a:off x="2269466" y="-3338257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303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5" name="任意多边形: 形状 1124">
                  <a:extLst>
                    <a:ext uri="{FF2B5EF4-FFF2-40B4-BE49-F238E27FC236}">
                      <a16:creationId xmlns:a16="http://schemas.microsoft.com/office/drawing/2014/main" id="{2984CE71-3FFE-47D9-BDFF-1ADC49135D72}"/>
                    </a:ext>
                  </a:extLst>
                </p:cNvPr>
                <p:cNvSpPr/>
                <p:nvPr/>
              </p:nvSpPr>
              <p:spPr>
                <a:xfrm>
                  <a:off x="2266703" y="-3341107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8898 w 29867"/>
                    <a:gd name="connsiteY22" fmla="*/ 5484 h 19867"/>
                    <a:gd name="connsiteX23" fmla="*/ 8898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54 w 29867"/>
                    <a:gd name="connsiteY26" fmla="*/ 5511 h 19867"/>
                    <a:gd name="connsiteX27" fmla="*/ 7554 w 29867"/>
                    <a:gd name="connsiteY27" fmla="*/ 2850 h 19867"/>
                    <a:gd name="connsiteX28" fmla="*/ 7554 w 29867"/>
                    <a:gd name="connsiteY28" fmla="*/ 5511 h 19867"/>
                    <a:gd name="connsiteX29" fmla="*/ 7554 w 29867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8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8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5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1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554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511"/>
                      </a:moveTo>
                      <a:lnTo>
                        <a:pt x="7554" y="2850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4" name="图形 4">
                <a:extLst>
                  <a:ext uri="{FF2B5EF4-FFF2-40B4-BE49-F238E27FC236}">
                    <a16:creationId xmlns:a16="http://schemas.microsoft.com/office/drawing/2014/main" id="{E1CA714D-133F-46B6-8386-81D27DC91F7B}"/>
                  </a:ext>
                </a:extLst>
              </p:cNvPr>
              <p:cNvGrpSpPr/>
              <p:nvPr/>
            </p:nvGrpSpPr>
            <p:grpSpPr>
              <a:xfrm>
                <a:off x="2543007" y="-3286594"/>
                <a:ext cx="29866" cy="19866"/>
                <a:chOff x="2542986" y="-3286587"/>
                <a:chExt cx="29867" cy="19867"/>
              </a:xfrm>
              <a:solidFill>
                <a:srgbClr val="2096D5"/>
              </a:solidFill>
            </p:grpSpPr>
            <p:sp>
              <p:nvSpPr>
                <p:cNvPr id="1122" name="任意多边形: 形状 1121">
                  <a:extLst>
                    <a:ext uri="{FF2B5EF4-FFF2-40B4-BE49-F238E27FC236}">
                      <a16:creationId xmlns:a16="http://schemas.microsoft.com/office/drawing/2014/main" id="{E59627D7-F927-4288-B572-4A70FE27A2FD}"/>
                    </a:ext>
                  </a:extLst>
                </p:cNvPr>
                <p:cNvSpPr/>
                <p:nvPr/>
              </p:nvSpPr>
              <p:spPr>
                <a:xfrm>
                  <a:off x="2545776" y="-3283737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3" name="任意多边形: 形状 1122">
                  <a:extLst>
                    <a:ext uri="{FF2B5EF4-FFF2-40B4-BE49-F238E27FC236}">
                      <a16:creationId xmlns:a16="http://schemas.microsoft.com/office/drawing/2014/main" id="{419EA9EE-4F79-4D3E-8781-7B30E070A956}"/>
                    </a:ext>
                  </a:extLst>
                </p:cNvPr>
                <p:cNvSpPr/>
                <p:nvPr/>
              </p:nvSpPr>
              <p:spPr>
                <a:xfrm>
                  <a:off x="2542986" y="-3286587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769 w 29867"/>
                    <a:gd name="connsiteY14" fmla="*/ 14571 h 19867"/>
                    <a:gd name="connsiteX15" fmla="*/ 7769 w 29867"/>
                    <a:gd name="connsiteY15" fmla="*/ 14571 h 19867"/>
                    <a:gd name="connsiteX16" fmla="*/ 19302 w 29867"/>
                    <a:gd name="connsiteY16" fmla="*/ 10216 h 19867"/>
                    <a:gd name="connsiteX17" fmla="*/ 19302 w 29867"/>
                    <a:gd name="connsiteY17" fmla="*/ 10216 h 19867"/>
                    <a:gd name="connsiteX18" fmla="*/ 24599 w 29867"/>
                    <a:gd name="connsiteY18" fmla="*/ 5484 h 19867"/>
                    <a:gd name="connsiteX19" fmla="*/ 24599 w 29867"/>
                    <a:gd name="connsiteY19" fmla="*/ 5484 h 19867"/>
                    <a:gd name="connsiteX20" fmla="*/ 24034 w 29867"/>
                    <a:gd name="connsiteY20" fmla="*/ 5484 h 19867"/>
                    <a:gd name="connsiteX21" fmla="*/ 24034 w 29867"/>
                    <a:gd name="connsiteY21" fmla="*/ 5484 h 19867"/>
                    <a:gd name="connsiteX22" fmla="*/ 9275 w 29867"/>
                    <a:gd name="connsiteY22" fmla="*/ 5484 h 19867"/>
                    <a:gd name="connsiteX23" fmla="*/ 9275 w 29867"/>
                    <a:gd name="connsiteY23" fmla="*/ 5484 h 19867"/>
                    <a:gd name="connsiteX24" fmla="*/ 5484 w 29867"/>
                    <a:gd name="connsiteY24" fmla="*/ 13442 h 19867"/>
                    <a:gd name="connsiteX25" fmla="*/ 5484 w 29867"/>
                    <a:gd name="connsiteY25" fmla="*/ 13442 h 19867"/>
                    <a:gd name="connsiteX26" fmla="*/ 7581 w 29867"/>
                    <a:gd name="connsiteY26" fmla="*/ 5484 h 19867"/>
                    <a:gd name="connsiteX27" fmla="*/ 7581 w 29867"/>
                    <a:gd name="connsiteY27" fmla="*/ 2823 h 19867"/>
                    <a:gd name="connsiteX28" fmla="*/ 7581 w 29867"/>
                    <a:gd name="connsiteY28" fmla="*/ 5484 h 19867"/>
                    <a:gd name="connsiteX29" fmla="*/ 7581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226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769" y="14571"/>
                      </a:cubicBezTo>
                      <a:lnTo>
                        <a:pt x="7769" y="14571"/>
                      </a:lnTo>
                      <a:cubicBezTo>
                        <a:pt x="10995" y="14571"/>
                        <a:pt x="15727" y="12689"/>
                        <a:pt x="19302" y="10216"/>
                      </a:cubicBezTo>
                      <a:lnTo>
                        <a:pt x="19302" y="10216"/>
                      </a:lnTo>
                      <a:cubicBezTo>
                        <a:pt x="21937" y="8710"/>
                        <a:pt x="23846" y="6614"/>
                        <a:pt x="24599" y="5484"/>
                      </a:cubicBezTo>
                      <a:lnTo>
                        <a:pt x="24599" y="5484"/>
                      </a:lnTo>
                      <a:cubicBezTo>
                        <a:pt x="24410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366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5" name="图形 4">
                <a:extLst>
                  <a:ext uri="{FF2B5EF4-FFF2-40B4-BE49-F238E27FC236}">
                    <a16:creationId xmlns:a16="http://schemas.microsoft.com/office/drawing/2014/main" id="{F3476834-7E11-46EC-9D6D-7BD251CAF3F0}"/>
                  </a:ext>
                </a:extLst>
              </p:cNvPr>
              <p:cNvGrpSpPr/>
              <p:nvPr/>
            </p:nvGrpSpPr>
            <p:grpSpPr>
              <a:xfrm>
                <a:off x="1769777" y="-4452669"/>
                <a:ext cx="30056" cy="19866"/>
                <a:chOff x="1769760" y="-4452662"/>
                <a:chExt cx="30055" cy="19867"/>
              </a:xfrm>
              <a:solidFill>
                <a:srgbClr val="2096D5"/>
              </a:solidFill>
            </p:grpSpPr>
            <p:sp>
              <p:nvSpPr>
                <p:cNvPr id="1120" name="任意多边形: 形状 1119">
                  <a:extLst>
                    <a:ext uri="{FF2B5EF4-FFF2-40B4-BE49-F238E27FC236}">
                      <a16:creationId xmlns:a16="http://schemas.microsoft.com/office/drawing/2014/main" id="{1D067E2C-85AA-4044-970E-2AA81D77150B}"/>
                    </a:ext>
                  </a:extLst>
                </p:cNvPr>
                <p:cNvSpPr/>
                <p:nvPr/>
              </p:nvSpPr>
              <p:spPr>
                <a:xfrm>
                  <a:off x="1772550" y="-4450000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1" name="任意多边形: 形状 1120">
                  <a:extLst>
                    <a:ext uri="{FF2B5EF4-FFF2-40B4-BE49-F238E27FC236}">
                      <a16:creationId xmlns:a16="http://schemas.microsoft.com/office/drawing/2014/main" id="{D8448E61-1171-412E-8719-1CBE5270F61E}"/>
                    </a:ext>
                  </a:extLst>
                </p:cNvPr>
                <p:cNvSpPr/>
                <p:nvPr/>
              </p:nvSpPr>
              <p:spPr>
                <a:xfrm>
                  <a:off x="1769760" y="-4452662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296 h 19867"/>
                    <a:gd name="connsiteX27" fmla="*/ 7581 w 30055"/>
                    <a:gd name="connsiteY27" fmla="*/ 2635 h 19867"/>
                    <a:gd name="connsiteX28" fmla="*/ 7581 w 30055"/>
                    <a:gd name="connsiteY28" fmla="*/ 5296 h 19867"/>
                    <a:gd name="connsiteX29" fmla="*/ 7581 w 30055"/>
                    <a:gd name="connsiteY29" fmla="*/ 5296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522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581" y="7393"/>
                        <a:pt x="5108" y="11345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296"/>
                      </a:moveTo>
                      <a:lnTo>
                        <a:pt x="7581" y="2635"/>
                      </a:lnTo>
                      <a:lnTo>
                        <a:pt x="7581" y="5296"/>
                      </a:lnTo>
                      <a:lnTo>
                        <a:pt x="7581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6" name="图形 4">
                <a:extLst>
                  <a:ext uri="{FF2B5EF4-FFF2-40B4-BE49-F238E27FC236}">
                    <a16:creationId xmlns:a16="http://schemas.microsoft.com/office/drawing/2014/main" id="{7573F607-4643-4439-85A0-4621E27E2E37}"/>
                  </a:ext>
                </a:extLst>
              </p:cNvPr>
              <p:cNvGrpSpPr/>
              <p:nvPr/>
            </p:nvGrpSpPr>
            <p:grpSpPr>
              <a:xfrm>
                <a:off x="1479675" y="-2762415"/>
                <a:ext cx="29866" cy="19866"/>
                <a:chOff x="1479660" y="-2762411"/>
                <a:chExt cx="29867" cy="19867"/>
              </a:xfrm>
              <a:solidFill>
                <a:srgbClr val="2096D5"/>
              </a:solidFill>
            </p:grpSpPr>
            <p:sp>
              <p:nvSpPr>
                <p:cNvPr id="1118" name="任意多边形: 形状 1117">
                  <a:extLst>
                    <a:ext uri="{FF2B5EF4-FFF2-40B4-BE49-F238E27FC236}">
                      <a16:creationId xmlns:a16="http://schemas.microsoft.com/office/drawing/2014/main" id="{EE93955C-F48C-4386-AD20-6E904B219A32}"/>
                    </a:ext>
                  </a:extLst>
                </p:cNvPr>
                <p:cNvSpPr/>
                <p:nvPr/>
              </p:nvSpPr>
              <p:spPr>
                <a:xfrm>
                  <a:off x="1482261" y="-275956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9" name="任意多边形: 形状 1118">
                  <a:extLst>
                    <a:ext uri="{FF2B5EF4-FFF2-40B4-BE49-F238E27FC236}">
                      <a16:creationId xmlns:a16="http://schemas.microsoft.com/office/drawing/2014/main" id="{6D303EC7-252B-48D1-83B9-C1E3BD1162C1}"/>
                    </a:ext>
                  </a:extLst>
                </p:cNvPr>
                <p:cNvSpPr/>
                <p:nvPr/>
              </p:nvSpPr>
              <p:spPr>
                <a:xfrm>
                  <a:off x="1479660" y="-2762411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11560 w 29867"/>
                    <a:gd name="connsiteY22" fmla="*/ 5484 h 19867"/>
                    <a:gd name="connsiteX23" fmla="*/ 11560 w 29867"/>
                    <a:gd name="connsiteY23" fmla="*/ 5484 h 19867"/>
                    <a:gd name="connsiteX24" fmla="*/ 8925 w 29867"/>
                    <a:gd name="connsiteY24" fmla="*/ 5484 h 19867"/>
                    <a:gd name="connsiteX25" fmla="*/ 8925 w 29867"/>
                    <a:gd name="connsiteY25" fmla="*/ 5484 h 19867"/>
                    <a:gd name="connsiteX26" fmla="*/ 5296 w 29867"/>
                    <a:gd name="connsiteY26" fmla="*/ 13442 h 19867"/>
                    <a:gd name="connsiteX27" fmla="*/ 5296 w 29867"/>
                    <a:gd name="connsiteY27" fmla="*/ 13442 h 19867"/>
                    <a:gd name="connsiteX28" fmla="*/ 7393 w 29867"/>
                    <a:gd name="connsiteY28" fmla="*/ 5484 h 19867"/>
                    <a:gd name="connsiteX29" fmla="*/ 7393 w 29867"/>
                    <a:gd name="connsiteY29" fmla="*/ 2823 h 19867"/>
                    <a:gd name="connsiteX30" fmla="*/ 7393 w 29867"/>
                    <a:gd name="connsiteY30" fmla="*/ 5484 h 19867"/>
                    <a:gd name="connsiteX31" fmla="*/ 7393 w 29867"/>
                    <a:gd name="connsiteY31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129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522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8173" y="5484"/>
                        <a:pt x="14195" y="5484"/>
                        <a:pt x="11560" y="5484"/>
                      </a:cubicBezTo>
                      <a:lnTo>
                        <a:pt x="11560" y="5484"/>
                      </a:lnTo>
                      <a:cubicBezTo>
                        <a:pt x="10431" y="5484"/>
                        <a:pt x="9678" y="5484"/>
                        <a:pt x="8925" y="5484"/>
                      </a:cubicBezTo>
                      <a:lnTo>
                        <a:pt x="8925" y="5484"/>
                      </a:lnTo>
                      <a:cubicBezTo>
                        <a:pt x="7581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93" y="5484"/>
                      </a:moveTo>
                      <a:lnTo>
                        <a:pt x="7393" y="2823"/>
                      </a:lnTo>
                      <a:lnTo>
                        <a:pt x="7393" y="5484"/>
                      </a:lnTo>
                      <a:lnTo>
                        <a:pt x="7393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7" name="图形 4">
                <a:extLst>
                  <a:ext uri="{FF2B5EF4-FFF2-40B4-BE49-F238E27FC236}">
                    <a16:creationId xmlns:a16="http://schemas.microsoft.com/office/drawing/2014/main" id="{2B24CA32-2391-4D7F-AE02-DD527BF87709}"/>
                  </a:ext>
                </a:extLst>
              </p:cNvPr>
              <p:cNvGrpSpPr/>
              <p:nvPr/>
            </p:nvGrpSpPr>
            <p:grpSpPr>
              <a:xfrm>
                <a:off x="1564464" y="-2732896"/>
                <a:ext cx="30056" cy="19866"/>
                <a:chOff x="1564450" y="-2732892"/>
                <a:chExt cx="30055" cy="19866"/>
              </a:xfrm>
              <a:solidFill>
                <a:srgbClr val="2096D5"/>
              </a:solidFill>
            </p:grpSpPr>
            <p:sp>
              <p:nvSpPr>
                <p:cNvPr id="1116" name="任意多边形: 形状 1115">
                  <a:extLst>
                    <a:ext uri="{FF2B5EF4-FFF2-40B4-BE49-F238E27FC236}">
                      <a16:creationId xmlns:a16="http://schemas.microsoft.com/office/drawing/2014/main" id="{6BC09865-5F1A-472D-9140-46D083E3C906}"/>
                    </a:ext>
                  </a:extLst>
                </p:cNvPr>
                <p:cNvSpPr/>
                <p:nvPr/>
              </p:nvSpPr>
              <p:spPr>
                <a:xfrm>
                  <a:off x="1567213" y="-273023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" name="任意多边形: 形状 1116">
                  <a:extLst>
                    <a:ext uri="{FF2B5EF4-FFF2-40B4-BE49-F238E27FC236}">
                      <a16:creationId xmlns:a16="http://schemas.microsoft.com/office/drawing/2014/main" id="{F505E29D-0FBC-4D9E-B15C-903BA0C0C374}"/>
                    </a:ext>
                  </a:extLst>
                </p:cNvPr>
                <p:cNvSpPr/>
                <p:nvPr/>
              </p:nvSpPr>
              <p:spPr>
                <a:xfrm>
                  <a:off x="1564450" y="-2732892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1 h 19866"/>
                    <a:gd name="connsiteX8" fmla="*/ 30056 w 30055"/>
                    <a:gd name="connsiteY8" fmla="*/ 4731 h 19866"/>
                    <a:gd name="connsiteX9" fmla="*/ 7527 w 30055"/>
                    <a:gd name="connsiteY9" fmla="*/ 19867 h 19866"/>
                    <a:gd name="connsiteX10" fmla="*/ 7527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484 w 30055"/>
                    <a:gd name="connsiteY13" fmla="*/ 13442 h 19866"/>
                    <a:gd name="connsiteX14" fmla="*/ 7581 w 30055"/>
                    <a:gd name="connsiteY14" fmla="*/ 14383 h 19866"/>
                    <a:gd name="connsiteX15" fmla="*/ 7581 w 30055"/>
                    <a:gd name="connsiteY15" fmla="*/ 14383 h 19866"/>
                    <a:gd name="connsiteX16" fmla="*/ 19114 w 30055"/>
                    <a:gd name="connsiteY16" fmla="*/ 10028 h 19866"/>
                    <a:gd name="connsiteX17" fmla="*/ 19114 w 30055"/>
                    <a:gd name="connsiteY17" fmla="*/ 10028 h 19866"/>
                    <a:gd name="connsiteX18" fmla="*/ 24410 w 30055"/>
                    <a:gd name="connsiteY18" fmla="*/ 5296 h 19866"/>
                    <a:gd name="connsiteX19" fmla="*/ 24410 w 30055"/>
                    <a:gd name="connsiteY19" fmla="*/ 5296 h 19866"/>
                    <a:gd name="connsiteX20" fmla="*/ 23846 w 30055"/>
                    <a:gd name="connsiteY20" fmla="*/ 5296 h 19866"/>
                    <a:gd name="connsiteX21" fmla="*/ 23846 w 30055"/>
                    <a:gd name="connsiteY21" fmla="*/ 5296 h 19866"/>
                    <a:gd name="connsiteX22" fmla="*/ 9087 w 30055"/>
                    <a:gd name="connsiteY22" fmla="*/ 5296 h 19866"/>
                    <a:gd name="connsiteX23" fmla="*/ 9087 w 30055"/>
                    <a:gd name="connsiteY23" fmla="*/ 5296 h 19866"/>
                    <a:gd name="connsiteX24" fmla="*/ 5484 w 30055"/>
                    <a:gd name="connsiteY24" fmla="*/ 13442 h 19866"/>
                    <a:gd name="connsiteX25" fmla="*/ 5484 w 30055"/>
                    <a:gd name="connsiteY25" fmla="*/ 13442 h 19866"/>
                    <a:gd name="connsiteX26" fmla="*/ 7554 w 30055"/>
                    <a:gd name="connsiteY26" fmla="*/ 5296 h 19866"/>
                    <a:gd name="connsiteX27" fmla="*/ 7554 w 30055"/>
                    <a:gd name="connsiteY27" fmla="*/ 2635 h 19866"/>
                    <a:gd name="connsiteX28" fmla="*/ 7554 w 30055"/>
                    <a:gd name="connsiteY28" fmla="*/ 5296 h 19866"/>
                    <a:gd name="connsiteX29" fmla="*/ 7554 w 30055"/>
                    <a:gd name="connsiteY29" fmla="*/ 5296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1"/>
                      </a:cubicBezTo>
                      <a:lnTo>
                        <a:pt x="30056" y="4731"/>
                      </a:lnTo>
                      <a:cubicBezTo>
                        <a:pt x="28927" y="12124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028"/>
                      </a:cubicBezTo>
                      <a:lnTo>
                        <a:pt x="19114" y="10028"/>
                      </a:lnTo>
                      <a:cubicBezTo>
                        <a:pt x="21749" y="8522"/>
                        <a:pt x="23658" y="6425"/>
                        <a:pt x="24410" y="5296"/>
                      </a:cubicBezTo>
                      <a:lnTo>
                        <a:pt x="24410" y="5296"/>
                      </a:lnTo>
                      <a:cubicBezTo>
                        <a:pt x="24222" y="5296"/>
                        <a:pt x="24034" y="5296"/>
                        <a:pt x="23846" y="5296"/>
                      </a:cubicBezTo>
                      <a:lnTo>
                        <a:pt x="23846" y="5296"/>
                      </a:lnTo>
                      <a:cubicBezTo>
                        <a:pt x="16291" y="5296"/>
                        <a:pt x="11345" y="5296"/>
                        <a:pt x="9087" y="5296"/>
                      </a:cubicBezTo>
                      <a:lnTo>
                        <a:pt x="9087" y="5296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296"/>
                      </a:moveTo>
                      <a:lnTo>
                        <a:pt x="7554" y="2635"/>
                      </a:lnTo>
                      <a:lnTo>
                        <a:pt x="7554" y="5296"/>
                      </a:lnTo>
                      <a:lnTo>
                        <a:pt x="7554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8" name="图形 4">
                <a:extLst>
                  <a:ext uri="{FF2B5EF4-FFF2-40B4-BE49-F238E27FC236}">
                    <a16:creationId xmlns:a16="http://schemas.microsoft.com/office/drawing/2014/main" id="{09C53AE2-DED0-4AAB-8054-48E4586D5396}"/>
                  </a:ext>
                </a:extLst>
              </p:cNvPr>
              <p:cNvGrpSpPr/>
              <p:nvPr/>
            </p:nvGrpSpPr>
            <p:grpSpPr>
              <a:xfrm>
                <a:off x="1837899" y="-2895650"/>
                <a:ext cx="30056" cy="19866"/>
                <a:chOff x="1837883" y="-2895646"/>
                <a:chExt cx="30055" cy="19867"/>
              </a:xfrm>
              <a:solidFill>
                <a:srgbClr val="2096D5"/>
              </a:solidFill>
            </p:grpSpPr>
            <p:sp>
              <p:nvSpPr>
                <p:cNvPr id="1114" name="任意多边形: 形状 1113">
                  <a:extLst>
                    <a:ext uri="{FF2B5EF4-FFF2-40B4-BE49-F238E27FC236}">
                      <a16:creationId xmlns:a16="http://schemas.microsoft.com/office/drawing/2014/main" id="{D864B764-D447-4D31-94C9-878FA4877938}"/>
                    </a:ext>
                  </a:extLst>
                </p:cNvPr>
                <p:cNvSpPr/>
                <p:nvPr/>
              </p:nvSpPr>
              <p:spPr>
                <a:xfrm>
                  <a:off x="1840673" y="-289279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5" name="任意多边形: 形状 1114">
                  <a:extLst>
                    <a:ext uri="{FF2B5EF4-FFF2-40B4-BE49-F238E27FC236}">
                      <a16:creationId xmlns:a16="http://schemas.microsoft.com/office/drawing/2014/main" id="{C55A080C-6EA3-465D-A954-D77EED28BEE0}"/>
                    </a:ext>
                  </a:extLst>
                </p:cNvPr>
                <p:cNvSpPr/>
                <p:nvPr/>
              </p:nvSpPr>
              <p:spPr>
                <a:xfrm>
                  <a:off x="1837883" y="-2895646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034 w 30055"/>
                    <a:gd name="connsiteY18" fmla="*/ 5484 h 19867"/>
                    <a:gd name="connsiteX19" fmla="*/ 24034 w 30055"/>
                    <a:gd name="connsiteY19" fmla="*/ 5484 h 19867"/>
                    <a:gd name="connsiteX20" fmla="*/ 23658 w 30055"/>
                    <a:gd name="connsiteY20" fmla="*/ 5484 h 19867"/>
                    <a:gd name="connsiteX21" fmla="*/ 23658 w 30055"/>
                    <a:gd name="connsiteY21" fmla="*/ 5484 h 19867"/>
                    <a:gd name="connsiteX22" fmla="*/ 8898 w 30055"/>
                    <a:gd name="connsiteY22" fmla="*/ 5484 h 19867"/>
                    <a:gd name="connsiteX23" fmla="*/ 8898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511 h 19867"/>
                    <a:gd name="connsiteX27" fmla="*/ 7581 w 30055"/>
                    <a:gd name="connsiteY27" fmla="*/ 2849 h 19867"/>
                    <a:gd name="connsiteX28" fmla="*/ 7581 w 30055"/>
                    <a:gd name="connsiteY28" fmla="*/ 5511 h 19867"/>
                    <a:gd name="connsiteX29" fmla="*/ 7581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038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522"/>
                        <a:pt x="23281" y="6613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69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511"/>
                      </a:moveTo>
                      <a:lnTo>
                        <a:pt x="7581" y="2849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9" name="图形 4">
                <a:extLst>
                  <a:ext uri="{FF2B5EF4-FFF2-40B4-BE49-F238E27FC236}">
                    <a16:creationId xmlns:a16="http://schemas.microsoft.com/office/drawing/2014/main" id="{F071F8DD-9EA7-4705-B5E3-5DA72F8A5651}"/>
                  </a:ext>
                </a:extLst>
              </p:cNvPr>
              <p:cNvGrpSpPr/>
              <p:nvPr/>
            </p:nvGrpSpPr>
            <p:grpSpPr>
              <a:xfrm>
                <a:off x="1908686" y="-2934229"/>
                <a:ext cx="30056" cy="19866"/>
                <a:chOff x="1908668" y="-2934223"/>
                <a:chExt cx="30055" cy="19867"/>
              </a:xfrm>
              <a:solidFill>
                <a:srgbClr val="2096D5"/>
              </a:solidFill>
            </p:grpSpPr>
            <p:sp>
              <p:nvSpPr>
                <p:cNvPr id="1112" name="任意多边形: 形状 1111">
                  <a:extLst>
                    <a:ext uri="{FF2B5EF4-FFF2-40B4-BE49-F238E27FC236}">
                      <a16:creationId xmlns:a16="http://schemas.microsoft.com/office/drawing/2014/main" id="{ECC43F9A-2052-4C35-BDC0-6F4D2E2636F2}"/>
                    </a:ext>
                  </a:extLst>
                </p:cNvPr>
                <p:cNvSpPr/>
                <p:nvPr/>
              </p:nvSpPr>
              <p:spPr>
                <a:xfrm>
                  <a:off x="1911458" y="-293140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" name="任意多边形: 形状 1112">
                  <a:extLst>
                    <a:ext uri="{FF2B5EF4-FFF2-40B4-BE49-F238E27FC236}">
                      <a16:creationId xmlns:a16="http://schemas.microsoft.com/office/drawing/2014/main" id="{5F1530D9-DF88-45F6-A104-22E89CA3D68E}"/>
                    </a:ext>
                  </a:extLst>
                </p:cNvPr>
                <p:cNvSpPr/>
                <p:nvPr/>
              </p:nvSpPr>
              <p:spPr>
                <a:xfrm>
                  <a:off x="1908668" y="-293422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484 h 19867"/>
                    <a:gd name="connsiteX27" fmla="*/ 7581 w 30055"/>
                    <a:gd name="connsiteY27" fmla="*/ 2823 h 19867"/>
                    <a:gd name="connsiteX28" fmla="*/ 7581 w 30055"/>
                    <a:gd name="connsiteY28" fmla="*/ 5484 h 19867"/>
                    <a:gd name="connsiteX29" fmla="*/ 7581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53" y="5484"/>
                        <a:pt x="11345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366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0" name="图形 4">
                <a:extLst>
                  <a:ext uri="{FF2B5EF4-FFF2-40B4-BE49-F238E27FC236}">
                    <a16:creationId xmlns:a16="http://schemas.microsoft.com/office/drawing/2014/main" id="{DE26BFF8-F08B-4C56-B36E-11680D314DF5}"/>
                  </a:ext>
                </a:extLst>
              </p:cNvPr>
              <p:cNvGrpSpPr/>
              <p:nvPr/>
            </p:nvGrpSpPr>
            <p:grpSpPr>
              <a:xfrm>
                <a:off x="2210132" y="-2765829"/>
                <a:ext cx="30056" cy="19866"/>
                <a:chOff x="2210113" y="-2765825"/>
                <a:chExt cx="30055" cy="19866"/>
              </a:xfrm>
              <a:solidFill>
                <a:srgbClr val="2096D5"/>
              </a:solidFill>
            </p:grpSpPr>
            <p:sp>
              <p:nvSpPr>
                <p:cNvPr id="1110" name="任意多边形: 形状 1109">
                  <a:extLst>
                    <a:ext uri="{FF2B5EF4-FFF2-40B4-BE49-F238E27FC236}">
                      <a16:creationId xmlns:a16="http://schemas.microsoft.com/office/drawing/2014/main" id="{F571A1DF-4298-45C7-A6F7-842DF145F704}"/>
                    </a:ext>
                  </a:extLst>
                </p:cNvPr>
                <p:cNvSpPr/>
                <p:nvPr/>
              </p:nvSpPr>
              <p:spPr>
                <a:xfrm>
                  <a:off x="2212903" y="-2763163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1" name="任意多边形: 形状 1110">
                  <a:extLst>
                    <a:ext uri="{FF2B5EF4-FFF2-40B4-BE49-F238E27FC236}">
                      <a16:creationId xmlns:a16="http://schemas.microsoft.com/office/drawing/2014/main" id="{AB6D9F23-B1CA-4484-AF0E-9935E099504E}"/>
                    </a:ext>
                  </a:extLst>
                </p:cNvPr>
                <p:cNvSpPr/>
                <p:nvPr/>
              </p:nvSpPr>
              <p:spPr>
                <a:xfrm>
                  <a:off x="2210113" y="-2765825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1 h 19866"/>
                    <a:gd name="connsiteX8" fmla="*/ 30056 w 30055"/>
                    <a:gd name="connsiteY8" fmla="*/ 4731 h 19866"/>
                    <a:gd name="connsiteX9" fmla="*/ 7527 w 30055"/>
                    <a:gd name="connsiteY9" fmla="*/ 19867 h 19866"/>
                    <a:gd name="connsiteX10" fmla="*/ 7527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296 w 30055"/>
                    <a:gd name="connsiteY13" fmla="*/ 13442 h 19866"/>
                    <a:gd name="connsiteX14" fmla="*/ 7393 w 30055"/>
                    <a:gd name="connsiteY14" fmla="*/ 14571 h 19866"/>
                    <a:gd name="connsiteX15" fmla="*/ 7393 w 30055"/>
                    <a:gd name="connsiteY15" fmla="*/ 14571 h 19866"/>
                    <a:gd name="connsiteX16" fmla="*/ 18926 w 30055"/>
                    <a:gd name="connsiteY16" fmla="*/ 10216 h 19866"/>
                    <a:gd name="connsiteX17" fmla="*/ 18926 w 30055"/>
                    <a:gd name="connsiteY17" fmla="*/ 10216 h 19866"/>
                    <a:gd name="connsiteX18" fmla="*/ 24034 w 30055"/>
                    <a:gd name="connsiteY18" fmla="*/ 5484 h 19866"/>
                    <a:gd name="connsiteX19" fmla="*/ 24034 w 30055"/>
                    <a:gd name="connsiteY19" fmla="*/ 5484 h 19866"/>
                    <a:gd name="connsiteX20" fmla="*/ 23658 w 30055"/>
                    <a:gd name="connsiteY20" fmla="*/ 5484 h 19866"/>
                    <a:gd name="connsiteX21" fmla="*/ 23658 w 30055"/>
                    <a:gd name="connsiteY21" fmla="*/ 5484 h 19866"/>
                    <a:gd name="connsiteX22" fmla="*/ 8898 w 30055"/>
                    <a:gd name="connsiteY22" fmla="*/ 5484 h 19866"/>
                    <a:gd name="connsiteX23" fmla="*/ 8898 w 30055"/>
                    <a:gd name="connsiteY23" fmla="*/ 5484 h 19866"/>
                    <a:gd name="connsiteX24" fmla="*/ 5296 w 30055"/>
                    <a:gd name="connsiteY24" fmla="*/ 13442 h 19866"/>
                    <a:gd name="connsiteX25" fmla="*/ 5296 w 30055"/>
                    <a:gd name="connsiteY25" fmla="*/ 13442 h 19866"/>
                    <a:gd name="connsiteX26" fmla="*/ 7581 w 30055"/>
                    <a:gd name="connsiteY26" fmla="*/ 5323 h 19866"/>
                    <a:gd name="connsiteX27" fmla="*/ 7581 w 30055"/>
                    <a:gd name="connsiteY27" fmla="*/ 2661 h 19866"/>
                    <a:gd name="connsiteX28" fmla="*/ 7581 w 30055"/>
                    <a:gd name="connsiteY28" fmla="*/ 5323 h 19866"/>
                    <a:gd name="connsiteX29" fmla="*/ 7581 w 30055"/>
                    <a:gd name="connsiteY29" fmla="*/ 5323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1"/>
                      </a:cubicBezTo>
                      <a:lnTo>
                        <a:pt x="30056" y="4731"/>
                      </a:lnTo>
                      <a:cubicBezTo>
                        <a:pt x="28927" y="12124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4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69" y="7393"/>
                        <a:pt x="5108" y="11372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323"/>
                      </a:moveTo>
                      <a:lnTo>
                        <a:pt x="7581" y="2661"/>
                      </a:lnTo>
                      <a:lnTo>
                        <a:pt x="7581" y="5323"/>
                      </a:lnTo>
                      <a:lnTo>
                        <a:pt x="7581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1" name="图形 4">
                <a:extLst>
                  <a:ext uri="{FF2B5EF4-FFF2-40B4-BE49-F238E27FC236}">
                    <a16:creationId xmlns:a16="http://schemas.microsoft.com/office/drawing/2014/main" id="{5A720A31-C095-4B15-B605-E43EA83D9CEE}"/>
                  </a:ext>
                </a:extLst>
              </p:cNvPr>
              <p:cNvGrpSpPr/>
              <p:nvPr/>
            </p:nvGrpSpPr>
            <p:grpSpPr>
              <a:xfrm>
                <a:off x="2346757" y="-2784756"/>
                <a:ext cx="29866" cy="19866"/>
                <a:chOff x="2346736" y="-2784751"/>
                <a:chExt cx="29867" cy="19867"/>
              </a:xfrm>
              <a:solidFill>
                <a:srgbClr val="2096D5"/>
              </a:solidFill>
            </p:grpSpPr>
            <p:sp>
              <p:nvSpPr>
                <p:cNvPr id="1108" name="任意多边形: 形状 1107">
                  <a:extLst>
                    <a:ext uri="{FF2B5EF4-FFF2-40B4-BE49-F238E27FC236}">
                      <a16:creationId xmlns:a16="http://schemas.microsoft.com/office/drawing/2014/main" id="{28D5802C-F0A4-4ABE-AB20-3BE347A0DAE7}"/>
                    </a:ext>
                  </a:extLst>
                </p:cNvPr>
                <p:cNvSpPr/>
                <p:nvPr/>
              </p:nvSpPr>
              <p:spPr>
                <a:xfrm>
                  <a:off x="2349525" y="-278190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9" name="任意多边形: 形状 1108">
                  <a:extLst>
                    <a:ext uri="{FF2B5EF4-FFF2-40B4-BE49-F238E27FC236}">
                      <a16:creationId xmlns:a16="http://schemas.microsoft.com/office/drawing/2014/main" id="{6D43086A-9D27-48D4-AB1F-ADC54749BFA5}"/>
                    </a:ext>
                  </a:extLst>
                </p:cNvPr>
                <p:cNvSpPr/>
                <p:nvPr/>
              </p:nvSpPr>
              <p:spPr>
                <a:xfrm>
                  <a:off x="2346736" y="-2784751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511 w 29867"/>
                    <a:gd name="connsiteY13" fmla="*/ 13442 h 19867"/>
                    <a:gd name="connsiteX14" fmla="*/ 7608 w 29867"/>
                    <a:gd name="connsiteY14" fmla="*/ 14383 h 19867"/>
                    <a:gd name="connsiteX15" fmla="*/ 7608 w 29867"/>
                    <a:gd name="connsiteY15" fmla="*/ 14383 h 19867"/>
                    <a:gd name="connsiteX16" fmla="*/ 19141 w 29867"/>
                    <a:gd name="connsiteY16" fmla="*/ 10216 h 19867"/>
                    <a:gd name="connsiteX17" fmla="*/ 19141 w 29867"/>
                    <a:gd name="connsiteY17" fmla="*/ 10216 h 19867"/>
                    <a:gd name="connsiteX18" fmla="*/ 24437 w 29867"/>
                    <a:gd name="connsiteY18" fmla="*/ 5484 h 19867"/>
                    <a:gd name="connsiteX19" fmla="*/ 24437 w 29867"/>
                    <a:gd name="connsiteY19" fmla="*/ 5484 h 19867"/>
                    <a:gd name="connsiteX20" fmla="*/ 23873 w 29867"/>
                    <a:gd name="connsiteY20" fmla="*/ 5484 h 19867"/>
                    <a:gd name="connsiteX21" fmla="*/ 23873 w 29867"/>
                    <a:gd name="connsiteY21" fmla="*/ 5484 h 19867"/>
                    <a:gd name="connsiteX22" fmla="*/ 9114 w 29867"/>
                    <a:gd name="connsiteY22" fmla="*/ 5484 h 19867"/>
                    <a:gd name="connsiteX23" fmla="*/ 9114 w 29867"/>
                    <a:gd name="connsiteY23" fmla="*/ 5484 h 19867"/>
                    <a:gd name="connsiteX24" fmla="*/ 5511 w 29867"/>
                    <a:gd name="connsiteY24" fmla="*/ 13442 h 19867"/>
                    <a:gd name="connsiteX25" fmla="*/ 5511 w 29867"/>
                    <a:gd name="connsiteY25" fmla="*/ 13442 h 19867"/>
                    <a:gd name="connsiteX26" fmla="*/ 7581 w 29867"/>
                    <a:gd name="connsiteY26" fmla="*/ 5511 h 19867"/>
                    <a:gd name="connsiteX27" fmla="*/ 7581 w 29867"/>
                    <a:gd name="connsiteY27" fmla="*/ 2849 h 19867"/>
                    <a:gd name="connsiteX28" fmla="*/ 7581 w 29867"/>
                    <a:gd name="connsiteY28" fmla="*/ 5511 h 19867"/>
                    <a:gd name="connsiteX29" fmla="*/ 7581 w 29867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226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8" y="14383"/>
                        <a:pt x="5511" y="14006"/>
                        <a:pt x="7608" y="14383"/>
                      </a:cubicBezTo>
                      <a:lnTo>
                        <a:pt x="7608" y="14383"/>
                      </a:lnTo>
                      <a:cubicBezTo>
                        <a:pt x="10834" y="14383"/>
                        <a:pt x="15566" y="12501"/>
                        <a:pt x="19141" y="10216"/>
                      </a:cubicBezTo>
                      <a:lnTo>
                        <a:pt x="19141" y="10216"/>
                      </a:lnTo>
                      <a:cubicBezTo>
                        <a:pt x="21776" y="8522"/>
                        <a:pt x="23684" y="6425"/>
                        <a:pt x="24437" y="5484"/>
                      </a:cubicBezTo>
                      <a:lnTo>
                        <a:pt x="24437" y="5484"/>
                      </a:lnTo>
                      <a:cubicBezTo>
                        <a:pt x="24249" y="5484"/>
                        <a:pt x="24061" y="5484"/>
                        <a:pt x="23873" y="5484"/>
                      </a:cubicBezTo>
                      <a:lnTo>
                        <a:pt x="23873" y="5484"/>
                      </a:lnTo>
                      <a:cubicBezTo>
                        <a:pt x="16318" y="5484"/>
                        <a:pt x="11183" y="5484"/>
                        <a:pt x="9114" y="5484"/>
                      </a:cubicBezTo>
                      <a:lnTo>
                        <a:pt x="9114" y="5484"/>
                      </a:lnTo>
                      <a:cubicBezTo>
                        <a:pt x="7769" y="7581"/>
                        <a:pt x="5323" y="11560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511"/>
                      </a:moveTo>
                      <a:lnTo>
                        <a:pt x="7581" y="2849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2" name="图形 4">
                <a:extLst>
                  <a:ext uri="{FF2B5EF4-FFF2-40B4-BE49-F238E27FC236}">
                    <a16:creationId xmlns:a16="http://schemas.microsoft.com/office/drawing/2014/main" id="{895E66E0-3BC8-4D39-AA30-BA0AE9E97336}"/>
                  </a:ext>
                </a:extLst>
              </p:cNvPr>
              <p:cNvGrpSpPr/>
              <p:nvPr/>
            </p:nvGrpSpPr>
            <p:grpSpPr>
              <a:xfrm>
                <a:off x="2451791" y="-2840941"/>
                <a:ext cx="30056" cy="19866"/>
                <a:chOff x="2451770" y="-2840938"/>
                <a:chExt cx="30055" cy="19867"/>
              </a:xfrm>
              <a:solidFill>
                <a:srgbClr val="2096D5"/>
              </a:solidFill>
            </p:grpSpPr>
            <p:sp>
              <p:nvSpPr>
                <p:cNvPr id="1106" name="任意多边形: 形状 1105">
                  <a:extLst>
                    <a:ext uri="{FF2B5EF4-FFF2-40B4-BE49-F238E27FC236}">
                      <a16:creationId xmlns:a16="http://schemas.microsoft.com/office/drawing/2014/main" id="{F2407BD4-DDBB-4B47-9134-5D3410B079A6}"/>
                    </a:ext>
                  </a:extLst>
                </p:cNvPr>
                <p:cNvSpPr/>
                <p:nvPr/>
              </p:nvSpPr>
              <p:spPr>
                <a:xfrm>
                  <a:off x="2454560" y="-2838088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7" name="任意多边形: 形状 1106">
                  <a:extLst>
                    <a:ext uri="{FF2B5EF4-FFF2-40B4-BE49-F238E27FC236}">
                      <a16:creationId xmlns:a16="http://schemas.microsoft.com/office/drawing/2014/main" id="{1478F6C6-30AF-426C-BE42-4E16345BC539}"/>
                    </a:ext>
                  </a:extLst>
                </p:cNvPr>
                <p:cNvSpPr/>
                <p:nvPr/>
              </p:nvSpPr>
              <p:spPr>
                <a:xfrm>
                  <a:off x="2451770" y="-2840938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383 h 19867"/>
                    <a:gd name="connsiteX15" fmla="*/ 7581 w 30055"/>
                    <a:gd name="connsiteY15" fmla="*/ 14383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484 h 19867"/>
                    <a:gd name="connsiteX27" fmla="*/ 7581 w 30055"/>
                    <a:gd name="connsiteY27" fmla="*/ 2823 h 19867"/>
                    <a:gd name="connsiteX28" fmla="*/ 7581 w 30055"/>
                    <a:gd name="connsiteY28" fmla="*/ 5484 h 19867"/>
                    <a:gd name="connsiteX29" fmla="*/ 7581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522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3" name="图形 4">
                <a:extLst>
                  <a:ext uri="{FF2B5EF4-FFF2-40B4-BE49-F238E27FC236}">
                    <a16:creationId xmlns:a16="http://schemas.microsoft.com/office/drawing/2014/main" id="{148DB17A-30E6-4EE4-86E5-D91099595AD5}"/>
                  </a:ext>
                </a:extLst>
              </p:cNvPr>
              <p:cNvGrpSpPr/>
              <p:nvPr/>
            </p:nvGrpSpPr>
            <p:grpSpPr>
              <a:xfrm>
                <a:off x="2187819" y="-2655122"/>
                <a:ext cx="30056" cy="19866"/>
                <a:chOff x="2187800" y="-2655118"/>
                <a:chExt cx="30055" cy="19867"/>
              </a:xfrm>
              <a:solidFill>
                <a:srgbClr val="2096D5"/>
              </a:solidFill>
            </p:grpSpPr>
            <p:sp>
              <p:nvSpPr>
                <p:cNvPr id="1104" name="任意多边形: 形状 1103">
                  <a:extLst>
                    <a:ext uri="{FF2B5EF4-FFF2-40B4-BE49-F238E27FC236}">
                      <a16:creationId xmlns:a16="http://schemas.microsoft.com/office/drawing/2014/main" id="{744ABB0E-9BE4-42F3-8839-5F020D565EB3}"/>
                    </a:ext>
                  </a:extLst>
                </p:cNvPr>
                <p:cNvSpPr/>
                <p:nvPr/>
              </p:nvSpPr>
              <p:spPr>
                <a:xfrm>
                  <a:off x="2190563" y="-2652268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5" name="任意多边形: 形状 1104">
                  <a:extLst>
                    <a:ext uri="{FF2B5EF4-FFF2-40B4-BE49-F238E27FC236}">
                      <a16:creationId xmlns:a16="http://schemas.microsoft.com/office/drawing/2014/main" id="{188F486F-411C-4247-B0AE-A8D9C1FB2303}"/>
                    </a:ext>
                  </a:extLst>
                </p:cNvPr>
                <p:cNvSpPr/>
                <p:nvPr/>
              </p:nvSpPr>
              <p:spPr>
                <a:xfrm>
                  <a:off x="2187800" y="-2655118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511 h 19867"/>
                    <a:gd name="connsiteX27" fmla="*/ 7554 w 30055"/>
                    <a:gd name="connsiteY27" fmla="*/ 2850 h 19867"/>
                    <a:gd name="connsiteX28" fmla="*/ 7554 w 30055"/>
                    <a:gd name="connsiteY28" fmla="*/ 5511 h 19867"/>
                    <a:gd name="connsiteX29" fmla="*/ 7554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511"/>
                      </a:moveTo>
                      <a:lnTo>
                        <a:pt x="7554" y="2850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4" name="图形 4">
                <a:extLst>
                  <a:ext uri="{FF2B5EF4-FFF2-40B4-BE49-F238E27FC236}">
                    <a16:creationId xmlns:a16="http://schemas.microsoft.com/office/drawing/2014/main" id="{89ECB61A-A04A-425E-B1FE-6CD969746255}"/>
                  </a:ext>
                </a:extLst>
              </p:cNvPr>
              <p:cNvGrpSpPr/>
              <p:nvPr/>
            </p:nvGrpSpPr>
            <p:grpSpPr>
              <a:xfrm>
                <a:off x="2144481" y="-2575438"/>
                <a:ext cx="30056" cy="19866"/>
                <a:chOff x="2144464" y="-2575435"/>
                <a:chExt cx="30055" cy="19867"/>
              </a:xfrm>
              <a:solidFill>
                <a:srgbClr val="2096D5"/>
              </a:solidFill>
            </p:grpSpPr>
            <p:sp>
              <p:nvSpPr>
                <p:cNvPr id="1102" name="任意多边形: 形状 1101">
                  <a:extLst>
                    <a:ext uri="{FF2B5EF4-FFF2-40B4-BE49-F238E27FC236}">
                      <a16:creationId xmlns:a16="http://schemas.microsoft.com/office/drawing/2014/main" id="{07A1EB58-F3B7-4021-94AB-BE0A0312E82F}"/>
                    </a:ext>
                  </a:extLst>
                </p:cNvPr>
                <p:cNvSpPr/>
                <p:nvPr/>
              </p:nvSpPr>
              <p:spPr>
                <a:xfrm>
                  <a:off x="2147227" y="-257261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3" name="任意多边形: 形状 1102">
                  <a:extLst>
                    <a:ext uri="{FF2B5EF4-FFF2-40B4-BE49-F238E27FC236}">
                      <a16:creationId xmlns:a16="http://schemas.microsoft.com/office/drawing/2014/main" id="{05E87B46-0373-4290-8145-7E85246D7D2E}"/>
                    </a:ext>
                  </a:extLst>
                </p:cNvPr>
                <p:cNvSpPr/>
                <p:nvPr/>
              </p:nvSpPr>
              <p:spPr>
                <a:xfrm>
                  <a:off x="2144464" y="-2575435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554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5" name="图形 4">
                <a:extLst>
                  <a:ext uri="{FF2B5EF4-FFF2-40B4-BE49-F238E27FC236}">
                    <a16:creationId xmlns:a16="http://schemas.microsoft.com/office/drawing/2014/main" id="{539F6369-6518-4088-9ED0-6153CC6F36C2}"/>
                  </a:ext>
                </a:extLst>
              </p:cNvPr>
              <p:cNvGrpSpPr/>
              <p:nvPr/>
            </p:nvGrpSpPr>
            <p:grpSpPr>
              <a:xfrm>
                <a:off x="2277693" y="-3128033"/>
                <a:ext cx="30056" cy="19866"/>
                <a:chOff x="2277672" y="-3128027"/>
                <a:chExt cx="30055" cy="19867"/>
              </a:xfrm>
              <a:solidFill>
                <a:srgbClr val="2096D5"/>
              </a:solidFill>
            </p:grpSpPr>
            <p:sp>
              <p:nvSpPr>
                <p:cNvPr id="1100" name="任意多边形: 形状 1099">
                  <a:extLst>
                    <a:ext uri="{FF2B5EF4-FFF2-40B4-BE49-F238E27FC236}">
                      <a16:creationId xmlns:a16="http://schemas.microsoft.com/office/drawing/2014/main" id="{6C1CFD84-55F4-4FA6-809B-CF73F1CD8C7D}"/>
                    </a:ext>
                  </a:extLst>
                </p:cNvPr>
                <p:cNvSpPr/>
                <p:nvPr/>
              </p:nvSpPr>
              <p:spPr>
                <a:xfrm>
                  <a:off x="2280462" y="-312536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1" name="任意多边形: 形状 1100">
                  <a:extLst>
                    <a:ext uri="{FF2B5EF4-FFF2-40B4-BE49-F238E27FC236}">
                      <a16:creationId xmlns:a16="http://schemas.microsoft.com/office/drawing/2014/main" id="{7BF7136D-F050-41C9-AE21-545A965AD54C}"/>
                    </a:ext>
                  </a:extLst>
                </p:cNvPr>
                <p:cNvSpPr/>
                <p:nvPr/>
              </p:nvSpPr>
              <p:spPr>
                <a:xfrm>
                  <a:off x="2277672" y="-3128027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323 h 19867"/>
                    <a:gd name="connsiteX27" fmla="*/ 7581 w 30055"/>
                    <a:gd name="connsiteY27" fmla="*/ 2661 h 19867"/>
                    <a:gd name="connsiteX28" fmla="*/ 7581 w 30055"/>
                    <a:gd name="connsiteY28" fmla="*/ 5323 h 19867"/>
                    <a:gd name="connsiteX29" fmla="*/ 7581 w 30055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4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323"/>
                      </a:moveTo>
                      <a:lnTo>
                        <a:pt x="7581" y="2661"/>
                      </a:lnTo>
                      <a:lnTo>
                        <a:pt x="7581" y="5323"/>
                      </a:lnTo>
                      <a:lnTo>
                        <a:pt x="7581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6" name="图形 4">
                <a:extLst>
                  <a:ext uri="{FF2B5EF4-FFF2-40B4-BE49-F238E27FC236}">
                    <a16:creationId xmlns:a16="http://schemas.microsoft.com/office/drawing/2014/main" id="{48D738B7-EB36-4A89-9D05-0C6838E88CE8}"/>
                  </a:ext>
                </a:extLst>
              </p:cNvPr>
              <p:cNvGrpSpPr/>
              <p:nvPr/>
            </p:nvGrpSpPr>
            <p:grpSpPr>
              <a:xfrm>
                <a:off x="2326323" y="-3126311"/>
                <a:ext cx="30056" cy="19866"/>
                <a:chOff x="2326304" y="-3126307"/>
                <a:chExt cx="30055" cy="19867"/>
              </a:xfrm>
              <a:solidFill>
                <a:srgbClr val="2096D5"/>
              </a:solidFill>
            </p:grpSpPr>
            <p:sp>
              <p:nvSpPr>
                <p:cNvPr id="1098" name="任意多边形: 形状 1097">
                  <a:extLst>
                    <a:ext uri="{FF2B5EF4-FFF2-40B4-BE49-F238E27FC236}">
                      <a16:creationId xmlns:a16="http://schemas.microsoft.com/office/drawing/2014/main" id="{9D350EE5-AF09-4474-9B46-ED29555AB80F}"/>
                    </a:ext>
                  </a:extLst>
                </p:cNvPr>
                <p:cNvSpPr/>
                <p:nvPr/>
              </p:nvSpPr>
              <p:spPr>
                <a:xfrm>
                  <a:off x="2328906" y="-312364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9" name="任意多边形: 形状 1098">
                  <a:extLst>
                    <a:ext uri="{FF2B5EF4-FFF2-40B4-BE49-F238E27FC236}">
                      <a16:creationId xmlns:a16="http://schemas.microsoft.com/office/drawing/2014/main" id="{C1AE085E-8EF7-459E-8121-416D9DE8965C}"/>
                    </a:ext>
                  </a:extLst>
                </p:cNvPr>
                <p:cNvSpPr/>
                <p:nvPr/>
              </p:nvSpPr>
              <p:spPr>
                <a:xfrm>
                  <a:off x="2326304" y="-3126307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658 w 30055"/>
                    <a:gd name="connsiteY20" fmla="*/ 5484 h 19867"/>
                    <a:gd name="connsiteX21" fmla="*/ 23658 w 30055"/>
                    <a:gd name="connsiteY21" fmla="*/ 5484 h 19867"/>
                    <a:gd name="connsiteX22" fmla="*/ 8898 w 30055"/>
                    <a:gd name="connsiteY22" fmla="*/ 5484 h 19867"/>
                    <a:gd name="connsiteX23" fmla="*/ 8898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393 w 30055"/>
                    <a:gd name="connsiteY26" fmla="*/ 5484 h 19867"/>
                    <a:gd name="connsiteX27" fmla="*/ 7393 w 30055"/>
                    <a:gd name="connsiteY27" fmla="*/ 2823 h 19867"/>
                    <a:gd name="connsiteX28" fmla="*/ 7393 w 30055"/>
                    <a:gd name="connsiteY28" fmla="*/ 5484 h 19867"/>
                    <a:gd name="connsiteX29" fmla="*/ 7393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195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0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522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581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93" y="5484"/>
                      </a:moveTo>
                      <a:lnTo>
                        <a:pt x="7393" y="2823"/>
                      </a:lnTo>
                      <a:lnTo>
                        <a:pt x="7393" y="5484"/>
                      </a:lnTo>
                      <a:lnTo>
                        <a:pt x="7393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7" name="图形 4">
                <a:extLst>
                  <a:ext uri="{FF2B5EF4-FFF2-40B4-BE49-F238E27FC236}">
                    <a16:creationId xmlns:a16="http://schemas.microsoft.com/office/drawing/2014/main" id="{3AD89D69-4255-47E9-8CAC-A3CF6225E408}"/>
                  </a:ext>
                </a:extLst>
              </p:cNvPr>
              <p:cNvGrpSpPr/>
              <p:nvPr/>
            </p:nvGrpSpPr>
            <p:grpSpPr>
              <a:xfrm>
                <a:off x="2280729" y="-3217903"/>
                <a:ext cx="29866" cy="19866"/>
                <a:chOff x="2280710" y="-3217899"/>
                <a:chExt cx="29867" cy="19867"/>
              </a:xfrm>
              <a:solidFill>
                <a:srgbClr val="2096D5"/>
              </a:solidFill>
            </p:grpSpPr>
            <p:sp>
              <p:nvSpPr>
                <p:cNvPr id="1096" name="任意多边形: 形状 1095">
                  <a:extLst>
                    <a:ext uri="{FF2B5EF4-FFF2-40B4-BE49-F238E27FC236}">
                      <a16:creationId xmlns:a16="http://schemas.microsoft.com/office/drawing/2014/main" id="{71204DEA-BF2A-4421-AE2A-D00AD4987E37}"/>
                    </a:ext>
                  </a:extLst>
                </p:cNvPr>
                <p:cNvSpPr/>
                <p:nvPr/>
              </p:nvSpPr>
              <p:spPr>
                <a:xfrm>
                  <a:off x="2283473" y="-321504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302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7" name="任意多边形: 形状 1096">
                  <a:extLst>
                    <a:ext uri="{FF2B5EF4-FFF2-40B4-BE49-F238E27FC236}">
                      <a16:creationId xmlns:a16="http://schemas.microsoft.com/office/drawing/2014/main" id="{CCD6D056-992C-4D9F-A2BE-F46AA9BFFB08}"/>
                    </a:ext>
                  </a:extLst>
                </p:cNvPr>
                <p:cNvSpPr/>
                <p:nvPr/>
              </p:nvSpPr>
              <p:spPr>
                <a:xfrm>
                  <a:off x="2280710" y="-3217899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846 w 29867"/>
                    <a:gd name="connsiteY20" fmla="*/ 5484 h 19867"/>
                    <a:gd name="connsiteX21" fmla="*/ 23846 w 29867"/>
                    <a:gd name="connsiteY21" fmla="*/ 5484 h 19867"/>
                    <a:gd name="connsiteX22" fmla="*/ 9087 w 29867"/>
                    <a:gd name="connsiteY22" fmla="*/ 5484 h 19867"/>
                    <a:gd name="connsiteX23" fmla="*/ 9087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54 w 29867"/>
                    <a:gd name="connsiteY26" fmla="*/ 5484 h 19867"/>
                    <a:gd name="connsiteX27" fmla="*/ 7554 w 29867"/>
                    <a:gd name="connsiteY27" fmla="*/ 2823 h 19867"/>
                    <a:gd name="connsiteX28" fmla="*/ 7554 w 29867"/>
                    <a:gd name="connsiteY28" fmla="*/ 5484 h 19867"/>
                    <a:gd name="connsiteX29" fmla="*/ 7554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199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613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65" y="5484"/>
                        <a:pt x="11157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42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8" name="图形 4">
                <a:extLst>
                  <a:ext uri="{FF2B5EF4-FFF2-40B4-BE49-F238E27FC236}">
                    <a16:creationId xmlns:a16="http://schemas.microsoft.com/office/drawing/2014/main" id="{874AC72C-37D8-400A-80F9-B4D1EB1783B4}"/>
                  </a:ext>
                </a:extLst>
              </p:cNvPr>
              <p:cNvGrpSpPr/>
              <p:nvPr/>
            </p:nvGrpSpPr>
            <p:grpSpPr>
              <a:xfrm>
                <a:off x="2588039" y="-3385388"/>
                <a:ext cx="29866" cy="19866"/>
                <a:chOff x="2588016" y="-3385384"/>
                <a:chExt cx="29867" cy="19867"/>
              </a:xfrm>
              <a:solidFill>
                <a:srgbClr val="2096D5"/>
              </a:solidFill>
            </p:grpSpPr>
            <p:sp>
              <p:nvSpPr>
                <p:cNvPr id="1094" name="任意多边形: 形状 1093">
                  <a:extLst>
                    <a:ext uri="{FF2B5EF4-FFF2-40B4-BE49-F238E27FC236}">
                      <a16:creationId xmlns:a16="http://schemas.microsoft.com/office/drawing/2014/main" id="{141A2E64-DA8E-45AF-AA67-B6FDAFAD6448}"/>
                    </a:ext>
                  </a:extLst>
                </p:cNvPr>
                <p:cNvSpPr/>
                <p:nvPr/>
              </p:nvSpPr>
              <p:spPr>
                <a:xfrm>
                  <a:off x="2590806" y="-338253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5" name="任意多边形: 形状 1094">
                  <a:extLst>
                    <a:ext uri="{FF2B5EF4-FFF2-40B4-BE49-F238E27FC236}">
                      <a16:creationId xmlns:a16="http://schemas.microsoft.com/office/drawing/2014/main" id="{DB61DC37-9DBE-4E13-9F01-BF5932EE4AE9}"/>
                    </a:ext>
                  </a:extLst>
                </p:cNvPr>
                <p:cNvSpPr/>
                <p:nvPr/>
              </p:nvSpPr>
              <p:spPr>
                <a:xfrm>
                  <a:off x="2588016" y="-3385384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581 w 29867"/>
                    <a:gd name="connsiteY14" fmla="*/ 14383 h 19867"/>
                    <a:gd name="connsiteX15" fmla="*/ 7581 w 29867"/>
                    <a:gd name="connsiteY15" fmla="*/ 14383 h 19867"/>
                    <a:gd name="connsiteX16" fmla="*/ 19114 w 29867"/>
                    <a:gd name="connsiteY16" fmla="*/ 10028 h 19867"/>
                    <a:gd name="connsiteX17" fmla="*/ 19114 w 29867"/>
                    <a:gd name="connsiteY17" fmla="*/ 10028 h 19867"/>
                    <a:gd name="connsiteX18" fmla="*/ 24410 w 29867"/>
                    <a:gd name="connsiteY18" fmla="*/ 5296 h 19867"/>
                    <a:gd name="connsiteX19" fmla="*/ 24410 w 29867"/>
                    <a:gd name="connsiteY19" fmla="*/ 5296 h 19867"/>
                    <a:gd name="connsiteX20" fmla="*/ 23846 w 29867"/>
                    <a:gd name="connsiteY20" fmla="*/ 5296 h 19867"/>
                    <a:gd name="connsiteX21" fmla="*/ 23846 w 29867"/>
                    <a:gd name="connsiteY21" fmla="*/ 5296 h 19867"/>
                    <a:gd name="connsiteX22" fmla="*/ 11748 w 29867"/>
                    <a:gd name="connsiteY22" fmla="*/ 5296 h 19867"/>
                    <a:gd name="connsiteX23" fmla="*/ 11748 w 29867"/>
                    <a:gd name="connsiteY23" fmla="*/ 5296 h 19867"/>
                    <a:gd name="connsiteX24" fmla="*/ 9114 w 29867"/>
                    <a:gd name="connsiteY24" fmla="*/ 5296 h 19867"/>
                    <a:gd name="connsiteX25" fmla="*/ 9114 w 29867"/>
                    <a:gd name="connsiteY25" fmla="*/ 5296 h 19867"/>
                    <a:gd name="connsiteX26" fmla="*/ 5484 w 29867"/>
                    <a:gd name="connsiteY26" fmla="*/ 13442 h 19867"/>
                    <a:gd name="connsiteX27" fmla="*/ 5484 w 29867"/>
                    <a:gd name="connsiteY27" fmla="*/ 13442 h 19867"/>
                    <a:gd name="connsiteX28" fmla="*/ 7581 w 29867"/>
                    <a:gd name="connsiteY28" fmla="*/ 5511 h 19867"/>
                    <a:gd name="connsiteX29" fmla="*/ 7581 w 29867"/>
                    <a:gd name="connsiteY29" fmla="*/ 2850 h 19867"/>
                    <a:gd name="connsiteX30" fmla="*/ 7581 w 29867"/>
                    <a:gd name="connsiteY30" fmla="*/ 5511 h 19867"/>
                    <a:gd name="connsiteX31" fmla="*/ 7581 w 29867"/>
                    <a:gd name="connsiteY31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028"/>
                      </a:cubicBezTo>
                      <a:lnTo>
                        <a:pt x="19114" y="10028"/>
                      </a:lnTo>
                      <a:cubicBezTo>
                        <a:pt x="21749" y="8522"/>
                        <a:pt x="23658" y="6425"/>
                        <a:pt x="24410" y="5296"/>
                      </a:cubicBezTo>
                      <a:lnTo>
                        <a:pt x="24410" y="5296"/>
                      </a:lnTo>
                      <a:cubicBezTo>
                        <a:pt x="24222" y="5296"/>
                        <a:pt x="24034" y="5296"/>
                        <a:pt x="23846" y="5296"/>
                      </a:cubicBezTo>
                      <a:lnTo>
                        <a:pt x="23846" y="5296"/>
                      </a:lnTo>
                      <a:cubicBezTo>
                        <a:pt x="18362" y="5296"/>
                        <a:pt x="14383" y="5296"/>
                        <a:pt x="11748" y="5296"/>
                      </a:cubicBezTo>
                      <a:lnTo>
                        <a:pt x="11748" y="5296"/>
                      </a:lnTo>
                      <a:cubicBezTo>
                        <a:pt x="10619" y="5296"/>
                        <a:pt x="9866" y="5296"/>
                        <a:pt x="9114" y="5296"/>
                      </a:cubicBezTo>
                      <a:lnTo>
                        <a:pt x="9114" y="5296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9" name="图形 4">
                <a:extLst>
                  <a:ext uri="{FF2B5EF4-FFF2-40B4-BE49-F238E27FC236}">
                    <a16:creationId xmlns:a16="http://schemas.microsoft.com/office/drawing/2014/main" id="{8837AB22-13EA-44D2-A76C-751FFD5161AE}"/>
                  </a:ext>
                </a:extLst>
              </p:cNvPr>
              <p:cNvGrpSpPr/>
              <p:nvPr/>
            </p:nvGrpSpPr>
            <p:grpSpPr>
              <a:xfrm>
                <a:off x="2619277" y="-3454640"/>
                <a:ext cx="29866" cy="19866"/>
                <a:chOff x="2619255" y="-3454636"/>
                <a:chExt cx="29867" cy="19867"/>
              </a:xfrm>
              <a:solidFill>
                <a:srgbClr val="2096D5"/>
              </a:solidFill>
            </p:grpSpPr>
            <p:sp>
              <p:nvSpPr>
                <p:cNvPr id="1092" name="任意多边形: 形状 1091">
                  <a:extLst>
                    <a:ext uri="{FF2B5EF4-FFF2-40B4-BE49-F238E27FC236}">
                      <a16:creationId xmlns:a16="http://schemas.microsoft.com/office/drawing/2014/main" id="{65B55E70-9019-484E-AC6C-0A29F8C71001}"/>
                    </a:ext>
                  </a:extLst>
                </p:cNvPr>
                <p:cNvSpPr/>
                <p:nvPr/>
              </p:nvSpPr>
              <p:spPr>
                <a:xfrm>
                  <a:off x="2622017" y="-345178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3" name="任意多边形: 形状 1092">
                  <a:extLst>
                    <a:ext uri="{FF2B5EF4-FFF2-40B4-BE49-F238E27FC236}">
                      <a16:creationId xmlns:a16="http://schemas.microsoft.com/office/drawing/2014/main" id="{90600ACD-D832-4B54-BDDB-B946924EBB0A}"/>
                    </a:ext>
                  </a:extLst>
                </p:cNvPr>
                <p:cNvSpPr/>
                <p:nvPr/>
              </p:nvSpPr>
              <p:spPr>
                <a:xfrm>
                  <a:off x="2619255" y="-3454636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0 w 29867"/>
                    <a:gd name="connsiteY5" fmla="*/ 0 h 19867"/>
                    <a:gd name="connsiteX6" fmla="*/ 23630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7 w 29867"/>
                    <a:gd name="connsiteY20" fmla="*/ 5484 h 19867"/>
                    <a:gd name="connsiteX21" fmla="*/ 23657 w 29867"/>
                    <a:gd name="connsiteY21" fmla="*/ 5484 h 19867"/>
                    <a:gd name="connsiteX22" fmla="*/ 8898 w 29867"/>
                    <a:gd name="connsiteY22" fmla="*/ 5484 h 19867"/>
                    <a:gd name="connsiteX23" fmla="*/ 8898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54 w 29867"/>
                    <a:gd name="connsiteY26" fmla="*/ 5484 h 19867"/>
                    <a:gd name="connsiteX27" fmla="*/ 7554 w 29867"/>
                    <a:gd name="connsiteY27" fmla="*/ 2823 h 19867"/>
                    <a:gd name="connsiteX28" fmla="*/ 7554 w 29867"/>
                    <a:gd name="connsiteY28" fmla="*/ 5484 h 19867"/>
                    <a:gd name="connsiteX29" fmla="*/ 7554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0" y="0"/>
                      </a:cubicBezTo>
                      <a:lnTo>
                        <a:pt x="23630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8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11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7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0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0" y="8710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7" y="5484"/>
                      </a:cubicBezTo>
                      <a:lnTo>
                        <a:pt x="23657" y="5484"/>
                      </a:lnTo>
                      <a:cubicBezTo>
                        <a:pt x="16103" y="5484"/>
                        <a:pt x="11156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42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0" name="图形 4">
                <a:extLst>
                  <a:ext uri="{FF2B5EF4-FFF2-40B4-BE49-F238E27FC236}">
                    <a16:creationId xmlns:a16="http://schemas.microsoft.com/office/drawing/2014/main" id="{5052EC72-7F08-4008-8F88-71D300689D65}"/>
                  </a:ext>
                </a:extLst>
              </p:cNvPr>
              <p:cNvGrpSpPr/>
              <p:nvPr/>
            </p:nvGrpSpPr>
            <p:grpSpPr>
              <a:xfrm>
                <a:off x="2814937" y="-3347160"/>
                <a:ext cx="30056" cy="19866"/>
                <a:chOff x="2814913" y="-3347155"/>
                <a:chExt cx="30055" cy="19867"/>
              </a:xfrm>
              <a:solidFill>
                <a:srgbClr val="2096D5"/>
              </a:solidFill>
            </p:grpSpPr>
            <p:sp>
              <p:nvSpPr>
                <p:cNvPr id="1090" name="任意多边形: 形状 1089">
                  <a:extLst>
                    <a:ext uri="{FF2B5EF4-FFF2-40B4-BE49-F238E27FC236}">
                      <a16:creationId xmlns:a16="http://schemas.microsoft.com/office/drawing/2014/main" id="{5A05C646-CE33-4A7A-87D1-1D7A7D6CBB28}"/>
                    </a:ext>
                  </a:extLst>
                </p:cNvPr>
                <p:cNvSpPr/>
                <p:nvPr/>
              </p:nvSpPr>
              <p:spPr>
                <a:xfrm>
                  <a:off x="2817703" y="-334449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1" name="任意多边形: 形状 1090">
                  <a:extLst>
                    <a:ext uri="{FF2B5EF4-FFF2-40B4-BE49-F238E27FC236}">
                      <a16:creationId xmlns:a16="http://schemas.microsoft.com/office/drawing/2014/main" id="{35390FE1-F55D-453A-9AAF-183EB86ED60B}"/>
                    </a:ext>
                  </a:extLst>
                </p:cNvPr>
                <p:cNvSpPr/>
                <p:nvPr/>
              </p:nvSpPr>
              <p:spPr>
                <a:xfrm>
                  <a:off x="2814913" y="-3347155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323 h 19867"/>
                    <a:gd name="connsiteX27" fmla="*/ 7581 w 30055"/>
                    <a:gd name="connsiteY27" fmla="*/ 2662 h 19867"/>
                    <a:gd name="connsiteX28" fmla="*/ 7581 w 30055"/>
                    <a:gd name="connsiteY28" fmla="*/ 5323 h 19867"/>
                    <a:gd name="connsiteX29" fmla="*/ 7581 w 30055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8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8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8" y="19867"/>
                      </a:cubicBezTo>
                      <a:lnTo>
                        <a:pt x="7528" y="19867"/>
                      </a:lnTo>
                      <a:cubicBezTo>
                        <a:pt x="3226" y="19867"/>
                        <a:pt x="188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1"/>
                        <a:pt x="23658" y="6614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53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69" y="7393"/>
                        <a:pt x="5296" y="11372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323"/>
                      </a:moveTo>
                      <a:lnTo>
                        <a:pt x="7581" y="2662"/>
                      </a:lnTo>
                      <a:lnTo>
                        <a:pt x="7581" y="5323"/>
                      </a:lnTo>
                      <a:lnTo>
                        <a:pt x="7581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1" name="图形 4">
                <a:extLst>
                  <a:ext uri="{FF2B5EF4-FFF2-40B4-BE49-F238E27FC236}">
                    <a16:creationId xmlns:a16="http://schemas.microsoft.com/office/drawing/2014/main" id="{304FA125-653F-4F99-953B-E9CDFFEFFEC2}"/>
                  </a:ext>
                </a:extLst>
              </p:cNvPr>
              <p:cNvGrpSpPr/>
              <p:nvPr/>
            </p:nvGrpSpPr>
            <p:grpSpPr>
              <a:xfrm>
                <a:off x="2813242" y="-3281294"/>
                <a:ext cx="30056" cy="19866"/>
                <a:chOff x="2813219" y="-3281291"/>
                <a:chExt cx="30055" cy="19867"/>
              </a:xfrm>
              <a:solidFill>
                <a:srgbClr val="2096D5"/>
              </a:solidFill>
            </p:grpSpPr>
            <p:sp>
              <p:nvSpPr>
                <p:cNvPr id="1088" name="任意多边形: 形状 1087">
                  <a:extLst>
                    <a:ext uri="{FF2B5EF4-FFF2-40B4-BE49-F238E27FC236}">
                      <a16:creationId xmlns:a16="http://schemas.microsoft.com/office/drawing/2014/main" id="{E1DCEB90-2EA7-487F-B3A5-BB8DEBB15D48}"/>
                    </a:ext>
                  </a:extLst>
                </p:cNvPr>
                <p:cNvSpPr/>
                <p:nvPr/>
              </p:nvSpPr>
              <p:spPr>
                <a:xfrm>
                  <a:off x="2815982" y="-327862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302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9" name="任意多边形: 形状 1088">
                  <a:extLst>
                    <a:ext uri="{FF2B5EF4-FFF2-40B4-BE49-F238E27FC236}">
                      <a16:creationId xmlns:a16="http://schemas.microsoft.com/office/drawing/2014/main" id="{527B2CFF-F6DA-451B-9024-27E9D9265290}"/>
                    </a:ext>
                  </a:extLst>
                </p:cNvPr>
                <p:cNvSpPr/>
                <p:nvPr/>
              </p:nvSpPr>
              <p:spPr>
                <a:xfrm>
                  <a:off x="2813219" y="-3281291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383 h 19867"/>
                    <a:gd name="connsiteX15" fmla="*/ 7581 w 30055"/>
                    <a:gd name="connsiteY15" fmla="*/ 14383 h 19867"/>
                    <a:gd name="connsiteX16" fmla="*/ 19114 w 30055"/>
                    <a:gd name="connsiteY16" fmla="*/ 10028 h 19867"/>
                    <a:gd name="connsiteX17" fmla="*/ 19114 w 30055"/>
                    <a:gd name="connsiteY17" fmla="*/ 10028 h 19867"/>
                    <a:gd name="connsiteX18" fmla="*/ 24410 w 30055"/>
                    <a:gd name="connsiteY18" fmla="*/ 5296 h 19867"/>
                    <a:gd name="connsiteX19" fmla="*/ 24410 w 30055"/>
                    <a:gd name="connsiteY19" fmla="*/ 5296 h 19867"/>
                    <a:gd name="connsiteX20" fmla="*/ 24034 w 30055"/>
                    <a:gd name="connsiteY20" fmla="*/ 5296 h 19867"/>
                    <a:gd name="connsiteX21" fmla="*/ 24034 w 30055"/>
                    <a:gd name="connsiteY21" fmla="*/ 5296 h 19867"/>
                    <a:gd name="connsiteX22" fmla="*/ 9275 w 30055"/>
                    <a:gd name="connsiteY22" fmla="*/ 5296 h 19867"/>
                    <a:gd name="connsiteX23" fmla="*/ 9275 w 30055"/>
                    <a:gd name="connsiteY23" fmla="*/ 5296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296 h 19867"/>
                    <a:gd name="connsiteX27" fmla="*/ 7554 w 30055"/>
                    <a:gd name="connsiteY27" fmla="*/ 2635 h 19867"/>
                    <a:gd name="connsiteX28" fmla="*/ 7554 w 30055"/>
                    <a:gd name="connsiteY28" fmla="*/ 5296 h 19867"/>
                    <a:gd name="connsiteX29" fmla="*/ 7554 w 30055"/>
                    <a:gd name="connsiteY29" fmla="*/ 5296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8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8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8" y="19867"/>
                      </a:cubicBezTo>
                      <a:lnTo>
                        <a:pt x="7528" y="19867"/>
                      </a:lnTo>
                      <a:cubicBezTo>
                        <a:pt x="3226" y="19679"/>
                        <a:pt x="188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028"/>
                      </a:cubicBezTo>
                      <a:lnTo>
                        <a:pt x="19114" y="10028"/>
                      </a:lnTo>
                      <a:cubicBezTo>
                        <a:pt x="21749" y="8522"/>
                        <a:pt x="23658" y="6425"/>
                        <a:pt x="24410" y="5296"/>
                      </a:cubicBezTo>
                      <a:lnTo>
                        <a:pt x="24410" y="5296"/>
                      </a:lnTo>
                      <a:cubicBezTo>
                        <a:pt x="24222" y="5296"/>
                        <a:pt x="24222" y="5296"/>
                        <a:pt x="24034" y="5296"/>
                      </a:cubicBezTo>
                      <a:lnTo>
                        <a:pt x="24034" y="5296"/>
                      </a:lnTo>
                      <a:cubicBezTo>
                        <a:pt x="16480" y="5296"/>
                        <a:pt x="11533" y="5296"/>
                        <a:pt x="9275" y="5296"/>
                      </a:cubicBezTo>
                      <a:lnTo>
                        <a:pt x="9275" y="5296"/>
                      </a:lnTo>
                      <a:cubicBezTo>
                        <a:pt x="7742" y="7393"/>
                        <a:pt x="5296" y="11345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296"/>
                      </a:moveTo>
                      <a:lnTo>
                        <a:pt x="7554" y="2635"/>
                      </a:lnTo>
                      <a:lnTo>
                        <a:pt x="7554" y="5296"/>
                      </a:lnTo>
                      <a:lnTo>
                        <a:pt x="7554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2" name="图形 4">
                <a:extLst>
                  <a:ext uri="{FF2B5EF4-FFF2-40B4-BE49-F238E27FC236}">
                    <a16:creationId xmlns:a16="http://schemas.microsoft.com/office/drawing/2014/main" id="{8481AC24-23B7-492F-B3E1-89B142F24034}"/>
                  </a:ext>
                </a:extLst>
              </p:cNvPr>
              <p:cNvGrpSpPr/>
              <p:nvPr/>
            </p:nvGrpSpPr>
            <p:grpSpPr>
              <a:xfrm>
                <a:off x="2704042" y="-3234571"/>
                <a:ext cx="30056" cy="19866"/>
                <a:chOff x="2704018" y="-3234567"/>
                <a:chExt cx="30055" cy="19867"/>
              </a:xfrm>
              <a:solidFill>
                <a:srgbClr val="2096D5"/>
              </a:solidFill>
            </p:grpSpPr>
            <p:sp>
              <p:nvSpPr>
                <p:cNvPr id="1086" name="任意多边形: 形状 1085">
                  <a:extLst>
                    <a:ext uri="{FF2B5EF4-FFF2-40B4-BE49-F238E27FC236}">
                      <a16:creationId xmlns:a16="http://schemas.microsoft.com/office/drawing/2014/main" id="{C0981784-35FA-4F22-A051-C8FD7D91B3DE}"/>
                    </a:ext>
                  </a:extLst>
                </p:cNvPr>
                <p:cNvSpPr/>
                <p:nvPr/>
              </p:nvSpPr>
              <p:spPr>
                <a:xfrm>
                  <a:off x="2706808" y="-323190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7" name="任意多边形: 形状 1086">
                  <a:extLst>
                    <a:ext uri="{FF2B5EF4-FFF2-40B4-BE49-F238E27FC236}">
                      <a16:creationId xmlns:a16="http://schemas.microsoft.com/office/drawing/2014/main" id="{518122C9-AB91-45E1-9E4F-83D1B0408B36}"/>
                    </a:ext>
                  </a:extLst>
                </p:cNvPr>
                <p:cNvSpPr/>
                <p:nvPr/>
              </p:nvSpPr>
              <p:spPr>
                <a:xfrm>
                  <a:off x="2704018" y="-3234567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769 w 30055"/>
                    <a:gd name="connsiteY14" fmla="*/ 14571 h 19867"/>
                    <a:gd name="connsiteX15" fmla="*/ 7769 w 30055"/>
                    <a:gd name="connsiteY15" fmla="*/ 14571 h 19867"/>
                    <a:gd name="connsiteX16" fmla="*/ 19303 w 30055"/>
                    <a:gd name="connsiteY16" fmla="*/ 10216 h 19867"/>
                    <a:gd name="connsiteX17" fmla="*/ 19303 w 30055"/>
                    <a:gd name="connsiteY17" fmla="*/ 10216 h 19867"/>
                    <a:gd name="connsiteX18" fmla="*/ 24599 w 30055"/>
                    <a:gd name="connsiteY18" fmla="*/ 5484 h 19867"/>
                    <a:gd name="connsiteX19" fmla="*/ 24599 w 30055"/>
                    <a:gd name="connsiteY19" fmla="*/ 5484 h 19867"/>
                    <a:gd name="connsiteX20" fmla="*/ 24222 w 30055"/>
                    <a:gd name="connsiteY20" fmla="*/ 5484 h 19867"/>
                    <a:gd name="connsiteX21" fmla="*/ 24222 w 30055"/>
                    <a:gd name="connsiteY21" fmla="*/ 5484 h 19867"/>
                    <a:gd name="connsiteX22" fmla="*/ 9463 w 30055"/>
                    <a:gd name="connsiteY22" fmla="*/ 5484 h 19867"/>
                    <a:gd name="connsiteX23" fmla="*/ 9463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81 w 30055"/>
                    <a:gd name="connsiteY26" fmla="*/ 5323 h 19867"/>
                    <a:gd name="connsiteX27" fmla="*/ 7581 w 30055"/>
                    <a:gd name="connsiteY27" fmla="*/ 2661 h 19867"/>
                    <a:gd name="connsiteX28" fmla="*/ 7581 w 30055"/>
                    <a:gd name="connsiteY28" fmla="*/ 5323 h 19867"/>
                    <a:gd name="connsiteX29" fmla="*/ 7581 w 30055"/>
                    <a:gd name="connsiteY29" fmla="*/ 53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8" y="19867"/>
                      </a:cubicBezTo>
                      <a:lnTo>
                        <a:pt x="7528" y="19867"/>
                      </a:lnTo>
                      <a:cubicBezTo>
                        <a:pt x="3226" y="19894"/>
                        <a:pt x="188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7"/>
                        <a:pt x="7769" y="14571"/>
                      </a:cubicBezTo>
                      <a:lnTo>
                        <a:pt x="7769" y="14571"/>
                      </a:lnTo>
                      <a:cubicBezTo>
                        <a:pt x="10996" y="14571"/>
                        <a:pt x="15727" y="12689"/>
                        <a:pt x="19303" y="10216"/>
                      </a:cubicBezTo>
                      <a:lnTo>
                        <a:pt x="19303" y="10216"/>
                      </a:lnTo>
                      <a:cubicBezTo>
                        <a:pt x="21937" y="8710"/>
                        <a:pt x="23846" y="6614"/>
                        <a:pt x="24599" y="5484"/>
                      </a:cubicBezTo>
                      <a:lnTo>
                        <a:pt x="24599" y="5484"/>
                      </a:lnTo>
                      <a:cubicBezTo>
                        <a:pt x="24410" y="5484"/>
                        <a:pt x="24410" y="5484"/>
                        <a:pt x="24222" y="5484"/>
                      </a:cubicBezTo>
                      <a:lnTo>
                        <a:pt x="24222" y="5484"/>
                      </a:lnTo>
                      <a:cubicBezTo>
                        <a:pt x="16668" y="5484"/>
                        <a:pt x="11533" y="5484"/>
                        <a:pt x="9463" y="5484"/>
                      </a:cubicBezTo>
                      <a:lnTo>
                        <a:pt x="9463" y="5484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323"/>
                      </a:moveTo>
                      <a:lnTo>
                        <a:pt x="7581" y="2661"/>
                      </a:lnTo>
                      <a:lnTo>
                        <a:pt x="7581" y="5323"/>
                      </a:lnTo>
                      <a:lnTo>
                        <a:pt x="7581" y="5323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3" name="图形 4">
                <a:extLst>
                  <a:ext uri="{FF2B5EF4-FFF2-40B4-BE49-F238E27FC236}">
                    <a16:creationId xmlns:a16="http://schemas.microsoft.com/office/drawing/2014/main" id="{27553236-E783-49AE-9331-B73E253D8220}"/>
                  </a:ext>
                </a:extLst>
              </p:cNvPr>
              <p:cNvGrpSpPr/>
              <p:nvPr/>
            </p:nvGrpSpPr>
            <p:grpSpPr>
              <a:xfrm>
                <a:off x="2673771" y="-3107574"/>
                <a:ext cx="30056" cy="19866"/>
                <a:chOff x="2673747" y="-3107569"/>
                <a:chExt cx="30055" cy="19867"/>
              </a:xfrm>
              <a:solidFill>
                <a:srgbClr val="2096D5"/>
              </a:solidFill>
            </p:grpSpPr>
            <p:sp>
              <p:nvSpPr>
                <p:cNvPr id="1084" name="任意多边形: 形状 1083">
                  <a:extLst>
                    <a:ext uri="{FF2B5EF4-FFF2-40B4-BE49-F238E27FC236}">
                      <a16:creationId xmlns:a16="http://schemas.microsoft.com/office/drawing/2014/main" id="{59ACBEA0-558A-4327-B839-E195DB34A68F}"/>
                    </a:ext>
                  </a:extLst>
                </p:cNvPr>
                <p:cNvSpPr/>
                <p:nvPr/>
              </p:nvSpPr>
              <p:spPr>
                <a:xfrm>
                  <a:off x="2676537" y="-310474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5" name="任意多边形: 形状 1084">
                  <a:extLst>
                    <a:ext uri="{FF2B5EF4-FFF2-40B4-BE49-F238E27FC236}">
                      <a16:creationId xmlns:a16="http://schemas.microsoft.com/office/drawing/2014/main" id="{5BE3F25F-CAB2-4830-8FEF-7DD2EB4AA6E0}"/>
                    </a:ext>
                  </a:extLst>
                </p:cNvPr>
                <p:cNvSpPr/>
                <p:nvPr/>
              </p:nvSpPr>
              <p:spPr>
                <a:xfrm>
                  <a:off x="2673747" y="-3107569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484 h 19867"/>
                    <a:gd name="connsiteX27" fmla="*/ 7581 w 30055"/>
                    <a:gd name="connsiteY27" fmla="*/ 2823 h 19867"/>
                    <a:gd name="connsiteX28" fmla="*/ 7581 w 30055"/>
                    <a:gd name="connsiteY28" fmla="*/ 5484 h 19867"/>
                    <a:gd name="connsiteX29" fmla="*/ 7581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8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8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5"/>
                        <a:pt x="7528" y="19867"/>
                      </a:cubicBezTo>
                      <a:lnTo>
                        <a:pt x="7528" y="19867"/>
                      </a:lnTo>
                      <a:cubicBezTo>
                        <a:pt x="3038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7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1"/>
                        <a:pt x="23658" y="6614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2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4" name="图形 4">
                <a:extLst>
                  <a:ext uri="{FF2B5EF4-FFF2-40B4-BE49-F238E27FC236}">
                    <a16:creationId xmlns:a16="http://schemas.microsoft.com/office/drawing/2014/main" id="{17703E6F-BACC-49A3-8821-58DB5A0AE740}"/>
                  </a:ext>
                </a:extLst>
              </p:cNvPr>
              <p:cNvGrpSpPr/>
              <p:nvPr/>
            </p:nvGrpSpPr>
            <p:grpSpPr>
              <a:xfrm>
                <a:off x="2578951" y="-3016761"/>
                <a:ext cx="29866" cy="19866"/>
                <a:chOff x="2578929" y="-3016756"/>
                <a:chExt cx="29867" cy="19867"/>
              </a:xfrm>
              <a:solidFill>
                <a:srgbClr val="2096D5"/>
              </a:solidFill>
            </p:grpSpPr>
            <p:sp>
              <p:nvSpPr>
                <p:cNvPr id="1082" name="任意多边形: 形状 1081">
                  <a:extLst>
                    <a:ext uri="{FF2B5EF4-FFF2-40B4-BE49-F238E27FC236}">
                      <a16:creationId xmlns:a16="http://schemas.microsoft.com/office/drawing/2014/main" id="{C701BD53-048A-4BEC-B754-5969564BF18A}"/>
                    </a:ext>
                  </a:extLst>
                </p:cNvPr>
                <p:cNvSpPr/>
                <p:nvPr/>
              </p:nvSpPr>
              <p:spPr>
                <a:xfrm>
                  <a:off x="2581719" y="-301409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3" name="任意多边形: 形状 1082">
                  <a:extLst>
                    <a:ext uri="{FF2B5EF4-FFF2-40B4-BE49-F238E27FC236}">
                      <a16:creationId xmlns:a16="http://schemas.microsoft.com/office/drawing/2014/main" id="{B260FD77-A032-44C0-BF38-4789028E2378}"/>
                    </a:ext>
                  </a:extLst>
                </p:cNvPr>
                <p:cNvSpPr/>
                <p:nvPr/>
              </p:nvSpPr>
              <p:spPr>
                <a:xfrm>
                  <a:off x="2578929" y="-3016756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323 w 29867"/>
                    <a:gd name="connsiteY13" fmla="*/ 13442 h 19867"/>
                    <a:gd name="connsiteX14" fmla="*/ 7420 w 29867"/>
                    <a:gd name="connsiteY14" fmla="*/ 14571 h 19867"/>
                    <a:gd name="connsiteX15" fmla="*/ 7420 w 29867"/>
                    <a:gd name="connsiteY15" fmla="*/ 14571 h 19867"/>
                    <a:gd name="connsiteX16" fmla="*/ 18953 w 29867"/>
                    <a:gd name="connsiteY16" fmla="*/ 10216 h 19867"/>
                    <a:gd name="connsiteX17" fmla="*/ 18953 w 29867"/>
                    <a:gd name="connsiteY17" fmla="*/ 10216 h 19867"/>
                    <a:gd name="connsiteX18" fmla="*/ 24249 w 29867"/>
                    <a:gd name="connsiteY18" fmla="*/ 5484 h 19867"/>
                    <a:gd name="connsiteX19" fmla="*/ 24249 w 29867"/>
                    <a:gd name="connsiteY19" fmla="*/ 5484 h 19867"/>
                    <a:gd name="connsiteX20" fmla="*/ 23684 w 29867"/>
                    <a:gd name="connsiteY20" fmla="*/ 5484 h 19867"/>
                    <a:gd name="connsiteX21" fmla="*/ 23684 w 29867"/>
                    <a:gd name="connsiteY21" fmla="*/ 5484 h 19867"/>
                    <a:gd name="connsiteX22" fmla="*/ 8925 w 29867"/>
                    <a:gd name="connsiteY22" fmla="*/ 5484 h 19867"/>
                    <a:gd name="connsiteX23" fmla="*/ 8925 w 29867"/>
                    <a:gd name="connsiteY23" fmla="*/ 5484 h 19867"/>
                    <a:gd name="connsiteX24" fmla="*/ 5323 w 29867"/>
                    <a:gd name="connsiteY24" fmla="*/ 13442 h 19867"/>
                    <a:gd name="connsiteX25" fmla="*/ 5323 w 29867"/>
                    <a:gd name="connsiteY25" fmla="*/ 13442 h 19867"/>
                    <a:gd name="connsiteX26" fmla="*/ 7581 w 29867"/>
                    <a:gd name="connsiteY26" fmla="*/ 5511 h 19867"/>
                    <a:gd name="connsiteX27" fmla="*/ 7581 w 29867"/>
                    <a:gd name="connsiteY27" fmla="*/ 2850 h 19867"/>
                    <a:gd name="connsiteX28" fmla="*/ 7581 w 29867"/>
                    <a:gd name="connsiteY28" fmla="*/ 5511 h 19867"/>
                    <a:gd name="connsiteX29" fmla="*/ 7581 w 29867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323" y="13442"/>
                      </a:moveTo>
                      <a:cubicBezTo>
                        <a:pt x="5699" y="14383"/>
                        <a:pt x="5323" y="14195"/>
                        <a:pt x="7420" y="14571"/>
                      </a:cubicBezTo>
                      <a:lnTo>
                        <a:pt x="7420" y="14571"/>
                      </a:lnTo>
                      <a:cubicBezTo>
                        <a:pt x="10646" y="14571"/>
                        <a:pt x="15377" y="12689"/>
                        <a:pt x="18953" y="10216"/>
                      </a:cubicBezTo>
                      <a:lnTo>
                        <a:pt x="18953" y="10216"/>
                      </a:lnTo>
                      <a:cubicBezTo>
                        <a:pt x="21588" y="8522"/>
                        <a:pt x="23496" y="6425"/>
                        <a:pt x="24249" y="5484"/>
                      </a:cubicBezTo>
                      <a:lnTo>
                        <a:pt x="24249" y="5484"/>
                      </a:lnTo>
                      <a:cubicBezTo>
                        <a:pt x="24061" y="5484"/>
                        <a:pt x="23873" y="5484"/>
                        <a:pt x="23684" y="5484"/>
                      </a:cubicBezTo>
                      <a:lnTo>
                        <a:pt x="23684" y="5484"/>
                      </a:lnTo>
                      <a:cubicBezTo>
                        <a:pt x="16103" y="5484"/>
                        <a:pt x="10995" y="5484"/>
                        <a:pt x="8925" y="5484"/>
                      </a:cubicBezTo>
                      <a:lnTo>
                        <a:pt x="8925" y="5484"/>
                      </a:lnTo>
                      <a:cubicBezTo>
                        <a:pt x="7581" y="7393"/>
                        <a:pt x="5135" y="11560"/>
                        <a:pt x="5323" y="13442"/>
                      </a:cubicBezTo>
                      <a:lnTo>
                        <a:pt x="5323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5" name="图形 4">
                <a:extLst>
                  <a:ext uri="{FF2B5EF4-FFF2-40B4-BE49-F238E27FC236}">
                    <a16:creationId xmlns:a16="http://schemas.microsoft.com/office/drawing/2014/main" id="{646699E6-1C1D-402B-972C-2317A3D84443}"/>
                  </a:ext>
                </a:extLst>
              </p:cNvPr>
              <p:cNvGrpSpPr/>
              <p:nvPr/>
            </p:nvGrpSpPr>
            <p:grpSpPr>
              <a:xfrm>
                <a:off x="2194244" y="-4160874"/>
                <a:ext cx="30056" cy="19866"/>
                <a:chOff x="2194225" y="-4160867"/>
                <a:chExt cx="30055" cy="19867"/>
              </a:xfrm>
              <a:solidFill>
                <a:srgbClr val="2096D5"/>
              </a:solidFill>
            </p:grpSpPr>
            <p:sp>
              <p:nvSpPr>
                <p:cNvPr id="1080" name="任意多边形: 形状 1079">
                  <a:extLst>
                    <a:ext uri="{FF2B5EF4-FFF2-40B4-BE49-F238E27FC236}">
                      <a16:creationId xmlns:a16="http://schemas.microsoft.com/office/drawing/2014/main" id="{779A203B-605D-4D9A-BDD5-BA4989279B72}"/>
                    </a:ext>
                  </a:extLst>
                </p:cNvPr>
                <p:cNvSpPr/>
                <p:nvPr/>
              </p:nvSpPr>
              <p:spPr>
                <a:xfrm>
                  <a:off x="2197015" y="-4158206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1" name="任意多边形: 形状 1080">
                  <a:extLst>
                    <a:ext uri="{FF2B5EF4-FFF2-40B4-BE49-F238E27FC236}">
                      <a16:creationId xmlns:a16="http://schemas.microsoft.com/office/drawing/2014/main" id="{14601F2C-06C0-48A6-B875-130A14D08649}"/>
                    </a:ext>
                  </a:extLst>
                </p:cNvPr>
                <p:cNvSpPr/>
                <p:nvPr/>
              </p:nvSpPr>
              <p:spPr>
                <a:xfrm>
                  <a:off x="2194225" y="-4160867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571 h 19867"/>
                    <a:gd name="connsiteX15" fmla="*/ 7393 w 30055"/>
                    <a:gd name="connsiteY15" fmla="*/ 14571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034 w 30055"/>
                    <a:gd name="connsiteY18" fmla="*/ 5484 h 19867"/>
                    <a:gd name="connsiteX19" fmla="*/ 24034 w 30055"/>
                    <a:gd name="connsiteY19" fmla="*/ 5484 h 19867"/>
                    <a:gd name="connsiteX20" fmla="*/ 23658 w 30055"/>
                    <a:gd name="connsiteY20" fmla="*/ 5484 h 19867"/>
                    <a:gd name="connsiteX21" fmla="*/ 23658 w 30055"/>
                    <a:gd name="connsiteY21" fmla="*/ 5484 h 19867"/>
                    <a:gd name="connsiteX22" fmla="*/ 8898 w 30055"/>
                    <a:gd name="connsiteY22" fmla="*/ 5484 h 19867"/>
                    <a:gd name="connsiteX23" fmla="*/ 8898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81 w 30055"/>
                    <a:gd name="connsiteY26" fmla="*/ 5484 h 19867"/>
                    <a:gd name="connsiteX27" fmla="*/ 7581 w 30055"/>
                    <a:gd name="connsiteY27" fmla="*/ 2823 h 19867"/>
                    <a:gd name="connsiteX28" fmla="*/ 7581 w 30055"/>
                    <a:gd name="connsiteY28" fmla="*/ 5484 h 19867"/>
                    <a:gd name="connsiteX29" fmla="*/ 7581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0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0968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581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6" name="图形 4">
                <a:extLst>
                  <a:ext uri="{FF2B5EF4-FFF2-40B4-BE49-F238E27FC236}">
                    <a16:creationId xmlns:a16="http://schemas.microsoft.com/office/drawing/2014/main" id="{21BFA877-C9BD-4715-B451-3CFE73CF9772}"/>
                  </a:ext>
                </a:extLst>
              </p:cNvPr>
              <p:cNvGrpSpPr/>
              <p:nvPr/>
            </p:nvGrpSpPr>
            <p:grpSpPr>
              <a:xfrm>
                <a:off x="2284143" y="-4274028"/>
                <a:ext cx="29866" cy="19866"/>
                <a:chOff x="2284124" y="-4274020"/>
                <a:chExt cx="29867" cy="19867"/>
              </a:xfrm>
              <a:solidFill>
                <a:srgbClr val="2096D5"/>
              </a:solidFill>
            </p:grpSpPr>
            <p:sp>
              <p:nvSpPr>
                <p:cNvPr id="1078" name="任意多边形: 形状 1077">
                  <a:extLst>
                    <a:ext uri="{FF2B5EF4-FFF2-40B4-BE49-F238E27FC236}">
                      <a16:creationId xmlns:a16="http://schemas.microsoft.com/office/drawing/2014/main" id="{B1E8951B-452D-44F1-930A-4CD71391672D}"/>
                    </a:ext>
                  </a:extLst>
                </p:cNvPr>
                <p:cNvSpPr/>
                <p:nvPr/>
              </p:nvSpPr>
              <p:spPr>
                <a:xfrm>
                  <a:off x="2286887" y="-427135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75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9" name="任意多边形: 形状 1078">
                  <a:extLst>
                    <a:ext uri="{FF2B5EF4-FFF2-40B4-BE49-F238E27FC236}">
                      <a16:creationId xmlns:a16="http://schemas.microsoft.com/office/drawing/2014/main" id="{C0EE3CA9-0A05-4A87-AAEB-CF0AF04BB2EE}"/>
                    </a:ext>
                  </a:extLst>
                </p:cNvPr>
                <p:cNvSpPr/>
                <p:nvPr/>
              </p:nvSpPr>
              <p:spPr>
                <a:xfrm>
                  <a:off x="2284124" y="-4274020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527 w 29867"/>
                    <a:gd name="connsiteY9" fmla="*/ 19867 h 19867"/>
                    <a:gd name="connsiteX10" fmla="*/ 7527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769 w 29867"/>
                    <a:gd name="connsiteY14" fmla="*/ 14571 h 19867"/>
                    <a:gd name="connsiteX15" fmla="*/ 7769 w 29867"/>
                    <a:gd name="connsiteY15" fmla="*/ 14571 h 19867"/>
                    <a:gd name="connsiteX16" fmla="*/ 19302 w 29867"/>
                    <a:gd name="connsiteY16" fmla="*/ 10216 h 19867"/>
                    <a:gd name="connsiteX17" fmla="*/ 19302 w 29867"/>
                    <a:gd name="connsiteY17" fmla="*/ 10216 h 19867"/>
                    <a:gd name="connsiteX18" fmla="*/ 24410 w 29867"/>
                    <a:gd name="connsiteY18" fmla="*/ 5484 h 19867"/>
                    <a:gd name="connsiteX19" fmla="*/ 24410 w 29867"/>
                    <a:gd name="connsiteY19" fmla="*/ 5484 h 19867"/>
                    <a:gd name="connsiteX20" fmla="*/ 24034 w 29867"/>
                    <a:gd name="connsiteY20" fmla="*/ 5484 h 19867"/>
                    <a:gd name="connsiteX21" fmla="*/ 24034 w 29867"/>
                    <a:gd name="connsiteY21" fmla="*/ 5484 h 19867"/>
                    <a:gd name="connsiteX22" fmla="*/ 9275 w 29867"/>
                    <a:gd name="connsiteY22" fmla="*/ 5484 h 19867"/>
                    <a:gd name="connsiteX23" fmla="*/ 9275 w 29867"/>
                    <a:gd name="connsiteY23" fmla="*/ 5484 h 19867"/>
                    <a:gd name="connsiteX24" fmla="*/ 5484 w 29867"/>
                    <a:gd name="connsiteY24" fmla="*/ 13442 h 19867"/>
                    <a:gd name="connsiteX25" fmla="*/ 5484 w 29867"/>
                    <a:gd name="connsiteY25" fmla="*/ 13442 h 19867"/>
                    <a:gd name="connsiteX26" fmla="*/ 7554 w 29867"/>
                    <a:gd name="connsiteY26" fmla="*/ 5296 h 19867"/>
                    <a:gd name="connsiteX27" fmla="*/ 7554 w 29867"/>
                    <a:gd name="connsiteY27" fmla="*/ 2635 h 19867"/>
                    <a:gd name="connsiteX28" fmla="*/ 7554 w 29867"/>
                    <a:gd name="connsiteY28" fmla="*/ 5296 h 19867"/>
                    <a:gd name="connsiteX29" fmla="*/ 7554 w 29867"/>
                    <a:gd name="connsiteY29" fmla="*/ 5296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679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769" y="14571"/>
                      </a:cubicBezTo>
                      <a:lnTo>
                        <a:pt x="7769" y="14571"/>
                      </a:lnTo>
                      <a:cubicBezTo>
                        <a:pt x="10995" y="14571"/>
                        <a:pt x="15727" y="12689"/>
                        <a:pt x="19302" y="10216"/>
                      </a:cubicBezTo>
                      <a:lnTo>
                        <a:pt x="19302" y="10216"/>
                      </a:lnTo>
                      <a:cubicBezTo>
                        <a:pt x="21937" y="8710"/>
                        <a:pt x="23846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80" y="5484"/>
                        <a:pt x="11345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366"/>
                        <a:pt x="5296" y="11345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296"/>
                      </a:moveTo>
                      <a:lnTo>
                        <a:pt x="7554" y="2635"/>
                      </a:lnTo>
                      <a:lnTo>
                        <a:pt x="7554" y="5296"/>
                      </a:lnTo>
                      <a:lnTo>
                        <a:pt x="7554" y="5296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7" name="图形 4">
                <a:extLst>
                  <a:ext uri="{FF2B5EF4-FFF2-40B4-BE49-F238E27FC236}">
                    <a16:creationId xmlns:a16="http://schemas.microsoft.com/office/drawing/2014/main" id="{48A77FE8-5F69-4CD9-8F89-78CAB7E2160B}"/>
                  </a:ext>
                </a:extLst>
              </p:cNvPr>
              <p:cNvGrpSpPr/>
              <p:nvPr/>
            </p:nvGrpSpPr>
            <p:grpSpPr>
              <a:xfrm>
                <a:off x="1948984" y="-4253784"/>
                <a:ext cx="30056" cy="19866"/>
                <a:chOff x="1948966" y="-4253777"/>
                <a:chExt cx="30055" cy="19866"/>
              </a:xfrm>
              <a:solidFill>
                <a:srgbClr val="2096D5"/>
              </a:solidFill>
            </p:grpSpPr>
            <p:sp>
              <p:nvSpPr>
                <p:cNvPr id="1076" name="任意多边形: 形状 1075">
                  <a:extLst>
                    <a:ext uri="{FF2B5EF4-FFF2-40B4-BE49-F238E27FC236}">
                      <a16:creationId xmlns:a16="http://schemas.microsoft.com/office/drawing/2014/main" id="{899749B9-6E18-42D1-B5B0-5705333D4897}"/>
                    </a:ext>
                  </a:extLst>
                </p:cNvPr>
                <p:cNvSpPr/>
                <p:nvPr/>
              </p:nvSpPr>
              <p:spPr>
                <a:xfrm>
                  <a:off x="1951756" y="-425111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7" name="任意多边形: 形状 1076">
                  <a:extLst>
                    <a:ext uri="{FF2B5EF4-FFF2-40B4-BE49-F238E27FC236}">
                      <a16:creationId xmlns:a16="http://schemas.microsoft.com/office/drawing/2014/main" id="{3A602B91-2A8C-4A6A-B732-35777FFFCA80}"/>
                    </a:ext>
                  </a:extLst>
                </p:cNvPr>
                <p:cNvSpPr/>
                <p:nvPr/>
              </p:nvSpPr>
              <p:spPr>
                <a:xfrm>
                  <a:off x="1948966" y="-4253777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2 h 19866"/>
                    <a:gd name="connsiteX8" fmla="*/ 30056 w 30055"/>
                    <a:gd name="connsiteY8" fmla="*/ 4732 h 19866"/>
                    <a:gd name="connsiteX9" fmla="*/ 7528 w 30055"/>
                    <a:gd name="connsiteY9" fmla="*/ 19867 h 19866"/>
                    <a:gd name="connsiteX10" fmla="*/ 7528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296 w 30055"/>
                    <a:gd name="connsiteY13" fmla="*/ 13442 h 19866"/>
                    <a:gd name="connsiteX14" fmla="*/ 7393 w 30055"/>
                    <a:gd name="connsiteY14" fmla="*/ 14571 h 19866"/>
                    <a:gd name="connsiteX15" fmla="*/ 7393 w 30055"/>
                    <a:gd name="connsiteY15" fmla="*/ 14571 h 19866"/>
                    <a:gd name="connsiteX16" fmla="*/ 18926 w 30055"/>
                    <a:gd name="connsiteY16" fmla="*/ 10216 h 19866"/>
                    <a:gd name="connsiteX17" fmla="*/ 18926 w 30055"/>
                    <a:gd name="connsiteY17" fmla="*/ 10216 h 19866"/>
                    <a:gd name="connsiteX18" fmla="*/ 24034 w 30055"/>
                    <a:gd name="connsiteY18" fmla="*/ 5484 h 19866"/>
                    <a:gd name="connsiteX19" fmla="*/ 24034 w 30055"/>
                    <a:gd name="connsiteY19" fmla="*/ 5484 h 19866"/>
                    <a:gd name="connsiteX20" fmla="*/ 23658 w 30055"/>
                    <a:gd name="connsiteY20" fmla="*/ 5484 h 19866"/>
                    <a:gd name="connsiteX21" fmla="*/ 23658 w 30055"/>
                    <a:gd name="connsiteY21" fmla="*/ 5484 h 19866"/>
                    <a:gd name="connsiteX22" fmla="*/ 8898 w 30055"/>
                    <a:gd name="connsiteY22" fmla="*/ 5484 h 19866"/>
                    <a:gd name="connsiteX23" fmla="*/ 8898 w 30055"/>
                    <a:gd name="connsiteY23" fmla="*/ 5484 h 19866"/>
                    <a:gd name="connsiteX24" fmla="*/ 5296 w 30055"/>
                    <a:gd name="connsiteY24" fmla="*/ 13442 h 19866"/>
                    <a:gd name="connsiteX25" fmla="*/ 5296 w 30055"/>
                    <a:gd name="connsiteY25" fmla="*/ 13442 h 19866"/>
                    <a:gd name="connsiteX26" fmla="*/ 7581 w 30055"/>
                    <a:gd name="connsiteY26" fmla="*/ 5484 h 19866"/>
                    <a:gd name="connsiteX27" fmla="*/ 7581 w 30055"/>
                    <a:gd name="connsiteY27" fmla="*/ 2823 h 19866"/>
                    <a:gd name="connsiteX28" fmla="*/ 7581 w 30055"/>
                    <a:gd name="connsiteY28" fmla="*/ 5484 h 19866"/>
                    <a:gd name="connsiteX29" fmla="*/ 7581 w 30055"/>
                    <a:gd name="connsiteY29" fmla="*/ 5484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038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194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769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8" name="图形 4">
                <a:extLst>
                  <a:ext uri="{FF2B5EF4-FFF2-40B4-BE49-F238E27FC236}">
                    <a16:creationId xmlns:a16="http://schemas.microsoft.com/office/drawing/2014/main" id="{4099A70B-95D6-4203-960F-1DEFC4F2C619}"/>
                  </a:ext>
                </a:extLst>
              </p:cNvPr>
              <p:cNvGrpSpPr/>
              <p:nvPr/>
            </p:nvGrpSpPr>
            <p:grpSpPr>
              <a:xfrm>
                <a:off x="1863467" y="-4318897"/>
                <a:ext cx="30056" cy="19866"/>
                <a:chOff x="1863449" y="-4318889"/>
                <a:chExt cx="30055" cy="19867"/>
              </a:xfrm>
              <a:solidFill>
                <a:srgbClr val="2096D5"/>
              </a:solidFill>
            </p:grpSpPr>
            <p:sp>
              <p:nvSpPr>
                <p:cNvPr id="1074" name="任意多边形: 形状 1073">
                  <a:extLst>
                    <a:ext uri="{FF2B5EF4-FFF2-40B4-BE49-F238E27FC236}">
                      <a16:creationId xmlns:a16="http://schemas.microsoft.com/office/drawing/2014/main" id="{C8B20B5B-A636-4580-9159-2690B28C8DC5}"/>
                    </a:ext>
                  </a:extLst>
                </p:cNvPr>
                <p:cNvSpPr/>
                <p:nvPr/>
              </p:nvSpPr>
              <p:spPr>
                <a:xfrm>
                  <a:off x="1866213" y="-431603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5" name="任意多边形: 形状 1074">
                  <a:extLst>
                    <a:ext uri="{FF2B5EF4-FFF2-40B4-BE49-F238E27FC236}">
                      <a16:creationId xmlns:a16="http://schemas.microsoft.com/office/drawing/2014/main" id="{8192082A-704B-43C6-A1BE-1EE0D8007D2B}"/>
                    </a:ext>
                  </a:extLst>
                </p:cNvPr>
                <p:cNvSpPr/>
                <p:nvPr/>
              </p:nvSpPr>
              <p:spPr>
                <a:xfrm>
                  <a:off x="1863449" y="-4318889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511 h 19867"/>
                    <a:gd name="connsiteX27" fmla="*/ 7554 w 30055"/>
                    <a:gd name="connsiteY27" fmla="*/ 2850 h 19867"/>
                    <a:gd name="connsiteX28" fmla="*/ 7554 w 30055"/>
                    <a:gd name="connsiteY28" fmla="*/ 5511 h 19867"/>
                    <a:gd name="connsiteX29" fmla="*/ 7554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94"/>
                        <a:pt x="188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522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453" y="5484"/>
                        <a:pt x="11533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511"/>
                      </a:moveTo>
                      <a:lnTo>
                        <a:pt x="7554" y="2850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9" name="图形 4">
                <a:extLst>
                  <a:ext uri="{FF2B5EF4-FFF2-40B4-BE49-F238E27FC236}">
                    <a16:creationId xmlns:a16="http://schemas.microsoft.com/office/drawing/2014/main" id="{FF8EA671-F303-407D-883E-A7E4C42D4416}"/>
                  </a:ext>
                </a:extLst>
              </p:cNvPr>
              <p:cNvGrpSpPr/>
              <p:nvPr/>
            </p:nvGrpSpPr>
            <p:grpSpPr>
              <a:xfrm>
                <a:off x="2322344" y="-4173563"/>
                <a:ext cx="30056" cy="19866"/>
                <a:chOff x="2322325" y="-4173556"/>
                <a:chExt cx="30055" cy="19867"/>
              </a:xfrm>
              <a:solidFill>
                <a:srgbClr val="2096D5"/>
              </a:solidFill>
            </p:grpSpPr>
            <p:sp>
              <p:nvSpPr>
                <p:cNvPr id="1072" name="任意多边形: 形状 1071">
                  <a:extLst>
                    <a:ext uri="{FF2B5EF4-FFF2-40B4-BE49-F238E27FC236}">
                      <a16:creationId xmlns:a16="http://schemas.microsoft.com/office/drawing/2014/main" id="{041030AB-EF85-4CB2-9B18-9D3F9DB226D2}"/>
                    </a:ext>
                  </a:extLst>
                </p:cNvPr>
                <p:cNvSpPr/>
                <p:nvPr/>
              </p:nvSpPr>
              <p:spPr>
                <a:xfrm>
                  <a:off x="2324927" y="-417089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3" name="任意多边形: 形状 1072">
                  <a:extLst>
                    <a:ext uri="{FF2B5EF4-FFF2-40B4-BE49-F238E27FC236}">
                      <a16:creationId xmlns:a16="http://schemas.microsoft.com/office/drawing/2014/main" id="{E9551099-1250-411B-BBBC-99289737803E}"/>
                    </a:ext>
                  </a:extLst>
                </p:cNvPr>
                <p:cNvSpPr/>
                <p:nvPr/>
              </p:nvSpPr>
              <p:spPr>
                <a:xfrm>
                  <a:off x="2322325" y="-4173556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323 w 30055"/>
                    <a:gd name="connsiteY13" fmla="*/ 13442 h 19867"/>
                    <a:gd name="connsiteX14" fmla="*/ 7608 w 30055"/>
                    <a:gd name="connsiteY14" fmla="*/ 14571 h 19867"/>
                    <a:gd name="connsiteX15" fmla="*/ 7608 w 30055"/>
                    <a:gd name="connsiteY15" fmla="*/ 14571 h 19867"/>
                    <a:gd name="connsiteX16" fmla="*/ 19141 w 30055"/>
                    <a:gd name="connsiteY16" fmla="*/ 10216 h 19867"/>
                    <a:gd name="connsiteX17" fmla="*/ 19141 w 30055"/>
                    <a:gd name="connsiteY17" fmla="*/ 10216 h 19867"/>
                    <a:gd name="connsiteX18" fmla="*/ 24437 w 30055"/>
                    <a:gd name="connsiteY18" fmla="*/ 5484 h 19867"/>
                    <a:gd name="connsiteX19" fmla="*/ 24437 w 30055"/>
                    <a:gd name="connsiteY19" fmla="*/ 5484 h 19867"/>
                    <a:gd name="connsiteX20" fmla="*/ 24061 w 30055"/>
                    <a:gd name="connsiteY20" fmla="*/ 5484 h 19867"/>
                    <a:gd name="connsiteX21" fmla="*/ 24061 w 30055"/>
                    <a:gd name="connsiteY21" fmla="*/ 5484 h 19867"/>
                    <a:gd name="connsiteX22" fmla="*/ 9302 w 30055"/>
                    <a:gd name="connsiteY22" fmla="*/ 5484 h 19867"/>
                    <a:gd name="connsiteX23" fmla="*/ 9302 w 30055"/>
                    <a:gd name="connsiteY23" fmla="*/ 5484 h 19867"/>
                    <a:gd name="connsiteX24" fmla="*/ 5323 w 30055"/>
                    <a:gd name="connsiteY24" fmla="*/ 13442 h 19867"/>
                    <a:gd name="connsiteX25" fmla="*/ 5323 w 30055"/>
                    <a:gd name="connsiteY25" fmla="*/ 13442 h 19867"/>
                    <a:gd name="connsiteX26" fmla="*/ 7393 w 30055"/>
                    <a:gd name="connsiteY26" fmla="*/ 5511 h 19867"/>
                    <a:gd name="connsiteX27" fmla="*/ 7393 w 30055"/>
                    <a:gd name="connsiteY27" fmla="*/ 2849 h 19867"/>
                    <a:gd name="connsiteX28" fmla="*/ 7393 w 30055"/>
                    <a:gd name="connsiteY28" fmla="*/ 5511 h 19867"/>
                    <a:gd name="connsiteX29" fmla="*/ 7393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323" y="13442"/>
                      </a:moveTo>
                      <a:cubicBezTo>
                        <a:pt x="5699" y="14383"/>
                        <a:pt x="5323" y="14006"/>
                        <a:pt x="7608" y="14571"/>
                      </a:cubicBezTo>
                      <a:lnTo>
                        <a:pt x="7608" y="14571"/>
                      </a:lnTo>
                      <a:cubicBezTo>
                        <a:pt x="10834" y="14571"/>
                        <a:pt x="15566" y="12689"/>
                        <a:pt x="19141" y="10216"/>
                      </a:cubicBezTo>
                      <a:lnTo>
                        <a:pt x="19141" y="10216"/>
                      </a:lnTo>
                      <a:cubicBezTo>
                        <a:pt x="21776" y="8710"/>
                        <a:pt x="23684" y="6425"/>
                        <a:pt x="24437" y="5484"/>
                      </a:cubicBezTo>
                      <a:lnTo>
                        <a:pt x="24437" y="5484"/>
                      </a:lnTo>
                      <a:cubicBezTo>
                        <a:pt x="24249" y="5484"/>
                        <a:pt x="24249" y="5484"/>
                        <a:pt x="24061" y="5484"/>
                      </a:cubicBezTo>
                      <a:lnTo>
                        <a:pt x="24061" y="5484"/>
                      </a:lnTo>
                      <a:cubicBezTo>
                        <a:pt x="16507" y="5484"/>
                        <a:pt x="11560" y="5484"/>
                        <a:pt x="9302" y="5484"/>
                      </a:cubicBezTo>
                      <a:lnTo>
                        <a:pt x="9302" y="5484"/>
                      </a:lnTo>
                      <a:cubicBezTo>
                        <a:pt x="7581" y="7393"/>
                        <a:pt x="5108" y="11560"/>
                        <a:pt x="5323" y="13442"/>
                      </a:cubicBezTo>
                      <a:lnTo>
                        <a:pt x="5323" y="13442"/>
                      </a:lnTo>
                      <a:close/>
                      <a:moveTo>
                        <a:pt x="7393" y="5511"/>
                      </a:moveTo>
                      <a:lnTo>
                        <a:pt x="7393" y="2849"/>
                      </a:lnTo>
                      <a:lnTo>
                        <a:pt x="7393" y="5511"/>
                      </a:lnTo>
                      <a:lnTo>
                        <a:pt x="7393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0" name="图形 4">
                <a:extLst>
                  <a:ext uri="{FF2B5EF4-FFF2-40B4-BE49-F238E27FC236}">
                    <a16:creationId xmlns:a16="http://schemas.microsoft.com/office/drawing/2014/main" id="{51FE66EC-642C-4950-BDAF-BA612FE64214}"/>
                  </a:ext>
                </a:extLst>
              </p:cNvPr>
              <p:cNvGrpSpPr/>
              <p:nvPr/>
            </p:nvGrpSpPr>
            <p:grpSpPr>
              <a:xfrm>
                <a:off x="2495881" y="-3126124"/>
                <a:ext cx="29866" cy="19866"/>
                <a:chOff x="2495859" y="-3126118"/>
                <a:chExt cx="29867" cy="19867"/>
              </a:xfrm>
              <a:solidFill>
                <a:srgbClr val="2096D5"/>
              </a:solidFill>
            </p:grpSpPr>
            <p:sp>
              <p:nvSpPr>
                <p:cNvPr id="1070" name="任意多边形: 形状 1069">
                  <a:extLst>
                    <a:ext uri="{FF2B5EF4-FFF2-40B4-BE49-F238E27FC236}">
                      <a16:creationId xmlns:a16="http://schemas.microsoft.com/office/drawing/2014/main" id="{CD932C1F-9EE7-4842-AF1D-D2067F5F11D1}"/>
                    </a:ext>
                  </a:extLst>
                </p:cNvPr>
                <p:cNvSpPr/>
                <p:nvPr/>
              </p:nvSpPr>
              <p:spPr>
                <a:xfrm>
                  <a:off x="2498649" y="-3123269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1" name="任意多边形: 形状 1070">
                  <a:extLst>
                    <a:ext uri="{FF2B5EF4-FFF2-40B4-BE49-F238E27FC236}">
                      <a16:creationId xmlns:a16="http://schemas.microsoft.com/office/drawing/2014/main" id="{FD53373A-94C4-4072-86F6-856361C5DC79}"/>
                    </a:ext>
                  </a:extLst>
                </p:cNvPr>
                <p:cNvSpPr/>
                <p:nvPr/>
              </p:nvSpPr>
              <p:spPr>
                <a:xfrm>
                  <a:off x="2495859" y="-3126118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581 w 29867"/>
                    <a:gd name="connsiteY14" fmla="*/ 14571 h 19867"/>
                    <a:gd name="connsiteX15" fmla="*/ 7581 w 29867"/>
                    <a:gd name="connsiteY15" fmla="*/ 14571 h 19867"/>
                    <a:gd name="connsiteX16" fmla="*/ 19114 w 29867"/>
                    <a:gd name="connsiteY16" fmla="*/ 10216 h 19867"/>
                    <a:gd name="connsiteX17" fmla="*/ 19114 w 29867"/>
                    <a:gd name="connsiteY17" fmla="*/ 10216 h 19867"/>
                    <a:gd name="connsiteX18" fmla="*/ 24410 w 29867"/>
                    <a:gd name="connsiteY18" fmla="*/ 5484 h 19867"/>
                    <a:gd name="connsiteX19" fmla="*/ 24410 w 29867"/>
                    <a:gd name="connsiteY19" fmla="*/ 5484 h 19867"/>
                    <a:gd name="connsiteX20" fmla="*/ 23846 w 29867"/>
                    <a:gd name="connsiteY20" fmla="*/ 5484 h 19867"/>
                    <a:gd name="connsiteX21" fmla="*/ 23846 w 29867"/>
                    <a:gd name="connsiteY21" fmla="*/ 5484 h 19867"/>
                    <a:gd name="connsiteX22" fmla="*/ 9087 w 29867"/>
                    <a:gd name="connsiteY22" fmla="*/ 5484 h 19867"/>
                    <a:gd name="connsiteX23" fmla="*/ 9087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81 w 29867"/>
                    <a:gd name="connsiteY26" fmla="*/ 5484 h 19867"/>
                    <a:gd name="connsiteX27" fmla="*/ 7581 w 29867"/>
                    <a:gd name="connsiteY27" fmla="*/ 2823 h 19867"/>
                    <a:gd name="connsiteX28" fmla="*/ 7581 w 29867"/>
                    <a:gd name="connsiteY28" fmla="*/ 5484 h 19867"/>
                    <a:gd name="connsiteX29" fmla="*/ 7581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1" name="图形 4">
                <a:extLst>
                  <a:ext uri="{FF2B5EF4-FFF2-40B4-BE49-F238E27FC236}">
                    <a16:creationId xmlns:a16="http://schemas.microsoft.com/office/drawing/2014/main" id="{4289D26C-B80D-4104-9885-05F660AD9825}"/>
                  </a:ext>
                </a:extLst>
              </p:cNvPr>
              <p:cNvGrpSpPr/>
              <p:nvPr/>
            </p:nvGrpSpPr>
            <p:grpSpPr>
              <a:xfrm>
                <a:off x="1834700" y="-2790426"/>
                <a:ext cx="30056" cy="19866"/>
                <a:chOff x="1834684" y="-2790423"/>
                <a:chExt cx="30055" cy="19867"/>
              </a:xfrm>
              <a:solidFill>
                <a:srgbClr val="2096D5"/>
              </a:solidFill>
            </p:grpSpPr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446490B4-96C7-4CE2-AF94-2F4583BB3515}"/>
                    </a:ext>
                  </a:extLst>
                </p:cNvPr>
                <p:cNvSpPr/>
                <p:nvPr/>
              </p:nvSpPr>
              <p:spPr>
                <a:xfrm>
                  <a:off x="1837259" y="-278757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8C906568-15B7-4D0D-A38E-A08B8FEB7F44}"/>
                    </a:ext>
                  </a:extLst>
                </p:cNvPr>
                <p:cNvSpPr/>
                <p:nvPr/>
              </p:nvSpPr>
              <p:spPr>
                <a:xfrm>
                  <a:off x="1834684" y="-279042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222 w 30055"/>
                    <a:gd name="connsiteY18" fmla="*/ 5484 h 19867"/>
                    <a:gd name="connsiteX19" fmla="*/ 24222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366 w 30055"/>
                    <a:gd name="connsiteY26" fmla="*/ 5511 h 19867"/>
                    <a:gd name="connsiteX27" fmla="*/ 7366 w 30055"/>
                    <a:gd name="connsiteY27" fmla="*/ 2849 h 19867"/>
                    <a:gd name="connsiteX28" fmla="*/ 7366 w 30055"/>
                    <a:gd name="connsiteY28" fmla="*/ 5511 h 19867"/>
                    <a:gd name="connsiteX29" fmla="*/ 7366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011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3" y="14383"/>
                        <a:pt x="5296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613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65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554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366" y="5511"/>
                      </a:moveTo>
                      <a:lnTo>
                        <a:pt x="7366" y="2849"/>
                      </a:lnTo>
                      <a:lnTo>
                        <a:pt x="7366" y="5511"/>
                      </a:lnTo>
                      <a:lnTo>
                        <a:pt x="7366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2" name="图形 4">
                <a:extLst>
                  <a:ext uri="{FF2B5EF4-FFF2-40B4-BE49-F238E27FC236}">
                    <a16:creationId xmlns:a16="http://schemas.microsoft.com/office/drawing/2014/main" id="{CE7A411B-3798-40DC-A392-55E73DA2465B}"/>
                  </a:ext>
                </a:extLst>
              </p:cNvPr>
              <p:cNvGrpSpPr/>
              <p:nvPr/>
            </p:nvGrpSpPr>
            <p:grpSpPr>
              <a:xfrm>
                <a:off x="1959198" y="-2233692"/>
                <a:ext cx="30056" cy="19866"/>
                <a:chOff x="1959182" y="-2233691"/>
                <a:chExt cx="30055" cy="19867"/>
              </a:xfrm>
              <a:solidFill>
                <a:srgbClr val="2096D5"/>
              </a:solidFill>
            </p:grpSpPr>
            <p:sp>
              <p:nvSpPr>
                <p:cNvPr id="1066" name="任意多边形: 形状 1065">
                  <a:extLst>
                    <a:ext uri="{FF2B5EF4-FFF2-40B4-BE49-F238E27FC236}">
                      <a16:creationId xmlns:a16="http://schemas.microsoft.com/office/drawing/2014/main" id="{B6363B1F-EC0E-4866-B54B-D22129A0D49E}"/>
                    </a:ext>
                  </a:extLst>
                </p:cNvPr>
                <p:cNvSpPr/>
                <p:nvPr/>
              </p:nvSpPr>
              <p:spPr>
                <a:xfrm>
                  <a:off x="1961972" y="-223084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" name="任意多边形: 形状 1066">
                  <a:extLst>
                    <a:ext uri="{FF2B5EF4-FFF2-40B4-BE49-F238E27FC236}">
                      <a16:creationId xmlns:a16="http://schemas.microsoft.com/office/drawing/2014/main" id="{16E90754-9A4D-4E3F-8EFC-E138543B7AFF}"/>
                    </a:ext>
                  </a:extLst>
                </p:cNvPr>
                <p:cNvSpPr/>
                <p:nvPr/>
              </p:nvSpPr>
              <p:spPr>
                <a:xfrm>
                  <a:off x="1959182" y="-2233691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511 w 30055"/>
                    <a:gd name="connsiteY13" fmla="*/ 13442 h 19867"/>
                    <a:gd name="connsiteX14" fmla="*/ 7608 w 30055"/>
                    <a:gd name="connsiteY14" fmla="*/ 14571 h 19867"/>
                    <a:gd name="connsiteX15" fmla="*/ 7608 w 30055"/>
                    <a:gd name="connsiteY15" fmla="*/ 14571 h 19867"/>
                    <a:gd name="connsiteX16" fmla="*/ 19141 w 30055"/>
                    <a:gd name="connsiteY16" fmla="*/ 10216 h 19867"/>
                    <a:gd name="connsiteX17" fmla="*/ 19141 w 30055"/>
                    <a:gd name="connsiteY17" fmla="*/ 10216 h 19867"/>
                    <a:gd name="connsiteX18" fmla="*/ 24437 w 30055"/>
                    <a:gd name="connsiteY18" fmla="*/ 5484 h 19867"/>
                    <a:gd name="connsiteX19" fmla="*/ 24437 w 30055"/>
                    <a:gd name="connsiteY19" fmla="*/ 5484 h 19867"/>
                    <a:gd name="connsiteX20" fmla="*/ 24061 w 30055"/>
                    <a:gd name="connsiteY20" fmla="*/ 5484 h 19867"/>
                    <a:gd name="connsiteX21" fmla="*/ 24061 w 30055"/>
                    <a:gd name="connsiteY21" fmla="*/ 5484 h 19867"/>
                    <a:gd name="connsiteX22" fmla="*/ 9302 w 30055"/>
                    <a:gd name="connsiteY22" fmla="*/ 5484 h 19867"/>
                    <a:gd name="connsiteX23" fmla="*/ 9302 w 30055"/>
                    <a:gd name="connsiteY23" fmla="*/ 5484 h 19867"/>
                    <a:gd name="connsiteX24" fmla="*/ 5511 w 30055"/>
                    <a:gd name="connsiteY24" fmla="*/ 13442 h 19867"/>
                    <a:gd name="connsiteX25" fmla="*/ 5511 w 30055"/>
                    <a:gd name="connsiteY25" fmla="*/ 13442 h 19867"/>
                    <a:gd name="connsiteX26" fmla="*/ 7581 w 30055"/>
                    <a:gd name="connsiteY26" fmla="*/ 5511 h 19867"/>
                    <a:gd name="connsiteX27" fmla="*/ 7581 w 30055"/>
                    <a:gd name="connsiteY27" fmla="*/ 2850 h 19867"/>
                    <a:gd name="connsiteX28" fmla="*/ 7581 w 30055"/>
                    <a:gd name="connsiteY28" fmla="*/ 5511 h 19867"/>
                    <a:gd name="connsiteX29" fmla="*/ 7581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94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7" y="14383"/>
                        <a:pt x="5511" y="14006"/>
                        <a:pt x="7608" y="14571"/>
                      </a:cubicBezTo>
                      <a:lnTo>
                        <a:pt x="7608" y="14571"/>
                      </a:lnTo>
                      <a:cubicBezTo>
                        <a:pt x="10834" y="14571"/>
                        <a:pt x="15566" y="12689"/>
                        <a:pt x="19141" y="10216"/>
                      </a:cubicBezTo>
                      <a:lnTo>
                        <a:pt x="19141" y="10216"/>
                      </a:lnTo>
                      <a:cubicBezTo>
                        <a:pt x="21776" y="8710"/>
                        <a:pt x="23684" y="6425"/>
                        <a:pt x="24437" y="5484"/>
                      </a:cubicBezTo>
                      <a:lnTo>
                        <a:pt x="24437" y="5484"/>
                      </a:lnTo>
                      <a:cubicBezTo>
                        <a:pt x="24249" y="5484"/>
                        <a:pt x="24061" y="5484"/>
                        <a:pt x="24061" y="5484"/>
                      </a:cubicBezTo>
                      <a:lnTo>
                        <a:pt x="24061" y="5484"/>
                      </a:lnTo>
                      <a:cubicBezTo>
                        <a:pt x="16506" y="5484"/>
                        <a:pt x="11560" y="5484"/>
                        <a:pt x="9302" y="5484"/>
                      </a:cubicBezTo>
                      <a:lnTo>
                        <a:pt x="9302" y="5484"/>
                      </a:lnTo>
                      <a:cubicBezTo>
                        <a:pt x="7769" y="7393"/>
                        <a:pt x="5323" y="11560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3" name="图形 4">
                <a:extLst>
                  <a:ext uri="{FF2B5EF4-FFF2-40B4-BE49-F238E27FC236}">
                    <a16:creationId xmlns:a16="http://schemas.microsoft.com/office/drawing/2014/main" id="{C2C4F89B-80FC-42D1-BD44-0085E21DB242}"/>
                  </a:ext>
                </a:extLst>
              </p:cNvPr>
              <p:cNvGrpSpPr/>
              <p:nvPr/>
            </p:nvGrpSpPr>
            <p:grpSpPr>
              <a:xfrm>
                <a:off x="1835830" y="-4250183"/>
                <a:ext cx="30056" cy="19866"/>
                <a:chOff x="1835813" y="-4250175"/>
                <a:chExt cx="30055" cy="19867"/>
              </a:xfrm>
              <a:solidFill>
                <a:srgbClr val="2096D5"/>
              </a:solidFill>
            </p:grpSpPr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BF5E01A4-6678-47E9-8F9E-2AD536820AC1}"/>
                    </a:ext>
                  </a:extLst>
                </p:cNvPr>
                <p:cNvSpPr/>
                <p:nvPr/>
              </p:nvSpPr>
              <p:spPr>
                <a:xfrm>
                  <a:off x="1838576" y="-4247352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45912C5D-7FE8-492B-AD61-29A2B557EA1C}"/>
                    </a:ext>
                  </a:extLst>
                </p:cNvPr>
                <p:cNvSpPr/>
                <p:nvPr/>
              </p:nvSpPr>
              <p:spPr>
                <a:xfrm>
                  <a:off x="1835813" y="-4250175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581 w 30055"/>
                    <a:gd name="connsiteY14" fmla="*/ 14383 h 19867"/>
                    <a:gd name="connsiteX15" fmla="*/ 7581 w 30055"/>
                    <a:gd name="connsiteY15" fmla="*/ 14383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3846 w 30055"/>
                    <a:gd name="connsiteY20" fmla="*/ 5484 h 19867"/>
                    <a:gd name="connsiteX21" fmla="*/ 23846 w 30055"/>
                    <a:gd name="connsiteY21" fmla="*/ 5484 h 19867"/>
                    <a:gd name="connsiteX22" fmla="*/ 9087 w 30055"/>
                    <a:gd name="connsiteY22" fmla="*/ 5484 h 19867"/>
                    <a:gd name="connsiteX23" fmla="*/ 9087 w 30055"/>
                    <a:gd name="connsiteY23" fmla="*/ 5484 h 19867"/>
                    <a:gd name="connsiteX24" fmla="*/ 5296 w 30055"/>
                    <a:gd name="connsiteY24" fmla="*/ 13442 h 19867"/>
                    <a:gd name="connsiteX25" fmla="*/ 5296 w 30055"/>
                    <a:gd name="connsiteY25" fmla="*/ 13442 h 19867"/>
                    <a:gd name="connsiteX26" fmla="*/ 7554 w 30055"/>
                    <a:gd name="connsiteY26" fmla="*/ 5484 h 19867"/>
                    <a:gd name="connsiteX27" fmla="*/ 7554 w 30055"/>
                    <a:gd name="connsiteY27" fmla="*/ 2823 h 19867"/>
                    <a:gd name="connsiteX28" fmla="*/ 7554 w 30055"/>
                    <a:gd name="connsiteY28" fmla="*/ 5484 h 19867"/>
                    <a:gd name="connsiteX29" fmla="*/ 7554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11" y="19867"/>
                        <a:pt x="0" y="16641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581" y="14383"/>
                      </a:cubicBezTo>
                      <a:lnTo>
                        <a:pt x="7581" y="14383"/>
                      </a:lnTo>
                      <a:cubicBezTo>
                        <a:pt x="10807" y="14383"/>
                        <a:pt x="15539" y="12501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522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42" y="7366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54" y="5484"/>
                      </a:moveTo>
                      <a:lnTo>
                        <a:pt x="7554" y="2823"/>
                      </a:lnTo>
                      <a:lnTo>
                        <a:pt x="7554" y="5484"/>
                      </a:lnTo>
                      <a:lnTo>
                        <a:pt x="7554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4" name="图形 4">
                <a:extLst>
                  <a:ext uri="{FF2B5EF4-FFF2-40B4-BE49-F238E27FC236}">
                    <a16:creationId xmlns:a16="http://schemas.microsoft.com/office/drawing/2014/main" id="{F1442352-8A8A-4B91-8491-0AF23F99BC1E}"/>
                  </a:ext>
                </a:extLst>
              </p:cNvPr>
              <p:cNvGrpSpPr/>
              <p:nvPr/>
            </p:nvGrpSpPr>
            <p:grpSpPr>
              <a:xfrm>
                <a:off x="1901883" y="-4393822"/>
                <a:ext cx="30056" cy="19866"/>
                <a:chOff x="1901866" y="-4393814"/>
                <a:chExt cx="30055" cy="19867"/>
              </a:xfrm>
              <a:solidFill>
                <a:srgbClr val="2096D5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02D53509-9B29-443A-BEEC-A256C38A1AE5}"/>
                    </a:ext>
                  </a:extLst>
                </p:cNvPr>
                <p:cNvSpPr/>
                <p:nvPr/>
              </p:nvSpPr>
              <p:spPr>
                <a:xfrm>
                  <a:off x="1904629" y="-439096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7ECC32C6-2353-42DC-B38F-93454504D67F}"/>
                    </a:ext>
                  </a:extLst>
                </p:cNvPr>
                <p:cNvSpPr/>
                <p:nvPr/>
              </p:nvSpPr>
              <p:spPr>
                <a:xfrm>
                  <a:off x="1901866" y="-4393814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769 w 30055"/>
                    <a:gd name="connsiteY14" fmla="*/ 14571 h 19867"/>
                    <a:gd name="connsiteX15" fmla="*/ 7769 w 30055"/>
                    <a:gd name="connsiteY15" fmla="*/ 14571 h 19867"/>
                    <a:gd name="connsiteX16" fmla="*/ 19302 w 30055"/>
                    <a:gd name="connsiteY16" fmla="*/ 10216 h 19867"/>
                    <a:gd name="connsiteX17" fmla="*/ 19302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9275 w 30055"/>
                    <a:gd name="connsiteY22" fmla="*/ 5484 h 19867"/>
                    <a:gd name="connsiteX23" fmla="*/ 9275 w 30055"/>
                    <a:gd name="connsiteY23" fmla="*/ 5484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742 w 30055"/>
                    <a:gd name="connsiteY26" fmla="*/ 5484 h 19867"/>
                    <a:gd name="connsiteX27" fmla="*/ 7742 w 30055"/>
                    <a:gd name="connsiteY27" fmla="*/ 2823 h 19867"/>
                    <a:gd name="connsiteX28" fmla="*/ 7742 w 30055"/>
                    <a:gd name="connsiteY28" fmla="*/ 5484 h 19867"/>
                    <a:gd name="connsiteX29" fmla="*/ 7742 w 30055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67"/>
                        <a:pt x="188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769" y="14571"/>
                      </a:cubicBezTo>
                      <a:lnTo>
                        <a:pt x="7769" y="14571"/>
                      </a:lnTo>
                      <a:cubicBezTo>
                        <a:pt x="10995" y="14571"/>
                        <a:pt x="15727" y="12689"/>
                        <a:pt x="19302" y="10216"/>
                      </a:cubicBezTo>
                      <a:lnTo>
                        <a:pt x="19302" y="10216"/>
                      </a:lnTo>
                      <a:cubicBezTo>
                        <a:pt x="21937" y="8710"/>
                        <a:pt x="23846" y="6613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6265" y="5484"/>
                        <a:pt x="11345" y="5484"/>
                        <a:pt x="9275" y="5484"/>
                      </a:cubicBezTo>
                      <a:lnTo>
                        <a:pt x="9275" y="5484"/>
                      </a:lnTo>
                      <a:cubicBezTo>
                        <a:pt x="7742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742" y="5484"/>
                      </a:moveTo>
                      <a:lnTo>
                        <a:pt x="7742" y="2823"/>
                      </a:lnTo>
                      <a:lnTo>
                        <a:pt x="7742" y="5484"/>
                      </a:lnTo>
                      <a:lnTo>
                        <a:pt x="7742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5" name="图形 4">
                <a:extLst>
                  <a:ext uri="{FF2B5EF4-FFF2-40B4-BE49-F238E27FC236}">
                    <a16:creationId xmlns:a16="http://schemas.microsoft.com/office/drawing/2014/main" id="{2D41FF1D-BBB5-45D5-9E82-5A3FEC59B34A}"/>
                  </a:ext>
                </a:extLst>
              </p:cNvPr>
              <p:cNvGrpSpPr/>
              <p:nvPr/>
            </p:nvGrpSpPr>
            <p:grpSpPr>
              <a:xfrm>
                <a:off x="2263496" y="-4148750"/>
                <a:ext cx="30056" cy="19866"/>
                <a:chOff x="2263477" y="-4148743"/>
                <a:chExt cx="30055" cy="19867"/>
              </a:xfrm>
              <a:solidFill>
                <a:srgbClr val="2096D5"/>
              </a:solidFill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9F6BFE06-35FE-489E-830E-D0A2BA3896AE}"/>
                    </a:ext>
                  </a:extLst>
                </p:cNvPr>
                <p:cNvSpPr/>
                <p:nvPr/>
              </p:nvSpPr>
              <p:spPr>
                <a:xfrm>
                  <a:off x="2266267" y="-4145920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D014410C-628D-471E-9EE4-7C5DF5E7B2B9}"/>
                    </a:ext>
                  </a:extLst>
                </p:cNvPr>
                <p:cNvSpPr/>
                <p:nvPr/>
              </p:nvSpPr>
              <p:spPr>
                <a:xfrm>
                  <a:off x="2263477" y="-414874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8 w 30055"/>
                    <a:gd name="connsiteY9" fmla="*/ 19867 h 19867"/>
                    <a:gd name="connsiteX10" fmla="*/ 7528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216 h 19867"/>
                    <a:gd name="connsiteX17" fmla="*/ 19114 w 30055"/>
                    <a:gd name="connsiteY17" fmla="*/ 10216 h 19867"/>
                    <a:gd name="connsiteX18" fmla="*/ 24410 w 30055"/>
                    <a:gd name="connsiteY18" fmla="*/ 5484 h 19867"/>
                    <a:gd name="connsiteX19" fmla="*/ 24410 w 30055"/>
                    <a:gd name="connsiteY19" fmla="*/ 5484 h 19867"/>
                    <a:gd name="connsiteX20" fmla="*/ 24034 w 30055"/>
                    <a:gd name="connsiteY20" fmla="*/ 5484 h 19867"/>
                    <a:gd name="connsiteX21" fmla="*/ 24034 w 30055"/>
                    <a:gd name="connsiteY21" fmla="*/ 5484 h 19867"/>
                    <a:gd name="connsiteX22" fmla="*/ 11748 w 30055"/>
                    <a:gd name="connsiteY22" fmla="*/ 5484 h 19867"/>
                    <a:gd name="connsiteX23" fmla="*/ 11748 w 30055"/>
                    <a:gd name="connsiteY23" fmla="*/ 5484 h 19867"/>
                    <a:gd name="connsiteX24" fmla="*/ 9114 w 30055"/>
                    <a:gd name="connsiteY24" fmla="*/ 5484 h 19867"/>
                    <a:gd name="connsiteX25" fmla="*/ 9114 w 30055"/>
                    <a:gd name="connsiteY25" fmla="*/ 5484 h 19867"/>
                    <a:gd name="connsiteX26" fmla="*/ 5484 w 30055"/>
                    <a:gd name="connsiteY26" fmla="*/ 13442 h 19867"/>
                    <a:gd name="connsiteX27" fmla="*/ 5484 w 30055"/>
                    <a:gd name="connsiteY27" fmla="*/ 13442 h 19867"/>
                    <a:gd name="connsiteX28" fmla="*/ 7581 w 30055"/>
                    <a:gd name="connsiteY28" fmla="*/ 5484 h 19867"/>
                    <a:gd name="connsiteX29" fmla="*/ 7581 w 30055"/>
                    <a:gd name="connsiteY29" fmla="*/ 2823 h 19867"/>
                    <a:gd name="connsiteX30" fmla="*/ 7581 w 30055"/>
                    <a:gd name="connsiteY30" fmla="*/ 5484 h 19867"/>
                    <a:gd name="connsiteX31" fmla="*/ 7581 w 30055"/>
                    <a:gd name="connsiteY31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9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4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8" y="19867"/>
                      </a:cubicBezTo>
                      <a:lnTo>
                        <a:pt x="7528" y="19867"/>
                      </a:lnTo>
                      <a:cubicBezTo>
                        <a:pt x="3226" y="19867"/>
                        <a:pt x="0" y="16829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006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710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222" y="5484"/>
                        <a:pt x="24034" y="5484"/>
                      </a:cubicBezTo>
                      <a:lnTo>
                        <a:pt x="24034" y="5484"/>
                      </a:lnTo>
                      <a:cubicBezTo>
                        <a:pt x="18550" y="5484"/>
                        <a:pt x="14571" y="5484"/>
                        <a:pt x="11748" y="5484"/>
                      </a:cubicBezTo>
                      <a:lnTo>
                        <a:pt x="11748" y="5484"/>
                      </a:lnTo>
                      <a:cubicBezTo>
                        <a:pt x="10619" y="5484"/>
                        <a:pt x="9866" y="5484"/>
                        <a:pt x="9114" y="5484"/>
                      </a:cubicBezTo>
                      <a:lnTo>
                        <a:pt x="9114" y="5484"/>
                      </a:lnTo>
                      <a:cubicBezTo>
                        <a:pt x="7769" y="7554"/>
                        <a:pt x="5296" y="11533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6" name="图形 4">
                <a:extLst>
                  <a:ext uri="{FF2B5EF4-FFF2-40B4-BE49-F238E27FC236}">
                    <a16:creationId xmlns:a16="http://schemas.microsoft.com/office/drawing/2014/main" id="{9F5A0E93-5E42-4966-AD7C-B249F73B11DB}"/>
                  </a:ext>
                </a:extLst>
              </p:cNvPr>
              <p:cNvGrpSpPr/>
              <p:nvPr/>
            </p:nvGrpSpPr>
            <p:grpSpPr>
              <a:xfrm>
                <a:off x="2539780" y="-5167613"/>
                <a:ext cx="29866" cy="19866"/>
                <a:chOff x="2539760" y="-5167603"/>
                <a:chExt cx="29867" cy="19867"/>
              </a:xfrm>
              <a:solidFill>
                <a:srgbClr val="2096D5"/>
              </a:solidFill>
            </p:grpSpPr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A79D986A-819E-4DBB-BFDC-0AC5D2BBC479}"/>
                    </a:ext>
                  </a:extLst>
                </p:cNvPr>
                <p:cNvSpPr/>
                <p:nvPr/>
              </p:nvSpPr>
              <p:spPr>
                <a:xfrm>
                  <a:off x="2542550" y="-5164754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3A6C585F-F341-4532-954C-9FEBA8994F47}"/>
                    </a:ext>
                  </a:extLst>
                </p:cNvPr>
                <p:cNvSpPr/>
                <p:nvPr/>
              </p:nvSpPr>
              <p:spPr>
                <a:xfrm>
                  <a:off x="2539760" y="-5167603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484 w 29867"/>
                    <a:gd name="connsiteY13" fmla="*/ 13442 h 19867"/>
                    <a:gd name="connsiteX14" fmla="*/ 7581 w 29867"/>
                    <a:gd name="connsiteY14" fmla="*/ 14571 h 19867"/>
                    <a:gd name="connsiteX15" fmla="*/ 7581 w 29867"/>
                    <a:gd name="connsiteY15" fmla="*/ 14571 h 19867"/>
                    <a:gd name="connsiteX16" fmla="*/ 19114 w 29867"/>
                    <a:gd name="connsiteY16" fmla="*/ 10216 h 19867"/>
                    <a:gd name="connsiteX17" fmla="*/ 19114 w 29867"/>
                    <a:gd name="connsiteY17" fmla="*/ 10216 h 19867"/>
                    <a:gd name="connsiteX18" fmla="*/ 24410 w 29867"/>
                    <a:gd name="connsiteY18" fmla="*/ 5484 h 19867"/>
                    <a:gd name="connsiteX19" fmla="*/ 24410 w 29867"/>
                    <a:gd name="connsiteY19" fmla="*/ 5484 h 19867"/>
                    <a:gd name="connsiteX20" fmla="*/ 23846 w 29867"/>
                    <a:gd name="connsiteY20" fmla="*/ 5484 h 19867"/>
                    <a:gd name="connsiteX21" fmla="*/ 23846 w 29867"/>
                    <a:gd name="connsiteY21" fmla="*/ 5484 h 19867"/>
                    <a:gd name="connsiteX22" fmla="*/ 9087 w 29867"/>
                    <a:gd name="connsiteY22" fmla="*/ 5484 h 19867"/>
                    <a:gd name="connsiteX23" fmla="*/ 9087 w 29867"/>
                    <a:gd name="connsiteY23" fmla="*/ 5484 h 19867"/>
                    <a:gd name="connsiteX24" fmla="*/ 5484 w 29867"/>
                    <a:gd name="connsiteY24" fmla="*/ 13442 h 19867"/>
                    <a:gd name="connsiteX25" fmla="*/ 5484 w 29867"/>
                    <a:gd name="connsiteY25" fmla="*/ 13442 h 19867"/>
                    <a:gd name="connsiteX26" fmla="*/ 7581 w 29867"/>
                    <a:gd name="connsiteY26" fmla="*/ 5484 h 19867"/>
                    <a:gd name="connsiteX27" fmla="*/ 7581 w 29867"/>
                    <a:gd name="connsiteY27" fmla="*/ 2823 h 19867"/>
                    <a:gd name="connsiteX28" fmla="*/ 7581 w 29867"/>
                    <a:gd name="connsiteY28" fmla="*/ 5484 h 19867"/>
                    <a:gd name="connsiteX29" fmla="*/ 7581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850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67"/>
                        <a:pt x="0" y="16668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216"/>
                      </a:cubicBezTo>
                      <a:lnTo>
                        <a:pt x="19114" y="10216"/>
                      </a:lnTo>
                      <a:cubicBezTo>
                        <a:pt x="21749" y="8522"/>
                        <a:pt x="23658" y="6425"/>
                        <a:pt x="24410" y="5484"/>
                      </a:cubicBezTo>
                      <a:lnTo>
                        <a:pt x="24410" y="5484"/>
                      </a:lnTo>
                      <a:cubicBezTo>
                        <a:pt x="24222" y="5484"/>
                        <a:pt x="24034" y="5484"/>
                        <a:pt x="23846" y="5484"/>
                      </a:cubicBezTo>
                      <a:lnTo>
                        <a:pt x="23846" y="5484"/>
                      </a:lnTo>
                      <a:cubicBezTo>
                        <a:pt x="16291" y="5484"/>
                        <a:pt x="11345" y="5484"/>
                        <a:pt x="9087" y="5484"/>
                      </a:cubicBezTo>
                      <a:lnTo>
                        <a:pt x="9087" y="5484"/>
                      </a:lnTo>
                      <a:cubicBezTo>
                        <a:pt x="7769" y="7393"/>
                        <a:pt x="5296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7" name="图形 4">
                <a:extLst>
                  <a:ext uri="{FF2B5EF4-FFF2-40B4-BE49-F238E27FC236}">
                    <a16:creationId xmlns:a16="http://schemas.microsoft.com/office/drawing/2014/main" id="{6EAFB314-B969-43A7-9920-DC9A32256B7D}"/>
                  </a:ext>
                </a:extLst>
              </p:cNvPr>
              <p:cNvGrpSpPr/>
              <p:nvPr/>
            </p:nvGrpSpPr>
            <p:grpSpPr>
              <a:xfrm>
                <a:off x="2562499" y="-5208476"/>
                <a:ext cx="31966" cy="20806"/>
                <a:chOff x="2562476" y="-5208466"/>
                <a:chExt cx="31964" cy="20807"/>
              </a:xfrm>
              <a:solidFill>
                <a:srgbClr val="2096D5"/>
              </a:solidFill>
            </p:grpSpPr>
            <p:sp>
              <p:nvSpPr>
                <p:cNvPr id="1056" name="任意多边形: 形状 1055">
                  <a:extLst>
                    <a:ext uri="{FF2B5EF4-FFF2-40B4-BE49-F238E27FC236}">
                      <a16:creationId xmlns:a16="http://schemas.microsoft.com/office/drawing/2014/main" id="{6DD94EF5-26C3-4BAF-B7B1-CE272525476F}"/>
                    </a:ext>
                  </a:extLst>
                </p:cNvPr>
                <p:cNvSpPr/>
                <p:nvPr/>
              </p:nvSpPr>
              <p:spPr>
                <a:xfrm>
                  <a:off x="2565198" y="-5205267"/>
                  <a:ext cx="26444" cy="15116"/>
                </a:xfrm>
                <a:custGeom>
                  <a:avLst/>
                  <a:gdLst>
                    <a:gd name="connsiteX0" fmla="*/ 10343 w 26444"/>
                    <a:gd name="connsiteY0" fmla="*/ 0 h 15116"/>
                    <a:gd name="connsiteX1" fmla="*/ 2789 w 26444"/>
                    <a:gd name="connsiteY1" fmla="*/ 12313 h 15116"/>
                    <a:gd name="connsiteX2" fmla="*/ 24162 w 26444"/>
                    <a:gd name="connsiteY2" fmla="*/ 8522 h 15116"/>
                    <a:gd name="connsiteX3" fmla="*/ 10343 w 26444"/>
                    <a:gd name="connsiteY3" fmla="*/ 0 h 15116"/>
                    <a:gd name="connsiteX4" fmla="*/ 10343 w 26444"/>
                    <a:gd name="connsiteY4" fmla="*/ 0 h 15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444" h="15116">
                      <a:moveTo>
                        <a:pt x="10343" y="0"/>
                      </a:moveTo>
                      <a:cubicBezTo>
                        <a:pt x="10343" y="0"/>
                        <a:pt x="-6486" y="6613"/>
                        <a:pt x="2789" y="12313"/>
                      </a:cubicBezTo>
                      <a:cubicBezTo>
                        <a:pt x="12064" y="17985"/>
                        <a:pt x="33436" y="14194"/>
                        <a:pt x="24162" y="8522"/>
                      </a:cubicBezTo>
                      <a:cubicBezTo>
                        <a:pt x="14887" y="2850"/>
                        <a:pt x="10343" y="0"/>
                        <a:pt x="10343" y="0"/>
                      </a:cubicBezTo>
                      <a:lnTo>
                        <a:pt x="10343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C9C35712-56F6-4C92-A100-E4099DC52691}"/>
                    </a:ext>
                  </a:extLst>
                </p:cNvPr>
                <p:cNvSpPr/>
                <p:nvPr/>
              </p:nvSpPr>
              <p:spPr>
                <a:xfrm>
                  <a:off x="2562476" y="-5208466"/>
                  <a:ext cx="31964" cy="20807"/>
                </a:xfrm>
                <a:custGeom>
                  <a:avLst/>
                  <a:gdLst>
                    <a:gd name="connsiteX0" fmla="*/ 3979 w 31964"/>
                    <a:gd name="connsiteY0" fmla="*/ 17582 h 20807"/>
                    <a:gd name="connsiteX1" fmla="*/ 0 w 31964"/>
                    <a:gd name="connsiteY1" fmla="*/ 11533 h 20807"/>
                    <a:gd name="connsiteX2" fmla="*/ 0 w 31964"/>
                    <a:gd name="connsiteY2" fmla="*/ 11533 h 20807"/>
                    <a:gd name="connsiteX3" fmla="*/ 12098 w 31964"/>
                    <a:gd name="connsiteY3" fmla="*/ 564 h 20807"/>
                    <a:gd name="connsiteX4" fmla="*/ 12098 w 31964"/>
                    <a:gd name="connsiteY4" fmla="*/ 564 h 20807"/>
                    <a:gd name="connsiteX5" fmla="*/ 13415 w 31964"/>
                    <a:gd name="connsiteY5" fmla="*/ 0 h 20807"/>
                    <a:gd name="connsiteX6" fmla="*/ 14544 w 31964"/>
                    <a:gd name="connsiteY6" fmla="*/ 753 h 20807"/>
                    <a:gd name="connsiteX7" fmla="*/ 28362 w 31964"/>
                    <a:gd name="connsiteY7" fmla="*/ 9275 h 20807"/>
                    <a:gd name="connsiteX8" fmla="*/ 28362 w 31964"/>
                    <a:gd name="connsiteY8" fmla="*/ 9275 h 20807"/>
                    <a:gd name="connsiteX9" fmla="*/ 31965 w 31964"/>
                    <a:gd name="connsiteY9" fmla="*/ 14194 h 20807"/>
                    <a:gd name="connsiteX10" fmla="*/ 31965 w 31964"/>
                    <a:gd name="connsiteY10" fmla="*/ 14194 h 20807"/>
                    <a:gd name="connsiteX11" fmla="*/ 17958 w 31964"/>
                    <a:gd name="connsiteY11" fmla="*/ 20808 h 20807"/>
                    <a:gd name="connsiteX12" fmla="*/ 17958 w 31964"/>
                    <a:gd name="connsiteY12" fmla="*/ 20808 h 20807"/>
                    <a:gd name="connsiteX13" fmla="*/ 3979 w 31964"/>
                    <a:gd name="connsiteY13" fmla="*/ 17582 h 20807"/>
                    <a:gd name="connsiteX14" fmla="*/ 3979 w 31964"/>
                    <a:gd name="connsiteY14" fmla="*/ 17582 h 20807"/>
                    <a:gd name="connsiteX15" fmla="*/ 25728 w 31964"/>
                    <a:gd name="connsiteY15" fmla="*/ 14194 h 20807"/>
                    <a:gd name="connsiteX16" fmla="*/ 25351 w 31964"/>
                    <a:gd name="connsiteY16" fmla="*/ 14006 h 20807"/>
                    <a:gd name="connsiteX17" fmla="*/ 25351 w 31964"/>
                    <a:gd name="connsiteY17" fmla="*/ 14006 h 20807"/>
                    <a:gd name="connsiteX18" fmla="*/ 12850 w 31964"/>
                    <a:gd name="connsiteY18" fmla="*/ 6237 h 20807"/>
                    <a:gd name="connsiteX19" fmla="*/ 12850 w 31964"/>
                    <a:gd name="connsiteY19" fmla="*/ 6237 h 20807"/>
                    <a:gd name="connsiteX20" fmla="*/ 5296 w 31964"/>
                    <a:gd name="connsiteY20" fmla="*/ 11721 h 20807"/>
                    <a:gd name="connsiteX21" fmla="*/ 5296 w 31964"/>
                    <a:gd name="connsiteY21" fmla="*/ 11721 h 20807"/>
                    <a:gd name="connsiteX22" fmla="*/ 6801 w 31964"/>
                    <a:gd name="connsiteY22" fmla="*/ 13227 h 20807"/>
                    <a:gd name="connsiteX23" fmla="*/ 6801 w 31964"/>
                    <a:gd name="connsiteY23" fmla="*/ 13227 h 20807"/>
                    <a:gd name="connsiteX24" fmla="*/ 17770 w 31964"/>
                    <a:gd name="connsiteY24" fmla="*/ 15700 h 20807"/>
                    <a:gd name="connsiteX25" fmla="*/ 17770 w 31964"/>
                    <a:gd name="connsiteY25" fmla="*/ 15700 h 20807"/>
                    <a:gd name="connsiteX26" fmla="*/ 25728 w 31964"/>
                    <a:gd name="connsiteY26" fmla="*/ 14194 h 20807"/>
                    <a:gd name="connsiteX27" fmla="*/ 25728 w 31964"/>
                    <a:gd name="connsiteY27" fmla="*/ 14194 h 20807"/>
                    <a:gd name="connsiteX28" fmla="*/ 11533 w 31964"/>
                    <a:gd name="connsiteY28" fmla="*/ 5484 h 20807"/>
                    <a:gd name="connsiteX29" fmla="*/ 13038 w 31964"/>
                    <a:gd name="connsiteY29" fmla="*/ 3226 h 20807"/>
                    <a:gd name="connsiteX30" fmla="*/ 11533 w 31964"/>
                    <a:gd name="connsiteY30" fmla="*/ 5484 h 20807"/>
                    <a:gd name="connsiteX31" fmla="*/ 11533 w 31964"/>
                    <a:gd name="connsiteY31" fmla="*/ 5484 h 2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1964" h="20807">
                      <a:moveTo>
                        <a:pt x="3979" y="17582"/>
                      </a:moveTo>
                      <a:cubicBezTo>
                        <a:pt x="1532" y="16076"/>
                        <a:pt x="0" y="13979"/>
                        <a:pt x="0" y="11533"/>
                      </a:cubicBezTo>
                      <a:lnTo>
                        <a:pt x="0" y="11533"/>
                      </a:lnTo>
                      <a:cubicBezTo>
                        <a:pt x="1129" y="3387"/>
                        <a:pt x="12098" y="1129"/>
                        <a:pt x="12098" y="564"/>
                      </a:cubicBezTo>
                      <a:lnTo>
                        <a:pt x="12098" y="564"/>
                      </a:lnTo>
                      <a:lnTo>
                        <a:pt x="13415" y="0"/>
                      </a:lnTo>
                      <a:lnTo>
                        <a:pt x="14544" y="753"/>
                      </a:lnTo>
                      <a:cubicBezTo>
                        <a:pt x="14544" y="753"/>
                        <a:pt x="19087" y="3602"/>
                        <a:pt x="28362" y="9275"/>
                      </a:cubicBezTo>
                      <a:lnTo>
                        <a:pt x="28362" y="9275"/>
                      </a:lnTo>
                      <a:cubicBezTo>
                        <a:pt x="30244" y="10404"/>
                        <a:pt x="31776" y="11748"/>
                        <a:pt x="31965" y="14194"/>
                      </a:cubicBezTo>
                      <a:lnTo>
                        <a:pt x="31965" y="14194"/>
                      </a:lnTo>
                      <a:cubicBezTo>
                        <a:pt x="30459" y="20431"/>
                        <a:pt x="24195" y="20243"/>
                        <a:pt x="17958" y="20808"/>
                      </a:cubicBezTo>
                      <a:lnTo>
                        <a:pt x="17958" y="20808"/>
                      </a:lnTo>
                      <a:cubicBezTo>
                        <a:pt x="13065" y="20808"/>
                        <a:pt x="7958" y="20055"/>
                        <a:pt x="3979" y="17582"/>
                      </a:cubicBezTo>
                      <a:lnTo>
                        <a:pt x="3979" y="17582"/>
                      </a:lnTo>
                      <a:close/>
                      <a:moveTo>
                        <a:pt x="25728" y="14194"/>
                      </a:moveTo>
                      <a:cubicBezTo>
                        <a:pt x="25539" y="14194"/>
                        <a:pt x="25539" y="14006"/>
                        <a:pt x="25351" y="14006"/>
                      </a:cubicBezTo>
                      <a:lnTo>
                        <a:pt x="25351" y="14006"/>
                      </a:lnTo>
                      <a:cubicBezTo>
                        <a:pt x="18926" y="10028"/>
                        <a:pt x="14759" y="7581"/>
                        <a:pt x="12850" y="6237"/>
                      </a:cubicBezTo>
                      <a:lnTo>
                        <a:pt x="12850" y="6237"/>
                      </a:lnTo>
                      <a:cubicBezTo>
                        <a:pt x="10404" y="7554"/>
                        <a:pt x="4893" y="10780"/>
                        <a:pt x="5296" y="11721"/>
                      </a:cubicBezTo>
                      <a:lnTo>
                        <a:pt x="5296" y="11721"/>
                      </a:lnTo>
                      <a:cubicBezTo>
                        <a:pt x="5296" y="11721"/>
                        <a:pt x="5108" y="12098"/>
                        <a:pt x="6801" y="13227"/>
                      </a:cubicBezTo>
                      <a:lnTo>
                        <a:pt x="6801" y="13227"/>
                      </a:lnTo>
                      <a:cubicBezTo>
                        <a:pt x="9248" y="14732"/>
                        <a:pt x="13603" y="15700"/>
                        <a:pt x="17770" y="15700"/>
                      </a:cubicBezTo>
                      <a:lnTo>
                        <a:pt x="17770" y="15700"/>
                      </a:lnTo>
                      <a:cubicBezTo>
                        <a:pt x="20996" y="15512"/>
                        <a:pt x="24410" y="14947"/>
                        <a:pt x="25728" y="14194"/>
                      </a:cubicBezTo>
                      <a:lnTo>
                        <a:pt x="25728" y="14194"/>
                      </a:lnTo>
                      <a:close/>
                      <a:moveTo>
                        <a:pt x="11533" y="5484"/>
                      </a:moveTo>
                      <a:lnTo>
                        <a:pt x="13038" y="3226"/>
                      </a:lnTo>
                      <a:lnTo>
                        <a:pt x="11533" y="5484"/>
                      </a:lnTo>
                      <a:lnTo>
                        <a:pt x="11533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8" name="图形 4">
                <a:extLst>
                  <a:ext uri="{FF2B5EF4-FFF2-40B4-BE49-F238E27FC236}">
                    <a16:creationId xmlns:a16="http://schemas.microsoft.com/office/drawing/2014/main" id="{5089ED70-2F3B-40AE-84B6-FD34A93832E5}"/>
                  </a:ext>
                </a:extLst>
              </p:cNvPr>
              <p:cNvGrpSpPr/>
              <p:nvPr/>
            </p:nvGrpSpPr>
            <p:grpSpPr>
              <a:xfrm>
                <a:off x="2095071" y="-2818815"/>
                <a:ext cx="30056" cy="19866"/>
                <a:chOff x="2095052" y="-2818812"/>
                <a:chExt cx="30055" cy="19867"/>
              </a:xfrm>
              <a:solidFill>
                <a:srgbClr val="2096D5"/>
              </a:solidFill>
            </p:grpSpPr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591E5688-F225-4EF6-85A2-9630666B9E19}"/>
                    </a:ext>
                  </a:extLst>
                </p:cNvPr>
                <p:cNvSpPr/>
                <p:nvPr/>
              </p:nvSpPr>
              <p:spPr>
                <a:xfrm>
                  <a:off x="2097841" y="-2815963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" name="任意多边形: 形状 1054">
                  <a:extLst>
                    <a:ext uri="{FF2B5EF4-FFF2-40B4-BE49-F238E27FC236}">
                      <a16:creationId xmlns:a16="http://schemas.microsoft.com/office/drawing/2014/main" id="{91711607-B336-4111-8EB4-2122BDD29512}"/>
                    </a:ext>
                  </a:extLst>
                </p:cNvPr>
                <p:cNvSpPr/>
                <p:nvPr/>
              </p:nvSpPr>
              <p:spPr>
                <a:xfrm>
                  <a:off x="2095052" y="-2818812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716 w 30055"/>
                    <a:gd name="connsiteY9" fmla="*/ 19867 h 19867"/>
                    <a:gd name="connsiteX10" fmla="*/ 7716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511 w 30055"/>
                    <a:gd name="connsiteY13" fmla="*/ 13442 h 19867"/>
                    <a:gd name="connsiteX14" fmla="*/ 7796 w 30055"/>
                    <a:gd name="connsiteY14" fmla="*/ 14571 h 19867"/>
                    <a:gd name="connsiteX15" fmla="*/ 7796 w 30055"/>
                    <a:gd name="connsiteY15" fmla="*/ 14571 h 19867"/>
                    <a:gd name="connsiteX16" fmla="*/ 19329 w 30055"/>
                    <a:gd name="connsiteY16" fmla="*/ 10216 h 19867"/>
                    <a:gd name="connsiteX17" fmla="*/ 19329 w 30055"/>
                    <a:gd name="connsiteY17" fmla="*/ 10216 h 19867"/>
                    <a:gd name="connsiteX18" fmla="*/ 24625 w 30055"/>
                    <a:gd name="connsiteY18" fmla="*/ 5484 h 19867"/>
                    <a:gd name="connsiteX19" fmla="*/ 24625 w 30055"/>
                    <a:gd name="connsiteY19" fmla="*/ 5484 h 19867"/>
                    <a:gd name="connsiteX20" fmla="*/ 24249 w 30055"/>
                    <a:gd name="connsiteY20" fmla="*/ 5484 h 19867"/>
                    <a:gd name="connsiteX21" fmla="*/ 24249 w 30055"/>
                    <a:gd name="connsiteY21" fmla="*/ 5484 h 19867"/>
                    <a:gd name="connsiteX22" fmla="*/ 9490 w 30055"/>
                    <a:gd name="connsiteY22" fmla="*/ 5484 h 19867"/>
                    <a:gd name="connsiteX23" fmla="*/ 9490 w 30055"/>
                    <a:gd name="connsiteY23" fmla="*/ 5484 h 19867"/>
                    <a:gd name="connsiteX24" fmla="*/ 5511 w 30055"/>
                    <a:gd name="connsiteY24" fmla="*/ 13442 h 19867"/>
                    <a:gd name="connsiteX25" fmla="*/ 5511 w 30055"/>
                    <a:gd name="connsiteY25" fmla="*/ 13442 h 19867"/>
                    <a:gd name="connsiteX26" fmla="*/ 7581 w 30055"/>
                    <a:gd name="connsiteY26" fmla="*/ 5511 h 19867"/>
                    <a:gd name="connsiteX27" fmla="*/ 7581 w 30055"/>
                    <a:gd name="connsiteY27" fmla="*/ 2850 h 19867"/>
                    <a:gd name="connsiteX28" fmla="*/ 7581 w 30055"/>
                    <a:gd name="connsiteY28" fmla="*/ 5511 h 19867"/>
                    <a:gd name="connsiteX29" fmla="*/ 7581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716" y="19867"/>
                      </a:cubicBezTo>
                      <a:lnTo>
                        <a:pt x="7716" y="19867"/>
                      </a:lnTo>
                      <a:cubicBezTo>
                        <a:pt x="3226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8" y="14383"/>
                        <a:pt x="5511" y="14007"/>
                        <a:pt x="7796" y="14571"/>
                      </a:cubicBezTo>
                      <a:lnTo>
                        <a:pt x="7796" y="14571"/>
                      </a:lnTo>
                      <a:cubicBezTo>
                        <a:pt x="11022" y="14571"/>
                        <a:pt x="15754" y="12689"/>
                        <a:pt x="19329" y="10216"/>
                      </a:cubicBezTo>
                      <a:lnTo>
                        <a:pt x="19329" y="10216"/>
                      </a:lnTo>
                      <a:cubicBezTo>
                        <a:pt x="21964" y="8710"/>
                        <a:pt x="23873" y="6614"/>
                        <a:pt x="24625" y="5484"/>
                      </a:cubicBezTo>
                      <a:lnTo>
                        <a:pt x="24625" y="5484"/>
                      </a:lnTo>
                      <a:cubicBezTo>
                        <a:pt x="24437" y="5484"/>
                        <a:pt x="24249" y="5484"/>
                        <a:pt x="24249" y="5484"/>
                      </a:cubicBezTo>
                      <a:lnTo>
                        <a:pt x="24249" y="5484"/>
                      </a:lnTo>
                      <a:cubicBezTo>
                        <a:pt x="16668" y="5484"/>
                        <a:pt x="11748" y="5484"/>
                        <a:pt x="9490" y="5484"/>
                      </a:cubicBezTo>
                      <a:lnTo>
                        <a:pt x="9490" y="5484"/>
                      </a:lnTo>
                      <a:cubicBezTo>
                        <a:pt x="7769" y="7393"/>
                        <a:pt x="5323" y="11560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511"/>
                      </a:moveTo>
                      <a:lnTo>
                        <a:pt x="7581" y="2850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9" name="图形 4">
                <a:extLst>
                  <a:ext uri="{FF2B5EF4-FFF2-40B4-BE49-F238E27FC236}">
                    <a16:creationId xmlns:a16="http://schemas.microsoft.com/office/drawing/2014/main" id="{A9326817-05BF-424E-A84C-59A9A1CCC472}"/>
                  </a:ext>
                </a:extLst>
              </p:cNvPr>
              <p:cNvGrpSpPr/>
              <p:nvPr/>
            </p:nvGrpSpPr>
            <p:grpSpPr>
              <a:xfrm>
                <a:off x="2035468" y="-3077868"/>
                <a:ext cx="30056" cy="19866"/>
                <a:chOff x="2035451" y="-3077863"/>
                <a:chExt cx="30055" cy="19867"/>
              </a:xfrm>
              <a:solidFill>
                <a:srgbClr val="2096D5"/>
              </a:solidFill>
            </p:grpSpPr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3675431-7095-4C60-9AD6-C4FEE892D9B1}"/>
                    </a:ext>
                  </a:extLst>
                </p:cNvPr>
                <p:cNvSpPr/>
                <p:nvPr/>
              </p:nvSpPr>
              <p:spPr>
                <a:xfrm>
                  <a:off x="2038241" y="-3075013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DF9ED5BB-775B-4E60-A26A-C752D6E26E4E}"/>
                    </a:ext>
                  </a:extLst>
                </p:cNvPr>
                <p:cNvSpPr/>
                <p:nvPr/>
              </p:nvSpPr>
              <p:spPr>
                <a:xfrm>
                  <a:off x="2035451" y="-3077863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296 w 30055"/>
                    <a:gd name="connsiteY13" fmla="*/ 13442 h 19867"/>
                    <a:gd name="connsiteX14" fmla="*/ 7393 w 30055"/>
                    <a:gd name="connsiteY14" fmla="*/ 14383 h 19867"/>
                    <a:gd name="connsiteX15" fmla="*/ 7393 w 30055"/>
                    <a:gd name="connsiteY15" fmla="*/ 14383 h 19867"/>
                    <a:gd name="connsiteX16" fmla="*/ 18926 w 30055"/>
                    <a:gd name="connsiteY16" fmla="*/ 10216 h 19867"/>
                    <a:gd name="connsiteX17" fmla="*/ 18926 w 30055"/>
                    <a:gd name="connsiteY17" fmla="*/ 10216 h 19867"/>
                    <a:gd name="connsiteX18" fmla="*/ 24034 w 30055"/>
                    <a:gd name="connsiteY18" fmla="*/ 5484 h 19867"/>
                    <a:gd name="connsiteX19" fmla="*/ 24034 w 30055"/>
                    <a:gd name="connsiteY19" fmla="*/ 5484 h 19867"/>
                    <a:gd name="connsiteX20" fmla="*/ 23658 w 30055"/>
                    <a:gd name="connsiteY20" fmla="*/ 5484 h 19867"/>
                    <a:gd name="connsiteX21" fmla="*/ 23658 w 30055"/>
                    <a:gd name="connsiteY21" fmla="*/ 5484 h 19867"/>
                    <a:gd name="connsiteX22" fmla="*/ 11560 w 30055"/>
                    <a:gd name="connsiteY22" fmla="*/ 5484 h 19867"/>
                    <a:gd name="connsiteX23" fmla="*/ 11560 w 30055"/>
                    <a:gd name="connsiteY23" fmla="*/ 5484 h 19867"/>
                    <a:gd name="connsiteX24" fmla="*/ 8925 w 30055"/>
                    <a:gd name="connsiteY24" fmla="*/ 5484 h 19867"/>
                    <a:gd name="connsiteX25" fmla="*/ 8925 w 30055"/>
                    <a:gd name="connsiteY25" fmla="*/ 5484 h 19867"/>
                    <a:gd name="connsiteX26" fmla="*/ 5296 w 30055"/>
                    <a:gd name="connsiteY26" fmla="*/ 13442 h 19867"/>
                    <a:gd name="connsiteX27" fmla="*/ 5296 w 30055"/>
                    <a:gd name="connsiteY27" fmla="*/ 13442 h 19867"/>
                    <a:gd name="connsiteX28" fmla="*/ 7581 w 30055"/>
                    <a:gd name="connsiteY28" fmla="*/ 5484 h 19867"/>
                    <a:gd name="connsiteX29" fmla="*/ 7581 w 30055"/>
                    <a:gd name="connsiteY29" fmla="*/ 2823 h 19867"/>
                    <a:gd name="connsiteX30" fmla="*/ 7581 w 30055"/>
                    <a:gd name="connsiteY30" fmla="*/ 5484 h 19867"/>
                    <a:gd name="connsiteX31" fmla="*/ 7581 w 30055"/>
                    <a:gd name="connsiteY31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3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038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6"/>
                        <a:pt x="7393" y="14383"/>
                      </a:cubicBezTo>
                      <a:lnTo>
                        <a:pt x="7393" y="14383"/>
                      </a:lnTo>
                      <a:cubicBezTo>
                        <a:pt x="10619" y="14383"/>
                        <a:pt x="15350" y="12501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522"/>
                        <a:pt x="23469" y="6425"/>
                        <a:pt x="24034" y="5484"/>
                      </a:cubicBezTo>
                      <a:lnTo>
                        <a:pt x="24034" y="5484"/>
                      </a:lnTo>
                      <a:cubicBezTo>
                        <a:pt x="23846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8173" y="5484"/>
                        <a:pt x="14194" y="5484"/>
                        <a:pt x="11560" y="5484"/>
                      </a:cubicBezTo>
                      <a:lnTo>
                        <a:pt x="11560" y="5484"/>
                      </a:lnTo>
                      <a:cubicBezTo>
                        <a:pt x="10431" y="5484"/>
                        <a:pt x="9678" y="5484"/>
                        <a:pt x="8925" y="5484"/>
                      </a:cubicBezTo>
                      <a:lnTo>
                        <a:pt x="8925" y="5484"/>
                      </a:lnTo>
                      <a:cubicBezTo>
                        <a:pt x="7769" y="7393"/>
                        <a:pt x="5108" y="11533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0" name="图形 4">
                <a:extLst>
                  <a:ext uri="{FF2B5EF4-FFF2-40B4-BE49-F238E27FC236}">
                    <a16:creationId xmlns:a16="http://schemas.microsoft.com/office/drawing/2014/main" id="{B63B66DE-BE57-461C-915C-9B582917969A}"/>
                  </a:ext>
                </a:extLst>
              </p:cNvPr>
              <p:cNvGrpSpPr/>
              <p:nvPr/>
            </p:nvGrpSpPr>
            <p:grpSpPr>
              <a:xfrm>
                <a:off x="2724096" y="-3506500"/>
                <a:ext cx="30056" cy="19866"/>
                <a:chOff x="2724074" y="-3506494"/>
                <a:chExt cx="30055" cy="19866"/>
              </a:xfrm>
              <a:solidFill>
                <a:srgbClr val="2096D5"/>
              </a:solidFill>
            </p:grpSpPr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46E294BA-170E-4415-B1F4-DA38468756AE}"/>
                    </a:ext>
                  </a:extLst>
                </p:cNvPr>
                <p:cNvSpPr/>
                <p:nvPr/>
              </p:nvSpPr>
              <p:spPr>
                <a:xfrm>
                  <a:off x="2726863" y="-350364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276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65BC6DE5-12B1-4F14-A42F-41CCACBC3885}"/>
                    </a:ext>
                  </a:extLst>
                </p:cNvPr>
                <p:cNvSpPr/>
                <p:nvPr/>
              </p:nvSpPr>
              <p:spPr>
                <a:xfrm>
                  <a:off x="2724074" y="-3506494"/>
                  <a:ext cx="30055" cy="19866"/>
                </a:xfrm>
                <a:custGeom>
                  <a:avLst/>
                  <a:gdLst>
                    <a:gd name="connsiteX0" fmla="*/ 0 w 30055"/>
                    <a:gd name="connsiteY0" fmla="*/ 13442 h 19866"/>
                    <a:gd name="connsiteX1" fmla="*/ 5484 w 30055"/>
                    <a:gd name="connsiteY1" fmla="*/ 1129 h 19866"/>
                    <a:gd name="connsiteX2" fmla="*/ 5484 w 30055"/>
                    <a:gd name="connsiteY2" fmla="*/ 1129 h 19866"/>
                    <a:gd name="connsiteX3" fmla="*/ 6237 w 30055"/>
                    <a:gd name="connsiteY3" fmla="*/ 0 h 19866"/>
                    <a:gd name="connsiteX4" fmla="*/ 7554 w 30055"/>
                    <a:gd name="connsiteY4" fmla="*/ 0 h 19866"/>
                    <a:gd name="connsiteX5" fmla="*/ 23819 w 30055"/>
                    <a:gd name="connsiteY5" fmla="*/ 0 h 19866"/>
                    <a:gd name="connsiteX6" fmla="*/ 23819 w 30055"/>
                    <a:gd name="connsiteY6" fmla="*/ 0 h 19866"/>
                    <a:gd name="connsiteX7" fmla="*/ 30056 w 30055"/>
                    <a:gd name="connsiteY7" fmla="*/ 4732 h 19866"/>
                    <a:gd name="connsiteX8" fmla="*/ 30056 w 30055"/>
                    <a:gd name="connsiteY8" fmla="*/ 4732 h 19866"/>
                    <a:gd name="connsiteX9" fmla="*/ 7527 w 30055"/>
                    <a:gd name="connsiteY9" fmla="*/ 19867 h 19866"/>
                    <a:gd name="connsiteX10" fmla="*/ 7527 w 30055"/>
                    <a:gd name="connsiteY10" fmla="*/ 19867 h 19866"/>
                    <a:gd name="connsiteX11" fmla="*/ 0 w 30055"/>
                    <a:gd name="connsiteY11" fmla="*/ 13442 h 19866"/>
                    <a:gd name="connsiteX12" fmla="*/ 0 w 30055"/>
                    <a:gd name="connsiteY12" fmla="*/ 13442 h 19866"/>
                    <a:gd name="connsiteX13" fmla="*/ 5511 w 30055"/>
                    <a:gd name="connsiteY13" fmla="*/ 13442 h 19866"/>
                    <a:gd name="connsiteX14" fmla="*/ 7608 w 30055"/>
                    <a:gd name="connsiteY14" fmla="*/ 14383 h 19866"/>
                    <a:gd name="connsiteX15" fmla="*/ 7608 w 30055"/>
                    <a:gd name="connsiteY15" fmla="*/ 14383 h 19866"/>
                    <a:gd name="connsiteX16" fmla="*/ 19141 w 30055"/>
                    <a:gd name="connsiteY16" fmla="*/ 10028 h 19866"/>
                    <a:gd name="connsiteX17" fmla="*/ 19141 w 30055"/>
                    <a:gd name="connsiteY17" fmla="*/ 10028 h 19866"/>
                    <a:gd name="connsiteX18" fmla="*/ 24249 w 30055"/>
                    <a:gd name="connsiteY18" fmla="*/ 5296 h 19866"/>
                    <a:gd name="connsiteX19" fmla="*/ 24249 w 30055"/>
                    <a:gd name="connsiteY19" fmla="*/ 5296 h 19866"/>
                    <a:gd name="connsiteX20" fmla="*/ 23684 w 30055"/>
                    <a:gd name="connsiteY20" fmla="*/ 5296 h 19866"/>
                    <a:gd name="connsiteX21" fmla="*/ 23684 w 30055"/>
                    <a:gd name="connsiteY21" fmla="*/ 5296 h 19866"/>
                    <a:gd name="connsiteX22" fmla="*/ 8925 w 30055"/>
                    <a:gd name="connsiteY22" fmla="*/ 5296 h 19866"/>
                    <a:gd name="connsiteX23" fmla="*/ 8925 w 30055"/>
                    <a:gd name="connsiteY23" fmla="*/ 5296 h 19866"/>
                    <a:gd name="connsiteX24" fmla="*/ 5511 w 30055"/>
                    <a:gd name="connsiteY24" fmla="*/ 13442 h 19866"/>
                    <a:gd name="connsiteX25" fmla="*/ 5511 w 30055"/>
                    <a:gd name="connsiteY25" fmla="*/ 13442 h 19866"/>
                    <a:gd name="connsiteX26" fmla="*/ 7581 w 30055"/>
                    <a:gd name="connsiteY26" fmla="*/ 5511 h 19866"/>
                    <a:gd name="connsiteX27" fmla="*/ 7581 w 30055"/>
                    <a:gd name="connsiteY27" fmla="*/ 2849 h 19866"/>
                    <a:gd name="connsiteX28" fmla="*/ 7581 w 30055"/>
                    <a:gd name="connsiteY28" fmla="*/ 5511 h 19866"/>
                    <a:gd name="connsiteX29" fmla="*/ 7581 w 30055"/>
                    <a:gd name="connsiteY29" fmla="*/ 5511 h 1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6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2850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226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511" y="13442"/>
                      </a:moveTo>
                      <a:cubicBezTo>
                        <a:pt x="5887" y="14383"/>
                        <a:pt x="5511" y="14006"/>
                        <a:pt x="7608" y="14383"/>
                      </a:cubicBezTo>
                      <a:lnTo>
                        <a:pt x="7608" y="14383"/>
                      </a:lnTo>
                      <a:cubicBezTo>
                        <a:pt x="10834" y="14383"/>
                        <a:pt x="15565" y="12501"/>
                        <a:pt x="19141" y="10028"/>
                      </a:cubicBezTo>
                      <a:lnTo>
                        <a:pt x="19141" y="10028"/>
                      </a:lnTo>
                      <a:cubicBezTo>
                        <a:pt x="21776" y="8522"/>
                        <a:pt x="23496" y="6425"/>
                        <a:pt x="24249" y="5296"/>
                      </a:cubicBezTo>
                      <a:lnTo>
                        <a:pt x="24249" y="5296"/>
                      </a:lnTo>
                      <a:cubicBezTo>
                        <a:pt x="24061" y="5296"/>
                        <a:pt x="23873" y="5296"/>
                        <a:pt x="23684" y="5296"/>
                      </a:cubicBezTo>
                      <a:lnTo>
                        <a:pt x="23684" y="5296"/>
                      </a:lnTo>
                      <a:cubicBezTo>
                        <a:pt x="16130" y="5296"/>
                        <a:pt x="11183" y="5296"/>
                        <a:pt x="8925" y="5296"/>
                      </a:cubicBezTo>
                      <a:lnTo>
                        <a:pt x="8925" y="5296"/>
                      </a:lnTo>
                      <a:cubicBezTo>
                        <a:pt x="7769" y="7393"/>
                        <a:pt x="5323" y="11560"/>
                        <a:pt x="5511" y="13442"/>
                      </a:cubicBezTo>
                      <a:lnTo>
                        <a:pt x="5511" y="13442"/>
                      </a:lnTo>
                      <a:close/>
                      <a:moveTo>
                        <a:pt x="7581" y="5511"/>
                      </a:moveTo>
                      <a:lnTo>
                        <a:pt x="7581" y="2849"/>
                      </a:lnTo>
                      <a:lnTo>
                        <a:pt x="7581" y="5511"/>
                      </a:lnTo>
                      <a:lnTo>
                        <a:pt x="7581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1" name="图形 4">
                <a:extLst>
                  <a:ext uri="{FF2B5EF4-FFF2-40B4-BE49-F238E27FC236}">
                    <a16:creationId xmlns:a16="http://schemas.microsoft.com/office/drawing/2014/main" id="{CE86996B-CE77-4ACE-9878-6A855425D95F}"/>
                  </a:ext>
                </a:extLst>
              </p:cNvPr>
              <p:cNvGrpSpPr/>
              <p:nvPr/>
            </p:nvGrpSpPr>
            <p:grpSpPr>
              <a:xfrm>
                <a:off x="2549054" y="-3111175"/>
                <a:ext cx="29866" cy="19866"/>
                <a:chOff x="2549034" y="-3111171"/>
                <a:chExt cx="29867" cy="19867"/>
              </a:xfrm>
              <a:solidFill>
                <a:srgbClr val="2096D5"/>
              </a:solidFill>
            </p:grpSpPr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E81FE46A-C76B-4D27-9099-819E6CE576AD}"/>
                    </a:ext>
                  </a:extLst>
                </p:cNvPr>
                <p:cNvSpPr/>
                <p:nvPr/>
              </p:nvSpPr>
              <p:spPr>
                <a:xfrm>
                  <a:off x="2551824" y="-3108321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2" y="14383"/>
                        <a:pt x="31863" y="0"/>
                        <a:pt x="21056" y="0"/>
                      </a:cubicBezTo>
                      <a:cubicBezTo>
                        <a:pt x="10087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8BCC89F3-BA50-4870-935C-E5B00A4D9204}"/>
                    </a:ext>
                  </a:extLst>
                </p:cNvPr>
                <p:cNvSpPr/>
                <p:nvPr/>
              </p:nvSpPr>
              <p:spPr>
                <a:xfrm>
                  <a:off x="2549034" y="-3111171"/>
                  <a:ext cx="29867" cy="19867"/>
                </a:xfrm>
                <a:custGeom>
                  <a:avLst/>
                  <a:gdLst>
                    <a:gd name="connsiteX0" fmla="*/ 0 w 29867"/>
                    <a:gd name="connsiteY0" fmla="*/ 13442 h 19867"/>
                    <a:gd name="connsiteX1" fmla="*/ 5296 w 29867"/>
                    <a:gd name="connsiteY1" fmla="*/ 1129 h 19867"/>
                    <a:gd name="connsiteX2" fmla="*/ 5296 w 29867"/>
                    <a:gd name="connsiteY2" fmla="*/ 1129 h 19867"/>
                    <a:gd name="connsiteX3" fmla="*/ 6049 w 29867"/>
                    <a:gd name="connsiteY3" fmla="*/ 0 h 19867"/>
                    <a:gd name="connsiteX4" fmla="*/ 7366 w 29867"/>
                    <a:gd name="connsiteY4" fmla="*/ 0 h 19867"/>
                    <a:gd name="connsiteX5" fmla="*/ 23631 w 29867"/>
                    <a:gd name="connsiteY5" fmla="*/ 0 h 19867"/>
                    <a:gd name="connsiteX6" fmla="*/ 23631 w 29867"/>
                    <a:gd name="connsiteY6" fmla="*/ 0 h 19867"/>
                    <a:gd name="connsiteX7" fmla="*/ 29868 w 29867"/>
                    <a:gd name="connsiteY7" fmla="*/ 4732 h 19867"/>
                    <a:gd name="connsiteX8" fmla="*/ 29868 w 29867"/>
                    <a:gd name="connsiteY8" fmla="*/ 4732 h 19867"/>
                    <a:gd name="connsiteX9" fmla="*/ 7339 w 29867"/>
                    <a:gd name="connsiteY9" fmla="*/ 19867 h 19867"/>
                    <a:gd name="connsiteX10" fmla="*/ 7339 w 29867"/>
                    <a:gd name="connsiteY10" fmla="*/ 19867 h 19867"/>
                    <a:gd name="connsiteX11" fmla="*/ 0 w 29867"/>
                    <a:gd name="connsiteY11" fmla="*/ 13442 h 19867"/>
                    <a:gd name="connsiteX12" fmla="*/ 0 w 29867"/>
                    <a:gd name="connsiteY12" fmla="*/ 13442 h 19867"/>
                    <a:gd name="connsiteX13" fmla="*/ 5296 w 29867"/>
                    <a:gd name="connsiteY13" fmla="*/ 13442 h 19867"/>
                    <a:gd name="connsiteX14" fmla="*/ 7393 w 29867"/>
                    <a:gd name="connsiteY14" fmla="*/ 14571 h 19867"/>
                    <a:gd name="connsiteX15" fmla="*/ 7393 w 29867"/>
                    <a:gd name="connsiteY15" fmla="*/ 14571 h 19867"/>
                    <a:gd name="connsiteX16" fmla="*/ 18926 w 29867"/>
                    <a:gd name="connsiteY16" fmla="*/ 10216 h 19867"/>
                    <a:gd name="connsiteX17" fmla="*/ 18926 w 29867"/>
                    <a:gd name="connsiteY17" fmla="*/ 10216 h 19867"/>
                    <a:gd name="connsiteX18" fmla="*/ 24222 w 29867"/>
                    <a:gd name="connsiteY18" fmla="*/ 5484 h 19867"/>
                    <a:gd name="connsiteX19" fmla="*/ 24222 w 29867"/>
                    <a:gd name="connsiteY19" fmla="*/ 5484 h 19867"/>
                    <a:gd name="connsiteX20" fmla="*/ 23658 w 29867"/>
                    <a:gd name="connsiteY20" fmla="*/ 5484 h 19867"/>
                    <a:gd name="connsiteX21" fmla="*/ 23658 w 29867"/>
                    <a:gd name="connsiteY21" fmla="*/ 5484 h 19867"/>
                    <a:gd name="connsiteX22" fmla="*/ 8898 w 29867"/>
                    <a:gd name="connsiteY22" fmla="*/ 5484 h 19867"/>
                    <a:gd name="connsiteX23" fmla="*/ 8898 w 29867"/>
                    <a:gd name="connsiteY23" fmla="*/ 5484 h 19867"/>
                    <a:gd name="connsiteX24" fmla="*/ 5296 w 29867"/>
                    <a:gd name="connsiteY24" fmla="*/ 13442 h 19867"/>
                    <a:gd name="connsiteX25" fmla="*/ 5296 w 29867"/>
                    <a:gd name="connsiteY25" fmla="*/ 13442 h 19867"/>
                    <a:gd name="connsiteX26" fmla="*/ 7581 w 29867"/>
                    <a:gd name="connsiteY26" fmla="*/ 5484 h 19867"/>
                    <a:gd name="connsiteX27" fmla="*/ 7581 w 29867"/>
                    <a:gd name="connsiteY27" fmla="*/ 2823 h 19867"/>
                    <a:gd name="connsiteX28" fmla="*/ 7581 w 29867"/>
                    <a:gd name="connsiteY28" fmla="*/ 5484 h 19867"/>
                    <a:gd name="connsiteX29" fmla="*/ 7581 w 29867"/>
                    <a:gd name="connsiteY29" fmla="*/ 5484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67" h="19867">
                      <a:moveTo>
                        <a:pt x="0" y="13442"/>
                      </a:moveTo>
                      <a:cubicBezTo>
                        <a:pt x="188" y="7393"/>
                        <a:pt x="5296" y="1317"/>
                        <a:pt x="5296" y="1129"/>
                      </a:cubicBezTo>
                      <a:lnTo>
                        <a:pt x="5296" y="1129"/>
                      </a:lnTo>
                      <a:lnTo>
                        <a:pt x="6049" y="0"/>
                      </a:lnTo>
                      <a:lnTo>
                        <a:pt x="7366" y="0"/>
                      </a:lnTo>
                      <a:cubicBezTo>
                        <a:pt x="7366" y="0"/>
                        <a:pt x="12662" y="0"/>
                        <a:pt x="23631" y="0"/>
                      </a:cubicBezTo>
                      <a:lnTo>
                        <a:pt x="23631" y="0"/>
                      </a:lnTo>
                      <a:cubicBezTo>
                        <a:pt x="26265" y="0"/>
                        <a:pt x="29868" y="1317"/>
                        <a:pt x="29868" y="4732"/>
                      </a:cubicBezTo>
                      <a:lnTo>
                        <a:pt x="29868" y="4732"/>
                      </a:lnTo>
                      <a:cubicBezTo>
                        <a:pt x="28739" y="12125"/>
                        <a:pt x="17367" y="19114"/>
                        <a:pt x="7339" y="19867"/>
                      </a:cubicBezTo>
                      <a:lnTo>
                        <a:pt x="7339" y="19867"/>
                      </a:lnTo>
                      <a:cubicBezTo>
                        <a:pt x="3038" y="19867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296" y="13442"/>
                      </a:moveTo>
                      <a:cubicBezTo>
                        <a:pt x="5672" y="14383"/>
                        <a:pt x="5296" y="14007"/>
                        <a:pt x="7393" y="14571"/>
                      </a:cubicBezTo>
                      <a:lnTo>
                        <a:pt x="7393" y="14571"/>
                      </a:lnTo>
                      <a:cubicBezTo>
                        <a:pt x="10619" y="14571"/>
                        <a:pt x="15351" y="12689"/>
                        <a:pt x="18926" y="10216"/>
                      </a:cubicBezTo>
                      <a:lnTo>
                        <a:pt x="18926" y="10216"/>
                      </a:lnTo>
                      <a:cubicBezTo>
                        <a:pt x="21561" y="8710"/>
                        <a:pt x="23469" y="6425"/>
                        <a:pt x="24222" y="5484"/>
                      </a:cubicBezTo>
                      <a:lnTo>
                        <a:pt x="24222" y="5484"/>
                      </a:lnTo>
                      <a:cubicBezTo>
                        <a:pt x="24034" y="5484"/>
                        <a:pt x="23846" y="5484"/>
                        <a:pt x="23658" y="5484"/>
                      </a:cubicBezTo>
                      <a:lnTo>
                        <a:pt x="23658" y="5484"/>
                      </a:lnTo>
                      <a:cubicBezTo>
                        <a:pt x="16103" y="5484"/>
                        <a:pt x="11157" y="5484"/>
                        <a:pt x="8898" y="5484"/>
                      </a:cubicBezTo>
                      <a:lnTo>
                        <a:pt x="8898" y="5484"/>
                      </a:lnTo>
                      <a:cubicBezTo>
                        <a:pt x="7581" y="7393"/>
                        <a:pt x="5108" y="11560"/>
                        <a:pt x="5296" y="13442"/>
                      </a:cubicBezTo>
                      <a:lnTo>
                        <a:pt x="5296" y="13442"/>
                      </a:lnTo>
                      <a:close/>
                      <a:moveTo>
                        <a:pt x="7581" y="5484"/>
                      </a:moveTo>
                      <a:lnTo>
                        <a:pt x="7581" y="2823"/>
                      </a:lnTo>
                      <a:lnTo>
                        <a:pt x="7581" y="5484"/>
                      </a:lnTo>
                      <a:lnTo>
                        <a:pt x="758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2" name="图形 4">
                <a:extLst>
                  <a:ext uri="{FF2B5EF4-FFF2-40B4-BE49-F238E27FC236}">
                    <a16:creationId xmlns:a16="http://schemas.microsoft.com/office/drawing/2014/main" id="{8F7E4DE2-F462-4429-9928-2DF426D42A59}"/>
                  </a:ext>
                </a:extLst>
              </p:cNvPr>
              <p:cNvGrpSpPr/>
              <p:nvPr/>
            </p:nvGrpSpPr>
            <p:grpSpPr>
              <a:xfrm>
                <a:off x="2225670" y="-3303257"/>
                <a:ext cx="30056" cy="19866"/>
                <a:chOff x="2225652" y="-3303254"/>
                <a:chExt cx="30055" cy="19867"/>
              </a:xfrm>
              <a:solidFill>
                <a:srgbClr val="2096D5"/>
              </a:solidFill>
            </p:grpSpPr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F64DF011-34C4-4373-B717-F0995C433589}"/>
                    </a:ext>
                  </a:extLst>
                </p:cNvPr>
                <p:cNvSpPr/>
                <p:nvPr/>
              </p:nvSpPr>
              <p:spPr>
                <a:xfrm>
                  <a:off x="2228415" y="-3300405"/>
                  <a:ext cx="24609" cy="14382"/>
                </a:xfrm>
                <a:custGeom>
                  <a:avLst/>
                  <a:gdLst>
                    <a:gd name="connsiteX0" fmla="*/ 4791 w 24609"/>
                    <a:gd name="connsiteY0" fmla="*/ 0 h 14382"/>
                    <a:gd name="connsiteX1" fmla="*/ 4791 w 24609"/>
                    <a:gd name="connsiteY1" fmla="*/ 14383 h 14382"/>
                    <a:gd name="connsiteX2" fmla="*/ 21056 w 24609"/>
                    <a:gd name="connsiteY2" fmla="*/ 0 h 14382"/>
                    <a:gd name="connsiteX3" fmla="*/ 4791 w 24609"/>
                    <a:gd name="connsiteY3" fmla="*/ 0 h 14382"/>
                    <a:gd name="connsiteX4" fmla="*/ 4791 w 24609"/>
                    <a:gd name="connsiteY4" fmla="*/ 0 h 1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09" h="14382">
                      <a:moveTo>
                        <a:pt x="4791" y="0"/>
                      </a:moveTo>
                      <a:cubicBezTo>
                        <a:pt x="4791" y="0"/>
                        <a:pt x="-5989" y="14383"/>
                        <a:pt x="4791" y="14383"/>
                      </a:cubicBezTo>
                      <a:cubicBezTo>
                        <a:pt x="15571" y="14383"/>
                        <a:pt x="31863" y="0"/>
                        <a:pt x="21056" y="0"/>
                      </a:cubicBezTo>
                      <a:cubicBezTo>
                        <a:pt x="10249" y="0"/>
                        <a:pt x="4791" y="0"/>
                        <a:pt x="4791" y="0"/>
                      </a:cubicBezTo>
                      <a:lnTo>
                        <a:pt x="4791" y="0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228BA2B3-EF9C-4510-B3C2-21368E27B5D8}"/>
                    </a:ext>
                  </a:extLst>
                </p:cNvPr>
                <p:cNvSpPr/>
                <p:nvPr/>
              </p:nvSpPr>
              <p:spPr>
                <a:xfrm>
                  <a:off x="2225652" y="-3303254"/>
                  <a:ext cx="30055" cy="19867"/>
                </a:xfrm>
                <a:custGeom>
                  <a:avLst/>
                  <a:gdLst>
                    <a:gd name="connsiteX0" fmla="*/ 0 w 30055"/>
                    <a:gd name="connsiteY0" fmla="*/ 13442 h 19867"/>
                    <a:gd name="connsiteX1" fmla="*/ 5484 w 30055"/>
                    <a:gd name="connsiteY1" fmla="*/ 1129 h 19867"/>
                    <a:gd name="connsiteX2" fmla="*/ 5484 w 30055"/>
                    <a:gd name="connsiteY2" fmla="*/ 1129 h 19867"/>
                    <a:gd name="connsiteX3" fmla="*/ 6237 w 30055"/>
                    <a:gd name="connsiteY3" fmla="*/ 0 h 19867"/>
                    <a:gd name="connsiteX4" fmla="*/ 7554 w 30055"/>
                    <a:gd name="connsiteY4" fmla="*/ 0 h 19867"/>
                    <a:gd name="connsiteX5" fmla="*/ 23819 w 30055"/>
                    <a:gd name="connsiteY5" fmla="*/ 0 h 19867"/>
                    <a:gd name="connsiteX6" fmla="*/ 23819 w 30055"/>
                    <a:gd name="connsiteY6" fmla="*/ 0 h 19867"/>
                    <a:gd name="connsiteX7" fmla="*/ 30056 w 30055"/>
                    <a:gd name="connsiteY7" fmla="*/ 4732 h 19867"/>
                    <a:gd name="connsiteX8" fmla="*/ 30056 w 30055"/>
                    <a:gd name="connsiteY8" fmla="*/ 4732 h 19867"/>
                    <a:gd name="connsiteX9" fmla="*/ 7527 w 30055"/>
                    <a:gd name="connsiteY9" fmla="*/ 19867 h 19867"/>
                    <a:gd name="connsiteX10" fmla="*/ 7527 w 30055"/>
                    <a:gd name="connsiteY10" fmla="*/ 19867 h 19867"/>
                    <a:gd name="connsiteX11" fmla="*/ 0 w 30055"/>
                    <a:gd name="connsiteY11" fmla="*/ 13442 h 19867"/>
                    <a:gd name="connsiteX12" fmla="*/ 0 w 30055"/>
                    <a:gd name="connsiteY12" fmla="*/ 13442 h 19867"/>
                    <a:gd name="connsiteX13" fmla="*/ 5484 w 30055"/>
                    <a:gd name="connsiteY13" fmla="*/ 13442 h 19867"/>
                    <a:gd name="connsiteX14" fmla="*/ 7581 w 30055"/>
                    <a:gd name="connsiteY14" fmla="*/ 14571 h 19867"/>
                    <a:gd name="connsiteX15" fmla="*/ 7581 w 30055"/>
                    <a:gd name="connsiteY15" fmla="*/ 14571 h 19867"/>
                    <a:gd name="connsiteX16" fmla="*/ 19114 w 30055"/>
                    <a:gd name="connsiteY16" fmla="*/ 10404 h 19867"/>
                    <a:gd name="connsiteX17" fmla="*/ 19114 w 30055"/>
                    <a:gd name="connsiteY17" fmla="*/ 10404 h 19867"/>
                    <a:gd name="connsiteX18" fmla="*/ 24222 w 30055"/>
                    <a:gd name="connsiteY18" fmla="*/ 5672 h 19867"/>
                    <a:gd name="connsiteX19" fmla="*/ 24222 w 30055"/>
                    <a:gd name="connsiteY19" fmla="*/ 5672 h 19867"/>
                    <a:gd name="connsiteX20" fmla="*/ 23846 w 30055"/>
                    <a:gd name="connsiteY20" fmla="*/ 5672 h 19867"/>
                    <a:gd name="connsiteX21" fmla="*/ 23846 w 30055"/>
                    <a:gd name="connsiteY21" fmla="*/ 5672 h 19867"/>
                    <a:gd name="connsiteX22" fmla="*/ 9087 w 30055"/>
                    <a:gd name="connsiteY22" fmla="*/ 5672 h 19867"/>
                    <a:gd name="connsiteX23" fmla="*/ 9087 w 30055"/>
                    <a:gd name="connsiteY23" fmla="*/ 5672 h 19867"/>
                    <a:gd name="connsiteX24" fmla="*/ 5484 w 30055"/>
                    <a:gd name="connsiteY24" fmla="*/ 13442 h 19867"/>
                    <a:gd name="connsiteX25" fmla="*/ 5484 w 30055"/>
                    <a:gd name="connsiteY25" fmla="*/ 13442 h 19867"/>
                    <a:gd name="connsiteX26" fmla="*/ 7554 w 30055"/>
                    <a:gd name="connsiteY26" fmla="*/ 5511 h 19867"/>
                    <a:gd name="connsiteX27" fmla="*/ 7554 w 30055"/>
                    <a:gd name="connsiteY27" fmla="*/ 2849 h 19867"/>
                    <a:gd name="connsiteX28" fmla="*/ 7554 w 30055"/>
                    <a:gd name="connsiteY28" fmla="*/ 5511 h 19867"/>
                    <a:gd name="connsiteX29" fmla="*/ 7554 w 30055"/>
                    <a:gd name="connsiteY29" fmla="*/ 5511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0055" h="19867">
                      <a:moveTo>
                        <a:pt x="0" y="13442"/>
                      </a:moveTo>
                      <a:cubicBezTo>
                        <a:pt x="188" y="7393"/>
                        <a:pt x="5296" y="1532"/>
                        <a:pt x="5484" y="1129"/>
                      </a:cubicBezTo>
                      <a:lnTo>
                        <a:pt x="5484" y="1129"/>
                      </a:lnTo>
                      <a:lnTo>
                        <a:pt x="6237" y="0"/>
                      </a:lnTo>
                      <a:lnTo>
                        <a:pt x="7554" y="0"/>
                      </a:lnTo>
                      <a:cubicBezTo>
                        <a:pt x="7554" y="0"/>
                        <a:pt x="13038" y="0"/>
                        <a:pt x="23819" y="0"/>
                      </a:cubicBezTo>
                      <a:lnTo>
                        <a:pt x="23819" y="0"/>
                      </a:lnTo>
                      <a:cubicBezTo>
                        <a:pt x="26453" y="0"/>
                        <a:pt x="30056" y="1317"/>
                        <a:pt x="30056" y="4732"/>
                      </a:cubicBezTo>
                      <a:lnTo>
                        <a:pt x="30056" y="4732"/>
                      </a:lnTo>
                      <a:cubicBezTo>
                        <a:pt x="28927" y="12125"/>
                        <a:pt x="17555" y="19114"/>
                        <a:pt x="7527" y="19867"/>
                      </a:cubicBezTo>
                      <a:lnTo>
                        <a:pt x="7527" y="19867"/>
                      </a:lnTo>
                      <a:cubicBezTo>
                        <a:pt x="3199" y="19894"/>
                        <a:pt x="0" y="16856"/>
                        <a:pt x="0" y="13442"/>
                      </a:cubicBezTo>
                      <a:lnTo>
                        <a:pt x="0" y="13442"/>
                      </a:lnTo>
                      <a:close/>
                      <a:moveTo>
                        <a:pt x="5484" y="13442"/>
                      </a:moveTo>
                      <a:cubicBezTo>
                        <a:pt x="5861" y="14383"/>
                        <a:pt x="5484" y="14195"/>
                        <a:pt x="7581" y="14571"/>
                      </a:cubicBezTo>
                      <a:lnTo>
                        <a:pt x="7581" y="14571"/>
                      </a:lnTo>
                      <a:cubicBezTo>
                        <a:pt x="10807" y="14571"/>
                        <a:pt x="15539" y="12689"/>
                        <a:pt x="19114" y="10404"/>
                      </a:cubicBezTo>
                      <a:lnTo>
                        <a:pt x="19114" y="10404"/>
                      </a:lnTo>
                      <a:cubicBezTo>
                        <a:pt x="21749" y="8710"/>
                        <a:pt x="23658" y="6613"/>
                        <a:pt x="24222" y="5672"/>
                      </a:cubicBezTo>
                      <a:lnTo>
                        <a:pt x="24222" y="5672"/>
                      </a:lnTo>
                      <a:cubicBezTo>
                        <a:pt x="24034" y="5672"/>
                        <a:pt x="24034" y="5672"/>
                        <a:pt x="23846" y="5672"/>
                      </a:cubicBezTo>
                      <a:lnTo>
                        <a:pt x="23846" y="5672"/>
                      </a:lnTo>
                      <a:cubicBezTo>
                        <a:pt x="16265" y="5672"/>
                        <a:pt x="11345" y="5672"/>
                        <a:pt x="9087" y="5672"/>
                      </a:cubicBezTo>
                      <a:lnTo>
                        <a:pt x="9087" y="5672"/>
                      </a:lnTo>
                      <a:cubicBezTo>
                        <a:pt x="7742" y="7393"/>
                        <a:pt x="5269" y="11560"/>
                        <a:pt x="5484" y="13442"/>
                      </a:cubicBezTo>
                      <a:lnTo>
                        <a:pt x="5484" y="13442"/>
                      </a:lnTo>
                      <a:close/>
                      <a:moveTo>
                        <a:pt x="7554" y="5511"/>
                      </a:moveTo>
                      <a:lnTo>
                        <a:pt x="7554" y="2849"/>
                      </a:lnTo>
                      <a:lnTo>
                        <a:pt x="7554" y="5511"/>
                      </a:lnTo>
                      <a:lnTo>
                        <a:pt x="7554" y="551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84" name="任意多边形: 形状 983">
                <a:extLst>
                  <a:ext uri="{FF2B5EF4-FFF2-40B4-BE49-F238E27FC236}">
                    <a16:creationId xmlns:a16="http://schemas.microsoft.com/office/drawing/2014/main" id="{1E6CCC49-5390-4328-A3D4-8731EB4BA657}"/>
                  </a:ext>
                </a:extLst>
              </p:cNvPr>
              <p:cNvSpPr/>
              <p:nvPr/>
            </p:nvSpPr>
            <p:spPr>
              <a:xfrm>
                <a:off x="3401972" y="-5341146"/>
                <a:ext cx="9462" cy="15350"/>
              </a:xfrm>
              <a:custGeom>
                <a:avLst/>
                <a:gdLst>
                  <a:gd name="connsiteX0" fmla="*/ 5861 w 9463"/>
                  <a:gd name="connsiteY0" fmla="*/ 15351 h 15350"/>
                  <a:gd name="connsiteX1" fmla="*/ 1694 w 9463"/>
                  <a:gd name="connsiteY1" fmla="*/ 12501 h 15350"/>
                  <a:gd name="connsiteX2" fmla="*/ 1694 w 9463"/>
                  <a:gd name="connsiteY2" fmla="*/ 12501 h 15350"/>
                  <a:gd name="connsiteX3" fmla="*/ 1129 w 9463"/>
                  <a:gd name="connsiteY3" fmla="*/ 10619 h 15350"/>
                  <a:gd name="connsiteX4" fmla="*/ 1129 w 9463"/>
                  <a:gd name="connsiteY4" fmla="*/ 10619 h 15350"/>
                  <a:gd name="connsiteX5" fmla="*/ 4732 w 9463"/>
                  <a:gd name="connsiteY5" fmla="*/ 7581 h 15350"/>
                  <a:gd name="connsiteX6" fmla="*/ 4732 w 9463"/>
                  <a:gd name="connsiteY6" fmla="*/ 7581 h 15350"/>
                  <a:gd name="connsiteX7" fmla="*/ 6237 w 9463"/>
                  <a:gd name="connsiteY7" fmla="*/ 7769 h 15350"/>
                  <a:gd name="connsiteX8" fmla="*/ 6237 w 9463"/>
                  <a:gd name="connsiteY8" fmla="*/ 7769 h 15350"/>
                  <a:gd name="connsiteX9" fmla="*/ 5673 w 9463"/>
                  <a:gd name="connsiteY9" fmla="*/ 9839 h 15350"/>
                  <a:gd name="connsiteX10" fmla="*/ 6614 w 9463"/>
                  <a:gd name="connsiteY10" fmla="*/ 7958 h 15350"/>
                  <a:gd name="connsiteX11" fmla="*/ 9463 w 9463"/>
                  <a:gd name="connsiteY11" fmla="*/ 11936 h 15350"/>
                  <a:gd name="connsiteX12" fmla="*/ 9463 w 9463"/>
                  <a:gd name="connsiteY12" fmla="*/ 11936 h 15350"/>
                  <a:gd name="connsiteX13" fmla="*/ 9463 w 9463"/>
                  <a:gd name="connsiteY13" fmla="*/ 12501 h 15350"/>
                  <a:gd name="connsiteX14" fmla="*/ 9463 w 9463"/>
                  <a:gd name="connsiteY14" fmla="*/ 12501 h 15350"/>
                  <a:gd name="connsiteX15" fmla="*/ 5861 w 9463"/>
                  <a:gd name="connsiteY15" fmla="*/ 15351 h 15350"/>
                  <a:gd name="connsiteX16" fmla="*/ 5861 w 9463"/>
                  <a:gd name="connsiteY16" fmla="*/ 15351 h 15350"/>
                  <a:gd name="connsiteX17" fmla="*/ 5861 w 9463"/>
                  <a:gd name="connsiteY17" fmla="*/ 15351 h 15350"/>
                  <a:gd name="connsiteX18" fmla="*/ 5861 w 9463"/>
                  <a:gd name="connsiteY18" fmla="*/ 15351 h 15350"/>
                  <a:gd name="connsiteX19" fmla="*/ 1694 w 9463"/>
                  <a:gd name="connsiteY19" fmla="*/ 6076 h 15350"/>
                  <a:gd name="connsiteX20" fmla="*/ 0 w 9463"/>
                  <a:gd name="connsiteY20" fmla="*/ 3414 h 15350"/>
                  <a:gd name="connsiteX21" fmla="*/ 0 w 9463"/>
                  <a:gd name="connsiteY21" fmla="*/ 3414 h 15350"/>
                  <a:gd name="connsiteX22" fmla="*/ 2285 w 9463"/>
                  <a:gd name="connsiteY22" fmla="*/ 376 h 15350"/>
                  <a:gd name="connsiteX23" fmla="*/ 2285 w 9463"/>
                  <a:gd name="connsiteY23" fmla="*/ 376 h 15350"/>
                  <a:gd name="connsiteX24" fmla="*/ 2285 w 9463"/>
                  <a:gd name="connsiteY24" fmla="*/ 376 h 15350"/>
                  <a:gd name="connsiteX25" fmla="*/ 2473 w 9463"/>
                  <a:gd name="connsiteY25" fmla="*/ 376 h 15350"/>
                  <a:gd name="connsiteX26" fmla="*/ 2473 w 9463"/>
                  <a:gd name="connsiteY26" fmla="*/ 376 h 15350"/>
                  <a:gd name="connsiteX27" fmla="*/ 2473 w 9463"/>
                  <a:gd name="connsiteY27" fmla="*/ 376 h 15350"/>
                  <a:gd name="connsiteX28" fmla="*/ 2473 w 9463"/>
                  <a:gd name="connsiteY28" fmla="*/ 376 h 15350"/>
                  <a:gd name="connsiteX29" fmla="*/ 2473 w 9463"/>
                  <a:gd name="connsiteY29" fmla="*/ 376 h 15350"/>
                  <a:gd name="connsiteX30" fmla="*/ 4167 w 9463"/>
                  <a:gd name="connsiteY30" fmla="*/ 0 h 15350"/>
                  <a:gd name="connsiteX31" fmla="*/ 4167 w 9463"/>
                  <a:gd name="connsiteY31" fmla="*/ 0 h 15350"/>
                  <a:gd name="connsiteX32" fmla="*/ 7769 w 9463"/>
                  <a:gd name="connsiteY32" fmla="*/ 1694 h 15350"/>
                  <a:gd name="connsiteX33" fmla="*/ 7769 w 9463"/>
                  <a:gd name="connsiteY33" fmla="*/ 1694 h 15350"/>
                  <a:gd name="connsiteX34" fmla="*/ 8522 w 9463"/>
                  <a:gd name="connsiteY34" fmla="*/ 3764 h 15350"/>
                  <a:gd name="connsiteX35" fmla="*/ 8522 w 9463"/>
                  <a:gd name="connsiteY35" fmla="*/ 3764 h 15350"/>
                  <a:gd name="connsiteX36" fmla="*/ 4543 w 9463"/>
                  <a:gd name="connsiteY36" fmla="*/ 6990 h 15350"/>
                  <a:gd name="connsiteX37" fmla="*/ 4543 w 9463"/>
                  <a:gd name="connsiteY37" fmla="*/ 6990 h 15350"/>
                  <a:gd name="connsiteX38" fmla="*/ 1694 w 9463"/>
                  <a:gd name="connsiteY38" fmla="*/ 6076 h 15350"/>
                  <a:gd name="connsiteX39" fmla="*/ 1694 w 9463"/>
                  <a:gd name="connsiteY39" fmla="*/ 6076 h 15350"/>
                  <a:gd name="connsiteX40" fmla="*/ 3952 w 9463"/>
                  <a:gd name="connsiteY40" fmla="*/ 4167 h 15350"/>
                  <a:gd name="connsiteX41" fmla="*/ 3952 w 9463"/>
                  <a:gd name="connsiteY41" fmla="*/ 4167 h 15350"/>
                  <a:gd name="connsiteX42" fmla="*/ 3952 w 9463"/>
                  <a:gd name="connsiteY42" fmla="*/ 4167 h 15350"/>
                  <a:gd name="connsiteX43" fmla="*/ 3952 w 9463"/>
                  <a:gd name="connsiteY43" fmla="*/ 4167 h 15350"/>
                  <a:gd name="connsiteX44" fmla="*/ 3952 w 9463"/>
                  <a:gd name="connsiteY44" fmla="*/ 3414 h 15350"/>
                  <a:gd name="connsiteX45" fmla="*/ 3952 w 9463"/>
                  <a:gd name="connsiteY45" fmla="*/ 3414 h 15350"/>
                  <a:gd name="connsiteX46" fmla="*/ 3952 w 9463"/>
                  <a:gd name="connsiteY46" fmla="*/ 3414 h 15350"/>
                  <a:gd name="connsiteX47" fmla="*/ 3952 w 9463"/>
                  <a:gd name="connsiteY47" fmla="*/ 3414 h 15350"/>
                  <a:gd name="connsiteX48" fmla="*/ 3576 w 9463"/>
                  <a:gd name="connsiteY48" fmla="*/ 2661 h 15350"/>
                  <a:gd name="connsiteX49" fmla="*/ 3576 w 9463"/>
                  <a:gd name="connsiteY49" fmla="*/ 2661 h 15350"/>
                  <a:gd name="connsiteX50" fmla="*/ 3199 w 9463"/>
                  <a:gd name="connsiteY50" fmla="*/ 2097 h 15350"/>
                  <a:gd name="connsiteX51" fmla="*/ 3576 w 9463"/>
                  <a:gd name="connsiteY51" fmla="*/ 2661 h 15350"/>
                  <a:gd name="connsiteX52" fmla="*/ 3576 w 9463"/>
                  <a:gd name="connsiteY52" fmla="*/ 2661 h 1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9463" h="15350">
                    <a:moveTo>
                      <a:pt x="5861" y="15351"/>
                    </a:moveTo>
                    <a:cubicBezTo>
                      <a:pt x="4167" y="15351"/>
                      <a:pt x="2446" y="14222"/>
                      <a:pt x="1694" y="12501"/>
                    </a:cubicBezTo>
                    <a:lnTo>
                      <a:pt x="1694" y="12501"/>
                    </a:lnTo>
                    <a:cubicBezTo>
                      <a:pt x="1317" y="11936"/>
                      <a:pt x="1129" y="11372"/>
                      <a:pt x="1129" y="10619"/>
                    </a:cubicBezTo>
                    <a:lnTo>
                      <a:pt x="1129" y="10619"/>
                    </a:lnTo>
                    <a:cubicBezTo>
                      <a:pt x="1317" y="7769"/>
                      <a:pt x="4167" y="7581"/>
                      <a:pt x="4732" y="7581"/>
                    </a:cubicBezTo>
                    <a:lnTo>
                      <a:pt x="4732" y="7581"/>
                    </a:lnTo>
                    <a:cubicBezTo>
                      <a:pt x="5673" y="7581"/>
                      <a:pt x="6237" y="7769"/>
                      <a:pt x="6237" y="7769"/>
                    </a:cubicBezTo>
                    <a:lnTo>
                      <a:pt x="6237" y="7769"/>
                    </a:lnTo>
                    <a:lnTo>
                      <a:pt x="5673" y="9839"/>
                    </a:lnTo>
                    <a:lnTo>
                      <a:pt x="6614" y="7958"/>
                    </a:lnTo>
                    <a:cubicBezTo>
                      <a:pt x="6614" y="8146"/>
                      <a:pt x="9248" y="8710"/>
                      <a:pt x="9463" y="11936"/>
                    </a:cubicBezTo>
                    <a:lnTo>
                      <a:pt x="9463" y="11936"/>
                    </a:lnTo>
                    <a:cubicBezTo>
                      <a:pt x="9463" y="11936"/>
                      <a:pt x="9463" y="12125"/>
                      <a:pt x="9463" y="12501"/>
                    </a:cubicBezTo>
                    <a:lnTo>
                      <a:pt x="9463" y="12501"/>
                    </a:lnTo>
                    <a:cubicBezTo>
                      <a:pt x="9060" y="14195"/>
                      <a:pt x="7554" y="15351"/>
                      <a:pt x="5861" y="15351"/>
                    </a:cubicBezTo>
                    <a:lnTo>
                      <a:pt x="5861" y="15351"/>
                    </a:lnTo>
                    <a:cubicBezTo>
                      <a:pt x="6049" y="15351"/>
                      <a:pt x="6049" y="15351"/>
                      <a:pt x="5861" y="15351"/>
                    </a:cubicBezTo>
                    <a:lnTo>
                      <a:pt x="5861" y="15351"/>
                    </a:lnTo>
                    <a:close/>
                    <a:moveTo>
                      <a:pt x="1694" y="6076"/>
                    </a:moveTo>
                    <a:cubicBezTo>
                      <a:pt x="941" y="5699"/>
                      <a:pt x="0" y="4570"/>
                      <a:pt x="0" y="3414"/>
                    </a:cubicBezTo>
                    <a:lnTo>
                      <a:pt x="0" y="3414"/>
                    </a:lnTo>
                    <a:cubicBezTo>
                      <a:pt x="565" y="941"/>
                      <a:pt x="1694" y="565"/>
                      <a:pt x="2285" y="376"/>
                    </a:cubicBezTo>
                    <a:lnTo>
                      <a:pt x="2285" y="376"/>
                    </a:lnTo>
                    <a:lnTo>
                      <a:pt x="2285" y="376"/>
                    </a:lnTo>
                    <a:lnTo>
                      <a:pt x="2473" y="376"/>
                    </a:lnTo>
                    <a:lnTo>
                      <a:pt x="2473" y="376"/>
                    </a:lnTo>
                    <a:lnTo>
                      <a:pt x="2473" y="376"/>
                    </a:lnTo>
                    <a:lnTo>
                      <a:pt x="2473" y="376"/>
                    </a:lnTo>
                    <a:lnTo>
                      <a:pt x="2473" y="376"/>
                    </a:lnTo>
                    <a:cubicBezTo>
                      <a:pt x="2850" y="188"/>
                      <a:pt x="3414" y="0"/>
                      <a:pt x="4167" y="0"/>
                    </a:cubicBezTo>
                    <a:lnTo>
                      <a:pt x="4167" y="0"/>
                    </a:lnTo>
                    <a:cubicBezTo>
                      <a:pt x="5108" y="0"/>
                      <a:pt x="6614" y="376"/>
                      <a:pt x="7769" y="1694"/>
                    </a:cubicBezTo>
                    <a:lnTo>
                      <a:pt x="7769" y="1694"/>
                    </a:lnTo>
                    <a:cubicBezTo>
                      <a:pt x="8334" y="2258"/>
                      <a:pt x="8522" y="3011"/>
                      <a:pt x="8522" y="3764"/>
                    </a:cubicBezTo>
                    <a:lnTo>
                      <a:pt x="8522" y="3764"/>
                    </a:lnTo>
                    <a:cubicBezTo>
                      <a:pt x="8146" y="6613"/>
                      <a:pt x="6076" y="6990"/>
                      <a:pt x="4543" y="6990"/>
                    </a:cubicBezTo>
                    <a:lnTo>
                      <a:pt x="4543" y="6990"/>
                    </a:lnTo>
                    <a:cubicBezTo>
                      <a:pt x="3576" y="6640"/>
                      <a:pt x="2635" y="6640"/>
                      <a:pt x="1694" y="6076"/>
                    </a:cubicBezTo>
                    <a:lnTo>
                      <a:pt x="1694" y="6076"/>
                    </a:lnTo>
                    <a:close/>
                    <a:moveTo>
                      <a:pt x="3952" y="4167"/>
                    </a:moveTo>
                    <a:lnTo>
                      <a:pt x="3952" y="4167"/>
                    </a:lnTo>
                    <a:lnTo>
                      <a:pt x="3952" y="4167"/>
                    </a:lnTo>
                    <a:lnTo>
                      <a:pt x="3952" y="4167"/>
                    </a:lnTo>
                    <a:close/>
                    <a:moveTo>
                      <a:pt x="3952" y="3414"/>
                    </a:moveTo>
                    <a:lnTo>
                      <a:pt x="3952" y="3414"/>
                    </a:lnTo>
                    <a:lnTo>
                      <a:pt x="3952" y="3414"/>
                    </a:lnTo>
                    <a:lnTo>
                      <a:pt x="3952" y="3414"/>
                    </a:lnTo>
                    <a:close/>
                    <a:moveTo>
                      <a:pt x="3576" y="2661"/>
                    </a:moveTo>
                    <a:lnTo>
                      <a:pt x="3576" y="2661"/>
                    </a:lnTo>
                    <a:lnTo>
                      <a:pt x="3199" y="2097"/>
                    </a:lnTo>
                    <a:lnTo>
                      <a:pt x="3576" y="2661"/>
                    </a:lnTo>
                    <a:lnTo>
                      <a:pt x="3576" y="2661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" name="任意多边形: 形状 984">
                <a:extLst>
                  <a:ext uri="{FF2B5EF4-FFF2-40B4-BE49-F238E27FC236}">
                    <a16:creationId xmlns:a16="http://schemas.microsoft.com/office/drawing/2014/main" id="{A01A61D6-D39F-4124-A577-7ED91085F355}"/>
                  </a:ext>
                </a:extLst>
              </p:cNvPr>
              <p:cNvSpPr/>
              <p:nvPr/>
            </p:nvSpPr>
            <p:spPr>
              <a:xfrm>
                <a:off x="2711837" y="-5650711"/>
                <a:ext cx="805168" cy="157267"/>
              </a:xfrm>
              <a:custGeom>
                <a:avLst/>
                <a:gdLst>
                  <a:gd name="connsiteX0" fmla="*/ 798550 w 805163"/>
                  <a:gd name="connsiteY0" fmla="*/ 157242 h 157268"/>
                  <a:gd name="connsiteX1" fmla="*/ 790592 w 805163"/>
                  <a:gd name="connsiteY1" fmla="*/ 146650 h 157268"/>
                  <a:gd name="connsiteX2" fmla="*/ 790592 w 805163"/>
                  <a:gd name="connsiteY2" fmla="*/ 146650 h 157268"/>
                  <a:gd name="connsiteX3" fmla="*/ 790592 w 805163"/>
                  <a:gd name="connsiteY3" fmla="*/ 145897 h 157268"/>
                  <a:gd name="connsiteX4" fmla="*/ 790592 w 805163"/>
                  <a:gd name="connsiteY4" fmla="*/ 145897 h 157268"/>
                  <a:gd name="connsiteX5" fmla="*/ 796829 w 805163"/>
                  <a:gd name="connsiteY5" fmla="*/ 139848 h 157268"/>
                  <a:gd name="connsiteX6" fmla="*/ 796829 w 805163"/>
                  <a:gd name="connsiteY6" fmla="*/ 139848 h 157268"/>
                  <a:gd name="connsiteX7" fmla="*/ 800432 w 805163"/>
                  <a:gd name="connsiteY7" fmla="*/ 140601 h 157268"/>
                  <a:gd name="connsiteX8" fmla="*/ 800432 w 805163"/>
                  <a:gd name="connsiteY8" fmla="*/ 140601 h 157268"/>
                  <a:gd name="connsiteX9" fmla="*/ 799114 w 805163"/>
                  <a:gd name="connsiteY9" fmla="*/ 143639 h 157268"/>
                  <a:gd name="connsiteX10" fmla="*/ 800808 w 805163"/>
                  <a:gd name="connsiteY10" fmla="*/ 140978 h 157268"/>
                  <a:gd name="connsiteX11" fmla="*/ 804787 w 805163"/>
                  <a:gd name="connsiteY11" fmla="*/ 146650 h 157268"/>
                  <a:gd name="connsiteX12" fmla="*/ 804787 w 805163"/>
                  <a:gd name="connsiteY12" fmla="*/ 146650 h 157268"/>
                  <a:gd name="connsiteX13" fmla="*/ 805163 w 805163"/>
                  <a:gd name="connsiteY13" fmla="*/ 149311 h 157268"/>
                  <a:gd name="connsiteX14" fmla="*/ 805163 w 805163"/>
                  <a:gd name="connsiteY14" fmla="*/ 149311 h 157268"/>
                  <a:gd name="connsiteX15" fmla="*/ 798926 w 805163"/>
                  <a:gd name="connsiteY15" fmla="*/ 157269 h 157268"/>
                  <a:gd name="connsiteX16" fmla="*/ 798926 w 805163"/>
                  <a:gd name="connsiteY16" fmla="*/ 157269 h 157268"/>
                  <a:gd name="connsiteX17" fmla="*/ 798550 w 805163"/>
                  <a:gd name="connsiteY17" fmla="*/ 157242 h 157268"/>
                  <a:gd name="connsiteX18" fmla="*/ 798550 w 805163"/>
                  <a:gd name="connsiteY18" fmla="*/ 157242 h 157268"/>
                  <a:gd name="connsiteX19" fmla="*/ 797044 w 805163"/>
                  <a:gd name="connsiteY19" fmla="*/ 146650 h 157268"/>
                  <a:gd name="connsiteX20" fmla="*/ 797044 w 805163"/>
                  <a:gd name="connsiteY20" fmla="*/ 146650 h 157268"/>
                  <a:gd name="connsiteX21" fmla="*/ 797985 w 805163"/>
                  <a:gd name="connsiteY21" fmla="*/ 150252 h 157268"/>
                  <a:gd name="connsiteX22" fmla="*/ 797985 w 805163"/>
                  <a:gd name="connsiteY22" fmla="*/ 150252 h 157268"/>
                  <a:gd name="connsiteX23" fmla="*/ 798361 w 805163"/>
                  <a:gd name="connsiteY23" fmla="*/ 151005 h 157268"/>
                  <a:gd name="connsiteX24" fmla="*/ 798361 w 805163"/>
                  <a:gd name="connsiteY24" fmla="*/ 151005 h 157268"/>
                  <a:gd name="connsiteX25" fmla="*/ 798738 w 805163"/>
                  <a:gd name="connsiteY25" fmla="*/ 149500 h 157268"/>
                  <a:gd name="connsiteX26" fmla="*/ 798738 w 805163"/>
                  <a:gd name="connsiteY26" fmla="*/ 149500 h 157268"/>
                  <a:gd name="connsiteX27" fmla="*/ 798738 w 805163"/>
                  <a:gd name="connsiteY27" fmla="*/ 148747 h 157268"/>
                  <a:gd name="connsiteX28" fmla="*/ 798738 w 805163"/>
                  <a:gd name="connsiteY28" fmla="*/ 148747 h 157268"/>
                  <a:gd name="connsiteX29" fmla="*/ 797797 w 805163"/>
                  <a:gd name="connsiteY29" fmla="*/ 146865 h 157268"/>
                  <a:gd name="connsiteX30" fmla="*/ 797797 w 805163"/>
                  <a:gd name="connsiteY30" fmla="*/ 146865 h 157268"/>
                  <a:gd name="connsiteX31" fmla="*/ 797609 w 805163"/>
                  <a:gd name="connsiteY31" fmla="*/ 146865 h 157268"/>
                  <a:gd name="connsiteX32" fmla="*/ 797609 w 805163"/>
                  <a:gd name="connsiteY32" fmla="*/ 146865 h 157268"/>
                  <a:gd name="connsiteX33" fmla="*/ 797044 w 805163"/>
                  <a:gd name="connsiteY33" fmla="*/ 146650 h 157268"/>
                  <a:gd name="connsiteX34" fmla="*/ 797044 w 805163"/>
                  <a:gd name="connsiteY34" fmla="*/ 146650 h 157268"/>
                  <a:gd name="connsiteX35" fmla="*/ 797044 w 805163"/>
                  <a:gd name="connsiteY35" fmla="*/ 146650 h 157268"/>
                  <a:gd name="connsiteX36" fmla="*/ 797044 w 805163"/>
                  <a:gd name="connsiteY36" fmla="*/ 146650 h 157268"/>
                  <a:gd name="connsiteX37" fmla="*/ 17770 w 805163"/>
                  <a:gd name="connsiteY37" fmla="*/ 34814 h 157268"/>
                  <a:gd name="connsiteX38" fmla="*/ 7178 w 805163"/>
                  <a:gd name="connsiteY38" fmla="*/ 31212 h 157268"/>
                  <a:gd name="connsiteX39" fmla="*/ 7178 w 805163"/>
                  <a:gd name="connsiteY39" fmla="*/ 31212 h 157268"/>
                  <a:gd name="connsiteX40" fmla="*/ 0 w 805163"/>
                  <a:gd name="connsiteY40" fmla="*/ 23819 h 157268"/>
                  <a:gd name="connsiteX41" fmla="*/ 0 w 805163"/>
                  <a:gd name="connsiteY41" fmla="*/ 23819 h 157268"/>
                  <a:gd name="connsiteX42" fmla="*/ 1506 w 805163"/>
                  <a:gd name="connsiteY42" fmla="*/ 20217 h 157268"/>
                  <a:gd name="connsiteX43" fmla="*/ 1506 w 805163"/>
                  <a:gd name="connsiteY43" fmla="*/ 20217 h 157268"/>
                  <a:gd name="connsiteX44" fmla="*/ 16829 w 805163"/>
                  <a:gd name="connsiteY44" fmla="*/ 16802 h 157268"/>
                  <a:gd name="connsiteX45" fmla="*/ 16829 w 805163"/>
                  <a:gd name="connsiteY45" fmla="*/ 16802 h 157268"/>
                  <a:gd name="connsiteX46" fmla="*/ 26857 w 805163"/>
                  <a:gd name="connsiteY46" fmla="*/ 15485 h 157268"/>
                  <a:gd name="connsiteX47" fmla="*/ 26857 w 805163"/>
                  <a:gd name="connsiteY47" fmla="*/ 15485 h 157268"/>
                  <a:gd name="connsiteX48" fmla="*/ 31777 w 805163"/>
                  <a:gd name="connsiteY48" fmla="*/ 13603 h 157268"/>
                  <a:gd name="connsiteX49" fmla="*/ 31777 w 805163"/>
                  <a:gd name="connsiteY49" fmla="*/ 13603 h 157268"/>
                  <a:gd name="connsiteX50" fmla="*/ 33282 w 805163"/>
                  <a:gd name="connsiteY50" fmla="*/ 13227 h 157268"/>
                  <a:gd name="connsiteX51" fmla="*/ 33282 w 805163"/>
                  <a:gd name="connsiteY51" fmla="*/ 13227 h 157268"/>
                  <a:gd name="connsiteX52" fmla="*/ 33470 w 805163"/>
                  <a:gd name="connsiteY52" fmla="*/ 13227 h 157268"/>
                  <a:gd name="connsiteX53" fmla="*/ 33470 w 805163"/>
                  <a:gd name="connsiteY53" fmla="*/ 13227 h 157268"/>
                  <a:gd name="connsiteX54" fmla="*/ 40648 w 805163"/>
                  <a:gd name="connsiteY54" fmla="*/ 26480 h 157268"/>
                  <a:gd name="connsiteX55" fmla="*/ 40648 w 805163"/>
                  <a:gd name="connsiteY55" fmla="*/ 26480 h 157268"/>
                  <a:gd name="connsiteX56" fmla="*/ 40836 w 805163"/>
                  <a:gd name="connsiteY56" fmla="*/ 29142 h 157268"/>
                  <a:gd name="connsiteX57" fmla="*/ 40836 w 805163"/>
                  <a:gd name="connsiteY57" fmla="*/ 29142 h 157268"/>
                  <a:gd name="connsiteX58" fmla="*/ 35164 w 805163"/>
                  <a:gd name="connsiteY58" fmla="*/ 36723 h 157268"/>
                  <a:gd name="connsiteX59" fmla="*/ 35164 w 805163"/>
                  <a:gd name="connsiteY59" fmla="*/ 36723 h 157268"/>
                  <a:gd name="connsiteX60" fmla="*/ 28739 w 805163"/>
                  <a:gd name="connsiteY60" fmla="*/ 37476 h 157268"/>
                  <a:gd name="connsiteX61" fmla="*/ 28739 w 805163"/>
                  <a:gd name="connsiteY61" fmla="*/ 37476 h 157268"/>
                  <a:gd name="connsiteX62" fmla="*/ 17770 w 805163"/>
                  <a:gd name="connsiteY62" fmla="*/ 34814 h 157268"/>
                  <a:gd name="connsiteX63" fmla="*/ 17770 w 805163"/>
                  <a:gd name="connsiteY63" fmla="*/ 34814 h 157268"/>
                  <a:gd name="connsiteX64" fmla="*/ 33282 w 805163"/>
                  <a:gd name="connsiteY64" fmla="*/ 30459 h 157268"/>
                  <a:gd name="connsiteX65" fmla="*/ 34223 w 805163"/>
                  <a:gd name="connsiteY65" fmla="*/ 29142 h 157268"/>
                  <a:gd name="connsiteX66" fmla="*/ 34223 w 805163"/>
                  <a:gd name="connsiteY66" fmla="*/ 29142 h 157268"/>
                  <a:gd name="connsiteX67" fmla="*/ 34035 w 805163"/>
                  <a:gd name="connsiteY67" fmla="*/ 26884 h 157268"/>
                  <a:gd name="connsiteX68" fmla="*/ 34035 w 805163"/>
                  <a:gd name="connsiteY68" fmla="*/ 26884 h 157268"/>
                  <a:gd name="connsiteX69" fmla="*/ 32529 w 805163"/>
                  <a:gd name="connsiteY69" fmla="*/ 20082 h 157268"/>
                  <a:gd name="connsiteX70" fmla="*/ 32529 w 805163"/>
                  <a:gd name="connsiteY70" fmla="*/ 20082 h 157268"/>
                  <a:gd name="connsiteX71" fmla="*/ 29115 w 805163"/>
                  <a:gd name="connsiteY71" fmla="*/ 21399 h 157268"/>
                  <a:gd name="connsiteX72" fmla="*/ 29115 w 805163"/>
                  <a:gd name="connsiteY72" fmla="*/ 21399 h 157268"/>
                  <a:gd name="connsiteX73" fmla="*/ 27798 w 805163"/>
                  <a:gd name="connsiteY73" fmla="*/ 18362 h 157268"/>
                  <a:gd name="connsiteX74" fmla="*/ 28550 w 805163"/>
                  <a:gd name="connsiteY74" fmla="*/ 21399 h 157268"/>
                  <a:gd name="connsiteX75" fmla="*/ 17017 w 805163"/>
                  <a:gd name="connsiteY75" fmla="*/ 23093 h 157268"/>
                  <a:gd name="connsiteX76" fmla="*/ 17017 w 805163"/>
                  <a:gd name="connsiteY76" fmla="*/ 23093 h 157268"/>
                  <a:gd name="connsiteX77" fmla="*/ 9248 w 805163"/>
                  <a:gd name="connsiteY77" fmla="*/ 23846 h 157268"/>
                  <a:gd name="connsiteX78" fmla="*/ 9248 w 805163"/>
                  <a:gd name="connsiteY78" fmla="*/ 23846 h 157268"/>
                  <a:gd name="connsiteX79" fmla="*/ 6963 w 805163"/>
                  <a:gd name="connsiteY79" fmla="*/ 24222 h 157268"/>
                  <a:gd name="connsiteX80" fmla="*/ 6963 w 805163"/>
                  <a:gd name="connsiteY80" fmla="*/ 24222 h 157268"/>
                  <a:gd name="connsiteX81" fmla="*/ 8468 w 805163"/>
                  <a:gd name="connsiteY81" fmla="*/ 24787 h 157268"/>
                  <a:gd name="connsiteX82" fmla="*/ 8468 w 805163"/>
                  <a:gd name="connsiteY82" fmla="*/ 24787 h 157268"/>
                  <a:gd name="connsiteX83" fmla="*/ 21346 w 805163"/>
                  <a:gd name="connsiteY83" fmla="*/ 29330 h 157268"/>
                  <a:gd name="connsiteX84" fmla="*/ 21346 w 805163"/>
                  <a:gd name="connsiteY84" fmla="*/ 29330 h 157268"/>
                  <a:gd name="connsiteX85" fmla="*/ 28523 w 805163"/>
                  <a:gd name="connsiteY85" fmla="*/ 30835 h 157268"/>
                  <a:gd name="connsiteX86" fmla="*/ 28523 w 805163"/>
                  <a:gd name="connsiteY86" fmla="*/ 30835 h 157268"/>
                  <a:gd name="connsiteX87" fmla="*/ 33282 w 805163"/>
                  <a:gd name="connsiteY87" fmla="*/ 30459 h 157268"/>
                  <a:gd name="connsiteX88" fmla="*/ 33282 w 805163"/>
                  <a:gd name="connsiteY88" fmla="*/ 30459 h 157268"/>
                  <a:gd name="connsiteX89" fmla="*/ 1479 w 805163"/>
                  <a:gd name="connsiteY89" fmla="*/ 10592 h 157268"/>
                  <a:gd name="connsiteX90" fmla="*/ 161 w 805163"/>
                  <a:gd name="connsiteY90" fmla="*/ 7178 h 157268"/>
                  <a:gd name="connsiteX91" fmla="*/ 161 w 805163"/>
                  <a:gd name="connsiteY91" fmla="*/ 7178 h 157268"/>
                  <a:gd name="connsiteX92" fmla="*/ 12662 w 805163"/>
                  <a:gd name="connsiteY92" fmla="*/ 376 h 157268"/>
                  <a:gd name="connsiteX93" fmla="*/ 12662 w 805163"/>
                  <a:gd name="connsiteY93" fmla="*/ 376 h 157268"/>
                  <a:gd name="connsiteX94" fmla="*/ 14356 w 805163"/>
                  <a:gd name="connsiteY94" fmla="*/ 0 h 157268"/>
                  <a:gd name="connsiteX95" fmla="*/ 14356 w 805163"/>
                  <a:gd name="connsiteY95" fmla="*/ 0 h 157268"/>
                  <a:gd name="connsiteX96" fmla="*/ 19840 w 805163"/>
                  <a:gd name="connsiteY96" fmla="*/ 4920 h 157268"/>
                  <a:gd name="connsiteX97" fmla="*/ 19840 w 805163"/>
                  <a:gd name="connsiteY97" fmla="*/ 4920 h 157268"/>
                  <a:gd name="connsiteX98" fmla="*/ 14168 w 805163"/>
                  <a:gd name="connsiteY98" fmla="*/ 14006 h 157268"/>
                  <a:gd name="connsiteX99" fmla="*/ 14168 w 805163"/>
                  <a:gd name="connsiteY99" fmla="*/ 14006 h 157268"/>
                  <a:gd name="connsiteX100" fmla="*/ 10189 w 805163"/>
                  <a:gd name="connsiteY100" fmla="*/ 14947 h 157268"/>
                  <a:gd name="connsiteX101" fmla="*/ 10189 w 805163"/>
                  <a:gd name="connsiteY101" fmla="*/ 14947 h 157268"/>
                  <a:gd name="connsiteX102" fmla="*/ 1479 w 805163"/>
                  <a:gd name="connsiteY102" fmla="*/ 10592 h 157268"/>
                  <a:gd name="connsiteX103" fmla="*/ 1479 w 805163"/>
                  <a:gd name="connsiteY103" fmla="*/ 10592 h 157268"/>
                  <a:gd name="connsiteX104" fmla="*/ 10189 w 805163"/>
                  <a:gd name="connsiteY104" fmla="*/ 8683 h 157268"/>
                  <a:gd name="connsiteX105" fmla="*/ 11130 w 805163"/>
                  <a:gd name="connsiteY105" fmla="*/ 8495 h 157268"/>
                  <a:gd name="connsiteX106" fmla="*/ 11130 w 805163"/>
                  <a:gd name="connsiteY106" fmla="*/ 8495 h 157268"/>
                  <a:gd name="connsiteX107" fmla="*/ 12447 w 805163"/>
                  <a:gd name="connsiteY107" fmla="*/ 6802 h 157268"/>
                  <a:gd name="connsiteX108" fmla="*/ 12447 w 805163"/>
                  <a:gd name="connsiteY108" fmla="*/ 6802 h 157268"/>
                  <a:gd name="connsiteX109" fmla="*/ 7716 w 805163"/>
                  <a:gd name="connsiteY109" fmla="*/ 7742 h 157268"/>
                  <a:gd name="connsiteX110" fmla="*/ 7716 w 805163"/>
                  <a:gd name="connsiteY110" fmla="*/ 7742 h 157268"/>
                  <a:gd name="connsiteX111" fmla="*/ 10189 w 805163"/>
                  <a:gd name="connsiteY111" fmla="*/ 8683 h 157268"/>
                  <a:gd name="connsiteX112" fmla="*/ 10189 w 805163"/>
                  <a:gd name="connsiteY112" fmla="*/ 8683 h 157268"/>
                  <a:gd name="connsiteX113" fmla="*/ 15109 w 805163"/>
                  <a:gd name="connsiteY113" fmla="*/ 6425 h 157268"/>
                  <a:gd name="connsiteX114" fmla="*/ 14732 w 805163"/>
                  <a:gd name="connsiteY114" fmla="*/ 5672 h 157268"/>
                  <a:gd name="connsiteX115" fmla="*/ 14732 w 805163"/>
                  <a:gd name="connsiteY115" fmla="*/ 5672 h 157268"/>
                  <a:gd name="connsiteX116" fmla="*/ 15109 w 805163"/>
                  <a:gd name="connsiteY116" fmla="*/ 6425 h 157268"/>
                  <a:gd name="connsiteX117" fmla="*/ 15109 w 805163"/>
                  <a:gd name="connsiteY117" fmla="*/ 6425 h 157268"/>
                  <a:gd name="connsiteX118" fmla="*/ 14168 w 805163"/>
                  <a:gd name="connsiteY118" fmla="*/ 6237 h 157268"/>
                  <a:gd name="connsiteX119" fmla="*/ 14356 w 805163"/>
                  <a:gd name="connsiteY119" fmla="*/ 5861 h 157268"/>
                  <a:gd name="connsiteX120" fmla="*/ 14356 w 805163"/>
                  <a:gd name="connsiteY120" fmla="*/ 5861 h 157268"/>
                  <a:gd name="connsiteX121" fmla="*/ 14168 w 805163"/>
                  <a:gd name="connsiteY121" fmla="*/ 6237 h 157268"/>
                  <a:gd name="connsiteX122" fmla="*/ 14168 w 805163"/>
                  <a:gd name="connsiteY122" fmla="*/ 6237 h 157268"/>
                  <a:gd name="connsiteX123" fmla="*/ 14544 w 805163"/>
                  <a:gd name="connsiteY123" fmla="*/ 5108 h 157268"/>
                  <a:gd name="connsiteX124" fmla="*/ 13979 w 805163"/>
                  <a:gd name="connsiteY124" fmla="*/ 3602 h 157268"/>
                  <a:gd name="connsiteX125" fmla="*/ 14168 w 805163"/>
                  <a:gd name="connsiteY125" fmla="*/ 5108 h 157268"/>
                  <a:gd name="connsiteX126" fmla="*/ 14544 w 805163"/>
                  <a:gd name="connsiteY126" fmla="*/ 5108 h 157268"/>
                  <a:gd name="connsiteX127" fmla="*/ 14544 w 805163"/>
                  <a:gd name="connsiteY127" fmla="*/ 5108 h 157268"/>
                  <a:gd name="connsiteX128" fmla="*/ 14544 w 805163"/>
                  <a:gd name="connsiteY128" fmla="*/ 5108 h 157268"/>
                  <a:gd name="connsiteX129" fmla="*/ 14544 w 805163"/>
                  <a:gd name="connsiteY129" fmla="*/ 5108 h 157268"/>
                  <a:gd name="connsiteX130" fmla="*/ 25136 w 805163"/>
                  <a:gd name="connsiteY130" fmla="*/ 10216 h 157268"/>
                  <a:gd name="connsiteX131" fmla="*/ 24572 w 805163"/>
                  <a:gd name="connsiteY131" fmla="*/ 8146 h 157268"/>
                  <a:gd name="connsiteX132" fmla="*/ 24572 w 805163"/>
                  <a:gd name="connsiteY132" fmla="*/ 8146 h 157268"/>
                  <a:gd name="connsiteX133" fmla="*/ 29115 w 805163"/>
                  <a:gd name="connsiteY133" fmla="*/ 2850 h 157268"/>
                  <a:gd name="connsiteX134" fmla="*/ 29115 w 805163"/>
                  <a:gd name="connsiteY134" fmla="*/ 2850 h 157268"/>
                  <a:gd name="connsiteX135" fmla="*/ 29868 w 805163"/>
                  <a:gd name="connsiteY135" fmla="*/ 6076 h 157268"/>
                  <a:gd name="connsiteX136" fmla="*/ 30056 w 805163"/>
                  <a:gd name="connsiteY136" fmla="*/ 2850 h 157268"/>
                  <a:gd name="connsiteX137" fmla="*/ 34788 w 805163"/>
                  <a:gd name="connsiteY137" fmla="*/ 7769 h 157268"/>
                  <a:gd name="connsiteX138" fmla="*/ 34788 w 805163"/>
                  <a:gd name="connsiteY138" fmla="*/ 7769 h 157268"/>
                  <a:gd name="connsiteX139" fmla="*/ 34411 w 805163"/>
                  <a:gd name="connsiteY139" fmla="*/ 9651 h 157268"/>
                  <a:gd name="connsiteX140" fmla="*/ 34411 w 805163"/>
                  <a:gd name="connsiteY140" fmla="*/ 9651 h 157268"/>
                  <a:gd name="connsiteX141" fmla="*/ 29303 w 805163"/>
                  <a:gd name="connsiteY141" fmla="*/ 13442 h 157268"/>
                  <a:gd name="connsiteX142" fmla="*/ 29303 w 805163"/>
                  <a:gd name="connsiteY142" fmla="*/ 13442 h 157268"/>
                  <a:gd name="connsiteX143" fmla="*/ 29303 w 805163"/>
                  <a:gd name="connsiteY143" fmla="*/ 13442 h 157268"/>
                  <a:gd name="connsiteX144" fmla="*/ 29303 w 805163"/>
                  <a:gd name="connsiteY144" fmla="*/ 13442 h 157268"/>
                  <a:gd name="connsiteX145" fmla="*/ 25136 w 805163"/>
                  <a:gd name="connsiteY145" fmla="*/ 10216 h 157268"/>
                  <a:gd name="connsiteX146" fmla="*/ 25136 w 805163"/>
                  <a:gd name="connsiteY146" fmla="*/ 10216 h 157268"/>
                  <a:gd name="connsiteX147" fmla="*/ 29680 w 805163"/>
                  <a:gd name="connsiteY147" fmla="*/ 9248 h 157268"/>
                  <a:gd name="connsiteX148" fmla="*/ 29680 w 805163"/>
                  <a:gd name="connsiteY148" fmla="*/ 8119 h 157268"/>
                  <a:gd name="connsiteX149" fmla="*/ 29680 w 805163"/>
                  <a:gd name="connsiteY149" fmla="*/ 8119 h 157268"/>
                  <a:gd name="connsiteX150" fmla="*/ 29680 w 805163"/>
                  <a:gd name="connsiteY150" fmla="*/ 9248 h 157268"/>
                  <a:gd name="connsiteX151" fmla="*/ 29680 w 805163"/>
                  <a:gd name="connsiteY151" fmla="*/ 9248 h 157268"/>
                  <a:gd name="connsiteX152" fmla="*/ 30997 w 805163"/>
                  <a:gd name="connsiteY152" fmla="*/ 8119 h 157268"/>
                  <a:gd name="connsiteX153" fmla="*/ 30432 w 805163"/>
                  <a:gd name="connsiteY153" fmla="*/ 8119 h 157268"/>
                  <a:gd name="connsiteX154" fmla="*/ 30997 w 805163"/>
                  <a:gd name="connsiteY154" fmla="*/ 8119 h 157268"/>
                  <a:gd name="connsiteX155" fmla="*/ 30997 w 805163"/>
                  <a:gd name="connsiteY155" fmla="*/ 8119 h 157268"/>
                  <a:gd name="connsiteX156" fmla="*/ 28927 w 805163"/>
                  <a:gd name="connsiteY156" fmla="*/ 7742 h 157268"/>
                  <a:gd name="connsiteX157" fmla="*/ 28927 w 805163"/>
                  <a:gd name="connsiteY157" fmla="*/ 7742 h 157268"/>
                  <a:gd name="connsiteX158" fmla="*/ 28550 w 805163"/>
                  <a:gd name="connsiteY158" fmla="*/ 7742 h 157268"/>
                  <a:gd name="connsiteX159" fmla="*/ 28927 w 805163"/>
                  <a:gd name="connsiteY159" fmla="*/ 7742 h 157268"/>
                  <a:gd name="connsiteX160" fmla="*/ 28927 w 805163"/>
                  <a:gd name="connsiteY160" fmla="*/ 7742 h 157268"/>
                  <a:gd name="connsiteX161" fmla="*/ 29680 w 805163"/>
                  <a:gd name="connsiteY161" fmla="*/ 7742 h 157268"/>
                  <a:gd name="connsiteX162" fmla="*/ 29680 w 805163"/>
                  <a:gd name="connsiteY162" fmla="*/ 6990 h 157268"/>
                  <a:gd name="connsiteX163" fmla="*/ 29680 w 805163"/>
                  <a:gd name="connsiteY163" fmla="*/ 7742 h 157268"/>
                  <a:gd name="connsiteX164" fmla="*/ 29680 w 805163"/>
                  <a:gd name="connsiteY164" fmla="*/ 7742 h 157268"/>
                  <a:gd name="connsiteX165" fmla="*/ 43874 w 805163"/>
                  <a:gd name="connsiteY165" fmla="*/ 10592 h 157268"/>
                  <a:gd name="connsiteX166" fmla="*/ 42557 w 805163"/>
                  <a:gd name="connsiteY166" fmla="*/ 7178 h 157268"/>
                  <a:gd name="connsiteX167" fmla="*/ 42557 w 805163"/>
                  <a:gd name="connsiteY167" fmla="*/ 7178 h 157268"/>
                  <a:gd name="connsiteX168" fmla="*/ 45594 w 805163"/>
                  <a:gd name="connsiteY168" fmla="*/ 3199 h 157268"/>
                  <a:gd name="connsiteX169" fmla="*/ 45594 w 805163"/>
                  <a:gd name="connsiteY169" fmla="*/ 3199 h 157268"/>
                  <a:gd name="connsiteX170" fmla="*/ 47691 w 805163"/>
                  <a:gd name="connsiteY170" fmla="*/ 3011 h 157268"/>
                  <a:gd name="connsiteX171" fmla="*/ 47691 w 805163"/>
                  <a:gd name="connsiteY171" fmla="*/ 3011 h 157268"/>
                  <a:gd name="connsiteX172" fmla="*/ 49009 w 805163"/>
                  <a:gd name="connsiteY172" fmla="*/ 3199 h 157268"/>
                  <a:gd name="connsiteX173" fmla="*/ 49009 w 805163"/>
                  <a:gd name="connsiteY173" fmla="*/ 3199 h 157268"/>
                  <a:gd name="connsiteX174" fmla="*/ 48068 w 805163"/>
                  <a:gd name="connsiteY174" fmla="*/ 6237 h 157268"/>
                  <a:gd name="connsiteX175" fmla="*/ 49385 w 805163"/>
                  <a:gd name="connsiteY175" fmla="*/ 3199 h 157268"/>
                  <a:gd name="connsiteX176" fmla="*/ 53364 w 805163"/>
                  <a:gd name="connsiteY176" fmla="*/ 8495 h 157268"/>
                  <a:gd name="connsiteX177" fmla="*/ 53364 w 805163"/>
                  <a:gd name="connsiteY177" fmla="*/ 8495 h 157268"/>
                  <a:gd name="connsiteX178" fmla="*/ 53364 w 805163"/>
                  <a:gd name="connsiteY178" fmla="*/ 9436 h 157268"/>
                  <a:gd name="connsiteX179" fmla="*/ 53364 w 805163"/>
                  <a:gd name="connsiteY179" fmla="*/ 9436 h 157268"/>
                  <a:gd name="connsiteX180" fmla="*/ 49009 w 805163"/>
                  <a:gd name="connsiteY180" fmla="*/ 13415 h 157268"/>
                  <a:gd name="connsiteX181" fmla="*/ 49009 w 805163"/>
                  <a:gd name="connsiteY181" fmla="*/ 13415 h 157268"/>
                  <a:gd name="connsiteX182" fmla="*/ 43874 w 805163"/>
                  <a:gd name="connsiteY182" fmla="*/ 10592 h 157268"/>
                  <a:gd name="connsiteX183" fmla="*/ 43874 w 805163"/>
                  <a:gd name="connsiteY183" fmla="*/ 10592 h 15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805163" h="157268">
                    <a:moveTo>
                      <a:pt x="798550" y="157242"/>
                    </a:moveTo>
                    <a:cubicBezTo>
                      <a:pt x="793254" y="156677"/>
                      <a:pt x="790780" y="151946"/>
                      <a:pt x="790592" y="146650"/>
                    </a:cubicBezTo>
                    <a:lnTo>
                      <a:pt x="790592" y="146650"/>
                    </a:lnTo>
                    <a:cubicBezTo>
                      <a:pt x="790592" y="146274"/>
                      <a:pt x="790592" y="145897"/>
                      <a:pt x="790592" y="145897"/>
                    </a:cubicBezTo>
                    <a:lnTo>
                      <a:pt x="790592" y="145897"/>
                    </a:lnTo>
                    <a:cubicBezTo>
                      <a:pt x="790592" y="141918"/>
                      <a:pt x="794571" y="139848"/>
                      <a:pt x="796829" y="139848"/>
                    </a:cubicBezTo>
                    <a:lnTo>
                      <a:pt x="796829" y="139848"/>
                    </a:lnTo>
                    <a:cubicBezTo>
                      <a:pt x="798926" y="139848"/>
                      <a:pt x="800244" y="140601"/>
                      <a:pt x="800432" y="140601"/>
                    </a:cubicBezTo>
                    <a:lnTo>
                      <a:pt x="800432" y="140601"/>
                    </a:lnTo>
                    <a:lnTo>
                      <a:pt x="799114" y="143639"/>
                    </a:lnTo>
                    <a:lnTo>
                      <a:pt x="800808" y="140978"/>
                    </a:lnTo>
                    <a:cubicBezTo>
                      <a:pt x="801184" y="141166"/>
                      <a:pt x="803658" y="142859"/>
                      <a:pt x="804787" y="146650"/>
                    </a:cubicBezTo>
                    <a:lnTo>
                      <a:pt x="804787" y="146650"/>
                    </a:lnTo>
                    <a:cubicBezTo>
                      <a:pt x="804975" y="147403"/>
                      <a:pt x="805163" y="148344"/>
                      <a:pt x="805163" y="149311"/>
                    </a:cubicBezTo>
                    <a:lnTo>
                      <a:pt x="805163" y="149311"/>
                    </a:lnTo>
                    <a:cubicBezTo>
                      <a:pt x="805163" y="152537"/>
                      <a:pt x="803658" y="156301"/>
                      <a:pt x="798926" y="157269"/>
                    </a:cubicBezTo>
                    <a:lnTo>
                      <a:pt x="798926" y="157269"/>
                    </a:lnTo>
                    <a:cubicBezTo>
                      <a:pt x="798550" y="157242"/>
                      <a:pt x="798550" y="157242"/>
                      <a:pt x="798550" y="157242"/>
                    </a:cubicBezTo>
                    <a:lnTo>
                      <a:pt x="798550" y="157242"/>
                    </a:lnTo>
                    <a:close/>
                    <a:moveTo>
                      <a:pt x="797044" y="146650"/>
                    </a:moveTo>
                    <a:lnTo>
                      <a:pt x="797044" y="146650"/>
                    </a:lnTo>
                    <a:cubicBezTo>
                      <a:pt x="797044" y="148155"/>
                      <a:pt x="797421" y="149500"/>
                      <a:pt x="797985" y="150252"/>
                    </a:cubicBezTo>
                    <a:lnTo>
                      <a:pt x="797985" y="150252"/>
                    </a:lnTo>
                    <a:cubicBezTo>
                      <a:pt x="798361" y="150629"/>
                      <a:pt x="798361" y="150817"/>
                      <a:pt x="798361" y="151005"/>
                    </a:cubicBezTo>
                    <a:lnTo>
                      <a:pt x="798361" y="151005"/>
                    </a:lnTo>
                    <a:cubicBezTo>
                      <a:pt x="798550" y="150817"/>
                      <a:pt x="798738" y="150440"/>
                      <a:pt x="798738" y="149500"/>
                    </a:cubicBezTo>
                    <a:lnTo>
                      <a:pt x="798738" y="149500"/>
                    </a:lnTo>
                    <a:cubicBezTo>
                      <a:pt x="798738" y="149123"/>
                      <a:pt x="798738" y="148747"/>
                      <a:pt x="798738" y="148747"/>
                    </a:cubicBezTo>
                    <a:lnTo>
                      <a:pt x="798738" y="148747"/>
                    </a:lnTo>
                    <a:cubicBezTo>
                      <a:pt x="798361" y="147618"/>
                      <a:pt x="797985" y="147053"/>
                      <a:pt x="797797" y="146865"/>
                    </a:cubicBezTo>
                    <a:lnTo>
                      <a:pt x="797797" y="146865"/>
                    </a:lnTo>
                    <a:lnTo>
                      <a:pt x="797609" y="146865"/>
                    </a:lnTo>
                    <a:lnTo>
                      <a:pt x="797609" y="146865"/>
                    </a:lnTo>
                    <a:cubicBezTo>
                      <a:pt x="797421" y="146838"/>
                      <a:pt x="797233" y="146650"/>
                      <a:pt x="797044" y="146650"/>
                    </a:cubicBezTo>
                    <a:lnTo>
                      <a:pt x="797044" y="146650"/>
                    </a:lnTo>
                    <a:lnTo>
                      <a:pt x="797044" y="146650"/>
                    </a:lnTo>
                    <a:lnTo>
                      <a:pt x="797044" y="146650"/>
                    </a:lnTo>
                    <a:close/>
                    <a:moveTo>
                      <a:pt x="17770" y="34814"/>
                    </a:moveTo>
                    <a:cubicBezTo>
                      <a:pt x="14356" y="32556"/>
                      <a:pt x="11345" y="31965"/>
                      <a:pt x="7178" y="31212"/>
                    </a:cubicBezTo>
                    <a:lnTo>
                      <a:pt x="7178" y="31212"/>
                    </a:lnTo>
                    <a:cubicBezTo>
                      <a:pt x="3199" y="30271"/>
                      <a:pt x="161" y="27609"/>
                      <a:pt x="0" y="23819"/>
                    </a:cubicBezTo>
                    <a:lnTo>
                      <a:pt x="0" y="23819"/>
                    </a:lnTo>
                    <a:cubicBezTo>
                      <a:pt x="0" y="22502"/>
                      <a:pt x="564" y="21157"/>
                      <a:pt x="1506" y="20217"/>
                    </a:cubicBezTo>
                    <a:lnTo>
                      <a:pt x="1506" y="20217"/>
                    </a:lnTo>
                    <a:cubicBezTo>
                      <a:pt x="5296" y="17179"/>
                      <a:pt x="10592" y="17179"/>
                      <a:pt x="16829" y="16802"/>
                    </a:cubicBezTo>
                    <a:lnTo>
                      <a:pt x="16829" y="16802"/>
                    </a:lnTo>
                    <a:cubicBezTo>
                      <a:pt x="21561" y="16614"/>
                      <a:pt x="25916" y="15673"/>
                      <a:pt x="26857" y="15485"/>
                    </a:cubicBezTo>
                    <a:lnTo>
                      <a:pt x="26857" y="15485"/>
                    </a:lnTo>
                    <a:cubicBezTo>
                      <a:pt x="27609" y="15109"/>
                      <a:pt x="29706" y="14356"/>
                      <a:pt x="31777" y="13603"/>
                    </a:cubicBezTo>
                    <a:lnTo>
                      <a:pt x="31777" y="13603"/>
                    </a:lnTo>
                    <a:cubicBezTo>
                      <a:pt x="32529" y="13227"/>
                      <a:pt x="33094" y="13227"/>
                      <a:pt x="33282" y="13227"/>
                    </a:cubicBezTo>
                    <a:lnTo>
                      <a:pt x="33282" y="13227"/>
                    </a:lnTo>
                    <a:lnTo>
                      <a:pt x="33470" y="13227"/>
                    </a:lnTo>
                    <a:lnTo>
                      <a:pt x="33470" y="13227"/>
                    </a:lnTo>
                    <a:cubicBezTo>
                      <a:pt x="40836" y="15485"/>
                      <a:pt x="39331" y="21937"/>
                      <a:pt x="40648" y="26480"/>
                    </a:cubicBezTo>
                    <a:lnTo>
                      <a:pt x="40648" y="26480"/>
                    </a:lnTo>
                    <a:cubicBezTo>
                      <a:pt x="40648" y="27233"/>
                      <a:pt x="40648" y="27986"/>
                      <a:pt x="40836" y="29142"/>
                    </a:cubicBezTo>
                    <a:lnTo>
                      <a:pt x="40836" y="29142"/>
                    </a:lnTo>
                    <a:cubicBezTo>
                      <a:pt x="41212" y="32180"/>
                      <a:pt x="38739" y="36132"/>
                      <a:pt x="35164" y="36723"/>
                    </a:cubicBezTo>
                    <a:lnTo>
                      <a:pt x="35164" y="36723"/>
                    </a:lnTo>
                    <a:cubicBezTo>
                      <a:pt x="33470" y="37099"/>
                      <a:pt x="31185" y="37476"/>
                      <a:pt x="28739" y="37476"/>
                    </a:cubicBezTo>
                    <a:lnTo>
                      <a:pt x="28739" y="37476"/>
                    </a:lnTo>
                    <a:cubicBezTo>
                      <a:pt x="25136" y="37449"/>
                      <a:pt x="21157" y="36884"/>
                      <a:pt x="17770" y="34814"/>
                    </a:cubicBezTo>
                    <a:lnTo>
                      <a:pt x="17770" y="34814"/>
                    </a:lnTo>
                    <a:close/>
                    <a:moveTo>
                      <a:pt x="33282" y="30459"/>
                    </a:moveTo>
                    <a:cubicBezTo>
                      <a:pt x="34411" y="29706"/>
                      <a:pt x="33846" y="30459"/>
                      <a:pt x="34223" y="29142"/>
                    </a:cubicBezTo>
                    <a:lnTo>
                      <a:pt x="34223" y="29142"/>
                    </a:lnTo>
                    <a:cubicBezTo>
                      <a:pt x="34223" y="28577"/>
                      <a:pt x="34223" y="27825"/>
                      <a:pt x="34035" y="26884"/>
                    </a:cubicBezTo>
                    <a:lnTo>
                      <a:pt x="34035" y="26884"/>
                    </a:lnTo>
                    <a:cubicBezTo>
                      <a:pt x="33846" y="24814"/>
                      <a:pt x="33094" y="21588"/>
                      <a:pt x="32529" y="20082"/>
                    </a:cubicBezTo>
                    <a:lnTo>
                      <a:pt x="32529" y="20082"/>
                    </a:lnTo>
                    <a:cubicBezTo>
                      <a:pt x="30835" y="20647"/>
                      <a:pt x="29115" y="21399"/>
                      <a:pt x="29115" y="21399"/>
                    </a:cubicBezTo>
                    <a:lnTo>
                      <a:pt x="29115" y="21399"/>
                    </a:lnTo>
                    <a:lnTo>
                      <a:pt x="27798" y="18362"/>
                    </a:lnTo>
                    <a:lnTo>
                      <a:pt x="28550" y="21399"/>
                    </a:lnTo>
                    <a:cubicBezTo>
                      <a:pt x="28362" y="21399"/>
                      <a:pt x="23254" y="22717"/>
                      <a:pt x="17017" y="23093"/>
                    </a:cubicBezTo>
                    <a:lnTo>
                      <a:pt x="17017" y="23093"/>
                    </a:lnTo>
                    <a:cubicBezTo>
                      <a:pt x="14168" y="23281"/>
                      <a:pt x="11345" y="23469"/>
                      <a:pt x="9248" y="23846"/>
                    </a:cubicBezTo>
                    <a:lnTo>
                      <a:pt x="9248" y="23846"/>
                    </a:lnTo>
                    <a:cubicBezTo>
                      <a:pt x="8307" y="24034"/>
                      <a:pt x="7554" y="24034"/>
                      <a:pt x="6963" y="24222"/>
                    </a:cubicBezTo>
                    <a:lnTo>
                      <a:pt x="6963" y="24222"/>
                    </a:lnTo>
                    <a:cubicBezTo>
                      <a:pt x="7339" y="24410"/>
                      <a:pt x="7716" y="24598"/>
                      <a:pt x="8468" y="24787"/>
                    </a:cubicBezTo>
                    <a:lnTo>
                      <a:pt x="8468" y="24787"/>
                    </a:lnTo>
                    <a:cubicBezTo>
                      <a:pt x="12071" y="25539"/>
                      <a:pt x="16614" y="26104"/>
                      <a:pt x="21346" y="29330"/>
                    </a:cubicBezTo>
                    <a:lnTo>
                      <a:pt x="21346" y="29330"/>
                    </a:lnTo>
                    <a:cubicBezTo>
                      <a:pt x="22663" y="30271"/>
                      <a:pt x="25889" y="31024"/>
                      <a:pt x="28523" y="30835"/>
                    </a:cubicBezTo>
                    <a:lnTo>
                      <a:pt x="28523" y="30835"/>
                    </a:lnTo>
                    <a:cubicBezTo>
                      <a:pt x="30620" y="31024"/>
                      <a:pt x="32341" y="30835"/>
                      <a:pt x="33282" y="30459"/>
                    </a:cubicBezTo>
                    <a:lnTo>
                      <a:pt x="33282" y="30459"/>
                    </a:lnTo>
                    <a:close/>
                    <a:moveTo>
                      <a:pt x="1479" y="10592"/>
                    </a:moveTo>
                    <a:cubicBezTo>
                      <a:pt x="726" y="9651"/>
                      <a:pt x="161" y="8334"/>
                      <a:pt x="161" y="7178"/>
                    </a:cubicBezTo>
                    <a:lnTo>
                      <a:pt x="161" y="7178"/>
                    </a:lnTo>
                    <a:cubicBezTo>
                      <a:pt x="2258" y="188"/>
                      <a:pt x="8119" y="1317"/>
                      <a:pt x="12662" y="376"/>
                    </a:cubicBezTo>
                    <a:lnTo>
                      <a:pt x="12662" y="376"/>
                    </a:lnTo>
                    <a:cubicBezTo>
                      <a:pt x="13603" y="0"/>
                      <a:pt x="13979" y="0"/>
                      <a:pt x="14356" y="0"/>
                    </a:cubicBezTo>
                    <a:lnTo>
                      <a:pt x="14356" y="0"/>
                    </a:lnTo>
                    <a:cubicBezTo>
                      <a:pt x="16802" y="0"/>
                      <a:pt x="19840" y="2258"/>
                      <a:pt x="19840" y="4920"/>
                    </a:cubicBezTo>
                    <a:lnTo>
                      <a:pt x="19840" y="4920"/>
                    </a:lnTo>
                    <a:cubicBezTo>
                      <a:pt x="19276" y="9463"/>
                      <a:pt x="16614" y="12098"/>
                      <a:pt x="14168" y="14006"/>
                    </a:cubicBezTo>
                    <a:lnTo>
                      <a:pt x="14168" y="14006"/>
                    </a:lnTo>
                    <a:cubicBezTo>
                      <a:pt x="13038" y="14571"/>
                      <a:pt x="11533" y="14947"/>
                      <a:pt x="10189" y="14947"/>
                    </a:cubicBezTo>
                    <a:lnTo>
                      <a:pt x="10189" y="14947"/>
                    </a:lnTo>
                    <a:cubicBezTo>
                      <a:pt x="6963" y="15135"/>
                      <a:pt x="3764" y="13415"/>
                      <a:pt x="1479" y="10592"/>
                    </a:cubicBezTo>
                    <a:lnTo>
                      <a:pt x="1479" y="10592"/>
                    </a:lnTo>
                    <a:close/>
                    <a:moveTo>
                      <a:pt x="10189" y="8683"/>
                    </a:moveTo>
                    <a:cubicBezTo>
                      <a:pt x="10565" y="8683"/>
                      <a:pt x="10942" y="8683"/>
                      <a:pt x="11130" y="8495"/>
                    </a:cubicBezTo>
                    <a:lnTo>
                      <a:pt x="11130" y="8495"/>
                    </a:lnTo>
                    <a:cubicBezTo>
                      <a:pt x="11130" y="8495"/>
                      <a:pt x="11694" y="7554"/>
                      <a:pt x="12447" y="6802"/>
                    </a:cubicBezTo>
                    <a:lnTo>
                      <a:pt x="12447" y="6802"/>
                    </a:lnTo>
                    <a:cubicBezTo>
                      <a:pt x="10753" y="6990"/>
                      <a:pt x="9033" y="7366"/>
                      <a:pt x="7716" y="7742"/>
                    </a:cubicBezTo>
                    <a:lnTo>
                      <a:pt x="7716" y="7742"/>
                    </a:lnTo>
                    <a:cubicBezTo>
                      <a:pt x="8683" y="8495"/>
                      <a:pt x="9624" y="8683"/>
                      <a:pt x="10189" y="8683"/>
                    </a:cubicBezTo>
                    <a:lnTo>
                      <a:pt x="10189" y="8683"/>
                    </a:lnTo>
                    <a:close/>
                    <a:moveTo>
                      <a:pt x="15109" y="6425"/>
                    </a:moveTo>
                    <a:lnTo>
                      <a:pt x="14732" y="5672"/>
                    </a:lnTo>
                    <a:lnTo>
                      <a:pt x="14732" y="5672"/>
                    </a:lnTo>
                    <a:lnTo>
                      <a:pt x="15109" y="6425"/>
                    </a:lnTo>
                    <a:lnTo>
                      <a:pt x="15109" y="6425"/>
                    </a:lnTo>
                    <a:close/>
                    <a:moveTo>
                      <a:pt x="14168" y="6237"/>
                    </a:moveTo>
                    <a:lnTo>
                      <a:pt x="14356" y="5861"/>
                    </a:lnTo>
                    <a:lnTo>
                      <a:pt x="14356" y="5861"/>
                    </a:lnTo>
                    <a:lnTo>
                      <a:pt x="14168" y="6237"/>
                    </a:lnTo>
                    <a:lnTo>
                      <a:pt x="14168" y="6237"/>
                    </a:lnTo>
                    <a:close/>
                    <a:moveTo>
                      <a:pt x="14544" y="5108"/>
                    </a:moveTo>
                    <a:lnTo>
                      <a:pt x="13979" y="3602"/>
                    </a:lnTo>
                    <a:lnTo>
                      <a:pt x="14168" y="5108"/>
                    </a:lnTo>
                    <a:lnTo>
                      <a:pt x="14544" y="5108"/>
                    </a:lnTo>
                    <a:lnTo>
                      <a:pt x="14544" y="5108"/>
                    </a:lnTo>
                    <a:lnTo>
                      <a:pt x="14544" y="5108"/>
                    </a:lnTo>
                    <a:lnTo>
                      <a:pt x="14544" y="5108"/>
                    </a:lnTo>
                    <a:close/>
                    <a:moveTo>
                      <a:pt x="25136" y="10216"/>
                    </a:moveTo>
                    <a:cubicBezTo>
                      <a:pt x="24760" y="9463"/>
                      <a:pt x="24572" y="8522"/>
                      <a:pt x="24572" y="8146"/>
                    </a:cubicBezTo>
                    <a:lnTo>
                      <a:pt x="24572" y="8146"/>
                    </a:lnTo>
                    <a:cubicBezTo>
                      <a:pt x="25324" y="3038"/>
                      <a:pt x="29115" y="3226"/>
                      <a:pt x="29115" y="2850"/>
                    </a:cubicBezTo>
                    <a:lnTo>
                      <a:pt x="29115" y="2850"/>
                    </a:lnTo>
                    <a:lnTo>
                      <a:pt x="29868" y="6076"/>
                    </a:lnTo>
                    <a:lnTo>
                      <a:pt x="30056" y="2850"/>
                    </a:lnTo>
                    <a:cubicBezTo>
                      <a:pt x="30056" y="2850"/>
                      <a:pt x="34223" y="2850"/>
                      <a:pt x="34788" y="7769"/>
                    </a:cubicBezTo>
                    <a:lnTo>
                      <a:pt x="34788" y="7769"/>
                    </a:lnTo>
                    <a:cubicBezTo>
                      <a:pt x="34788" y="8146"/>
                      <a:pt x="34788" y="8710"/>
                      <a:pt x="34411" y="9651"/>
                    </a:cubicBezTo>
                    <a:lnTo>
                      <a:pt x="34411" y="9651"/>
                    </a:lnTo>
                    <a:cubicBezTo>
                      <a:pt x="33658" y="11721"/>
                      <a:pt x="31777" y="13442"/>
                      <a:pt x="29303" y="13442"/>
                    </a:cubicBezTo>
                    <a:lnTo>
                      <a:pt x="29303" y="13442"/>
                    </a:lnTo>
                    <a:lnTo>
                      <a:pt x="29303" y="13442"/>
                    </a:lnTo>
                    <a:lnTo>
                      <a:pt x="29303" y="13442"/>
                    </a:lnTo>
                    <a:cubicBezTo>
                      <a:pt x="27421" y="13415"/>
                      <a:pt x="25512" y="11909"/>
                      <a:pt x="25136" y="10216"/>
                    </a:cubicBezTo>
                    <a:lnTo>
                      <a:pt x="25136" y="10216"/>
                    </a:lnTo>
                    <a:close/>
                    <a:moveTo>
                      <a:pt x="29680" y="9248"/>
                    </a:moveTo>
                    <a:lnTo>
                      <a:pt x="29680" y="8119"/>
                    </a:lnTo>
                    <a:lnTo>
                      <a:pt x="29680" y="8119"/>
                    </a:lnTo>
                    <a:lnTo>
                      <a:pt x="29680" y="9248"/>
                    </a:lnTo>
                    <a:lnTo>
                      <a:pt x="29680" y="9248"/>
                    </a:lnTo>
                    <a:close/>
                    <a:moveTo>
                      <a:pt x="30997" y="8119"/>
                    </a:moveTo>
                    <a:lnTo>
                      <a:pt x="30432" y="8119"/>
                    </a:lnTo>
                    <a:lnTo>
                      <a:pt x="30997" y="8119"/>
                    </a:lnTo>
                    <a:lnTo>
                      <a:pt x="30997" y="8119"/>
                    </a:lnTo>
                    <a:close/>
                    <a:moveTo>
                      <a:pt x="28927" y="7742"/>
                    </a:moveTo>
                    <a:lnTo>
                      <a:pt x="28927" y="7742"/>
                    </a:lnTo>
                    <a:lnTo>
                      <a:pt x="28550" y="7742"/>
                    </a:lnTo>
                    <a:lnTo>
                      <a:pt x="28927" y="7742"/>
                    </a:lnTo>
                    <a:lnTo>
                      <a:pt x="28927" y="7742"/>
                    </a:lnTo>
                    <a:close/>
                    <a:moveTo>
                      <a:pt x="29680" y="7742"/>
                    </a:moveTo>
                    <a:lnTo>
                      <a:pt x="29680" y="6990"/>
                    </a:lnTo>
                    <a:lnTo>
                      <a:pt x="29680" y="7742"/>
                    </a:lnTo>
                    <a:lnTo>
                      <a:pt x="29680" y="7742"/>
                    </a:lnTo>
                    <a:close/>
                    <a:moveTo>
                      <a:pt x="43874" y="10592"/>
                    </a:moveTo>
                    <a:cubicBezTo>
                      <a:pt x="43121" y="9651"/>
                      <a:pt x="42557" y="8522"/>
                      <a:pt x="42557" y="7178"/>
                    </a:cubicBezTo>
                    <a:lnTo>
                      <a:pt x="42557" y="7178"/>
                    </a:lnTo>
                    <a:cubicBezTo>
                      <a:pt x="42557" y="4705"/>
                      <a:pt x="44654" y="3387"/>
                      <a:pt x="45594" y="3199"/>
                    </a:cubicBezTo>
                    <a:lnTo>
                      <a:pt x="45594" y="3199"/>
                    </a:lnTo>
                    <a:cubicBezTo>
                      <a:pt x="46536" y="3011"/>
                      <a:pt x="47288" y="3011"/>
                      <a:pt x="47691" y="3011"/>
                    </a:cubicBezTo>
                    <a:lnTo>
                      <a:pt x="47691" y="3011"/>
                    </a:lnTo>
                    <a:cubicBezTo>
                      <a:pt x="48256" y="3011"/>
                      <a:pt x="48821" y="3199"/>
                      <a:pt x="49009" y="3199"/>
                    </a:cubicBezTo>
                    <a:lnTo>
                      <a:pt x="49009" y="3199"/>
                    </a:lnTo>
                    <a:lnTo>
                      <a:pt x="48068" y="6237"/>
                    </a:lnTo>
                    <a:lnTo>
                      <a:pt x="49385" y="3199"/>
                    </a:lnTo>
                    <a:cubicBezTo>
                      <a:pt x="49385" y="3576"/>
                      <a:pt x="52611" y="3764"/>
                      <a:pt x="53364" y="8495"/>
                    </a:cubicBezTo>
                    <a:lnTo>
                      <a:pt x="53364" y="8495"/>
                    </a:lnTo>
                    <a:cubicBezTo>
                      <a:pt x="53364" y="8495"/>
                      <a:pt x="53364" y="8683"/>
                      <a:pt x="53364" y="9436"/>
                    </a:cubicBezTo>
                    <a:lnTo>
                      <a:pt x="53364" y="9436"/>
                    </a:lnTo>
                    <a:cubicBezTo>
                      <a:pt x="53176" y="10753"/>
                      <a:pt x="52047" y="13227"/>
                      <a:pt x="49009" y="13415"/>
                    </a:cubicBezTo>
                    <a:lnTo>
                      <a:pt x="49009" y="13415"/>
                    </a:lnTo>
                    <a:cubicBezTo>
                      <a:pt x="46320" y="13227"/>
                      <a:pt x="45003" y="11909"/>
                      <a:pt x="43874" y="10592"/>
                    </a:cubicBezTo>
                    <a:lnTo>
                      <a:pt x="43874" y="10592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" name="任意多边形: 形状 985">
                <a:extLst>
                  <a:ext uri="{FF2B5EF4-FFF2-40B4-BE49-F238E27FC236}">
                    <a16:creationId xmlns:a16="http://schemas.microsoft.com/office/drawing/2014/main" id="{103D0317-BC4C-451B-A694-9615A0C2EED5}"/>
                  </a:ext>
                </a:extLst>
              </p:cNvPr>
              <p:cNvSpPr/>
              <p:nvPr/>
            </p:nvSpPr>
            <p:spPr>
              <a:xfrm>
                <a:off x="1121822" y="-5707489"/>
                <a:ext cx="418042" cy="98393"/>
              </a:xfrm>
              <a:custGeom>
                <a:avLst/>
                <a:gdLst>
                  <a:gd name="connsiteX0" fmla="*/ 355589 w 418039"/>
                  <a:gd name="connsiteY0" fmla="*/ 82694 h 98393"/>
                  <a:gd name="connsiteX1" fmla="*/ 310559 w 418039"/>
                  <a:gd name="connsiteY1" fmla="*/ 37099 h 98393"/>
                  <a:gd name="connsiteX2" fmla="*/ 310559 w 418039"/>
                  <a:gd name="connsiteY2" fmla="*/ 37099 h 98393"/>
                  <a:gd name="connsiteX3" fmla="*/ 297306 w 418039"/>
                  <a:gd name="connsiteY3" fmla="*/ 23658 h 98393"/>
                  <a:gd name="connsiteX4" fmla="*/ 297306 w 418039"/>
                  <a:gd name="connsiteY4" fmla="*/ 23658 h 98393"/>
                  <a:gd name="connsiteX5" fmla="*/ 288219 w 418039"/>
                  <a:gd name="connsiteY5" fmla="*/ 35002 h 98393"/>
                  <a:gd name="connsiteX6" fmla="*/ 288219 w 418039"/>
                  <a:gd name="connsiteY6" fmla="*/ 35002 h 98393"/>
                  <a:gd name="connsiteX7" fmla="*/ 220472 w 418039"/>
                  <a:gd name="connsiteY7" fmla="*/ 55058 h 98393"/>
                  <a:gd name="connsiteX8" fmla="*/ 220472 w 418039"/>
                  <a:gd name="connsiteY8" fmla="*/ 55058 h 98393"/>
                  <a:gd name="connsiteX9" fmla="*/ 208186 w 418039"/>
                  <a:gd name="connsiteY9" fmla="*/ 56375 h 98393"/>
                  <a:gd name="connsiteX10" fmla="*/ 208186 w 418039"/>
                  <a:gd name="connsiteY10" fmla="*/ 56375 h 98393"/>
                  <a:gd name="connsiteX11" fmla="*/ 193992 w 418039"/>
                  <a:gd name="connsiteY11" fmla="*/ 49573 h 98393"/>
                  <a:gd name="connsiteX12" fmla="*/ 193992 w 418039"/>
                  <a:gd name="connsiteY12" fmla="*/ 49573 h 98393"/>
                  <a:gd name="connsiteX13" fmla="*/ 191707 w 418039"/>
                  <a:gd name="connsiteY13" fmla="*/ 33685 h 98393"/>
                  <a:gd name="connsiteX14" fmla="*/ 191707 w 418039"/>
                  <a:gd name="connsiteY14" fmla="*/ 33685 h 98393"/>
                  <a:gd name="connsiteX15" fmla="*/ 168426 w 418039"/>
                  <a:gd name="connsiteY15" fmla="*/ 10404 h 98393"/>
                  <a:gd name="connsiteX16" fmla="*/ 168426 w 418039"/>
                  <a:gd name="connsiteY16" fmla="*/ 10404 h 98393"/>
                  <a:gd name="connsiteX17" fmla="*/ 172216 w 418039"/>
                  <a:gd name="connsiteY17" fmla="*/ 2823 h 98393"/>
                  <a:gd name="connsiteX18" fmla="*/ 200229 w 418039"/>
                  <a:gd name="connsiteY18" fmla="*/ 33658 h 98393"/>
                  <a:gd name="connsiteX19" fmla="*/ 200229 w 418039"/>
                  <a:gd name="connsiteY19" fmla="*/ 33658 h 98393"/>
                  <a:gd name="connsiteX20" fmla="*/ 208186 w 418039"/>
                  <a:gd name="connsiteY20" fmla="*/ 47665 h 98393"/>
                  <a:gd name="connsiteX21" fmla="*/ 208186 w 418039"/>
                  <a:gd name="connsiteY21" fmla="*/ 47665 h 98393"/>
                  <a:gd name="connsiteX22" fmla="*/ 218967 w 418039"/>
                  <a:gd name="connsiteY22" fmla="*/ 46535 h 98393"/>
                  <a:gd name="connsiteX23" fmla="*/ 218967 w 418039"/>
                  <a:gd name="connsiteY23" fmla="*/ 46535 h 98393"/>
                  <a:gd name="connsiteX24" fmla="*/ 280100 w 418039"/>
                  <a:gd name="connsiteY24" fmla="*/ 32341 h 98393"/>
                  <a:gd name="connsiteX25" fmla="*/ 280100 w 418039"/>
                  <a:gd name="connsiteY25" fmla="*/ 32341 h 98393"/>
                  <a:gd name="connsiteX26" fmla="*/ 297306 w 418039"/>
                  <a:gd name="connsiteY26" fmla="*/ 15109 h 98393"/>
                  <a:gd name="connsiteX27" fmla="*/ 297306 w 418039"/>
                  <a:gd name="connsiteY27" fmla="*/ 15109 h 98393"/>
                  <a:gd name="connsiteX28" fmla="*/ 318113 w 418039"/>
                  <a:gd name="connsiteY28" fmla="*/ 32905 h 98393"/>
                  <a:gd name="connsiteX29" fmla="*/ 318113 w 418039"/>
                  <a:gd name="connsiteY29" fmla="*/ 32905 h 98393"/>
                  <a:gd name="connsiteX30" fmla="*/ 357095 w 418039"/>
                  <a:gd name="connsiteY30" fmla="*/ 74360 h 98393"/>
                  <a:gd name="connsiteX31" fmla="*/ 357095 w 418039"/>
                  <a:gd name="connsiteY31" fmla="*/ 74360 h 98393"/>
                  <a:gd name="connsiteX32" fmla="*/ 418040 w 418039"/>
                  <a:gd name="connsiteY32" fmla="*/ 90248 h 98393"/>
                  <a:gd name="connsiteX33" fmla="*/ 418040 w 418039"/>
                  <a:gd name="connsiteY33" fmla="*/ 90248 h 98393"/>
                  <a:gd name="connsiteX34" fmla="*/ 415593 w 418039"/>
                  <a:gd name="connsiteY34" fmla="*/ 98394 h 98393"/>
                  <a:gd name="connsiteX35" fmla="*/ 355589 w 418039"/>
                  <a:gd name="connsiteY35" fmla="*/ 82694 h 98393"/>
                  <a:gd name="connsiteX36" fmla="*/ 355589 w 418039"/>
                  <a:gd name="connsiteY36" fmla="*/ 82694 h 98393"/>
                  <a:gd name="connsiteX37" fmla="*/ 0 w 418039"/>
                  <a:gd name="connsiteY37" fmla="*/ 3979 h 98393"/>
                  <a:gd name="connsiteX38" fmla="*/ 0 w 418039"/>
                  <a:gd name="connsiteY38" fmla="*/ 3979 h 98393"/>
                  <a:gd name="connsiteX39" fmla="*/ 7554 w 418039"/>
                  <a:gd name="connsiteY39" fmla="*/ 0 h 98393"/>
                  <a:gd name="connsiteX40" fmla="*/ 38390 w 418039"/>
                  <a:gd name="connsiteY40" fmla="*/ 30459 h 98393"/>
                  <a:gd name="connsiteX41" fmla="*/ 38390 w 418039"/>
                  <a:gd name="connsiteY41" fmla="*/ 30459 h 98393"/>
                  <a:gd name="connsiteX42" fmla="*/ 45568 w 418039"/>
                  <a:gd name="connsiteY42" fmla="*/ 27609 h 98393"/>
                  <a:gd name="connsiteX43" fmla="*/ 45568 w 418039"/>
                  <a:gd name="connsiteY43" fmla="*/ 27609 h 98393"/>
                  <a:gd name="connsiteX44" fmla="*/ 85113 w 418039"/>
                  <a:gd name="connsiteY44" fmla="*/ 3199 h 98393"/>
                  <a:gd name="connsiteX45" fmla="*/ 85113 w 418039"/>
                  <a:gd name="connsiteY45" fmla="*/ 3199 h 98393"/>
                  <a:gd name="connsiteX46" fmla="*/ 88528 w 418039"/>
                  <a:gd name="connsiteY46" fmla="*/ 10969 h 98393"/>
                  <a:gd name="connsiteX47" fmla="*/ 50864 w 418039"/>
                  <a:gd name="connsiteY47" fmla="*/ 34250 h 98393"/>
                  <a:gd name="connsiteX48" fmla="*/ 50864 w 418039"/>
                  <a:gd name="connsiteY48" fmla="*/ 34250 h 98393"/>
                  <a:gd name="connsiteX49" fmla="*/ 38175 w 418039"/>
                  <a:gd name="connsiteY49" fmla="*/ 38981 h 98393"/>
                  <a:gd name="connsiteX50" fmla="*/ 38175 w 418039"/>
                  <a:gd name="connsiteY50" fmla="*/ 38981 h 98393"/>
                  <a:gd name="connsiteX51" fmla="*/ 0 w 418039"/>
                  <a:gd name="connsiteY51" fmla="*/ 3979 h 98393"/>
                  <a:gd name="connsiteX52" fmla="*/ 0 w 418039"/>
                  <a:gd name="connsiteY52" fmla="*/ 3979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18039" h="98393">
                    <a:moveTo>
                      <a:pt x="355589" y="82694"/>
                    </a:moveTo>
                    <a:cubicBezTo>
                      <a:pt x="337039" y="79280"/>
                      <a:pt x="323786" y="60918"/>
                      <a:pt x="310559" y="37099"/>
                    </a:cubicBezTo>
                    <a:lnTo>
                      <a:pt x="310559" y="37099"/>
                    </a:lnTo>
                    <a:cubicBezTo>
                      <a:pt x="304699" y="26319"/>
                      <a:pt x="299591" y="23469"/>
                      <a:pt x="297306" y="23658"/>
                    </a:cubicBezTo>
                    <a:lnTo>
                      <a:pt x="297306" y="23658"/>
                    </a:lnTo>
                    <a:cubicBezTo>
                      <a:pt x="294859" y="23281"/>
                      <a:pt x="290692" y="27072"/>
                      <a:pt x="288219" y="35002"/>
                    </a:cubicBezTo>
                    <a:lnTo>
                      <a:pt x="288219" y="35002"/>
                    </a:lnTo>
                    <a:cubicBezTo>
                      <a:pt x="279132" y="55810"/>
                      <a:pt x="241845" y="50326"/>
                      <a:pt x="220472" y="55058"/>
                    </a:cubicBezTo>
                    <a:lnTo>
                      <a:pt x="220472" y="55058"/>
                    </a:lnTo>
                    <a:cubicBezTo>
                      <a:pt x="215552" y="55810"/>
                      <a:pt x="211574" y="56375"/>
                      <a:pt x="208186" y="56375"/>
                    </a:cubicBezTo>
                    <a:lnTo>
                      <a:pt x="208186" y="56375"/>
                    </a:lnTo>
                    <a:cubicBezTo>
                      <a:pt x="201949" y="56563"/>
                      <a:pt x="196438" y="54305"/>
                      <a:pt x="193992" y="49573"/>
                    </a:cubicBezTo>
                    <a:lnTo>
                      <a:pt x="193992" y="49573"/>
                    </a:lnTo>
                    <a:cubicBezTo>
                      <a:pt x="191707" y="45030"/>
                      <a:pt x="191707" y="40110"/>
                      <a:pt x="191707" y="33685"/>
                    </a:cubicBezTo>
                    <a:lnTo>
                      <a:pt x="191707" y="33685"/>
                    </a:lnTo>
                    <a:cubicBezTo>
                      <a:pt x="192271" y="28201"/>
                      <a:pt x="182620" y="17421"/>
                      <a:pt x="168426" y="10404"/>
                    </a:cubicBezTo>
                    <a:lnTo>
                      <a:pt x="168426" y="10404"/>
                    </a:lnTo>
                    <a:lnTo>
                      <a:pt x="172216" y="2823"/>
                    </a:lnTo>
                    <a:cubicBezTo>
                      <a:pt x="187540" y="10969"/>
                      <a:pt x="199853" y="21372"/>
                      <a:pt x="200229" y="33658"/>
                    </a:cubicBezTo>
                    <a:lnTo>
                      <a:pt x="200229" y="33658"/>
                    </a:lnTo>
                    <a:cubicBezTo>
                      <a:pt x="201358" y="46912"/>
                      <a:pt x="199476" y="47100"/>
                      <a:pt x="208186" y="47665"/>
                    </a:cubicBezTo>
                    <a:lnTo>
                      <a:pt x="208186" y="47665"/>
                    </a:lnTo>
                    <a:cubicBezTo>
                      <a:pt x="210821" y="47665"/>
                      <a:pt x="214423" y="47288"/>
                      <a:pt x="218967" y="46535"/>
                    </a:cubicBezTo>
                    <a:lnTo>
                      <a:pt x="218967" y="46535"/>
                    </a:lnTo>
                    <a:cubicBezTo>
                      <a:pt x="242248" y="43309"/>
                      <a:pt x="278568" y="42933"/>
                      <a:pt x="280100" y="32341"/>
                    </a:cubicBezTo>
                    <a:lnTo>
                      <a:pt x="280100" y="32341"/>
                    </a:lnTo>
                    <a:cubicBezTo>
                      <a:pt x="283138" y="23442"/>
                      <a:pt x="288246" y="15512"/>
                      <a:pt x="297306" y="15109"/>
                    </a:cubicBezTo>
                    <a:lnTo>
                      <a:pt x="297306" y="15109"/>
                    </a:lnTo>
                    <a:cubicBezTo>
                      <a:pt x="305075" y="15297"/>
                      <a:pt x="311688" y="21346"/>
                      <a:pt x="318113" y="32905"/>
                    </a:cubicBezTo>
                    <a:lnTo>
                      <a:pt x="318113" y="32905"/>
                    </a:lnTo>
                    <a:cubicBezTo>
                      <a:pt x="330991" y="56563"/>
                      <a:pt x="344217" y="72451"/>
                      <a:pt x="357095" y="74360"/>
                    </a:cubicBezTo>
                    <a:lnTo>
                      <a:pt x="357095" y="74360"/>
                    </a:lnTo>
                    <a:cubicBezTo>
                      <a:pt x="373547" y="77210"/>
                      <a:pt x="418040" y="90248"/>
                      <a:pt x="418040" y="90248"/>
                    </a:cubicBezTo>
                    <a:lnTo>
                      <a:pt x="418040" y="90248"/>
                    </a:lnTo>
                    <a:lnTo>
                      <a:pt x="415593" y="98394"/>
                    </a:lnTo>
                    <a:cubicBezTo>
                      <a:pt x="415378" y="98394"/>
                      <a:pt x="370725" y="85140"/>
                      <a:pt x="355589" y="82694"/>
                    </a:cubicBezTo>
                    <a:lnTo>
                      <a:pt x="355589" y="82694"/>
                    </a:lnTo>
                    <a:close/>
                    <a:moveTo>
                      <a:pt x="0" y="3979"/>
                    </a:moveTo>
                    <a:lnTo>
                      <a:pt x="0" y="3979"/>
                    </a:lnTo>
                    <a:lnTo>
                      <a:pt x="7554" y="0"/>
                    </a:lnTo>
                    <a:cubicBezTo>
                      <a:pt x="7554" y="0"/>
                      <a:pt x="25351" y="31615"/>
                      <a:pt x="38390" y="30459"/>
                    </a:cubicBezTo>
                    <a:lnTo>
                      <a:pt x="38390" y="30459"/>
                    </a:lnTo>
                    <a:cubicBezTo>
                      <a:pt x="40675" y="30459"/>
                      <a:pt x="42933" y="29706"/>
                      <a:pt x="45568" y="27609"/>
                    </a:cubicBezTo>
                    <a:lnTo>
                      <a:pt x="45568" y="27609"/>
                    </a:lnTo>
                    <a:cubicBezTo>
                      <a:pt x="56536" y="18711"/>
                      <a:pt x="70166" y="9812"/>
                      <a:pt x="85113" y="3199"/>
                    </a:cubicBezTo>
                    <a:lnTo>
                      <a:pt x="85113" y="3199"/>
                    </a:lnTo>
                    <a:lnTo>
                      <a:pt x="88528" y="10969"/>
                    </a:lnTo>
                    <a:cubicBezTo>
                      <a:pt x="74333" y="17205"/>
                      <a:pt x="61268" y="25728"/>
                      <a:pt x="50864" y="34250"/>
                    </a:cubicBezTo>
                    <a:lnTo>
                      <a:pt x="50864" y="34250"/>
                    </a:lnTo>
                    <a:cubicBezTo>
                      <a:pt x="46885" y="37476"/>
                      <a:pt x="42530" y="38981"/>
                      <a:pt x="38175" y="38981"/>
                    </a:cubicBezTo>
                    <a:lnTo>
                      <a:pt x="38175" y="38981"/>
                    </a:lnTo>
                    <a:cubicBezTo>
                      <a:pt x="15915" y="37852"/>
                      <a:pt x="780" y="3979"/>
                      <a:pt x="0" y="3979"/>
                    </a:cubicBezTo>
                    <a:lnTo>
                      <a:pt x="0" y="3979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" name="任意多边形: 形状 986">
                <a:extLst>
                  <a:ext uri="{FF2B5EF4-FFF2-40B4-BE49-F238E27FC236}">
                    <a16:creationId xmlns:a16="http://schemas.microsoft.com/office/drawing/2014/main" id="{261C564B-1D23-4FB9-9BEF-5098189498B7}"/>
                  </a:ext>
                </a:extLst>
              </p:cNvPr>
              <p:cNvSpPr/>
              <p:nvPr/>
            </p:nvSpPr>
            <p:spPr>
              <a:xfrm>
                <a:off x="1528547" y="-5649235"/>
                <a:ext cx="589264" cy="271364"/>
              </a:xfrm>
              <a:custGeom>
                <a:avLst/>
                <a:gdLst>
                  <a:gd name="connsiteX0" fmla="*/ 552914 w 589261"/>
                  <a:gd name="connsiteY0" fmla="*/ 223886 h 271362"/>
                  <a:gd name="connsiteX1" fmla="*/ 521111 w 589261"/>
                  <a:gd name="connsiteY1" fmla="*/ 171840 h 271362"/>
                  <a:gd name="connsiteX2" fmla="*/ 521111 w 589261"/>
                  <a:gd name="connsiteY2" fmla="*/ 171840 h 271362"/>
                  <a:gd name="connsiteX3" fmla="*/ 471726 w 589261"/>
                  <a:gd name="connsiteY3" fmla="*/ 104470 h 271362"/>
                  <a:gd name="connsiteX4" fmla="*/ 471726 w 589261"/>
                  <a:gd name="connsiteY4" fmla="*/ 104470 h 271362"/>
                  <a:gd name="connsiteX5" fmla="*/ 451859 w 589261"/>
                  <a:gd name="connsiteY5" fmla="*/ 95006 h 271362"/>
                  <a:gd name="connsiteX6" fmla="*/ 451859 w 589261"/>
                  <a:gd name="connsiteY6" fmla="*/ 95006 h 271362"/>
                  <a:gd name="connsiteX7" fmla="*/ 430487 w 589261"/>
                  <a:gd name="connsiteY7" fmla="*/ 95759 h 271362"/>
                  <a:gd name="connsiteX8" fmla="*/ 430487 w 589261"/>
                  <a:gd name="connsiteY8" fmla="*/ 95759 h 271362"/>
                  <a:gd name="connsiteX9" fmla="*/ 405888 w 589261"/>
                  <a:gd name="connsiteY9" fmla="*/ 91028 h 271362"/>
                  <a:gd name="connsiteX10" fmla="*/ 405888 w 589261"/>
                  <a:gd name="connsiteY10" fmla="*/ 91028 h 271362"/>
                  <a:gd name="connsiteX11" fmla="*/ 392446 w 589261"/>
                  <a:gd name="connsiteY11" fmla="*/ 87237 h 271362"/>
                  <a:gd name="connsiteX12" fmla="*/ 392446 w 589261"/>
                  <a:gd name="connsiteY12" fmla="*/ 87237 h 271362"/>
                  <a:gd name="connsiteX13" fmla="*/ 370509 w 589261"/>
                  <a:gd name="connsiteY13" fmla="*/ 96888 h 271362"/>
                  <a:gd name="connsiteX14" fmla="*/ 370509 w 589261"/>
                  <a:gd name="connsiteY14" fmla="*/ 96888 h 271362"/>
                  <a:gd name="connsiteX15" fmla="*/ 365402 w 589261"/>
                  <a:gd name="connsiteY15" fmla="*/ 97077 h 271362"/>
                  <a:gd name="connsiteX16" fmla="*/ 365402 w 589261"/>
                  <a:gd name="connsiteY16" fmla="*/ 97077 h 271362"/>
                  <a:gd name="connsiteX17" fmla="*/ 302386 w 589261"/>
                  <a:gd name="connsiteY17" fmla="*/ 90275 h 271362"/>
                  <a:gd name="connsiteX18" fmla="*/ 302386 w 589261"/>
                  <a:gd name="connsiteY18" fmla="*/ 90275 h 271362"/>
                  <a:gd name="connsiteX19" fmla="*/ 251684 w 589261"/>
                  <a:gd name="connsiteY19" fmla="*/ 56025 h 271362"/>
                  <a:gd name="connsiteX20" fmla="*/ 251684 w 589261"/>
                  <a:gd name="connsiteY20" fmla="*/ 56025 h 271362"/>
                  <a:gd name="connsiteX21" fmla="*/ 182055 w 589261"/>
                  <a:gd name="connsiteY21" fmla="*/ 40137 h 271362"/>
                  <a:gd name="connsiteX22" fmla="*/ 182055 w 589261"/>
                  <a:gd name="connsiteY22" fmla="*/ 40137 h 271362"/>
                  <a:gd name="connsiteX23" fmla="*/ 172969 w 589261"/>
                  <a:gd name="connsiteY23" fmla="*/ 40137 h 271362"/>
                  <a:gd name="connsiteX24" fmla="*/ 172969 w 589261"/>
                  <a:gd name="connsiteY24" fmla="*/ 40137 h 271362"/>
                  <a:gd name="connsiteX25" fmla="*/ 101620 w 589261"/>
                  <a:gd name="connsiteY25" fmla="*/ 37476 h 271362"/>
                  <a:gd name="connsiteX26" fmla="*/ 101620 w 589261"/>
                  <a:gd name="connsiteY26" fmla="*/ 37476 h 271362"/>
                  <a:gd name="connsiteX27" fmla="*/ 49950 w 589261"/>
                  <a:gd name="connsiteY27" fmla="*/ 16668 h 271362"/>
                  <a:gd name="connsiteX28" fmla="*/ 49950 w 589261"/>
                  <a:gd name="connsiteY28" fmla="*/ 16668 h 271362"/>
                  <a:gd name="connsiteX29" fmla="*/ 36320 w 589261"/>
                  <a:gd name="connsiteY29" fmla="*/ 11372 h 271362"/>
                  <a:gd name="connsiteX30" fmla="*/ 36320 w 589261"/>
                  <a:gd name="connsiteY30" fmla="*/ 11372 h 271362"/>
                  <a:gd name="connsiteX31" fmla="*/ 9651 w 589261"/>
                  <a:gd name="connsiteY31" fmla="*/ 37476 h 271362"/>
                  <a:gd name="connsiteX32" fmla="*/ 9651 w 589261"/>
                  <a:gd name="connsiteY32" fmla="*/ 37476 h 271362"/>
                  <a:gd name="connsiteX33" fmla="*/ 0 w 589261"/>
                  <a:gd name="connsiteY33" fmla="*/ 31615 h 271362"/>
                  <a:gd name="connsiteX34" fmla="*/ 36320 w 589261"/>
                  <a:gd name="connsiteY34" fmla="*/ 0 h 271362"/>
                  <a:gd name="connsiteX35" fmla="*/ 36320 w 589261"/>
                  <a:gd name="connsiteY35" fmla="*/ 0 h 271362"/>
                  <a:gd name="connsiteX36" fmla="*/ 56751 w 589261"/>
                  <a:gd name="connsiteY36" fmla="*/ 7581 h 271362"/>
                  <a:gd name="connsiteX37" fmla="*/ 56751 w 589261"/>
                  <a:gd name="connsiteY37" fmla="*/ 7581 h 271362"/>
                  <a:gd name="connsiteX38" fmla="*/ 102534 w 589261"/>
                  <a:gd name="connsiteY38" fmla="*/ 26319 h 271362"/>
                  <a:gd name="connsiteX39" fmla="*/ 102534 w 589261"/>
                  <a:gd name="connsiteY39" fmla="*/ 26319 h 271362"/>
                  <a:gd name="connsiteX40" fmla="*/ 173130 w 589261"/>
                  <a:gd name="connsiteY40" fmla="*/ 28980 h 271362"/>
                  <a:gd name="connsiteX41" fmla="*/ 173130 w 589261"/>
                  <a:gd name="connsiteY41" fmla="*/ 28980 h 271362"/>
                  <a:gd name="connsiteX42" fmla="*/ 182217 w 589261"/>
                  <a:gd name="connsiteY42" fmla="*/ 28980 h 271362"/>
                  <a:gd name="connsiteX43" fmla="*/ 182217 w 589261"/>
                  <a:gd name="connsiteY43" fmla="*/ 28980 h 271362"/>
                  <a:gd name="connsiteX44" fmla="*/ 262652 w 589261"/>
                  <a:gd name="connsiteY44" fmla="*/ 52826 h 271362"/>
                  <a:gd name="connsiteX45" fmla="*/ 262652 w 589261"/>
                  <a:gd name="connsiteY45" fmla="*/ 52826 h 271362"/>
                  <a:gd name="connsiteX46" fmla="*/ 304107 w 589261"/>
                  <a:gd name="connsiteY46" fmla="*/ 79307 h 271362"/>
                  <a:gd name="connsiteX47" fmla="*/ 304107 w 589261"/>
                  <a:gd name="connsiteY47" fmla="*/ 79307 h 271362"/>
                  <a:gd name="connsiteX48" fmla="*/ 365805 w 589261"/>
                  <a:gd name="connsiteY48" fmla="*/ 86108 h 271362"/>
                  <a:gd name="connsiteX49" fmla="*/ 365805 w 589261"/>
                  <a:gd name="connsiteY49" fmla="*/ 86108 h 271362"/>
                  <a:gd name="connsiteX50" fmla="*/ 369784 w 589261"/>
                  <a:gd name="connsiteY50" fmla="*/ 85920 h 271362"/>
                  <a:gd name="connsiteX51" fmla="*/ 369784 w 589261"/>
                  <a:gd name="connsiteY51" fmla="*/ 85920 h 271362"/>
                  <a:gd name="connsiteX52" fmla="*/ 392688 w 589261"/>
                  <a:gd name="connsiteY52" fmla="*/ 76269 h 271362"/>
                  <a:gd name="connsiteX53" fmla="*/ 392688 w 589261"/>
                  <a:gd name="connsiteY53" fmla="*/ 76269 h 271362"/>
                  <a:gd name="connsiteX54" fmla="*/ 410862 w 589261"/>
                  <a:gd name="connsiteY54" fmla="*/ 81188 h 271362"/>
                  <a:gd name="connsiteX55" fmla="*/ 410862 w 589261"/>
                  <a:gd name="connsiteY55" fmla="*/ 81188 h 271362"/>
                  <a:gd name="connsiteX56" fmla="*/ 430540 w 589261"/>
                  <a:gd name="connsiteY56" fmla="*/ 84791 h 271362"/>
                  <a:gd name="connsiteX57" fmla="*/ 430540 w 589261"/>
                  <a:gd name="connsiteY57" fmla="*/ 84791 h 271362"/>
                  <a:gd name="connsiteX58" fmla="*/ 451913 w 589261"/>
                  <a:gd name="connsiteY58" fmla="*/ 84038 h 271362"/>
                  <a:gd name="connsiteX59" fmla="*/ 451913 w 589261"/>
                  <a:gd name="connsiteY59" fmla="*/ 84038 h 271362"/>
                  <a:gd name="connsiteX60" fmla="*/ 481807 w 589261"/>
                  <a:gd name="connsiteY60" fmla="*/ 99738 h 271362"/>
                  <a:gd name="connsiteX61" fmla="*/ 481807 w 589261"/>
                  <a:gd name="connsiteY61" fmla="*/ 99738 h 271362"/>
                  <a:gd name="connsiteX62" fmla="*/ 532322 w 589261"/>
                  <a:gd name="connsiteY62" fmla="*/ 172216 h 271362"/>
                  <a:gd name="connsiteX63" fmla="*/ 532322 w 589261"/>
                  <a:gd name="connsiteY63" fmla="*/ 172216 h 271362"/>
                  <a:gd name="connsiteX64" fmla="*/ 563534 w 589261"/>
                  <a:gd name="connsiteY64" fmla="*/ 220284 h 271362"/>
                  <a:gd name="connsiteX65" fmla="*/ 563534 w 589261"/>
                  <a:gd name="connsiteY65" fmla="*/ 220284 h 271362"/>
                  <a:gd name="connsiteX66" fmla="*/ 589261 w 589261"/>
                  <a:gd name="connsiteY66" fmla="*/ 265502 h 271362"/>
                  <a:gd name="connsiteX67" fmla="*/ 589261 w 589261"/>
                  <a:gd name="connsiteY67" fmla="*/ 265502 h 271362"/>
                  <a:gd name="connsiteX68" fmla="*/ 579610 w 589261"/>
                  <a:gd name="connsiteY68" fmla="*/ 271363 h 271362"/>
                  <a:gd name="connsiteX69" fmla="*/ 552914 w 589261"/>
                  <a:gd name="connsiteY69" fmla="*/ 223886 h 271362"/>
                  <a:gd name="connsiteX70" fmla="*/ 552914 w 589261"/>
                  <a:gd name="connsiteY70" fmla="*/ 223886 h 27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89261" h="271362">
                    <a:moveTo>
                      <a:pt x="552914" y="223886"/>
                    </a:moveTo>
                    <a:cubicBezTo>
                      <a:pt x="551409" y="216708"/>
                      <a:pt x="521703" y="197191"/>
                      <a:pt x="521111" y="171840"/>
                    </a:cubicBezTo>
                    <a:lnTo>
                      <a:pt x="521111" y="171840"/>
                    </a:lnTo>
                    <a:cubicBezTo>
                      <a:pt x="522617" y="156328"/>
                      <a:pt x="485356" y="129821"/>
                      <a:pt x="471726" y="104470"/>
                    </a:cubicBezTo>
                    <a:lnTo>
                      <a:pt x="471726" y="104470"/>
                    </a:lnTo>
                    <a:cubicBezTo>
                      <a:pt x="467559" y="96512"/>
                      <a:pt x="462075" y="95383"/>
                      <a:pt x="451859" y="95006"/>
                    </a:cubicBezTo>
                    <a:lnTo>
                      <a:pt x="451859" y="95006"/>
                    </a:lnTo>
                    <a:cubicBezTo>
                      <a:pt x="445622" y="95006"/>
                      <a:pt x="438229" y="95759"/>
                      <a:pt x="430487" y="95759"/>
                    </a:cubicBezTo>
                    <a:lnTo>
                      <a:pt x="430487" y="95759"/>
                    </a:lnTo>
                    <a:cubicBezTo>
                      <a:pt x="422529" y="95759"/>
                      <a:pt x="414034" y="95006"/>
                      <a:pt x="405888" y="91028"/>
                    </a:cubicBezTo>
                    <a:lnTo>
                      <a:pt x="405888" y="91028"/>
                    </a:lnTo>
                    <a:cubicBezTo>
                      <a:pt x="399651" y="87990"/>
                      <a:pt x="395296" y="87237"/>
                      <a:pt x="392446" y="87237"/>
                    </a:cubicBezTo>
                    <a:lnTo>
                      <a:pt x="392446" y="87237"/>
                    </a:lnTo>
                    <a:cubicBezTo>
                      <a:pt x="385430" y="86484"/>
                      <a:pt x="383548" y="94227"/>
                      <a:pt x="370509" y="96888"/>
                    </a:cubicBezTo>
                    <a:lnTo>
                      <a:pt x="370509" y="96888"/>
                    </a:lnTo>
                    <a:cubicBezTo>
                      <a:pt x="369192" y="96888"/>
                      <a:pt x="367472" y="97077"/>
                      <a:pt x="365402" y="97077"/>
                    </a:cubicBezTo>
                    <a:lnTo>
                      <a:pt x="365402" y="97077"/>
                    </a:lnTo>
                    <a:cubicBezTo>
                      <a:pt x="349890" y="97077"/>
                      <a:pt x="319807" y="92533"/>
                      <a:pt x="302386" y="90275"/>
                    </a:cubicBezTo>
                    <a:lnTo>
                      <a:pt x="302386" y="90275"/>
                    </a:lnTo>
                    <a:cubicBezTo>
                      <a:pt x="282331" y="87613"/>
                      <a:pt x="259427" y="80436"/>
                      <a:pt x="251684" y="56025"/>
                    </a:cubicBezTo>
                    <a:lnTo>
                      <a:pt x="251684" y="56025"/>
                    </a:lnTo>
                    <a:cubicBezTo>
                      <a:pt x="250367" y="43713"/>
                      <a:pt x="208912" y="39196"/>
                      <a:pt x="182055" y="40137"/>
                    </a:cubicBezTo>
                    <a:lnTo>
                      <a:pt x="182055" y="40137"/>
                    </a:lnTo>
                    <a:cubicBezTo>
                      <a:pt x="178829" y="40137"/>
                      <a:pt x="175630" y="40137"/>
                      <a:pt x="172969" y="40137"/>
                    </a:cubicBezTo>
                    <a:lnTo>
                      <a:pt x="172969" y="40137"/>
                    </a:lnTo>
                    <a:cubicBezTo>
                      <a:pt x="147806" y="40137"/>
                      <a:pt x="120169" y="38820"/>
                      <a:pt x="101620" y="37476"/>
                    </a:cubicBezTo>
                    <a:lnTo>
                      <a:pt x="101620" y="37476"/>
                    </a:lnTo>
                    <a:cubicBezTo>
                      <a:pt x="84011" y="36535"/>
                      <a:pt x="78339" y="37852"/>
                      <a:pt x="49950" y="16668"/>
                    </a:cubicBezTo>
                    <a:lnTo>
                      <a:pt x="49950" y="16668"/>
                    </a:lnTo>
                    <a:cubicBezTo>
                      <a:pt x="44277" y="12501"/>
                      <a:pt x="39922" y="11372"/>
                      <a:pt x="36320" y="11372"/>
                    </a:cubicBezTo>
                    <a:lnTo>
                      <a:pt x="36320" y="11372"/>
                    </a:lnTo>
                    <a:cubicBezTo>
                      <a:pt x="23442" y="10619"/>
                      <a:pt x="12850" y="31239"/>
                      <a:pt x="9651" y="37476"/>
                    </a:cubicBezTo>
                    <a:lnTo>
                      <a:pt x="9651" y="37476"/>
                    </a:lnTo>
                    <a:lnTo>
                      <a:pt x="0" y="31615"/>
                    </a:lnTo>
                    <a:cubicBezTo>
                      <a:pt x="3038" y="27636"/>
                      <a:pt x="12877" y="780"/>
                      <a:pt x="36320" y="0"/>
                    </a:cubicBezTo>
                    <a:lnTo>
                      <a:pt x="36320" y="0"/>
                    </a:lnTo>
                    <a:cubicBezTo>
                      <a:pt x="42745" y="0"/>
                      <a:pt x="49761" y="2473"/>
                      <a:pt x="56751" y="7581"/>
                    </a:cubicBezTo>
                    <a:lnTo>
                      <a:pt x="56751" y="7581"/>
                    </a:lnTo>
                    <a:cubicBezTo>
                      <a:pt x="86269" y="28577"/>
                      <a:pt x="83231" y="24625"/>
                      <a:pt x="102534" y="26319"/>
                    </a:cubicBezTo>
                    <a:lnTo>
                      <a:pt x="102534" y="26319"/>
                    </a:lnTo>
                    <a:cubicBezTo>
                      <a:pt x="120707" y="27636"/>
                      <a:pt x="148317" y="28980"/>
                      <a:pt x="173130" y="28980"/>
                    </a:cubicBezTo>
                    <a:lnTo>
                      <a:pt x="173130" y="28980"/>
                    </a:lnTo>
                    <a:cubicBezTo>
                      <a:pt x="175765" y="28980"/>
                      <a:pt x="178991" y="28980"/>
                      <a:pt x="182217" y="28980"/>
                    </a:cubicBezTo>
                    <a:lnTo>
                      <a:pt x="182217" y="28980"/>
                    </a:lnTo>
                    <a:cubicBezTo>
                      <a:pt x="209073" y="29921"/>
                      <a:pt x="252222" y="27475"/>
                      <a:pt x="262652" y="52826"/>
                    </a:cubicBezTo>
                    <a:lnTo>
                      <a:pt x="262652" y="52826"/>
                    </a:lnTo>
                    <a:cubicBezTo>
                      <a:pt x="268137" y="70623"/>
                      <a:pt x="284805" y="76484"/>
                      <a:pt x="304107" y="79307"/>
                    </a:cubicBezTo>
                    <a:lnTo>
                      <a:pt x="304107" y="79307"/>
                    </a:lnTo>
                    <a:cubicBezTo>
                      <a:pt x="321716" y="81780"/>
                      <a:pt x="351798" y="86108"/>
                      <a:pt x="365805" y="86108"/>
                    </a:cubicBezTo>
                    <a:lnTo>
                      <a:pt x="365805" y="86108"/>
                    </a:lnTo>
                    <a:cubicBezTo>
                      <a:pt x="367310" y="86108"/>
                      <a:pt x="368843" y="85920"/>
                      <a:pt x="369784" y="85920"/>
                    </a:cubicBezTo>
                    <a:lnTo>
                      <a:pt x="369784" y="85920"/>
                    </a:lnTo>
                    <a:cubicBezTo>
                      <a:pt x="374139" y="86673"/>
                      <a:pt x="378306" y="77021"/>
                      <a:pt x="392688" y="76269"/>
                    </a:cubicBezTo>
                    <a:lnTo>
                      <a:pt x="392688" y="76269"/>
                    </a:lnTo>
                    <a:cubicBezTo>
                      <a:pt x="397796" y="76269"/>
                      <a:pt x="403657" y="77774"/>
                      <a:pt x="410862" y="81188"/>
                    </a:cubicBezTo>
                    <a:lnTo>
                      <a:pt x="410862" y="81188"/>
                    </a:lnTo>
                    <a:cubicBezTo>
                      <a:pt x="416722" y="84038"/>
                      <a:pt x="423362" y="84791"/>
                      <a:pt x="430540" y="84791"/>
                    </a:cubicBezTo>
                    <a:lnTo>
                      <a:pt x="430540" y="84791"/>
                    </a:lnTo>
                    <a:cubicBezTo>
                      <a:pt x="437557" y="84791"/>
                      <a:pt x="444735" y="84038"/>
                      <a:pt x="451913" y="84038"/>
                    </a:cubicBezTo>
                    <a:lnTo>
                      <a:pt x="451913" y="84038"/>
                    </a:lnTo>
                    <a:cubicBezTo>
                      <a:pt x="462881" y="83850"/>
                      <a:pt x="475570" y="86700"/>
                      <a:pt x="481807" y="99738"/>
                    </a:cubicBezTo>
                    <a:lnTo>
                      <a:pt x="481807" y="99738"/>
                    </a:lnTo>
                    <a:cubicBezTo>
                      <a:pt x="491835" y="121890"/>
                      <a:pt x="531004" y="145333"/>
                      <a:pt x="532322" y="172216"/>
                    </a:cubicBezTo>
                    <a:lnTo>
                      <a:pt x="532322" y="172216"/>
                    </a:lnTo>
                    <a:cubicBezTo>
                      <a:pt x="531757" y="189045"/>
                      <a:pt x="557108" y="206466"/>
                      <a:pt x="563534" y="220284"/>
                    </a:cubicBezTo>
                    <a:lnTo>
                      <a:pt x="563534" y="220284"/>
                    </a:lnTo>
                    <a:cubicBezTo>
                      <a:pt x="566759" y="229371"/>
                      <a:pt x="589261" y="265314"/>
                      <a:pt x="589261" y="265502"/>
                    </a:cubicBezTo>
                    <a:lnTo>
                      <a:pt x="589261" y="265502"/>
                    </a:lnTo>
                    <a:lnTo>
                      <a:pt x="579610" y="271363"/>
                    </a:lnTo>
                    <a:cubicBezTo>
                      <a:pt x="579583" y="270825"/>
                      <a:pt x="557458" y="235796"/>
                      <a:pt x="552914" y="223886"/>
                    </a:cubicBezTo>
                    <a:lnTo>
                      <a:pt x="552914" y="223886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" name="任意多边形: 形状 987">
                <a:extLst>
                  <a:ext uri="{FF2B5EF4-FFF2-40B4-BE49-F238E27FC236}">
                    <a16:creationId xmlns:a16="http://schemas.microsoft.com/office/drawing/2014/main" id="{6F93CBC0-0F4D-4871-A70A-210DE3231B9D}"/>
                  </a:ext>
                </a:extLst>
              </p:cNvPr>
              <p:cNvSpPr/>
              <p:nvPr/>
            </p:nvSpPr>
            <p:spPr>
              <a:xfrm>
                <a:off x="3009872" y="-1462161"/>
                <a:ext cx="371076" cy="19301"/>
              </a:xfrm>
              <a:custGeom>
                <a:avLst/>
                <a:gdLst>
                  <a:gd name="connsiteX0" fmla="*/ 364649 w 371074"/>
                  <a:gd name="connsiteY0" fmla="*/ 19302 h 19302"/>
                  <a:gd name="connsiteX1" fmla="*/ 364649 w 371074"/>
                  <a:gd name="connsiteY1" fmla="*/ 941 h 19302"/>
                  <a:gd name="connsiteX2" fmla="*/ 371074 w 371074"/>
                  <a:gd name="connsiteY2" fmla="*/ 941 h 19302"/>
                  <a:gd name="connsiteX3" fmla="*/ 371074 w 371074"/>
                  <a:gd name="connsiteY3" fmla="*/ 19302 h 19302"/>
                  <a:gd name="connsiteX4" fmla="*/ 364649 w 371074"/>
                  <a:gd name="connsiteY4" fmla="*/ 19302 h 19302"/>
                  <a:gd name="connsiteX5" fmla="*/ 364649 w 371074"/>
                  <a:gd name="connsiteY5" fmla="*/ 19302 h 19302"/>
                  <a:gd name="connsiteX6" fmla="*/ 0 w 371074"/>
                  <a:gd name="connsiteY6" fmla="*/ 18362 h 19302"/>
                  <a:gd name="connsiteX7" fmla="*/ 0 w 371074"/>
                  <a:gd name="connsiteY7" fmla="*/ 0 h 19302"/>
                  <a:gd name="connsiteX8" fmla="*/ 6425 w 371074"/>
                  <a:gd name="connsiteY8" fmla="*/ 0 h 19302"/>
                  <a:gd name="connsiteX9" fmla="*/ 6425 w 371074"/>
                  <a:gd name="connsiteY9" fmla="*/ 18362 h 19302"/>
                  <a:gd name="connsiteX10" fmla="*/ 0 w 371074"/>
                  <a:gd name="connsiteY10" fmla="*/ 18362 h 19302"/>
                  <a:gd name="connsiteX11" fmla="*/ 0 w 371074"/>
                  <a:gd name="connsiteY11" fmla="*/ 18362 h 19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074" h="19302">
                    <a:moveTo>
                      <a:pt x="364649" y="19302"/>
                    </a:moveTo>
                    <a:lnTo>
                      <a:pt x="364649" y="941"/>
                    </a:lnTo>
                    <a:lnTo>
                      <a:pt x="371074" y="941"/>
                    </a:lnTo>
                    <a:lnTo>
                      <a:pt x="371074" y="19302"/>
                    </a:lnTo>
                    <a:lnTo>
                      <a:pt x="364649" y="19302"/>
                    </a:lnTo>
                    <a:lnTo>
                      <a:pt x="364649" y="19302"/>
                    </a:lnTo>
                    <a:close/>
                    <a:moveTo>
                      <a:pt x="0" y="18362"/>
                    </a:moveTo>
                    <a:lnTo>
                      <a:pt x="0" y="0"/>
                    </a:lnTo>
                    <a:lnTo>
                      <a:pt x="6425" y="0"/>
                    </a:lnTo>
                    <a:lnTo>
                      <a:pt x="6425" y="18362"/>
                    </a:lnTo>
                    <a:lnTo>
                      <a:pt x="0" y="18362"/>
                    </a:lnTo>
                    <a:lnTo>
                      <a:pt x="0" y="18362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126FA212-2BB9-4DBA-97AA-960D30A20692}"/>
                  </a:ext>
                </a:extLst>
              </p:cNvPr>
              <p:cNvSpPr/>
              <p:nvPr/>
            </p:nvSpPr>
            <p:spPr>
              <a:xfrm>
                <a:off x="3010812" y="-1445896"/>
                <a:ext cx="368819" cy="7958"/>
              </a:xfrm>
              <a:custGeom>
                <a:avLst/>
                <a:gdLst>
                  <a:gd name="connsiteX0" fmla="*/ 0 w 368815"/>
                  <a:gd name="connsiteY0" fmla="*/ 7957 h 7957"/>
                  <a:gd name="connsiteX1" fmla="*/ 0 w 368815"/>
                  <a:gd name="connsiteY1" fmla="*/ 0 h 7957"/>
                  <a:gd name="connsiteX2" fmla="*/ 368816 w 368815"/>
                  <a:gd name="connsiteY2" fmla="*/ 0 h 7957"/>
                  <a:gd name="connsiteX3" fmla="*/ 368816 w 368815"/>
                  <a:gd name="connsiteY3" fmla="*/ 7957 h 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815" h="7957">
                    <a:moveTo>
                      <a:pt x="0" y="7957"/>
                    </a:moveTo>
                    <a:lnTo>
                      <a:pt x="0" y="0"/>
                    </a:lnTo>
                    <a:lnTo>
                      <a:pt x="368816" y="0"/>
                    </a:lnTo>
                    <a:lnTo>
                      <a:pt x="368816" y="7957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5085AF8C-9BEF-4199-91D3-A6693E74F390}"/>
                  </a:ext>
                </a:extLst>
              </p:cNvPr>
              <p:cNvSpPr/>
              <p:nvPr/>
            </p:nvSpPr>
            <p:spPr>
              <a:xfrm>
                <a:off x="2120636" y="-5363460"/>
                <a:ext cx="21561" cy="21561"/>
              </a:xfrm>
              <a:custGeom>
                <a:avLst/>
                <a:gdLst>
                  <a:gd name="connsiteX0" fmla="*/ 10780 w 21560"/>
                  <a:gd name="connsiteY0" fmla="*/ 0 h 21560"/>
                  <a:gd name="connsiteX1" fmla="*/ 21561 w 21560"/>
                  <a:gd name="connsiteY1" fmla="*/ 10780 h 21560"/>
                  <a:gd name="connsiteX2" fmla="*/ 10780 w 21560"/>
                  <a:gd name="connsiteY2" fmla="*/ 21561 h 21560"/>
                  <a:gd name="connsiteX3" fmla="*/ 0 w 21560"/>
                  <a:gd name="connsiteY3" fmla="*/ 10780 h 21560"/>
                  <a:gd name="connsiteX4" fmla="*/ 10780 w 21560"/>
                  <a:gd name="connsiteY4" fmla="*/ 0 h 21560"/>
                  <a:gd name="connsiteX5" fmla="*/ 10780 w 21560"/>
                  <a:gd name="connsiteY5" fmla="*/ 0 h 2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0" h="21560">
                    <a:moveTo>
                      <a:pt x="10780" y="0"/>
                    </a:moveTo>
                    <a:cubicBezTo>
                      <a:pt x="16641" y="0"/>
                      <a:pt x="21561" y="4732"/>
                      <a:pt x="21561" y="10780"/>
                    </a:cubicBezTo>
                    <a:cubicBezTo>
                      <a:pt x="21561" y="16641"/>
                      <a:pt x="16829" y="21561"/>
                      <a:pt x="10780" y="21561"/>
                    </a:cubicBezTo>
                    <a:cubicBezTo>
                      <a:pt x="4732" y="21561"/>
                      <a:pt x="0" y="16829"/>
                      <a:pt x="0" y="10780"/>
                    </a:cubicBezTo>
                    <a:cubicBezTo>
                      <a:pt x="0" y="4732"/>
                      <a:pt x="4920" y="0"/>
                      <a:pt x="10780" y="0"/>
                    </a:cubicBezTo>
                    <a:lnTo>
                      <a:pt x="10780" y="0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1" name="图形 4">
                <a:extLst>
                  <a:ext uri="{FF2B5EF4-FFF2-40B4-BE49-F238E27FC236}">
                    <a16:creationId xmlns:a16="http://schemas.microsoft.com/office/drawing/2014/main" id="{CBAEE322-AFCF-4520-B088-6E106AD14577}"/>
                  </a:ext>
                </a:extLst>
              </p:cNvPr>
              <p:cNvGrpSpPr/>
              <p:nvPr/>
            </p:nvGrpSpPr>
            <p:grpSpPr>
              <a:xfrm>
                <a:off x="3509640" y="-5404749"/>
                <a:ext cx="28926" cy="24639"/>
                <a:chOff x="3509611" y="-5404740"/>
                <a:chExt cx="28926" cy="24639"/>
              </a:xfrm>
            </p:grpSpPr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70B78D9D-0E16-4D63-B84C-87578FD6E0AB}"/>
                    </a:ext>
                  </a:extLst>
                </p:cNvPr>
                <p:cNvSpPr/>
                <p:nvPr/>
              </p:nvSpPr>
              <p:spPr>
                <a:xfrm>
                  <a:off x="3512322" y="-5402040"/>
                  <a:ext cx="23445" cy="19180"/>
                </a:xfrm>
                <a:custGeom>
                  <a:avLst/>
                  <a:gdLst>
                    <a:gd name="connsiteX0" fmla="*/ 864 w 23445"/>
                    <a:gd name="connsiteY0" fmla="*/ 1867 h 19180"/>
                    <a:gd name="connsiteX1" fmla="*/ 3499 w 23445"/>
                    <a:gd name="connsiteY1" fmla="*/ 15121 h 19180"/>
                    <a:gd name="connsiteX2" fmla="*/ 13715 w 23445"/>
                    <a:gd name="connsiteY2" fmla="*/ 19100 h 19180"/>
                    <a:gd name="connsiteX3" fmla="*/ 22990 w 23445"/>
                    <a:gd name="connsiteY3" fmla="*/ 15497 h 19180"/>
                    <a:gd name="connsiteX4" fmla="*/ 18634 w 23445"/>
                    <a:gd name="connsiteY4" fmla="*/ 4905 h 19180"/>
                    <a:gd name="connsiteX5" fmla="*/ 10677 w 23445"/>
                    <a:gd name="connsiteY5" fmla="*/ 550 h 19180"/>
                    <a:gd name="connsiteX6" fmla="*/ 864 w 23445"/>
                    <a:gd name="connsiteY6" fmla="*/ 1867 h 19180"/>
                    <a:gd name="connsiteX7" fmla="*/ 864 w 23445"/>
                    <a:gd name="connsiteY7" fmla="*/ 1867 h 1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445" h="19180">
                      <a:moveTo>
                        <a:pt x="864" y="1867"/>
                      </a:moveTo>
                      <a:cubicBezTo>
                        <a:pt x="-829" y="4905"/>
                        <a:pt x="-76" y="10389"/>
                        <a:pt x="3499" y="15121"/>
                      </a:cubicBezTo>
                      <a:cubicBezTo>
                        <a:pt x="7102" y="20040"/>
                        <a:pt x="8795" y="19100"/>
                        <a:pt x="13715" y="19100"/>
                      </a:cubicBezTo>
                      <a:cubicBezTo>
                        <a:pt x="18634" y="19100"/>
                        <a:pt x="25248" y="20040"/>
                        <a:pt x="22990" y="15497"/>
                      </a:cubicBezTo>
                      <a:cubicBezTo>
                        <a:pt x="20704" y="10954"/>
                        <a:pt x="18634" y="7540"/>
                        <a:pt x="18634" y="4905"/>
                      </a:cubicBezTo>
                      <a:cubicBezTo>
                        <a:pt x="18634" y="2270"/>
                        <a:pt x="15597" y="550"/>
                        <a:pt x="10677" y="550"/>
                      </a:cubicBezTo>
                      <a:cubicBezTo>
                        <a:pt x="5784" y="550"/>
                        <a:pt x="2773" y="-1332"/>
                        <a:pt x="864" y="1867"/>
                      </a:cubicBezTo>
                      <a:lnTo>
                        <a:pt x="864" y="18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3273DBAC-D5A4-452A-91C2-C04271CC2B2B}"/>
                    </a:ext>
                  </a:extLst>
                </p:cNvPr>
                <p:cNvSpPr/>
                <p:nvPr/>
              </p:nvSpPr>
              <p:spPr>
                <a:xfrm>
                  <a:off x="3509611" y="-5404740"/>
                  <a:ext cx="28926" cy="24639"/>
                </a:xfrm>
                <a:custGeom>
                  <a:avLst/>
                  <a:gdLst>
                    <a:gd name="connsiteX0" fmla="*/ 4167 w 28926"/>
                    <a:gd name="connsiteY0" fmla="*/ 19326 h 24639"/>
                    <a:gd name="connsiteX1" fmla="*/ 0 w 28926"/>
                    <a:gd name="connsiteY1" fmla="*/ 8169 h 24639"/>
                    <a:gd name="connsiteX2" fmla="*/ 0 w 28926"/>
                    <a:gd name="connsiteY2" fmla="*/ 8169 h 24639"/>
                    <a:gd name="connsiteX3" fmla="*/ 1317 w 28926"/>
                    <a:gd name="connsiteY3" fmla="*/ 3249 h 24639"/>
                    <a:gd name="connsiteX4" fmla="*/ 1317 w 28926"/>
                    <a:gd name="connsiteY4" fmla="*/ 3249 h 24639"/>
                    <a:gd name="connsiteX5" fmla="*/ 1317 w 28926"/>
                    <a:gd name="connsiteY5" fmla="*/ 3249 h 24639"/>
                    <a:gd name="connsiteX6" fmla="*/ 7178 w 28926"/>
                    <a:gd name="connsiteY6" fmla="*/ 23 h 24639"/>
                    <a:gd name="connsiteX7" fmla="*/ 7178 w 28926"/>
                    <a:gd name="connsiteY7" fmla="*/ 23 h 24639"/>
                    <a:gd name="connsiteX8" fmla="*/ 13415 w 28926"/>
                    <a:gd name="connsiteY8" fmla="*/ 588 h 24639"/>
                    <a:gd name="connsiteX9" fmla="*/ 13415 w 28926"/>
                    <a:gd name="connsiteY9" fmla="*/ 588 h 24639"/>
                    <a:gd name="connsiteX10" fmla="*/ 24195 w 28926"/>
                    <a:gd name="connsiteY10" fmla="*/ 7766 h 24639"/>
                    <a:gd name="connsiteX11" fmla="*/ 24195 w 28926"/>
                    <a:gd name="connsiteY11" fmla="*/ 7766 h 24639"/>
                    <a:gd name="connsiteX12" fmla="*/ 28362 w 28926"/>
                    <a:gd name="connsiteY12" fmla="*/ 17417 h 24639"/>
                    <a:gd name="connsiteX13" fmla="*/ 28362 w 28926"/>
                    <a:gd name="connsiteY13" fmla="*/ 17417 h 24639"/>
                    <a:gd name="connsiteX14" fmla="*/ 28927 w 28926"/>
                    <a:gd name="connsiteY14" fmla="*/ 19890 h 24639"/>
                    <a:gd name="connsiteX15" fmla="*/ 28927 w 28926"/>
                    <a:gd name="connsiteY15" fmla="*/ 19890 h 24639"/>
                    <a:gd name="connsiteX16" fmla="*/ 20969 w 28926"/>
                    <a:gd name="connsiteY16" fmla="*/ 24622 h 24639"/>
                    <a:gd name="connsiteX17" fmla="*/ 20969 w 28926"/>
                    <a:gd name="connsiteY17" fmla="*/ 24622 h 24639"/>
                    <a:gd name="connsiteX18" fmla="*/ 16614 w 28926"/>
                    <a:gd name="connsiteY18" fmla="*/ 24622 h 24639"/>
                    <a:gd name="connsiteX19" fmla="*/ 16614 w 28926"/>
                    <a:gd name="connsiteY19" fmla="*/ 24622 h 24639"/>
                    <a:gd name="connsiteX20" fmla="*/ 13200 w 28926"/>
                    <a:gd name="connsiteY20" fmla="*/ 24622 h 24639"/>
                    <a:gd name="connsiteX21" fmla="*/ 13200 w 28926"/>
                    <a:gd name="connsiteY21" fmla="*/ 24622 h 24639"/>
                    <a:gd name="connsiteX22" fmla="*/ 12824 w 28926"/>
                    <a:gd name="connsiteY22" fmla="*/ 24622 h 24639"/>
                    <a:gd name="connsiteX23" fmla="*/ 12824 w 28926"/>
                    <a:gd name="connsiteY23" fmla="*/ 24622 h 24639"/>
                    <a:gd name="connsiteX24" fmla="*/ 4167 w 28926"/>
                    <a:gd name="connsiteY24" fmla="*/ 19326 h 24639"/>
                    <a:gd name="connsiteX25" fmla="*/ 4167 w 28926"/>
                    <a:gd name="connsiteY25" fmla="*/ 19326 h 24639"/>
                    <a:gd name="connsiteX26" fmla="*/ 20808 w 28926"/>
                    <a:gd name="connsiteY26" fmla="*/ 19137 h 24639"/>
                    <a:gd name="connsiteX27" fmla="*/ 23254 w 28926"/>
                    <a:gd name="connsiteY27" fmla="*/ 18949 h 24639"/>
                    <a:gd name="connsiteX28" fmla="*/ 23254 w 28926"/>
                    <a:gd name="connsiteY28" fmla="*/ 18949 h 24639"/>
                    <a:gd name="connsiteX29" fmla="*/ 18711 w 28926"/>
                    <a:gd name="connsiteY29" fmla="*/ 7416 h 24639"/>
                    <a:gd name="connsiteX30" fmla="*/ 18711 w 28926"/>
                    <a:gd name="connsiteY30" fmla="*/ 7416 h 24639"/>
                    <a:gd name="connsiteX31" fmla="*/ 13415 w 28926"/>
                    <a:gd name="connsiteY31" fmla="*/ 5723 h 24639"/>
                    <a:gd name="connsiteX32" fmla="*/ 13415 w 28926"/>
                    <a:gd name="connsiteY32" fmla="*/ 5723 h 24639"/>
                    <a:gd name="connsiteX33" fmla="*/ 7178 w 28926"/>
                    <a:gd name="connsiteY33" fmla="*/ 5158 h 24639"/>
                    <a:gd name="connsiteX34" fmla="*/ 7178 w 28926"/>
                    <a:gd name="connsiteY34" fmla="*/ 5158 h 24639"/>
                    <a:gd name="connsiteX35" fmla="*/ 6237 w 28926"/>
                    <a:gd name="connsiteY35" fmla="*/ 5534 h 24639"/>
                    <a:gd name="connsiteX36" fmla="*/ 6237 w 28926"/>
                    <a:gd name="connsiteY36" fmla="*/ 5534 h 24639"/>
                    <a:gd name="connsiteX37" fmla="*/ 3791 w 28926"/>
                    <a:gd name="connsiteY37" fmla="*/ 4217 h 24639"/>
                    <a:gd name="connsiteX38" fmla="*/ 6076 w 28926"/>
                    <a:gd name="connsiteY38" fmla="*/ 5534 h 24639"/>
                    <a:gd name="connsiteX39" fmla="*/ 5511 w 28926"/>
                    <a:gd name="connsiteY39" fmla="*/ 7793 h 24639"/>
                    <a:gd name="connsiteX40" fmla="*/ 5511 w 28926"/>
                    <a:gd name="connsiteY40" fmla="*/ 7793 h 24639"/>
                    <a:gd name="connsiteX41" fmla="*/ 8549 w 28926"/>
                    <a:gd name="connsiteY41" fmla="*/ 15938 h 24639"/>
                    <a:gd name="connsiteX42" fmla="*/ 8549 w 28926"/>
                    <a:gd name="connsiteY42" fmla="*/ 15938 h 24639"/>
                    <a:gd name="connsiteX43" fmla="*/ 13280 w 28926"/>
                    <a:gd name="connsiteY43" fmla="*/ 18788 h 24639"/>
                    <a:gd name="connsiteX44" fmla="*/ 13280 w 28926"/>
                    <a:gd name="connsiteY44" fmla="*/ 18788 h 24639"/>
                    <a:gd name="connsiteX45" fmla="*/ 16695 w 28926"/>
                    <a:gd name="connsiteY45" fmla="*/ 18788 h 24639"/>
                    <a:gd name="connsiteX46" fmla="*/ 16695 w 28926"/>
                    <a:gd name="connsiteY46" fmla="*/ 18788 h 24639"/>
                    <a:gd name="connsiteX47" fmla="*/ 20808 w 28926"/>
                    <a:gd name="connsiteY47" fmla="*/ 19137 h 24639"/>
                    <a:gd name="connsiteX48" fmla="*/ 20808 w 28926"/>
                    <a:gd name="connsiteY48" fmla="*/ 19137 h 24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8926" h="24639">
                      <a:moveTo>
                        <a:pt x="4167" y="19326"/>
                      </a:moveTo>
                      <a:cubicBezTo>
                        <a:pt x="1532" y="15535"/>
                        <a:pt x="188" y="11745"/>
                        <a:pt x="0" y="8169"/>
                      </a:cubicBezTo>
                      <a:lnTo>
                        <a:pt x="0" y="8169"/>
                      </a:lnTo>
                      <a:cubicBezTo>
                        <a:pt x="0" y="6475"/>
                        <a:pt x="376" y="4755"/>
                        <a:pt x="1317" y="3249"/>
                      </a:cubicBezTo>
                      <a:lnTo>
                        <a:pt x="1317" y="3249"/>
                      </a:lnTo>
                      <a:lnTo>
                        <a:pt x="1317" y="3249"/>
                      </a:lnTo>
                      <a:cubicBezTo>
                        <a:pt x="2446" y="776"/>
                        <a:pt x="5296" y="-165"/>
                        <a:pt x="7178" y="23"/>
                      </a:cubicBezTo>
                      <a:lnTo>
                        <a:pt x="7178" y="23"/>
                      </a:lnTo>
                      <a:cubicBezTo>
                        <a:pt x="9275" y="23"/>
                        <a:pt x="11157" y="588"/>
                        <a:pt x="13415" y="588"/>
                      </a:cubicBezTo>
                      <a:lnTo>
                        <a:pt x="13415" y="588"/>
                      </a:lnTo>
                      <a:cubicBezTo>
                        <a:pt x="18711" y="588"/>
                        <a:pt x="23819" y="2470"/>
                        <a:pt x="24195" y="7766"/>
                      </a:cubicBezTo>
                      <a:lnTo>
                        <a:pt x="24195" y="7766"/>
                      </a:lnTo>
                      <a:cubicBezTo>
                        <a:pt x="24007" y="9083"/>
                        <a:pt x="26077" y="12685"/>
                        <a:pt x="28362" y="17417"/>
                      </a:cubicBezTo>
                      <a:lnTo>
                        <a:pt x="28362" y="17417"/>
                      </a:lnTo>
                      <a:cubicBezTo>
                        <a:pt x="28738" y="18170"/>
                        <a:pt x="28927" y="18922"/>
                        <a:pt x="28927" y="19890"/>
                      </a:cubicBezTo>
                      <a:lnTo>
                        <a:pt x="28927" y="19890"/>
                      </a:lnTo>
                      <a:cubicBezTo>
                        <a:pt x="27986" y="25186"/>
                        <a:pt x="23442" y="24622"/>
                        <a:pt x="20969" y="24622"/>
                      </a:cubicBezTo>
                      <a:lnTo>
                        <a:pt x="20969" y="24622"/>
                      </a:lnTo>
                      <a:cubicBezTo>
                        <a:pt x="19464" y="24622"/>
                        <a:pt x="17931" y="24622"/>
                        <a:pt x="16614" y="24622"/>
                      </a:cubicBezTo>
                      <a:lnTo>
                        <a:pt x="16614" y="24622"/>
                      </a:lnTo>
                      <a:cubicBezTo>
                        <a:pt x="15297" y="24622"/>
                        <a:pt x="14329" y="24622"/>
                        <a:pt x="13200" y="24622"/>
                      </a:cubicBezTo>
                      <a:lnTo>
                        <a:pt x="13200" y="24622"/>
                      </a:lnTo>
                      <a:cubicBezTo>
                        <a:pt x="13012" y="24622"/>
                        <a:pt x="12824" y="24622"/>
                        <a:pt x="12824" y="24622"/>
                      </a:cubicBezTo>
                      <a:lnTo>
                        <a:pt x="12824" y="24622"/>
                      </a:lnTo>
                      <a:cubicBezTo>
                        <a:pt x="9839" y="24622"/>
                        <a:pt x="6613" y="23116"/>
                        <a:pt x="4167" y="19326"/>
                      </a:cubicBezTo>
                      <a:lnTo>
                        <a:pt x="4167" y="19326"/>
                      </a:lnTo>
                      <a:close/>
                      <a:moveTo>
                        <a:pt x="20808" y="19137"/>
                      </a:moveTo>
                      <a:cubicBezTo>
                        <a:pt x="21749" y="19137"/>
                        <a:pt x="22502" y="19137"/>
                        <a:pt x="23254" y="18949"/>
                      </a:cubicBezTo>
                      <a:lnTo>
                        <a:pt x="23254" y="18949"/>
                      </a:lnTo>
                      <a:cubicBezTo>
                        <a:pt x="21157" y="14782"/>
                        <a:pt x="18899" y="11368"/>
                        <a:pt x="18711" y="7416"/>
                      </a:cubicBezTo>
                      <a:lnTo>
                        <a:pt x="18711" y="7416"/>
                      </a:lnTo>
                      <a:cubicBezTo>
                        <a:pt x="18711" y="7416"/>
                        <a:pt x="17958" y="5723"/>
                        <a:pt x="13415" y="5723"/>
                      </a:cubicBezTo>
                      <a:lnTo>
                        <a:pt x="13415" y="5723"/>
                      </a:lnTo>
                      <a:cubicBezTo>
                        <a:pt x="10565" y="5723"/>
                        <a:pt x="8119" y="5158"/>
                        <a:pt x="7178" y="5158"/>
                      </a:cubicBezTo>
                      <a:lnTo>
                        <a:pt x="7178" y="5158"/>
                      </a:lnTo>
                      <a:cubicBezTo>
                        <a:pt x="6049" y="5346"/>
                        <a:pt x="6613" y="4970"/>
                        <a:pt x="6237" y="5534"/>
                      </a:cubicBezTo>
                      <a:lnTo>
                        <a:pt x="6237" y="5534"/>
                      </a:lnTo>
                      <a:lnTo>
                        <a:pt x="3791" y="4217"/>
                      </a:lnTo>
                      <a:lnTo>
                        <a:pt x="6076" y="5534"/>
                      </a:lnTo>
                      <a:cubicBezTo>
                        <a:pt x="5887" y="6099"/>
                        <a:pt x="5511" y="6852"/>
                        <a:pt x="5511" y="7793"/>
                      </a:cubicBezTo>
                      <a:lnTo>
                        <a:pt x="5511" y="7793"/>
                      </a:lnTo>
                      <a:cubicBezTo>
                        <a:pt x="5511" y="9863"/>
                        <a:pt x="6452" y="12900"/>
                        <a:pt x="8549" y="15938"/>
                      </a:cubicBezTo>
                      <a:lnTo>
                        <a:pt x="8549" y="15938"/>
                      </a:lnTo>
                      <a:cubicBezTo>
                        <a:pt x="11184" y="19164"/>
                        <a:pt x="10995" y="18600"/>
                        <a:pt x="13280" y="18788"/>
                      </a:cubicBezTo>
                      <a:lnTo>
                        <a:pt x="13280" y="18788"/>
                      </a:lnTo>
                      <a:cubicBezTo>
                        <a:pt x="14222" y="18788"/>
                        <a:pt x="15162" y="18788"/>
                        <a:pt x="16695" y="18788"/>
                      </a:cubicBezTo>
                      <a:lnTo>
                        <a:pt x="16695" y="18788"/>
                      </a:lnTo>
                      <a:cubicBezTo>
                        <a:pt x="17958" y="19137"/>
                        <a:pt x="19491" y="19137"/>
                        <a:pt x="20808" y="19137"/>
                      </a:cubicBezTo>
                      <a:lnTo>
                        <a:pt x="20808" y="19137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29C6CD25-AB24-493D-849A-6EBAC4EF1C81}"/>
                  </a:ext>
                </a:extLst>
              </p:cNvPr>
              <p:cNvSpPr/>
              <p:nvPr/>
            </p:nvSpPr>
            <p:spPr>
              <a:xfrm>
                <a:off x="729535" y="-5704668"/>
                <a:ext cx="2829491" cy="4295871"/>
              </a:xfrm>
              <a:custGeom>
                <a:avLst/>
                <a:gdLst>
                  <a:gd name="connsiteX0" fmla="*/ 0 w 2829469"/>
                  <a:gd name="connsiteY0" fmla="*/ 4295861 h 4295861"/>
                  <a:gd name="connsiteX1" fmla="*/ 0 w 2829469"/>
                  <a:gd name="connsiteY1" fmla="*/ 0 h 4295861"/>
                  <a:gd name="connsiteX2" fmla="*/ 249614 w 2829469"/>
                  <a:gd name="connsiteY2" fmla="*/ 753 h 4295861"/>
                  <a:gd name="connsiteX3" fmla="*/ 249614 w 2829469"/>
                  <a:gd name="connsiteY3" fmla="*/ 3979 h 4295861"/>
                  <a:gd name="connsiteX4" fmla="*/ 249614 w 2829469"/>
                  <a:gd name="connsiteY4" fmla="*/ 7205 h 4295861"/>
                  <a:gd name="connsiteX5" fmla="*/ 6452 w 2829469"/>
                  <a:gd name="connsiteY5" fmla="*/ 6452 h 4295861"/>
                  <a:gd name="connsiteX6" fmla="*/ 6452 w 2829469"/>
                  <a:gd name="connsiteY6" fmla="*/ 4289436 h 4295861"/>
                  <a:gd name="connsiteX7" fmla="*/ 2823044 w 2829469"/>
                  <a:gd name="connsiteY7" fmla="*/ 4289436 h 4295861"/>
                  <a:gd name="connsiteX8" fmla="*/ 2823044 w 2829469"/>
                  <a:gd name="connsiteY8" fmla="*/ 7205 h 4295861"/>
                  <a:gd name="connsiteX9" fmla="*/ 249614 w 2829469"/>
                  <a:gd name="connsiteY9" fmla="*/ 7205 h 4295861"/>
                  <a:gd name="connsiteX10" fmla="*/ 249614 w 2829469"/>
                  <a:gd name="connsiteY10" fmla="*/ 3979 h 4295861"/>
                  <a:gd name="connsiteX11" fmla="*/ 249614 w 2829469"/>
                  <a:gd name="connsiteY11" fmla="*/ 753 h 4295861"/>
                  <a:gd name="connsiteX12" fmla="*/ 2829469 w 2829469"/>
                  <a:gd name="connsiteY12" fmla="*/ 753 h 4295861"/>
                  <a:gd name="connsiteX13" fmla="*/ 2829469 w 2829469"/>
                  <a:gd name="connsiteY13" fmla="*/ 4295861 h 429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9469" h="4295861">
                    <a:moveTo>
                      <a:pt x="0" y="4295861"/>
                    </a:moveTo>
                    <a:lnTo>
                      <a:pt x="0" y="0"/>
                    </a:lnTo>
                    <a:lnTo>
                      <a:pt x="249614" y="753"/>
                    </a:lnTo>
                    <a:lnTo>
                      <a:pt x="249614" y="3979"/>
                    </a:lnTo>
                    <a:lnTo>
                      <a:pt x="249614" y="7205"/>
                    </a:lnTo>
                    <a:lnTo>
                      <a:pt x="6452" y="6452"/>
                    </a:lnTo>
                    <a:lnTo>
                      <a:pt x="6452" y="4289436"/>
                    </a:lnTo>
                    <a:lnTo>
                      <a:pt x="2823044" y="4289436"/>
                    </a:lnTo>
                    <a:lnTo>
                      <a:pt x="2823044" y="7205"/>
                    </a:lnTo>
                    <a:lnTo>
                      <a:pt x="249614" y="7205"/>
                    </a:lnTo>
                    <a:lnTo>
                      <a:pt x="249614" y="3979"/>
                    </a:lnTo>
                    <a:lnTo>
                      <a:pt x="249614" y="753"/>
                    </a:lnTo>
                    <a:lnTo>
                      <a:pt x="2829469" y="753"/>
                    </a:lnTo>
                    <a:lnTo>
                      <a:pt x="2829469" y="4295861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D42949BE-0B7E-4A9E-8159-5857388B9DF6}"/>
                  </a:ext>
                </a:extLst>
              </p:cNvPr>
              <p:cNvSpPr/>
              <p:nvPr/>
            </p:nvSpPr>
            <p:spPr>
              <a:xfrm>
                <a:off x="1402274" y="-4707203"/>
                <a:ext cx="54896" cy="54896"/>
              </a:xfrm>
              <a:custGeom>
                <a:avLst/>
                <a:gdLst>
                  <a:gd name="connsiteX0" fmla="*/ 0 w 54896"/>
                  <a:gd name="connsiteY0" fmla="*/ 27448 h 54896"/>
                  <a:gd name="connsiteX1" fmla="*/ 27448 w 54896"/>
                  <a:gd name="connsiteY1" fmla="*/ 0 h 54896"/>
                  <a:gd name="connsiteX2" fmla="*/ 27448 w 54896"/>
                  <a:gd name="connsiteY2" fmla="*/ 0 h 54896"/>
                  <a:gd name="connsiteX3" fmla="*/ 27448 w 54896"/>
                  <a:gd name="connsiteY3" fmla="*/ 3979 h 54896"/>
                  <a:gd name="connsiteX4" fmla="*/ 27448 w 54896"/>
                  <a:gd name="connsiteY4" fmla="*/ 7958 h 54896"/>
                  <a:gd name="connsiteX5" fmla="*/ 7958 w 54896"/>
                  <a:gd name="connsiteY5" fmla="*/ 27448 h 54896"/>
                  <a:gd name="connsiteX6" fmla="*/ 7958 w 54896"/>
                  <a:gd name="connsiteY6" fmla="*/ 27448 h 54896"/>
                  <a:gd name="connsiteX7" fmla="*/ 27448 w 54896"/>
                  <a:gd name="connsiteY7" fmla="*/ 46939 h 54896"/>
                  <a:gd name="connsiteX8" fmla="*/ 27448 w 54896"/>
                  <a:gd name="connsiteY8" fmla="*/ 46939 h 54896"/>
                  <a:gd name="connsiteX9" fmla="*/ 46751 w 54896"/>
                  <a:gd name="connsiteY9" fmla="*/ 27448 h 54896"/>
                  <a:gd name="connsiteX10" fmla="*/ 46751 w 54896"/>
                  <a:gd name="connsiteY10" fmla="*/ 27448 h 54896"/>
                  <a:gd name="connsiteX11" fmla="*/ 27448 w 54896"/>
                  <a:gd name="connsiteY11" fmla="*/ 7958 h 54896"/>
                  <a:gd name="connsiteX12" fmla="*/ 27448 w 54896"/>
                  <a:gd name="connsiteY12" fmla="*/ 7958 h 54896"/>
                  <a:gd name="connsiteX13" fmla="*/ 27448 w 54896"/>
                  <a:gd name="connsiteY13" fmla="*/ 3979 h 54896"/>
                  <a:gd name="connsiteX14" fmla="*/ 27448 w 54896"/>
                  <a:gd name="connsiteY14" fmla="*/ 0 h 54896"/>
                  <a:gd name="connsiteX15" fmla="*/ 54896 w 54896"/>
                  <a:gd name="connsiteY15" fmla="*/ 27448 h 54896"/>
                  <a:gd name="connsiteX16" fmla="*/ 54896 w 54896"/>
                  <a:gd name="connsiteY16" fmla="*/ 27448 h 54896"/>
                  <a:gd name="connsiteX17" fmla="*/ 27448 w 54896"/>
                  <a:gd name="connsiteY17" fmla="*/ 54896 h 54896"/>
                  <a:gd name="connsiteX18" fmla="*/ 27448 w 54896"/>
                  <a:gd name="connsiteY18" fmla="*/ 54896 h 54896"/>
                  <a:gd name="connsiteX19" fmla="*/ 0 w 54896"/>
                  <a:gd name="connsiteY19" fmla="*/ 27448 h 54896"/>
                  <a:gd name="connsiteX20" fmla="*/ 0 w 54896"/>
                  <a:gd name="connsiteY20" fmla="*/ 27448 h 5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4896" h="54896">
                    <a:moveTo>
                      <a:pt x="0" y="27448"/>
                    </a:moveTo>
                    <a:cubicBezTo>
                      <a:pt x="0" y="12313"/>
                      <a:pt x="12286" y="0"/>
                      <a:pt x="27448" y="0"/>
                    </a:cubicBezTo>
                    <a:lnTo>
                      <a:pt x="27448" y="0"/>
                    </a:lnTo>
                    <a:lnTo>
                      <a:pt x="27448" y="3979"/>
                    </a:lnTo>
                    <a:lnTo>
                      <a:pt x="27448" y="7958"/>
                    </a:lnTo>
                    <a:cubicBezTo>
                      <a:pt x="16668" y="7958"/>
                      <a:pt x="7958" y="16668"/>
                      <a:pt x="7958" y="27448"/>
                    </a:cubicBezTo>
                    <a:lnTo>
                      <a:pt x="7958" y="27448"/>
                    </a:lnTo>
                    <a:cubicBezTo>
                      <a:pt x="7958" y="38040"/>
                      <a:pt x="16668" y="46939"/>
                      <a:pt x="27448" y="46939"/>
                    </a:cubicBezTo>
                    <a:lnTo>
                      <a:pt x="27448" y="46939"/>
                    </a:lnTo>
                    <a:cubicBezTo>
                      <a:pt x="38040" y="46939"/>
                      <a:pt x="46751" y="38229"/>
                      <a:pt x="46751" y="27448"/>
                    </a:cubicBezTo>
                    <a:lnTo>
                      <a:pt x="46751" y="27448"/>
                    </a:lnTo>
                    <a:cubicBezTo>
                      <a:pt x="46751" y="16668"/>
                      <a:pt x="38040" y="7958"/>
                      <a:pt x="27448" y="7958"/>
                    </a:cubicBezTo>
                    <a:lnTo>
                      <a:pt x="27448" y="7958"/>
                    </a:lnTo>
                    <a:lnTo>
                      <a:pt x="27448" y="3979"/>
                    </a:lnTo>
                    <a:lnTo>
                      <a:pt x="27448" y="0"/>
                    </a:lnTo>
                    <a:cubicBezTo>
                      <a:pt x="42584" y="0"/>
                      <a:pt x="54896" y="12313"/>
                      <a:pt x="54896" y="27448"/>
                    </a:cubicBezTo>
                    <a:lnTo>
                      <a:pt x="54896" y="27448"/>
                    </a:lnTo>
                    <a:cubicBezTo>
                      <a:pt x="54896" y="42584"/>
                      <a:pt x="42610" y="54896"/>
                      <a:pt x="27448" y="54896"/>
                    </a:cubicBezTo>
                    <a:lnTo>
                      <a:pt x="27448" y="54896"/>
                    </a:lnTo>
                    <a:cubicBezTo>
                      <a:pt x="12501" y="54896"/>
                      <a:pt x="0" y="42584"/>
                      <a:pt x="0" y="27448"/>
                    </a:cubicBezTo>
                    <a:lnTo>
                      <a:pt x="0" y="27448"/>
                    </a:lnTo>
                    <a:close/>
                  </a:path>
                </a:pathLst>
              </a:custGeom>
              <a:solidFill>
                <a:srgbClr val="727171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0" name="图形 4">
                <a:extLst>
                  <a:ext uri="{FF2B5EF4-FFF2-40B4-BE49-F238E27FC236}">
                    <a16:creationId xmlns:a16="http://schemas.microsoft.com/office/drawing/2014/main" id="{99CB9E1E-DCB3-4A4E-A1D5-9A5C684A9B7F}"/>
                  </a:ext>
                </a:extLst>
              </p:cNvPr>
              <p:cNvGrpSpPr/>
              <p:nvPr/>
            </p:nvGrpSpPr>
            <p:grpSpPr>
              <a:xfrm>
                <a:off x="3165207" y="-5691979"/>
                <a:ext cx="9462" cy="8332"/>
                <a:chOff x="3165179" y="-5691968"/>
                <a:chExt cx="9463" cy="8333"/>
              </a:xfrm>
            </p:grpSpPr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4DD275CF-EBD0-4CC2-863F-D5203B704F8A}"/>
                    </a:ext>
                  </a:extLst>
                </p:cNvPr>
                <p:cNvSpPr/>
                <p:nvPr/>
              </p:nvSpPr>
              <p:spPr>
                <a:xfrm>
                  <a:off x="3169373" y="-5688975"/>
                  <a:ext cx="2707" cy="2303"/>
                </a:xfrm>
                <a:custGeom>
                  <a:avLst/>
                  <a:gdLst>
                    <a:gd name="connsiteX0" fmla="*/ 1882 w 2707"/>
                    <a:gd name="connsiteY0" fmla="*/ 422 h 2303"/>
                    <a:gd name="connsiteX1" fmla="*/ 0 w 2707"/>
                    <a:gd name="connsiteY1" fmla="*/ 1927 h 2303"/>
                    <a:gd name="connsiteX2" fmla="*/ 1882 w 2707"/>
                    <a:gd name="connsiteY2" fmla="*/ 422 h 2303"/>
                    <a:gd name="connsiteX3" fmla="*/ 1882 w 2707"/>
                    <a:gd name="connsiteY3" fmla="*/ 422 h 2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7" h="2303">
                      <a:moveTo>
                        <a:pt x="1882" y="422"/>
                      </a:moveTo>
                      <a:cubicBezTo>
                        <a:pt x="1129" y="-1084"/>
                        <a:pt x="0" y="1927"/>
                        <a:pt x="0" y="1927"/>
                      </a:cubicBezTo>
                      <a:cubicBezTo>
                        <a:pt x="0" y="1927"/>
                        <a:pt x="4517" y="3432"/>
                        <a:pt x="1882" y="422"/>
                      </a:cubicBezTo>
                      <a:lnTo>
                        <a:pt x="1882" y="422"/>
                      </a:lnTo>
                      <a:close/>
                    </a:path>
                  </a:pathLst>
                </a:custGeom>
                <a:solidFill>
                  <a:srgbClr val="DEEEE0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FB5D5524-A562-4146-A0BE-3AB338CA27E1}"/>
                    </a:ext>
                  </a:extLst>
                </p:cNvPr>
                <p:cNvSpPr/>
                <p:nvPr/>
              </p:nvSpPr>
              <p:spPr>
                <a:xfrm>
                  <a:off x="3165179" y="-5691968"/>
                  <a:ext cx="9463" cy="8333"/>
                </a:xfrm>
                <a:custGeom>
                  <a:avLst/>
                  <a:gdLst>
                    <a:gd name="connsiteX0" fmla="*/ 3038 w 9463"/>
                    <a:gd name="connsiteY0" fmla="*/ 7769 h 8333"/>
                    <a:gd name="connsiteX1" fmla="*/ 0 w 9463"/>
                    <a:gd name="connsiteY1" fmla="*/ 6828 h 8333"/>
                    <a:gd name="connsiteX2" fmla="*/ 941 w 9463"/>
                    <a:gd name="connsiteY2" fmla="*/ 3979 h 8333"/>
                    <a:gd name="connsiteX3" fmla="*/ 5108 w 9463"/>
                    <a:gd name="connsiteY3" fmla="*/ 0 h 8333"/>
                    <a:gd name="connsiteX4" fmla="*/ 5108 w 9463"/>
                    <a:gd name="connsiteY4" fmla="*/ 0 h 8333"/>
                    <a:gd name="connsiteX5" fmla="*/ 8146 w 9463"/>
                    <a:gd name="connsiteY5" fmla="*/ 1882 h 8333"/>
                    <a:gd name="connsiteX6" fmla="*/ 8146 w 9463"/>
                    <a:gd name="connsiteY6" fmla="*/ 1882 h 8333"/>
                    <a:gd name="connsiteX7" fmla="*/ 9463 w 9463"/>
                    <a:gd name="connsiteY7" fmla="*/ 4920 h 8333"/>
                    <a:gd name="connsiteX8" fmla="*/ 9463 w 9463"/>
                    <a:gd name="connsiteY8" fmla="*/ 4920 h 8333"/>
                    <a:gd name="connsiteX9" fmla="*/ 5672 w 9463"/>
                    <a:gd name="connsiteY9" fmla="*/ 8334 h 8333"/>
                    <a:gd name="connsiteX10" fmla="*/ 5672 w 9463"/>
                    <a:gd name="connsiteY10" fmla="*/ 8334 h 8333"/>
                    <a:gd name="connsiteX11" fmla="*/ 3038 w 9463"/>
                    <a:gd name="connsiteY11" fmla="*/ 7769 h 8333"/>
                    <a:gd name="connsiteX12" fmla="*/ 3038 w 9463"/>
                    <a:gd name="connsiteY12" fmla="*/ 7769 h 8333"/>
                    <a:gd name="connsiteX13" fmla="*/ 3414 w 9463"/>
                    <a:gd name="connsiteY13" fmla="*/ 4732 h 8333"/>
                    <a:gd name="connsiteX14" fmla="*/ 3979 w 9463"/>
                    <a:gd name="connsiteY14" fmla="*/ 4543 h 8333"/>
                    <a:gd name="connsiteX15" fmla="*/ 3979 w 9463"/>
                    <a:gd name="connsiteY15" fmla="*/ 4543 h 8333"/>
                    <a:gd name="connsiteX16" fmla="*/ 3979 w 9463"/>
                    <a:gd name="connsiteY16" fmla="*/ 4543 h 8333"/>
                    <a:gd name="connsiteX17" fmla="*/ 3414 w 9463"/>
                    <a:gd name="connsiteY17" fmla="*/ 4732 h 8333"/>
                    <a:gd name="connsiteX18" fmla="*/ 3414 w 9463"/>
                    <a:gd name="connsiteY18" fmla="*/ 4732 h 8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463" h="8333">
                      <a:moveTo>
                        <a:pt x="3038" y="7769"/>
                      </a:moveTo>
                      <a:lnTo>
                        <a:pt x="0" y="6828"/>
                      </a:lnTo>
                      <a:lnTo>
                        <a:pt x="941" y="3979"/>
                      </a:lnTo>
                      <a:cubicBezTo>
                        <a:pt x="1694" y="3791"/>
                        <a:pt x="0" y="1721"/>
                        <a:pt x="5108" y="0"/>
                      </a:cubicBezTo>
                      <a:lnTo>
                        <a:pt x="5108" y="0"/>
                      </a:lnTo>
                      <a:cubicBezTo>
                        <a:pt x="6802" y="0"/>
                        <a:pt x="7742" y="1129"/>
                        <a:pt x="8146" y="1882"/>
                      </a:cubicBezTo>
                      <a:lnTo>
                        <a:pt x="8146" y="1882"/>
                      </a:lnTo>
                      <a:cubicBezTo>
                        <a:pt x="8710" y="2635"/>
                        <a:pt x="9275" y="3387"/>
                        <a:pt x="9463" y="4920"/>
                      </a:cubicBezTo>
                      <a:lnTo>
                        <a:pt x="9463" y="4920"/>
                      </a:lnTo>
                      <a:cubicBezTo>
                        <a:pt x="9463" y="7769"/>
                        <a:pt x="6237" y="8334"/>
                        <a:pt x="5672" y="8334"/>
                      </a:cubicBezTo>
                      <a:lnTo>
                        <a:pt x="5672" y="8334"/>
                      </a:lnTo>
                      <a:cubicBezTo>
                        <a:pt x="4355" y="8146"/>
                        <a:pt x="3226" y="7769"/>
                        <a:pt x="3038" y="7769"/>
                      </a:cubicBezTo>
                      <a:lnTo>
                        <a:pt x="3038" y="7769"/>
                      </a:lnTo>
                      <a:close/>
                      <a:moveTo>
                        <a:pt x="3414" y="4732"/>
                      </a:moveTo>
                      <a:lnTo>
                        <a:pt x="3979" y="4543"/>
                      </a:lnTo>
                      <a:lnTo>
                        <a:pt x="3979" y="4543"/>
                      </a:lnTo>
                      <a:lnTo>
                        <a:pt x="3979" y="4543"/>
                      </a:lnTo>
                      <a:lnTo>
                        <a:pt x="3414" y="4732"/>
                      </a:lnTo>
                      <a:lnTo>
                        <a:pt x="3414" y="4732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1" name="图形 4">
                <a:extLst>
                  <a:ext uri="{FF2B5EF4-FFF2-40B4-BE49-F238E27FC236}">
                    <a16:creationId xmlns:a16="http://schemas.microsoft.com/office/drawing/2014/main" id="{5FC637CD-8134-4DD5-B7F3-2467E427D163}"/>
                  </a:ext>
                </a:extLst>
              </p:cNvPr>
              <p:cNvGrpSpPr/>
              <p:nvPr/>
            </p:nvGrpSpPr>
            <p:grpSpPr>
              <a:xfrm>
                <a:off x="3160690" y="-5678913"/>
                <a:ext cx="27457" cy="32749"/>
                <a:chOff x="3160663" y="-5678902"/>
                <a:chExt cx="27457" cy="32748"/>
              </a:xfrm>
            </p:grpSpPr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13A2CECE-B55D-4154-A9F0-0D385787EEAD}"/>
                    </a:ext>
                  </a:extLst>
                </p:cNvPr>
                <p:cNvSpPr/>
                <p:nvPr/>
              </p:nvSpPr>
              <p:spPr>
                <a:xfrm>
                  <a:off x="3164012" y="-5675630"/>
                  <a:ext cx="21652" cy="26978"/>
                </a:xfrm>
                <a:custGeom>
                  <a:avLst/>
                  <a:gdLst>
                    <a:gd name="connsiteX0" fmla="*/ 17458 w 21652"/>
                    <a:gd name="connsiteY0" fmla="*/ 12616 h 26978"/>
                    <a:gd name="connsiteX1" fmla="*/ 11222 w 21652"/>
                    <a:gd name="connsiteY1" fmla="*/ 8638 h 26978"/>
                    <a:gd name="connsiteX2" fmla="*/ 3856 w 21652"/>
                    <a:gd name="connsiteY2" fmla="*/ 304 h 26978"/>
                    <a:gd name="connsiteX3" fmla="*/ 2726 w 21652"/>
                    <a:gd name="connsiteY3" fmla="*/ 6164 h 26978"/>
                    <a:gd name="connsiteX4" fmla="*/ 4608 w 21652"/>
                    <a:gd name="connsiteY4" fmla="*/ 12401 h 26978"/>
                    <a:gd name="connsiteX5" fmla="*/ 630 w 21652"/>
                    <a:gd name="connsiteY5" fmla="*/ 21112 h 26978"/>
                    <a:gd name="connsiteX6" fmla="*/ 8963 w 21652"/>
                    <a:gd name="connsiteY6" fmla="*/ 25467 h 26978"/>
                    <a:gd name="connsiteX7" fmla="*/ 16921 w 21652"/>
                    <a:gd name="connsiteY7" fmla="*/ 19982 h 26978"/>
                    <a:gd name="connsiteX8" fmla="*/ 21652 w 21652"/>
                    <a:gd name="connsiteY8" fmla="*/ 16004 h 26978"/>
                    <a:gd name="connsiteX9" fmla="*/ 17458 w 21652"/>
                    <a:gd name="connsiteY9" fmla="*/ 12616 h 26978"/>
                    <a:gd name="connsiteX10" fmla="*/ 17458 w 21652"/>
                    <a:gd name="connsiteY10" fmla="*/ 12616 h 26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652" h="26978">
                      <a:moveTo>
                        <a:pt x="17458" y="12616"/>
                      </a:moveTo>
                      <a:cubicBezTo>
                        <a:pt x="15012" y="12616"/>
                        <a:pt x="12351" y="11487"/>
                        <a:pt x="11222" y="8638"/>
                      </a:cubicBezTo>
                      <a:cubicBezTo>
                        <a:pt x="10092" y="5788"/>
                        <a:pt x="8372" y="-1578"/>
                        <a:pt x="3856" y="304"/>
                      </a:cubicBezTo>
                      <a:cubicBezTo>
                        <a:pt x="-688" y="2186"/>
                        <a:pt x="-1252" y="6164"/>
                        <a:pt x="2726" y="6164"/>
                      </a:cubicBezTo>
                      <a:cubicBezTo>
                        <a:pt x="6705" y="6164"/>
                        <a:pt x="7834" y="10143"/>
                        <a:pt x="4608" y="12401"/>
                      </a:cubicBezTo>
                      <a:cubicBezTo>
                        <a:pt x="1382" y="14660"/>
                        <a:pt x="-1252" y="17509"/>
                        <a:pt x="630" y="21112"/>
                      </a:cubicBezTo>
                      <a:cubicBezTo>
                        <a:pt x="2511" y="24714"/>
                        <a:pt x="5737" y="29446"/>
                        <a:pt x="8963" y="25467"/>
                      </a:cubicBezTo>
                      <a:cubicBezTo>
                        <a:pt x="12189" y="21488"/>
                        <a:pt x="12566" y="20359"/>
                        <a:pt x="16921" y="19982"/>
                      </a:cubicBezTo>
                      <a:cubicBezTo>
                        <a:pt x="21276" y="19606"/>
                        <a:pt x="21652" y="18101"/>
                        <a:pt x="21652" y="16004"/>
                      </a:cubicBezTo>
                      <a:cubicBezTo>
                        <a:pt x="21249" y="14310"/>
                        <a:pt x="19717" y="12616"/>
                        <a:pt x="17458" y="12616"/>
                      </a:cubicBezTo>
                      <a:lnTo>
                        <a:pt x="17458" y="12616"/>
                      </a:lnTo>
                      <a:close/>
                    </a:path>
                  </a:pathLst>
                </a:custGeom>
                <a:solidFill>
                  <a:srgbClr val="DEEEE0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DE618E1B-84DF-4F3B-B794-8D4417DACE59}"/>
                    </a:ext>
                  </a:extLst>
                </p:cNvPr>
                <p:cNvSpPr/>
                <p:nvPr/>
              </p:nvSpPr>
              <p:spPr>
                <a:xfrm>
                  <a:off x="3160663" y="-5678902"/>
                  <a:ext cx="27457" cy="32748"/>
                </a:xfrm>
                <a:custGeom>
                  <a:avLst/>
                  <a:gdLst>
                    <a:gd name="connsiteX0" fmla="*/ 1317 w 27457"/>
                    <a:gd name="connsiteY0" fmla="*/ 26104 h 32748"/>
                    <a:gd name="connsiteX1" fmla="*/ 188 w 27457"/>
                    <a:gd name="connsiteY1" fmla="*/ 22125 h 32748"/>
                    <a:gd name="connsiteX2" fmla="*/ 188 w 27457"/>
                    <a:gd name="connsiteY2" fmla="*/ 22125 h 32748"/>
                    <a:gd name="connsiteX3" fmla="*/ 5861 w 27457"/>
                    <a:gd name="connsiteY3" fmla="*/ 13415 h 32748"/>
                    <a:gd name="connsiteX4" fmla="*/ 5861 w 27457"/>
                    <a:gd name="connsiteY4" fmla="*/ 13415 h 32748"/>
                    <a:gd name="connsiteX5" fmla="*/ 6425 w 27457"/>
                    <a:gd name="connsiteY5" fmla="*/ 12474 h 32748"/>
                    <a:gd name="connsiteX6" fmla="*/ 6425 w 27457"/>
                    <a:gd name="connsiteY6" fmla="*/ 12474 h 32748"/>
                    <a:gd name="connsiteX7" fmla="*/ 5673 w 27457"/>
                    <a:gd name="connsiteY7" fmla="*/ 12286 h 32748"/>
                    <a:gd name="connsiteX8" fmla="*/ 5673 w 27457"/>
                    <a:gd name="connsiteY8" fmla="*/ 12286 h 32748"/>
                    <a:gd name="connsiteX9" fmla="*/ 0 w 27457"/>
                    <a:gd name="connsiteY9" fmla="*/ 7366 h 32748"/>
                    <a:gd name="connsiteX10" fmla="*/ 0 w 27457"/>
                    <a:gd name="connsiteY10" fmla="*/ 7366 h 32748"/>
                    <a:gd name="connsiteX11" fmla="*/ 5484 w 27457"/>
                    <a:gd name="connsiteY11" fmla="*/ 753 h 32748"/>
                    <a:gd name="connsiteX12" fmla="*/ 5484 w 27457"/>
                    <a:gd name="connsiteY12" fmla="*/ 753 h 32748"/>
                    <a:gd name="connsiteX13" fmla="*/ 8334 w 27457"/>
                    <a:gd name="connsiteY13" fmla="*/ 0 h 32748"/>
                    <a:gd name="connsiteX14" fmla="*/ 8334 w 27457"/>
                    <a:gd name="connsiteY14" fmla="*/ 0 h 32748"/>
                    <a:gd name="connsiteX15" fmla="*/ 17044 w 27457"/>
                    <a:gd name="connsiteY15" fmla="*/ 10404 h 32748"/>
                    <a:gd name="connsiteX16" fmla="*/ 17044 w 27457"/>
                    <a:gd name="connsiteY16" fmla="*/ 10404 h 32748"/>
                    <a:gd name="connsiteX17" fmla="*/ 20647 w 27457"/>
                    <a:gd name="connsiteY17" fmla="*/ 12474 h 32748"/>
                    <a:gd name="connsiteX18" fmla="*/ 20647 w 27457"/>
                    <a:gd name="connsiteY18" fmla="*/ 12474 h 32748"/>
                    <a:gd name="connsiteX19" fmla="*/ 20647 w 27457"/>
                    <a:gd name="connsiteY19" fmla="*/ 15324 h 32748"/>
                    <a:gd name="connsiteX20" fmla="*/ 20647 w 27457"/>
                    <a:gd name="connsiteY20" fmla="*/ 18361 h 32748"/>
                    <a:gd name="connsiteX21" fmla="*/ 12125 w 27457"/>
                    <a:gd name="connsiteY21" fmla="*/ 13630 h 32748"/>
                    <a:gd name="connsiteX22" fmla="*/ 12125 w 27457"/>
                    <a:gd name="connsiteY22" fmla="*/ 13630 h 32748"/>
                    <a:gd name="connsiteX23" fmla="*/ 9275 w 27457"/>
                    <a:gd name="connsiteY23" fmla="*/ 17609 h 32748"/>
                    <a:gd name="connsiteX24" fmla="*/ 9275 w 27457"/>
                    <a:gd name="connsiteY24" fmla="*/ 17609 h 32748"/>
                    <a:gd name="connsiteX25" fmla="*/ 5861 w 27457"/>
                    <a:gd name="connsiteY25" fmla="*/ 21588 h 32748"/>
                    <a:gd name="connsiteX26" fmla="*/ 5861 w 27457"/>
                    <a:gd name="connsiteY26" fmla="*/ 21588 h 32748"/>
                    <a:gd name="connsiteX27" fmla="*/ 6237 w 27457"/>
                    <a:gd name="connsiteY27" fmla="*/ 22528 h 32748"/>
                    <a:gd name="connsiteX28" fmla="*/ 6237 w 27457"/>
                    <a:gd name="connsiteY28" fmla="*/ 22528 h 32748"/>
                    <a:gd name="connsiteX29" fmla="*/ 8522 w 27457"/>
                    <a:gd name="connsiteY29" fmla="*/ 25943 h 32748"/>
                    <a:gd name="connsiteX30" fmla="*/ 8522 w 27457"/>
                    <a:gd name="connsiteY30" fmla="*/ 25943 h 32748"/>
                    <a:gd name="connsiteX31" fmla="*/ 9463 w 27457"/>
                    <a:gd name="connsiteY31" fmla="*/ 26884 h 32748"/>
                    <a:gd name="connsiteX32" fmla="*/ 9463 w 27457"/>
                    <a:gd name="connsiteY32" fmla="*/ 26884 h 32748"/>
                    <a:gd name="connsiteX33" fmla="*/ 9651 w 27457"/>
                    <a:gd name="connsiteY33" fmla="*/ 26507 h 32748"/>
                    <a:gd name="connsiteX34" fmla="*/ 9651 w 27457"/>
                    <a:gd name="connsiteY34" fmla="*/ 26507 h 32748"/>
                    <a:gd name="connsiteX35" fmla="*/ 19491 w 27457"/>
                    <a:gd name="connsiteY35" fmla="*/ 19894 h 32748"/>
                    <a:gd name="connsiteX36" fmla="*/ 19491 w 27457"/>
                    <a:gd name="connsiteY36" fmla="*/ 19894 h 32748"/>
                    <a:gd name="connsiteX37" fmla="*/ 21588 w 27457"/>
                    <a:gd name="connsiteY37" fmla="*/ 19518 h 32748"/>
                    <a:gd name="connsiteX38" fmla="*/ 21588 w 27457"/>
                    <a:gd name="connsiteY38" fmla="*/ 19518 h 32748"/>
                    <a:gd name="connsiteX39" fmla="*/ 21588 w 27457"/>
                    <a:gd name="connsiteY39" fmla="*/ 18953 h 32748"/>
                    <a:gd name="connsiteX40" fmla="*/ 21588 w 27457"/>
                    <a:gd name="connsiteY40" fmla="*/ 18953 h 32748"/>
                    <a:gd name="connsiteX41" fmla="*/ 20647 w 27457"/>
                    <a:gd name="connsiteY41" fmla="*/ 18388 h 32748"/>
                    <a:gd name="connsiteX42" fmla="*/ 20647 w 27457"/>
                    <a:gd name="connsiteY42" fmla="*/ 18388 h 32748"/>
                    <a:gd name="connsiteX43" fmla="*/ 20647 w 27457"/>
                    <a:gd name="connsiteY43" fmla="*/ 15350 h 32748"/>
                    <a:gd name="connsiteX44" fmla="*/ 20647 w 27457"/>
                    <a:gd name="connsiteY44" fmla="*/ 12501 h 32748"/>
                    <a:gd name="connsiteX45" fmla="*/ 27448 w 27457"/>
                    <a:gd name="connsiteY45" fmla="*/ 18926 h 32748"/>
                    <a:gd name="connsiteX46" fmla="*/ 27448 w 27457"/>
                    <a:gd name="connsiteY46" fmla="*/ 18926 h 32748"/>
                    <a:gd name="connsiteX47" fmla="*/ 20082 w 27457"/>
                    <a:gd name="connsiteY47" fmla="*/ 25728 h 32748"/>
                    <a:gd name="connsiteX48" fmla="*/ 20082 w 27457"/>
                    <a:gd name="connsiteY48" fmla="*/ 25728 h 32748"/>
                    <a:gd name="connsiteX49" fmla="*/ 14222 w 27457"/>
                    <a:gd name="connsiteY49" fmla="*/ 30271 h 32748"/>
                    <a:gd name="connsiteX50" fmla="*/ 14222 w 27457"/>
                    <a:gd name="connsiteY50" fmla="*/ 30271 h 32748"/>
                    <a:gd name="connsiteX51" fmla="*/ 9490 w 27457"/>
                    <a:gd name="connsiteY51" fmla="*/ 32744 h 32748"/>
                    <a:gd name="connsiteX52" fmla="*/ 9490 w 27457"/>
                    <a:gd name="connsiteY52" fmla="*/ 32744 h 32748"/>
                    <a:gd name="connsiteX53" fmla="*/ 1317 w 27457"/>
                    <a:gd name="connsiteY53" fmla="*/ 26104 h 32748"/>
                    <a:gd name="connsiteX54" fmla="*/ 1317 w 27457"/>
                    <a:gd name="connsiteY54" fmla="*/ 26104 h 32748"/>
                    <a:gd name="connsiteX55" fmla="*/ 9651 w 27457"/>
                    <a:gd name="connsiteY55" fmla="*/ 7742 h 32748"/>
                    <a:gd name="connsiteX56" fmla="*/ 8522 w 27457"/>
                    <a:gd name="connsiteY56" fmla="*/ 6237 h 32748"/>
                    <a:gd name="connsiteX57" fmla="*/ 8522 w 27457"/>
                    <a:gd name="connsiteY57" fmla="*/ 6237 h 32748"/>
                    <a:gd name="connsiteX58" fmla="*/ 8146 w 27457"/>
                    <a:gd name="connsiteY58" fmla="*/ 6425 h 32748"/>
                    <a:gd name="connsiteX59" fmla="*/ 8146 w 27457"/>
                    <a:gd name="connsiteY59" fmla="*/ 6425 h 32748"/>
                    <a:gd name="connsiteX60" fmla="*/ 7205 w 27457"/>
                    <a:gd name="connsiteY60" fmla="*/ 6802 h 32748"/>
                    <a:gd name="connsiteX61" fmla="*/ 7205 w 27457"/>
                    <a:gd name="connsiteY61" fmla="*/ 6802 h 32748"/>
                    <a:gd name="connsiteX62" fmla="*/ 9651 w 27457"/>
                    <a:gd name="connsiteY62" fmla="*/ 7742 h 32748"/>
                    <a:gd name="connsiteX63" fmla="*/ 9651 w 27457"/>
                    <a:gd name="connsiteY63" fmla="*/ 7742 h 32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27457" h="32748">
                      <a:moveTo>
                        <a:pt x="1317" y="26104"/>
                      </a:moveTo>
                      <a:cubicBezTo>
                        <a:pt x="565" y="24787"/>
                        <a:pt x="188" y="23442"/>
                        <a:pt x="188" y="22125"/>
                      </a:cubicBezTo>
                      <a:lnTo>
                        <a:pt x="188" y="22125"/>
                      </a:lnTo>
                      <a:cubicBezTo>
                        <a:pt x="376" y="17770"/>
                        <a:pt x="3603" y="15324"/>
                        <a:pt x="5861" y="13415"/>
                      </a:cubicBezTo>
                      <a:lnTo>
                        <a:pt x="5861" y="13415"/>
                      </a:lnTo>
                      <a:cubicBezTo>
                        <a:pt x="6425" y="12850"/>
                        <a:pt x="6425" y="12474"/>
                        <a:pt x="6425" y="12474"/>
                      </a:cubicBezTo>
                      <a:lnTo>
                        <a:pt x="6425" y="12474"/>
                      </a:lnTo>
                      <a:cubicBezTo>
                        <a:pt x="6237" y="12474"/>
                        <a:pt x="6425" y="12474"/>
                        <a:pt x="5673" y="12286"/>
                      </a:cubicBezTo>
                      <a:lnTo>
                        <a:pt x="5673" y="12286"/>
                      </a:lnTo>
                      <a:cubicBezTo>
                        <a:pt x="3038" y="12286"/>
                        <a:pt x="0" y="10404"/>
                        <a:pt x="0" y="7366"/>
                      </a:cubicBezTo>
                      <a:lnTo>
                        <a:pt x="0" y="7366"/>
                      </a:lnTo>
                      <a:cubicBezTo>
                        <a:pt x="188" y="4140"/>
                        <a:pt x="2635" y="2070"/>
                        <a:pt x="5484" y="753"/>
                      </a:cubicBezTo>
                      <a:lnTo>
                        <a:pt x="5484" y="753"/>
                      </a:lnTo>
                      <a:cubicBezTo>
                        <a:pt x="6425" y="188"/>
                        <a:pt x="7581" y="0"/>
                        <a:pt x="8334" y="0"/>
                      </a:cubicBezTo>
                      <a:lnTo>
                        <a:pt x="8334" y="0"/>
                      </a:lnTo>
                      <a:cubicBezTo>
                        <a:pt x="15700" y="941"/>
                        <a:pt x="15888" y="8710"/>
                        <a:pt x="17044" y="10404"/>
                      </a:cubicBezTo>
                      <a:lnTo>
                        <a:pt x="17044" y="10404"/>
                      </a:lnTo>
                      <a:cubicBezTo>
                        <a:pt x="17609" y="11721"/>
                        <a:pt x="19141" y="12474"/>
                        <a:pt x="20647" y="12474"/>
                      </a:cubicBezTo>
                      <a:lnTo>
                        <a:pt x="20647" y="12474"/>
                      </a:lnTo>
                      <a:lnTo>
                        <a:pt x="20647" y="15324"/>
                      </a:lnTo>
                      <a:lnTo>
                        <a:pt x="20647" y="18361"/>
                      </a:lnTo>
                      <a:cubicBezTo>
                        <a:pt x="17609" y="18361"/>
                        <a:pt x="14222" y="17044"/>
                        <a:pt x="12125" y="13630"/>
                      </a:cubicBezTo>
                      <a:lnTo>
                        <a:pt x="12125" y="13630"/>
                      </a:lnTo>
                      <a:cubicBezTo>
                        <a:pt x="11748" y="15135"/>
                        <a:pt x="10807" y="16668"/>
                        <a:pt x="9275" y="17609"/>
                      </a:cubicBezTo>
                      <a:lnTo>
                        <a:pt x="9275" y="17609"/>
                      </a:lnTo>
                      <a:cubicBezTo>
                        <a:pt x="6990" y="19302"/>
                        <a:pt x="5673" y="21023"/>
                        <a:pt x="5861" y="21588"/>
                      </a:cubicBezTo>
                      <a:lnTo>
                        <a:pt x="5861" y="21588"/>
                      </a:lnTo>
                      <a:cubicBezTo>
                        <a:pt x="5861" y="21776"/>
                        <a:pt x="5861" y="21964"/>
                        <a:pt x="6237" y="22528"/>
                      </a:cubicBezTo>
                      <a:lnTo>
                        <a:pt x="6237" y="22528"/>
                      </a:lnTo>
                      <a:cubicBezTo>
                        <a:pt x="6990" y="23658"/>
                        <a:pt x="7742" y="25002"/>
                        <a:pt x="8522" y="25943"/>
                      </a:cubicBezTo>
                      <a:lnTo>
                        <a:pt x="8522" y="25943"/>
                      </a:lnTo>
                      <a:cubicBezTo>
                        <a:pt x="9275" y="26884"/>
                        <a:pt x="9275" y="26884"/>
                        <a:pt x="9463" y="26884"/>
                      </a:cubicBezTo>
                      <a:lnTo>
                        <a:pt x="9463" y="26884"/>
                      </a:lnTo>
                      <a:cubicBezTo>
                        <a:pt x="9463" y="26695"/>
                        <a:pt x="9463" y="26884"/>
                        <a:pt x="9651" y="26507"/>
                      </a:cubicBezTo>
                      <a:lnTo>
                        <a:pt x="9651" y="26507"/>
                      </a:lnTo>
                      <a:cubicBezTo>
                        <a:pt x="12286" y="22905"/>
                        <a:pt x="14571" y="20082"/>
                        <a:pt x="19491" y="19894"/>
                      </a:cubicBezTo>
                      <a:lnTo>
                        <a:pt x="19491" y="19894"/>
                      </a:lnTo>
                      <a:cubicBezTo>
                        <a:pt x="21373" y="19706"/>
                        <a:pt x="21588" y="19518"/>
                        <a:pt x="21588" y="19518"/>
                      </a:cubicBezTo>
                      <a:lnTo>
                        <a:pt x="21588" y="19518"/>
                      </a:lnTo>
                      <a:cubicBezTo>
                        <a:pt x="21400" y="19518"/>
                        <a:pt x="21588" y="19518"/>
                        <a:pt x="21588" y="18953"/>
                      </a:cubicBezTo>
                      <a:lnTo>
                        <a:pt x="21588" y="18953"/>
                      </a:lnTo>
                      <a:cubicBezTo>
                        <a:pt x="21588" y="18577"/>
                        <a:pt x="21588" y="18388"/>
                        <a:pt x="20647" y="18388"/>
                      </a:cubicBezTo>
                      <a:lnTo>
                        <a:pt x="20647" y="18388"/>
                      </a:lnTo>
                      <a:lnTo>
                        <a:pt x="20647" y="15350"/>
                      </a:lnTo>
                      <a:lnTo>
                        <a:pt x="20647" y="12501"/>
                      </a:lnTo>
                      <a:cubicBezTo>
                        <a:pt x="24249" y="12501"/>
                        <a:pt x="27448" y="15350"/>
                        <a:pt x="27448" y="18926"/>
                      </a:cubicBezTo>
                      <a:lnTo>
                        <a:pt x="27448" y="18926"/>
                      </a:lnTo>
                      <a:cubicBezTo>
                        <a:pt x="27636" y="21399"/>
                        <a:pt x="25002" y="25728"/>
                        <a:pt x="20082" y="25728"/>
                      </a:cubicBezTo>
                      <a:lnTo>
                        <a:pt x="20082" y="25728"/>
                      </a:lnTo>
                      <a:cubicBezTo>
                        <a:pt x="16480" y="26292"/>
                        <a:pt x="17985" y="25728"/>
                        <a:pt x="14222" y="30271"/>
                      </a:cubicBezTo>
                      <a:lnTo>
                        <a:pt x="14222" y="30271"/>
                      </a:lnTo>
                      <a:cubicBezTo>
                        <a:pt x="13092" y="31588"/>
                        <a:pt x="11372" y="32744"/>
                        <a:pt x="9490" y="32744"/>
                      </a:cubicBezTo>
                      <a:lnTo>
                        <a:pt x="9490" y="32744"/>
                      </a:lnTo>
                      <a:cubicBezTo>
                        <a:pt x="4355" y="32905"/>
                        <a:pt x="2823" y="28577"/>
                        <a:pt x="1317" y="26104"/>
                      </a:cubicBezTo>
                      <a:lnTo>
                        <a:pt x="1317" y="26104"/>
                      </a:lnTo>
                      <a:close/>
                      <a:moveTo>
                        <a:pt x="9651" y="7742"/>
                      </a:moveTo>
                      <a:cubicBezTo>
                        <a:pt x="8899" y="6425"/>
                        <a:pt x="8522" y="6237"/>
                        <a:pt x="8522" y="6237"/>
                      </a:cubicBezTo>
                      <a:lnTo>
                        <a:pt x="8522" y="6237"/>
                      </a:lnTo>
                      <a:cubicBezTo>
                        <a:pt x="8522" y="6237"/>
                        <a:pt x="8522" y="6237"/>
                        <a:pt x="8146" y="6425"/>
                      </a:cubicBezTo>
                      <a:lnTo>
                        <a:pt x="8146" y="6425"/>
                      </a:lnTo>
                      <a:cubicBezTo>
                        <a:pt x="7769" y="6613"/>
                        <a:pt x="7393" y="6613"/>
                        <a:pt x="7205" y="6802"/>
                      </a:cubicBezTo>
                      <a:lnTo>
                        <a:pt x="7205" y="6802"/>
                      </a:lnTo>
                      <a:cubicBezTo>
                        <a:pt x="7931" y="6990"/>
                        <a:pt x="8872" y="7366"/>
                        <a:pt x="9651" y="7742"/>
                      </a:cubicBezTo>
                      <a:lnTo>
                        <a:pt x="9651" y="7742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2" name="图形 4">
                <a:extLst>
                  <a:ext uri="{FF2B5EF4-FFF2-40B4-BE49-F238E27FC236}">
                    <a16:creationId xmlns:a16="http://schemas.microsoft.com/office/drawing/2014/main" id="{C99CCEA0-2F0E-4F45-ADAB-72A1D5B3AF59}"/>
                  </a:ext>
                </a:extLst>
              </p:cNvPr>
              <p:cNvGrpSpPr/>
              <p:nvPr/>
            </p:nvGrpSpPr>
            <p:grpSpPr>
              <a:xfrm>
                <a:off x="3156334" y="-5631032"/>
                <a:ext cx="8710" cy="12096"/>
                <a:chOff x="3156307" y="-5631022"/>
                <a:chExt cx="8710" cy="12097"/>
              </a:xfrm>
            </p:grpSpPr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E60FD3CF-1DD6-4B18-8CAC-A43971C1F73F}"/>
                    </a:ext>
                  </a:extLst>
                </p:cNvPr>
                <p:cNvSpPr/>
                <p:nvPr/>
              </p:nvSpPr>
              <p:spPr>
                <a:xfrm>
                  <a:off x="3159291" y="-5627984"/>
                  <a:ext cx="2905" cy="6011"/>
                </a:xfrm>
                <a:custGeom>
                  <a:avLst/>
                  <a:gdLst>
                    <a:gd name="connsiteX0" fmla="*/ 2877 w 2905"/>
                    <a:gd name="connsiteY0" fmla="*/ 3010 h 6011"/>
                    <a:gd name="connsiteX1" fmla="*/ 28 w 2905"/>
                    <a:gd name="connsiteY1" fmla="*/ 3010 h 6011"/>
                    <a:gd name="connsiteX2" fmla="*/ 2877 w 2905"/>
                    <a:gd name="connsiteY2" fmla="*/ 3010 h 6011"/>
                    <a:gd name="connsiteX3" fmla="*/ 2877 w 2905"/>
                    <a:gd name="connsiteY3" fmla="*/ 3010 h 6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5" h="6011">
                      <a:moveTo>
                        <a:pt x="2877" y="3010"/>
                      </a:moveTo>
                      <a:cubicBezTo>
                        <a:pt x="3254" y="-1721"/>
                        <a:pt x="-349" y="-216"/>
                        <a:pt x="28" y="3010"/>
                      </a:cubicBezTo>
                      <a:cubicBezTo>
                        <a:pt x="404" y="6209"/>
                        <a:pt x="2501" y="7742"/>
                        <a:pt x="2877" y="3010"/>
                      </a:cubicBezTo>
                      <a:lnTo>
                        <a:pt x="2877" y="3010"/>
                      </a:lnTo>
                      <a:close/>
                    </a:path>
                  </a:pathLst>
                </a:custGeom>
                <a:solidFill>
                  <a:srgbClr val="DEEEE0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A0182145-58FD-4571-9843-B65802CB8724}"/>
                    </a:ext>
                  </a:extLst>
                </p:cNvPr>
                <p:cNvSpPr/>
                <p:nvPr/>
              </p:nvSpPr>
              <p:spPr>
                <a:xfrm>
                  <a:off x="3156307" y="-5631022"/>
                  <a:ext cx="8710" cy="12097"/>
                </a:xfrm>
                <a:custGeom>
                  <a:avLst/>
                  <a:gdLst>
                    <a:gd name="connsiteX0" fmla="*/ 188 w 8710"/>
                    <a:gd name="connsiteY0" fmla="*/ 6990 h 12097"/>
                    <a:gd name="connsiteX1" fmla="*/ 0 w 8710"/>
                    <a:gd name="connsiteY1" fmla="*/ 5484 h 12097"/>
                    <a:gd name="connsiteX2" fmla="*/ 0 w 8710"/>
                    <a:gd name="connsiteY2" fmla="*/ 5484 h 12097"/>
                    <a:gd name="connsiteX3" fmla="*/ 4543 w 8710"/>
                    <a:gd name="connsiteY3" fmla="*/ 0 h 12097"/>
                    <a:gd name="connsiteX4" fmla="*/ 4543 w 8710"/>
                    <a:gd name="connsiteY4" fmla="*/ 0 h 12097"/>
                    <a:gd name="connsiteX5" fmla="*/ 8710 w 8710"/>
                    <a:gd name="connsiteY5" fmla="*/ 5296 h 12097"/>
                    <a:gd name="connsiteX6" fmla="*/ 8710 w 8710"/>
                    <a:gd name="connsiteY6" fmla="*/ 5296 h 12097"/>
                    <a:gd name="connsiteX7" fmla="*/ 8710 w 8710"/>
                    <a:gd name="connsiteY7" fmla="*/ 6237 h 12097"/>
                    <a:gd name="connsiteX8" fmla="*/ 8710 w 8710"/>
                    <a:gd name="connsiteY8" fmla="*/ 6237 h 12097"/>
                    <a:gd name="connsiteX9" fmla="*/ 6076 w 8710"/>
                    <a:gd name="connsiteY9" fmla="*/ 6049 h 12097"/>
                    <a:gd name="connsiteX10" fmla="*/ 6076 w 8710"/>
                    <a:gd name="connsiteY10" fmla="*/ 6049 h 12097"/>
                    <a:gd name="connsiteX11" fmla="*/ 6076 w 8710"/>
                    <a:gd name="connsiteY11" fmla="*/ 6049 h 12097"/>
                    <a:gd name="connsiteX12" fmla="*/ 8710 w 8710"/>
                    <a:gd name="connsiteY12" fmla="*/ 6425 h 12097"/>
                    <a:gd name="connsiteX13" fmla="*/ 4543 w 8710"/>
                    <a:gd name="connsiteY13" fmla="*/ 12098 h 12097"/>
                    <a:gd name="connsiteX14" fmla="*/ 4543 w 8710"/>
                    <a:gd name="connsiteY14" fmla="*/ 12098 h 12097"/>
                    <a:gd name="connsiteX15" fmla="*/ 188 w 8710"/>
                    <a:gd name="connsiteY15" fmla="*/ 6990 h 12097"/>
                    <a:gd name="connsiteX16" fmla="*/ 188 w 8710"/>
                    <a:gd name="connsiteY16" fmla="*/ 6990 h 12097"/>
                    <a:gd name="connsiteX17" fmla="*/ 5861 w 8710"/>
                    <a:gd name="connsiteY17" fmla="*/ 5484 h 12097"/>
                    <a:gd name="connsiteX18" fmla="*/ 4732 w 8710"/>
                    <a:gd name="connsiteY18" fmla="*/ 5484 h 12097"/>
                    <a:gd name="connsiteX19" fmla="*/ 5861 w 8710"/>
                    <a:gd name="connsiteY19" fmla="*/ 5484 h 12097"/>
                    <a:gd name="connsiteX20" fmla="*/ 5861 w 8710"/>
                    <a:gd name="connsiteY20" fmla="*/ 5484 h 1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710" h="12097">
                      <a:moveTo>
                        <a:pt x="188" y="6990"/>
                      </a:moveTo>
                      <a:cubicBezTo>
                        <a:pt x="0" y="6425"/>
                        <a:pt x="0" y="5861"/>
                        <a:pt x="0" y="5484"/>
                      </a:cubicBezTo>
                      <a:lnTo>
                        <a:pt x="0" y="5484"/>
                      </a:lnTo>
                      <a:cubicBezTo>
                        <a:pt x="188" y="2823"/>
                        <a:pt x="1129" y="376"/>
                        <a:pt x="4543" y="0"/>
                      </a:cubicBezTo>
                      <a:lnTo>
                        <a:pt x="4543" y="0"/>
                      </a:lnTo>
                      <a:cubicBezTo>
                        <a:pt x="7769" y="188"/>
                        <a:pt x="8710" y="3226"/>
                        <a:pt x="8710" y="5296"/>
                      </a:cubicBezTo>
                      <a:lnTo>
                        <a:pt x="8710" y="5296"/>
                      </a:lnTo>
                      <a:cubicBezTo>
                        <a:pt x="8710" y="5484"/>
                        <a:pt x="8710" y="5861"/>
                        <a:pt x="8710" y="6237"/>
                      </a:cubicBezTo>
                      <a:lnTo>
                        <a:pt x="8710" y="6237"/>
                      </a:lnTo>
                      <a:lnTo>
                        <a:pt x="6076" y="6049"/>
                      </a:lnTo>
                      <a:lnTo>
                        <a:pt x="6076" y="6049"/>
                      </a:lnTo>
                      <a:lnTo>
                        <a:pt x="6076" y="6049"/>
                      </a:lnTo>
                      <a:lnTo>
                        <a:pt x="8710" y="6425"/>
                      </a:lnTo>
                      <a:cubicBezTo>
                        <a:pt x="8146" y="8495"/>
                        <a:pt x="8710" y="10968"/>
                        <a:pt x="4543" y="12098"/>
                      </a:cubicBezTo>
                      <a:lnTo>
                        <a:pt x="4543" y="12098"/>
                      </a:lnTo>
                      <a:cubicBezTo>
                        <a:pt x="188" y="10968"/>
                        <a:pt x="753" y="8495"/>
                        <a:pt x="188" y="6990"/>
                      </a:cubicBezTo>
                      <a:lnTo>
                        <a:pt x="188" y="6990"/>
                      </a:lnTo>
                      <a:close/>
                      <a:moveTo>
                        <a:pt x="5861" y="5484"/>
                      </a:moveTo>
                      <a:lnTo>
                        <a:pt x="4732" y="5484"/>
                      </a:lnTo>
                      <a:lnTo>
                        <a:pt x="5861" y="5484"/>
                      </a:lnTo>
                      <a:lnTo>
                        <a:pt x="5861" y="5484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3" name="图形 4">
                <a:extLst>
                  <a:ext uri="{FF2B5EF4-FFF2-40B4-BE49-F238E27FC236}">
                    <a16:creationId xmlns:a16="http://schemas.microsoft.com/office/drawing/2014/main" id="{1631C86F-E2E1-4DFA-9965-7EA607627E1A}"/>
                  </a:ext>
                </a:extLst>
              </p:cNvPr>
              <p:cNvGrpSpPr/>
              <p:nvPr/>
            </p:nvGrpSpPr>
            <p:grpSpPr>
              <a:xfrm>
                <a:off x="3147059" y="-5604175"/>
                <a:ext cx="8897" cy="12689"/>
                <a:chOff x="3147033" y="-5604166"/>
                <a:chExt cx="8898" cy="12688"/>
              </a:xfrm>
            </p:grpSpPr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97996A04-0EE6-4D7E-A913-BE3ED2F1864D}"/>
                    </a:ext>
                  </a:extLst>
                </p:cNvPr>
                <p:cNvSpPr/>
                <p:nvPr/>
              </p:nvSpPr>
              <p:spPr>
                <a:xfrm>
                  <a:off x="3149936" y="-5601150"/>
                  <a:ext cx="3186" cy="6683"/>
                </a:xfrm>
                <a:custGeom>
                  <a:avLst/>
                  <a:gdLst>
                    <a:gd name="connsiteX0" fmla="*/ 3145 w 3186"/>
                    <a:gd name="connsiteY0" fmla="*/ 2281 h 6683"/>
                    <a:gd name="connsiteX1" fmla="*/ 295 w 3186"/>
                    <a:gd name="connsiteY1" fmla="*/ 2281 h 6683"/>
                    <a:gd name="connsiteX2" fmla="*/ 1801 w 3186"/>
                    <a:gd name="connsiteY2" fmla="*/ 6636 h 6683"/>
                    <a:gd name="connsiteX3" fmla="*/ 3145 w 3186"/>
                    <a:gd name="connsiteY3" fmla="*/ 2281 h 6683"/>
                    <a:gd name="connsiteX4" fmla="*/ 3145 w 3186"/>
                    <a:gd name="connsiteY4" fmla="*/ 2281 h 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6" h="6683">
                      <a:moveTo>
                        <a:pt x="3145" y="2281"/>
                      </a:moveTo>
                      <a:cubicBezTo>
                        <a:pt x="3521" y="-945"/>
                        <a:pt x="1263" y="-569"/>
                        <a:pt x="295" y="2281"/>
                      </a:cubicBezTo>
                      <a:cubicBezTo>
                        <a:pt x="-457" y="5130"/>
                        <a:pt x="295" y="7012"/>
                        <a:pt x="1801" y="6636"/>
                      </a:cubicBezTo>
                      <a:cubicBezTo>
                        <a:pt x="3333" y="6259"/>
                        <a:pt x="2769" y="5318"/>
                        <a:pt x="3145" y="2281"/>
                      </a:cubicBezTo>
                      <a:lnTo>
                        <a:pt x="3145" y="2281"/>
                      </a:lnTo>
                      <a:close/>
                    </a:path>
                  </a:pathLst>
                </a:custGeom>
                <a:solidFill>
                  <a:srgbClr val="DEEEE0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4CE8B6A2-B7EE-4575-8D83-090786A599AF}"/>
                    </a:ext>
                  </a:extLst>
                </p:cNvPr>
                <p:cNvSpPr/>
                <p:nvPr/>
              </p:nvSpPr>
              <p:spPr>
                <a:xfrm>
                  <a:off x="3147033" y="-5604166"/>
                  <a:ext cx="8898" cy="12688"/>
                </a:xfrm>
                <a:custGeom>
                  <a:avLst/>
                  <a:gdLst>
                    <a:gd name="connsiteX0" fmla="*/ 4543 w 8898"/>
                    <a:gd name="connsiteY0" fmla="*/ 12501 h 12688"/>
                    <a:gd name="connsiteX1" fmla="*/ 0 w 8898"/>
                    <a:gd name="connsiteY1" fmla="*/ 7205 h 12688"/>
                    <a:gd name="connsiteX2" fmla="*/ 0 w 8898"/>
                    <a:gd name="connsiteY2" fmla="*/ 7205 h 12688"/>
                    <a:gd name="connsiteX3" fmla="*/ 376 w 8898"/>
                    <a:gd name="connsiteY3" fmla="*/ 4543 h 12688"/>
                    <a:gd name="connsiteX4" fmla="*/ 376 w 8898"/>
                    <a:gd name="connsiteY4" fmla="*/ 4543 h 12688"/>
                    <a:gd name="connsiteX5" fmla="*/ 5108 w 8898"/>
                    <a:gd name="connsiteY5" fmla="*/ 0 h 12688"/>
                    <a:gd name="connsiteX6" fmla="*/ 5108 w 8898"/>
                    <a:gd name="connsiteY6" fmla="*/ 0 h 12688"/>
                    <a:gd name="connsiteX7" fmla="*/ 8898 w 8898"/>
                    <a:gd name="connsiteY7" fmla="*/ 4543 h 12688"/>
                    <a:gd name="connsiteX8" fmla="*/ 8898 w 8898"/>
                    <a:gd name="connsiteY8" fmla="*/ 4543 h 12688"/>
                    <a:gd name="connsiteX9" fmla="*/ 8898 w 8898"/>
                    <a:gd name="connsiteY9" fmla="*/ 5484 h 12688"/>
                    <a:gd name="connsiteX10" fmla="*/ 8898 w 8898"/>
                    <a:gd name="connsiteY10" fmla="*/ 5484 h 12688"/>
                    <a:gd name="connsiteX11" fmla="*/ 6049 w 8898"/>
                    <a:gd name="connsiteY11" fmla="*/ 5296 h 12688"/>
                    <a:gd name="connsiteX12" fmla="*/ 6049 w 8898"/>
                    <a:gd name="connsiteY12" fmla="*/ 5296 h 12688"/>
                    <a:gd name="connsiteX13" fmla="*/ 8898 w 8898"/>
                    <a:gd name="connsiteY13" fmla="*/ 5672 h 12688"/>
                    <a:gd name="connsiteX14" fmla="*/ 8710 w 8898"/>
                    <a:gd name="connsiteY14" fmla="*/ 8710 h 12688"/>
                    <a:gd name="connsiteX15" fmla="*/ 8710 w 8898"/>
                    <a:gd name="connsiteY15" fmla="*/ 8710 h 12688"/>
                    <a:gd name="connsiteX16" fmla="*/ 4732 w 8898"/>
                    <a:gd name="connsiteY16" fmla="*/ 12689 h 12688"/>
                    <a:gd name="connsiteX17" fmla="*/ 4732 w 8898"/>
                    <a:gd name="connsiteY17" fmla="*/ 12689 h 12688"/>
                    <a:gd name="connsiteX18" fmla="*/ 4543 w 8898"/>
                    <a:gd name="connsiteY18" fmla="*/ 12501 h 12688"/>
                    <a:gd name="connsiteX19" fmla="*/ 4543 w 8898"/>
                    <a:gd name="connsiteY19" fmla="*/ 12501 h 12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98" h="12688">
                      <a:moveTo>
                        <a:pt x="4543" y="12501"/>
                      </a:moveTo>
                      <a:cubicBezTo>
                        <a:pt x="1129" y="12501"/>
                        <a:pt x="0" y="9087"/>
                        <a:pt x="0" y="7205"/>
                      </a:cubicBezTo>
                      <a:lnTo>
                        <a:pt x="0" y="7205"/>
                      </a:lnTo>
                      <a:cubicBezTo>
                        <a:pt x="0" y="6264"/>
                        <a:pt x="188" y="5323"/>
                        <a:pt x="376" y="4543"/>
                      </a:cubicBezTo>
                      <a:lnTo>
                        <a:pt x="376" y="4543"/>
                      </a:lnTo>
                      <a:cubicBezTo>
                        <a:pt x="941" y="2473"/>
                        <a:pt x="1882" y="188"/>
                        <a:pt x="5108" y="0"/>
                      </a:cubicBezTo>
                      <a:lnTo>
                        <a:pt x="5108" y="0"/>
                      </a:lnTo>
                      <a:cubicBezTo>
                        <a:pt x="7957" y="0"/>
                        <a:pt x="8898" y="3038"/>
                        <a:pt x="8898" y="4543"/>
                      </a:cubicBezTo>
                      <a:lnTo>
                        <a:pt x="8898" y="4543"/>
                      </a:lnTo>
                      <a:cubicBezTo>
                        <a:pt x="8898" y="4732"/>
                        <a:pt x="8898" y="5108"/>
                        <a:pt x="8898" y="5484"/>
                      </a:cubicBezTo>
                      <a:lnTo>
                        <a:pt x="8898" y="5484"/>
                      </a:lnTo>
                      <a:lnTo>
                        <a:pt x="6049" y="5296"/>
                      </a:lnTo>
                      <a:lnTo>
                        <a:pt x="6049" y="5296"/>
                      </a:lnTo>
                      <a:lnTo>
                        <a:pt x="8898" y="5672"/>
                      </a:lnTo>
                      <a:cubicBezTo>
                        <a:pt x="8710" y="6990"/>
                        <a:pt x="8898" y="7554"/>
                        <a:pt x="8710" y="8710"/>
                      </a:cubicBezTo>
                      <a:lnTo>
                        <a:pt x="8710" y="8710"/>
                      </a:lnTo>
                      <a:cubicBezTo>
                        <a:pt x="9087" y="9839"/>
                        <a:pt x="6829" y="12689"/>
                        <a:pt x="4732" y="12689"/>
                      </a:cubicBezTo>
                      <a:lnTo>
                        <a:pt x="4732" y="12689"/>
                      </a:lnTo>
                      <a:lnTo>
                        <a:pt x="4543" y="12501"/>
                      </a:lnTo>
                      <a:lnTo>
                        <a:pt x="4543" y="12501"/>
                      </a:lnTo>
                      <a:close/>
                    </a:path>
                  </a:pathLst>
                </a:custGeom>
                <a:solidFill>
                  <a:srgbClr val="2096D5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AF130DCD-C299-40CC-9ED6-EB8A66F0C7E2}"/>
                  </a:ext>
                </a:extLst>
              </p:cNvPr>
              <p:cNvSpPr/>
              <p:nvPr/>
            </p:nvSpPr>
            <p:spPr>
              <a:xfrm>
                <a:off x="1461877" y="-5699129"/>
                <a:ext cx="374947" cy="686877"/>
              </a:xfrm>
              <a:custGeom>
                <a:avLst/>
                <a:gdLst>
                  <a:gd name="connsiteX0" fmla="*/ 46939 w 374945"/>
                  <a:gd name="connsiteY0" fmla="*/ 686875 h 686875"/>
                  <a:gd name="connsiteX1" fmla="*/ 0 w 374945"/>
                  <a:gd name="connsiteY1" fmla="*/ 682708 h 686875"/>
                  <a:gd name="connsiteX2" fmla="*/ 1505 w 374945"/>
                  <a:gd name="connsiteY2" fmla="*/ 666632 h 686875"/>
                  <a:gd name="connsiteX3" fmla="*/ 47288 w 374945"/>
                  <a:gd name="connsiteY3" fmla="*/ 670799 h 686875"/>
                  <a:gd name="connsiteX4" fmla="*/ 85893 w 374945"/>
                  <a:gd name="connsiteY4" fmla="*/ 669293 h 686875"/>
                  <a:gd name="connsiteX5" fmla="*/ 85893 w 374945"/>
                  <a:gd name="connsiteY5" fmla="*/ 669293 h 686875"/>
                  <a:gd name="connsiteX6" fmla="*/ 116352 w 374945"/>
                  <a:gd name="connsiteY6" fmla="*/ 660395 h 686875"/>
                  <a:gd name="connsiteX7" fmla="*/ 116352 w 374945"/>
                  <a:gd name="connsiteY7" fmla="*/ 660395 h 686875"/>
                  <a:gd name="connsiteX8" fmla="*/ 175389 w 374945"/>
                  <a:gd name="connsiteY8" fmla="*/ 630689 h 686875"/>
                  <a:gd name="connsiteX9" fmla="*/ 175389 w 374945"/>
                  <a:gd name="connsiteY9" fmla="*/ 630689 h 686875"/>
                  <a:gd name="connsiteX10" fmla="*/ 182755 w 374945"/>
                  <a:gd name="connsiteY10" fmla="*/ 644883 h 686875"/>
                  <a:gd name="connsiteX11" fmla="*/ 122777 w 374945"/>
                  <a:gd name="connsiteY11" fmla="*/ 674966 h 686875"/>
                  <a:gd name="connsiteX12" fmla="*/ 122777 w 374945"/>
                  <a:gd name="connsiteY12" fmla="*/ 674966 h 686875"/>
                  <a:gd name="connsiteX13" fmla="*/ 85866 w 374945"/>
                  <a:gd name="connsiteY13" fmla="*/ 685182 h 686875"/>
                  <a:gd name="connsiteX14" fmla="*/ 85866 w 374945"/>
                  <a:gd name="connsiteY14" fmla="*/ 685182 h 686875"/>
                  <a:gd name="connsiteX15" fmla="*/ 46939 w 374945"/>
                  <a:gd name="connsiteY15" fmla="*/ 686875 h 686875"/>
                  <a:gd name="connsiteX16" fmla="*/ 46939 w 374945"/>
                  <a:gd name="connsiteY16" fmla="*/ 686875 h 686875"/>
                  <a:gd name="connsiteX17" fmla="*/ 46939 w 374945"/>
                  <a:gd name="connsiteY17" fmla="*/ 686875 h 686875"/>
                  <a:gd name="connsiteX18" fmla="*/ 46939 w 374945"/>
                  <a:gd name="connsiteY18" fmla="*/ 686875 h 686875"/>
                  <a:gd name="connsiteX19" fmla="*/ 1156 w 374945"/>
                  <a:gd name="connsiteY19" fmla="*/ 414383 h 686875"/>
                  <a:gd name="connsiteX20" fmla="*/ 4570 w 374945"/>
                  <a:gd name="connsiteY20" fmla="*/ 404356 h 686875"/>
                  <a:gd name="connsiteX21" fmla="*/ 4570 w 374945"/>
                  <a:gd name="connsiteY21" fmla="*/ 404356 h 686875"/>
                  <a:gd name="connsiteX22" fmla="*/ 15727 w 374945"/>
                  <a:gd name="connsiteY22" fmla="*/ 399812 h 686875"/>
                  <a:gd name="connsiteX23" fmla="*/ 15727 w 374945"/>
                  <a:gd name="connsiteY23" fmla="*/ 399812 h 686875"/>
                  <a:gd name="connsiteX24" fmla="*/ 16668 w 374945"/>
                  <a:gd name="connsiteY24" fmla="*/ 399812 h 686875"/>
                  <a:gd name="connsiteX25" fmla="*/ 16668 w 374945"/>
                  <a:gd name="connsiteY25" fmla="*/ 399812 h 686875"/>
                  <a:gd name="connsiteX26" fmla="*/ 25190 w 374945"/>
                  <a:gd name="connsiteY26" fmla="*/ 400189 h 686875"/>
                  <a:gd name="connsiteX27" fmla="*/ 25190 w 374945"/>
                  <a:gd name="connsiteY27" fmla="*/ 400189 h 686875"/>
                  <a:gd name="connsiteX28" fmla="*/ 27636 w 374945"/>
                  <a:gd name="connsiteY28" fmla="*/ 400001 h 686875"/>
                  <a:gd name="connsiteX29" fmla="*/ 27636 w 374945"/>
                  <a:gd name="connsiteY29" fmla="*/ 400001 h 686875"/>
                  <a:gd name="connsiteX30" fmla="*/ 29921 w 374945"/>
                  <a:gd name="connsiteY30" fmla="*/ 394893 h 686875"/>
                  <a:gd name="connsiteX31" fmla="*/ 29921 w 374945"/>
                  <a:gd name="connsiteY31" fmla="*/ 394893 h 686875"/>
                  <a:gd name="connsiteX32" fmla="*/ 57558 w 374945"/>
                  <a:gd name="connsiteY32" fmla="*/ 364622 h 686875"/>
                  <a:gd name="connsiteX33" fmla="*/ 57558 w 374945"/>
                  <a:gd name="connsiteY33" fmla="*/ 364622 h 686875"/>
                  <a:gd name="connsiteX34" fmla="*/ 67962 w 374945"/>
                  <a:gd name="connsiteY34" fmla="*/ 362552 h 686875"/>
                  <a:gd name="connsiteX35" fmla="*/ 67962 w 374945"/>
                  <a:gd name="connsiteY35" fmla="*/ 362552 h 686875"/>
                  <a:gd name="connsiteX36" fmla="*/ 89146 w 374945"/>
                  <a:gd name="connsiteY36" fmla="*/ 354782 h 686875"/>
                  <a:gd name="connsiteX37" fmla="*/ 89146 w 374945"/>
                  <a:gd name="connsiteY37" fmla="*/ 354782 h 686875"/>
                  <a:gd name="connsiteX38" fmla="*/ 98233 w 374945"/>
                  <a:gd name="connsiteY38" fmla="*/ 354971 h 686875"/>
                  <a:gd name="connsiteX39" fmla="*/ 98233 w 374945"/>
                  <a:gd name="connsiteY39" fmla="*/ 354971 h 686875"/>
                  <a:gd name="connsiteX40" fmla="*/ 101271 w 374945"/>
                  <a:gd name="connsiteY40" fmla="*/ 354971 h 686875"/>
                  <a:gd name="connsiteX41" fmla="*/ 101271 w 374945"/>
                  <a:gd name="connsiteY41" fmla="*/ 354971 h 686875"/>
                  <a:gd name="connsiteX42" fmla="*/ 113019 w 374945"/>
                  <a:gd name="connsiteY42" fmla="*/ 353277 h 686875"/>
                  <a:gd name="connsiteX43" fmla="*/ 113019 w 374945"/>
                  <a:gd name="connsiteY43" fmla="*/ 353277 h 686875"/>
                  <a:gd name="connsiteX44" fmla="*/ 113771 w 374945"/>
                  <a:gd name="connsiteY44" fmla="*/ 351772 h 686875"/>
                  <a:gd name="connsiteX45" fmla="*/ 113771 w 374945"/>
                  <a:gd name="connsiteY45" fmla="*/ 351772 h 686875"/>
                  <a:gd name="connsiteX46" fmla="*/ 113395 w 374945"/>
                  <a:gd name="connsiteY46" fmla="*/ 349110 h 686875"/>
                  <a:gd name="connsiteX47" fmla="*/ 113395 w 374945"/>
                  <a:gd name="connsiteY47" fmla="*/ 349110 h 686875"/>
                  <a:gd name="connsiteX48" fmla="*/ 106970 w 374945"/>
                  <a:gd name="connsiteY48" fmla="*/ 318086 h 686875"/>
                  <a:gd name="connsiteX49" fmla="*/ 106970 w 374945"/>
                  <a:gd name="connsiteY49" fmla="*/ 318086 h 686875"/>
                  <a:gd name="connsiteX50" fmla="*/ 109067 w 374945"/>
                  <a:gd name="connsiteY50" fmla="*/ 310129 h 686875"/>
                  <a:gd name="connsiteX51" fmla="*/ 109067 w 374945"/>
                  <a:gd name="connsiteY51" fmla="*/ 310129 h 686875"/>
                  <a:gd name="connsiteX52" fmla="*/ 120815 w 374945"/>
                  <a:gd name="connsiteY52" fmla="*/ 303139 h 686875"/>
                  <a:gd name="connsiteX53" fmla="*/ 120815 w 374945"/>
                  <a:gd name="connsiteY53" fmla="*/ 303139 h 686875"/>
                  <a:gd name="connsiteX54" fmla="*/ 135386 w 374945"/>
                  <a:gd name="connsiteY54" fmla="*/ 306365 h 686875"/>
                  <a:gd name="connsiteX55" fmla="*/ 135386 w 374945"/>
                  <a:gd name="connsiteY55" fmla="*/ 306365 h 686875"/>
                  <a:gd name="connsiteX56" fmla="*/ 149204 w 374945"/>
                  <a:gd name="connsiteY56" fmla="*/ 308435 h 686875"/>
                  <a:gd name="connsiteX57" fmla="*/ 149204 w 374945"/>
                  <a:gd name="connsiteY57" fmla="*/ 308435 h 686875"/>
                  <a:gd name="connsiteX58" fmla="*/ 168694 w 374945"/>
                  <a:gd name="connsiteY58" fmla="*/ 303139 h 686875"/>
                  <a:gd name="connsiteX59" fmla="*/ 168694 w 374945"/>
                  <a:gd name="connsiteY59" fmla="*/ 303139 h 686875"/>
                  <a:gd name="connsiteX60" fmla="*/ 177405 w 374945"/>
                  <a:gd name="connsiteY60" fmla="*/ 291982 h 686875"/>
                  <a:gd name="connsiteX61" fmla="*/ 177405 w 374945"/>
                  <a:gd name="connsiteY61" fmla="*/ 291982 h 686875"/>
                  <a:gd name="connsiteX62" fmla="*/ 177217 w 374945"/>
                  <a:gd name="connsiteY62" fmla="*/ 291418 h 686875"/>
                  <a:gd name="connsiteX63" fmla="*/ 177217 w 374945"/>
                  <a:gd name="connsiteY63" fmla="*/ 291418 h 686875"/>
                  <a:gd name="connsiteX64" fmla="*/ 166813 w 374945"/>
                  <a:gd name="connsiteY64" fmla="*/ 268137 h 686875"/>
                  <a:gd name="connsiteX65" fmla="*/ 166813 w 374945"/>
                  <a:gd name="connsiteY65" fmla="*/ 268137 h 686875"/>
                  <a:gd name="connsiteX66" fmla="*/ 175899 w 374945"/>
                  <a:gd name="connsiteY66" fmla="*/ 251872 h 686875"/>
                  <a:gd name="connsiteX67" fmla="*/ 175899 w 374945"/>
                  <a:gd name="connsiteY67" fmla="*/ 251872 h 686875"/>
                  <a:gd name="connsiteX68" fmla="*/ 226037 w 374945"/>
                  <a:gd name="connsiteY68" fmla="*/ 226897 h 686875"/>
                  <a:gd name="connsiteX69" fmla="*/ 226037 w 374945"/>
                  <a:gd name="connsiteY69" fmla="*/ 226897 h 686875"/>
                  <a:gd name="connsiteX70" fmla="*/ 235124 w 374945"/>
                  <a:gd name="connsiteY70" fmla="*/ 217999 h 686875"/>
                  <a:gd name="connsiteX71" fmla="*/ 235124 w 374945"/>
                  <a:gd name="connsiteY71" fmla="*/ 217999 h 686875"/>
                  <a:gd name="connsiteX72" fmla="*/ 237006 w 374945"/>
                  <a:gd name="connsiteY72" fmla="*/ 206089 h 686875"/>
                  <a:gd name="connsiteX73" fmla="*/ 237006 w 374945"/>
                  <a:gd name="connsiteY73" fmla="*/ 206089 h 686875"/>
                  <a:gd name="connsiteX74" fmla="*/ 256873 w 374945"/>
                  <a:gd name="connsiteY74" fmla="*/ 197944 h 686875"/>
                  <a:gd name="connsiteX75" fmla="*/ 256873 w 374945"/>
                  <a:gd name="connsiteY75" fmla="*/ 197944 h 686875"/>
                  <a:gd name="connsiteX76" fmla="*/ 277116 w 374945"/>
                  <a:gd name="connsiteY76" fmla="*/ 182432 h 686875"/>
                  <a:gd name="connsiteX77" fmla="*/ 277116 w 374945"/>
                  <a:gd name="connsiteY77" fmla="*/ 182432 h 686875"/>
                  <a:gd name="connsiteX78" fmla="*/ 292251 w 374945"/>
                  <a:gd name="connsiteY78" fmla="*/ 143827 h 686875"/>
                  <a:gd name="connsiteX79" fmla="*/ 292251 w 374945"/>
                  <a:gd name="connsiteY79" fmla="*/ 143827 h 686875"/>
                  <a:gd name="connsiteX80" fmla="*/ 292063 w 374945"/>
                  <a:gd name="connsiteY80" fmla="*/ 138907 h 686875"/>
                  <a:gd name="connsiteX81" fmla="*/ 292063 w 374945"/>
                  <a:gd name="connsiteY81" fmla="*/ 138907 h 686875"/>
                  <a:gd name="connsiteX82" fmla="*/ 286203 w 374945"/>
                  <a:gd name="connsiteY82" fmla="*/ 105222 h 686875"/>
                  <a:gd name="connsiteX83" fmla="*/ 286203 w 374945"/>
                  <a:gd name="connsiteY83" fmla="*/ 105222 h 686875"/>
                  <a:gd name="connsiteX84" fmla="*/ 289805 w 374945"/>
                  <a:gd name="connsiteY84" fmla="*/ 91216 h 686875"/>
                  <a:gd name="connsiteX85" fmla="*/ 289805 w 374945"/>
                  <a:gd name="connsiteY85" fmla="*/ 91216 h 686875"/>
                  <a:gd name="connsiteX86" fmla="*/ 308543 w 374945"/>
                  <a:gd name="connsiteY86" fmla="*/ 57531 h 686875"/>
                  <a:gd name="connsiteX87" fmla="*/ 308543 w 374945"/>
                  <a:gd name="connsiteY87" fmla="*/ 57531 h 686875"/>
                  <a:gd name="connsiteX88" fmla="*/ 331448 w 374945"/>
                  <a:gd name="connsiteY88" fmla="*/ 35755 h 686875"/>
                  <a:gd name="connsiteX89" fmla="*/ 331448 w 374945"/>
                  <a:gd name="connsiteY89" fmla="*/ 35755 h 686875"/>
                  <a:gd name="connsiteX90" fmla="*/ 339002 w 374945"/>
                  <a:gd name="connsiteY90" fmla="*/ 24975 h 686875"/>
                  <a:gd name="connsiteX91" fmla="*/ 339002 w 374945"/>
                  <a:gd name="connsiteY91" fmla="*/ 24975 h 686875"/>
                  <a:gd name="connsiteX92" fmla="*/ 341637 w 374945"/>
                  <a:gd name="connsiteY92" fmla="*/ 14383 h 686875"/>
                  <a:gd name="connsiteX93" fmla="*/ 341637 w 374945"/>
                  <a:gd name="connsiteY93" fmla="*/ 14383 h 686875"/>
                  <a:gd name="connsiteX94" fmla="*/ 354514 w 374945"/>
                  <a:gd name="connsiteY94" fmla="*/ 4731 h 686875"/>
                  <a:gd name="connsiteX95" fmla="*/ 354514 w 374945"/>
                  <a:gd name="connsiteY95" fmla="*/ 4731 h 686875"/>
                  <a:gd name="connsiteX96" fmla="*/ 361315 w 374945"/>
                  <a:gd name="connsiteY96" fmla="*/ 0 h 686875"/>
                  <a:gd name="connsiteX97" fmla="*/ 361315 w 374945"/>
                  <a:gd name="connsiteY97" fmla="*/ 0 h 686875"/>
                  <a:gd name="connsiteX98" fmla="*/ 361315 w 374945"/>
                  <a:gd name="connsiteY98" fmla="*/ 0 h 686875"/>
                  <a:gd name="connsiteX99" fmla="*/ 374945 w 374945"/>
                  <a:gd name="connsiteY99" fmla="*/ 8710 h 686875"/>
                  <a:gd name="connsiteX100" fmla="*/ 357525 w 374945"/>
                  <a:gd name="connsiteY100" fmla="*/ 20431 h 686875"/>
                  <a:gd name="connsiteX101" fmla="*/ 357525 w 374945"/>
                  <a:gd name="connsiteY101" fmla="*/ 20431 h 686875"/>
                  <a:gd name="connsiteX102" fmla="*/ 356207 w 374945"/>
                  <a:gd name="connsiteY102" fmla="*/ 20808 h 686875"/>
                  <a:gd name="connsiteX103" fmla="*/ 356207 w 374945"/>
                  <a:gd name="connsiteY103" fmla="*/ 20808 h 686875"/>
                  <a:gd name="connsiteX104" fmla="*/ 356207 w 374945"/>
                  <a:gd name="connsiteY104" fmla="*/ 20808 h 686875"/>
                  <a:gd name="connsiteX105" fmla="*/ 354514 w 374945"/>
                  <a:gd name="connsiteY105" fmla="*/ 28389 h 686875"/>
                  <a:gd name="connsiteX106" fmla="*/ 354514 w 374945"/>
                  <a:gd name="connsiteY106" fmla="*/ 28389 h 686875"/>
                  <a:gd name="connsiteX107" fmla="*/ 338061 w 374945"/>
                  <a:gd name="connsiteY107" fmla="*/ 50165 h 686875"/>
                  <a:gd name="connsiteX108" fmla="*/ 338061 w 374945"/>
                  <a:gd name="connsiteY108" fmla="*/ 50165 h 686875"/>
                  <a:gd name="connsiteX109" fmla="*/ 324055 w 374945"/>
                  <a:gd name="connsiteY109" fmla="*/ 60945 h 686875"/>
                  <a:gd name="connsiteX110" fmla="*/ 324055 w 374945"/>
                  <a:gd name="connsiteY110" fmla="*/ 60945 h 686875"/>
                  <a:gd name="connsiteX111" fmla="*/ 303623 w 374945"/>
                  <a:gd name="connsiteY111" fmla="*/ 98985 h 686875"/>
                  <a:gd name="connsiteX112" fmla="*/ 303623 w 374945"/>
                  <a:gd name="connsiteY112" fmla="*/ 98985 h 686875"/>
                  <a:gd name="connsiteX113" fmla="*/ 302118 w 374945"/>
                  <a:gd name="connsiteY113" fmla="*/ 105222 h 686875"/>
                  <a:gd name="connsiteX114" fmla="*/ 302118 w 374945"/>
                  <a:gd name="connsiteY114" fmla="*/ 105222 h 686875"/>
                  <a:gd name="connsiteX115" fmla="*/ 307978 w 374945"/>
                  <a:gd name="connsiteY115" fmla="*/ 137214 h 686875"/>
                  <a:gd name="connsiteX116" fmla="*/ 307978 w 374945"/>
                  <a:gd name="connsiteY116" fmla="*/ 137214 h 686875"/>
                  <a:gd name="connsiteX117" fmla="*/ 308355 w 374945"/>
                  <a:gd name="connsiteY117" fmla="*/ 143639 h 686875"/>
                  <a:gd name="connsiteX118" fmla="*/ 308355 w 374945"/>
                  <a:gd name="connsiteY118" fmla="*/ 143639 h 686875"/>
                  <a:gd name="connsiteX119" fmla="*/ 290370 w 374945"/>
                  <a:gd name="connsiteY119" fmla="*/ 191330 h 686875"/>
                  <a:gd name="connsiteX120" fmla="*/ 290370 w 374945"/>
                  <a:gd name="connsiteY120" fmla="*/ 191330 h 686875"/>
                  <a:gd name="connsiteX121" fmla="*/ 257249 w 374945"/>
                  <a:gd name="connsiteY121" fmla="*/ 213859 h 686875"/>
                  <a:gd name="connsiteX122" fmla="*/ 257249 w 374945"/>
                  <a:gd name="connsiteY122" fmla="*/ 213859 h 686875"/>
                  <a:gd name="connsiteX123" fmla="*/ 251388 w 374945"/>
                  <a:gd name="connsiteY123" fmla="*/ 214423 h 686875"/>
                  <a:gd name="connsiteX124" fmla="*/ 251388 w 374945"/>
                  <a:gd name="connsiteY124" fmla="*/ 214423 h 686875"/>
                  <a:gd name="connsiteX125" fmla="*/ 250824 w 374945"/>
                  <a:gd name="connsiteY125" fmla="*/ 221037 h 686875"/>
                  <a:gd name="connsiteX126" fmla="*/ 250824 w 374945"/>
                  <a:gd name="connsiteY126" fmla="*/ 221037 h 686875"/>
                  <a:gd name="connsiteX127" fmla="*/ 230580 w 374945"/>
                  <a:gd name="connsiteY127" fmla="*/ 242409 h 686875"/>
                  <a:gd name="connsiteX128" fmla="*/ 230580 w 374945"/>
                  <a:gd name="connsiteY128" fmla="*/ 242409 h 686875"/>
                  <a:gd name="connsiteX129" fmla="*/ 184986 w 374945"/>
                  <a:gd name="connsiteY129" fmla="*/ 265314 h 686875"/>
                  <a:gd name="connsiteX130" fmla="*/ 184986 w 374945"/>
                  <a:gd name="connsiteY130" fmla="*/ 265314 h 686875"/>
                  <a:gd name="connsiteX131" fmla="*/ 182889 w 374945"/>
                  <a:gd name="connsiteY131" fmla="*/ 268352 h 686875"/>
                  <a:gd name="connsiteX132" fmla="*/ 182889 w 374945"/>
                  <a:gd name="connsiteY132" fmla="*/ 268352 h 686875"/>
                  <a:gd name="connsiteX133" fmla="*/ 190067 w 374945"/>
                  <a:gd name="connsiteY133" fmla="*/ 281982 h 686875"/>
                  <a:gd name="connsiteX134" fmla="*/ 190067 w 374945"/>
                  <a:gd name="connsiteY134" fmla="*/ 281982 h 686875"/>
                  <a:gd name="connsiteX135" fmla="*/ 193481 w 374945"/>
                  <a:gd name="connsiteY135" fmla="*/ 292198 h 686875"/>
                  <a:gd name="connsiteX136" fmla="*/ 193481 w 374945"/>
                  <a:gd name="connsiteY136" fmla="*/ 292198 h 686875"/>
                  <a:gd name="connsiteX137" fmla="*/ 178910 w 374945"/>
                  <a:gd name="connsiteY137" fmla="*/ 315855 h 686875"/>
                  <a:gd name="connsiteX138" fmla="*/ 178910 w 374945"/>
                  <a:gd name="connsiteY138" fmla="*/ 315855 h 686875"/>
                  <a:gd name="connsiteX139" fmla="*/ 149204 w 374945"/>
                  <a:gd name="connsiteY139" fmla="*/ 324942 h 686875"/>
                  <a:gd name="connsiteX140" fmla="*/ 149204 w 374945"/>
                  <a:gd name="connsiteY140" fmla="*/ 324942 h 686875"/>
                  <a:gd name="connsiteX141" fmla="*/ 130654 w 374945"/>
                  <a:gd name="connsiteY141" fmla="*/ 322280 h 686875"/>
                  <a:gd name="connsiteX142" fmla="*/ 130654 w 374945"/>
                  <a:gd name="connsiteY142" fmla="*/ 322280 h 686875"/>
                  <a:gd name="connsiteX143" fmla="*/ 122885 w 374945"/>
                  <a:gd name="connsiteY143" fmla="*/ 320210 h 686875"/>
                  <a:gd name="connsiteX144" fmla="*/ 122885 w 374945"/>
                  <a:gd name="connsiteY144" fmla="*/ 320210 h 686875"/>
                  <a:gd name="connsiteX145" fmla="*/ 128745 w 374945"/>
                  <a:gd name="connsiteY145" fmla="*/ 345938 h 686875"/>
                  <a:gd name="connsiteX146" fmla="*/ 128745 w 374945"/>
                  <a:gd name="connsiteY146" fmla="*/ 345938 h 686875"/>
                  <a:gd name="connsiteX147" fmla="*/ 129498 w 374945"/>
                  <a:gd name="connsiteY147" fmla="*/ 352175 h 686875"/>
                  <a:gd name="connsiteX148" fmla="*/ 129498 w 374945"/>
                  <a:gd name="connsiteY148" fmla="*/ 352175 h 686875"/>
                  <a:gd name="connsiteX149" fmla="*/ 120223 w 374945"/>
                  <a:gd name="connsiteY149" fmla="*/ 367875 h 686875"/>
                  <a:gd name="connsiteX150" fmla="*/ 120223 w 374945"/>
                  <a:gd name="connsiteY150" fmla="*/ 367875 h 686875"/>
                  <a:gd name="connsiteX151" fmla="*/ 100921 w 374945"/>
                  <a:gd name="connsiteY151" fmla="*/ 371477 h 686875"/>
                  <a:gd name="connsiteX152" fmla="*/ 100921 w 374945"/>
                  <a:gd name="connsiteY152" fmla="*/ 371477 h 686875"/>
                  <a:gd name="connsiteX153" fmla="*/ 97695 w 374945"/>
                  <a:gd name="connsiteY153" fmla="*/ 371477 h 686875"/>
                  <a:gd name="connsiteX154" fmla="*/ 97695 w 374945"/>
                  <a:gd name="connsiteY154" fmla="*/ 371477 h 686875"/>
                  <a:gd name="connsiteX155" fmla="*/ 88608 w 374945"/>
                  <a:gd name="connsiteY155" fmla="*/ 371289 h 686875"/>
                  <a:gd name="connsiteX156" fmla="*/ 88608 w 374945"/>
                  <a:gd name="connsiteY156" fmla="*/ 371289 h 686875"/>
                  <a:gd name="connsiteX157" fmla="*/ 80463 w 374945"/>
                  <a:gd name="connsiteY157" fmla="*/ 372606 h 686875"/>
                  <a:gd name="connsiteX158" fmla="*/ 80463 w 374945"/>
                  <a:gd name="connsiteY158" fmla="*/ 372606 h 686875"/>
                  <a:gd name="connsiteX159" fmla="*/ 57181 w 374945"/>
                  <a:gd name="connsiteY159" fmla="*/ 381317 h 686875"/>
                  <a:gd name="connsiteX160" fmla="*/ 57181 w 374945"/>
                  <a:gd name="connsiteY160" fmla="*/ 381317 h 686875"/>
                  <a:gd name="connsiteX161" fmla="*/ 52262 w 374945"/>
                  <a:gd name="connsiteY161" fmla="*/ 386048 h 686875"/>
                  <a:gd name="connsiteX162" fmla="*/ 52262 w 374945"/>
                  <a:gd name="connsiteY162" fmla="*/ 386048 h 686875"/>
                  <a:gd name="connsiteX163" fmla="*/ 44707 w 374945"/>
                  <a:gd name="connsiteY163" fmla="*/ 400995 h 686875"/>
                  <a:gd name="connsiteX164" fmla="*/ 44707 w 374945"/>
                  <a:gd name="connsiteY164" fmla="*/ 400995 h 686875"/>
                  <a:gd name="connsiteX165" fmla="*/ 24841 w 374945"/>
                  <a:gd name="connsiteY165" fmla="*/ 416884 h 686875"/>
                  <a:gd name="connsiteX166" fmla="*/ 24841 w 374945"/>
                  <a:gd name="connsiteY166" fmla="*/ 416884 h 686875"/>
                  <a:gd name="connsiteX167" fmla="*/ 16883 w 374945"/>
                  <a:gd name="connsiteY167" fmla="*/ 416695 h 686875"/>
                  <a:gd name="connsiteX168" fmla="*/ 16883 w 374945"/>
                  <a:gd name="connsiteY168" fmla="*/ 416695 h 686875"/>
                  <a:gd name="connsiteX169" fmla="*/ 21614 w 374945"/>
                  <a:gd name="connsiteY169" fmla="*/ 428417 h 686875"/>
                  <a:gd name="connsiteX170" fmla="*/ 21614 w 374945"/>
                  <a:gd name="connsiteY170" fmla="*/ 428417 h 686875"/>
                  <a:gd name="connsiteX171" fmla="*/ 7608 w 374945"/>
                  <a:gd name="connsiteY171" fmla="*/ 436562 h 686875"/>
                  <a:gd name="connsiteX172" fmla="*/ 1156 w 374945"/>
                  <a:gd name="connsiteY172" fmla="*/ 414383 h 686875"/>
                  <a:gd name="connsiteX173" fmla="*/ 1156 w 374945"/>
                  <a:gd name="connsiteY173" fmla="*/ 414383 h 68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374945" h="686875">
                    <a:moveTo>
                      <a:pt x="46939" y="686875"/>
                    </a:moveTo>
                    <a:lnTo>
                      <a:pt x="0" y="682708"/>
                    </a:lnTo>
                    <a:lnTo>
                      <a:pt x="1505" y="666632"/>
                    </a:lnTo>
                    <a:lnTo>
                      <a:pt x="47288" y="670799"/>
                    </a:lnTo>
                    <a:cubicBezTo>
                      <a:pt x="47476" y="670799"/>
                      <a:pt x="78500" y="669293"/>
                      <a:pt x="85893" y="669293"/>
                    </a:cubicBezTo>
                    <a:lnTo>
                      <a:pt x="85893" y="669293"/>
                    </a:lnTo>
                    <a:cubicBezTo>
                      <a:pt x="90060" y="669482"/>
                      <a:pt x="103878" y="666068"/>
                      <a:pt x="116352" y="660395"/>
                    </a:cubicBezTo>
                    <a:lnTo>
                      <a:pt x="116352" y="660395"/>
                    </a:lnTo>
                    <a:cubicBezTo>
                      <a:pt x="129041" y="654911"/>
                      <a:pt x="175389" y="630689"/>
                      <a:pt x="175389" y="630689"/>
                    </a:cubicBezTo>
                    <a:lnTo>
                      <a:pt x="175389" y="630689"/>
                    </a:lnTo>
                    <a:lnTo>
                      <a:pt x="182755" y="644883"/>
                    </a:lnTo>
                    <a:cubicBezTo>
                      <a:pt x="182566" y="644883"/>
                      <a:pt x="136784" y="668917"/>
                      <a:pt x="122777" y="674966"/>
                    </a:cubicBezTo>
                    <a:lnTo>
                      <a:pt x="122777" y="674966"/>
                    </a:lnTo>
                    <a:cubicBezTo>
                      <a:pt x="108395" y="681203"/>
                      <a:pt x="94953" y="684993"/>
                      <a:pt x="85866" y="685182"/>
                    </a:cubicBezTo>
                    <a:lnTo>
                      <a:pt x="85866" y="685182"/>
                    </a:lnTo>
                    <a:cubicBezTo>
                      <a:pt x="79683" y="685370"/>
                      <a:pt x="48848" y="686875"/>
                      <a:pt x="46939" y="686875"/>
                    </a:cubicBezTo>
                    <a:lnTo>
                      <a:pt x="46939" y="686875"/>
                    </a:lnTo>
                    <a:lnTo>
                      <a:pt x="46939" y="686875"/>
                    </a:lnTo>
                    <a:lnTo>
                      <a:pt x="46939" y="686875"/>
                    </a:lnTo>
                    <a:close/>
                    <a:moveTo>
                      <a:pt x="1156" y="414383"/>
                    </a:moveTo>
                    <a:cubicBezTo>
                      <a:pt x="1156" y="411346"/>
                      <a:pt x="1721" y="407582"/>
                      <a:pt x="4570" y="404356"/>
                    </a:cubicBezTo>
                    <a:lnTo>
                      <a:pt x="4570" y="404356"/>
                    </a:lnTo>
                    <a:cubicBezTo>
                      <a:pt x="7420" y="401130"/>
                      <a:pt x="11936" y="399624"/>
                      <a:pt x="15727" y="399812"/>
                    </a:cubicBezTo>
                    <a:lnTo>
                      <a:pt x="15727" y="399812"/>
                    </a:lnTo>
                    <a:cubicBezTo>
                      <a:pt x="16103" y="399812"/>
                      <a:pt x="16480" y="399812"/>
                      <a:pt x="16668" y="399812"/>
                    </a:cubicBezTo>
                    <a:lnTo>
                      <a:pt x="16668" y="399812"/>
                    </a:lnTo>
                    <a:cubicBezTo>
                      <a:pt x="20459" y="399812"/>
                      <a:pt x="23281" y="400189"/>
                      <a:pt x="25190" y="400189"/>
                    </a:cubicBezTo>
                    <a:lnTo>
                      <a:pt x="25190" y="400189"/>
                    </a:lnTo>
                    <a:cubicBezTo>
                      <a:pt x="26319" y="400189"/>
                      <a:pt x="27287" y="400189"/>
                      <a:pt x="27636" y="400001"/>
                    </a:cubicBezTo>
                    <a:lnTo>
                      <a:pt x="27636" y="400001"/>
                    </a:lnTo>
                    <a:cubicBezTo>
                      <a:pt x="27825" y="399624"/>
                      <a:pt x="28765" y="398307"/>
                      <a:pt x="29921" y="394893"/>
                    </a:cubicBezTo>
                    <a:lnTo>
                      <a:pt x="29921" y="394893"/>
                    </a:lnTo>
                    <a:cubicBezTo>
                      <a:pt x="35406" y="382392"/>
                      <a:pt x="40890" y="366504"/>
                      <a:pt x="57558" y="364622"/>
                    </a:cubicBezTo>
                    <a:lnTo>
                      <a:pt x="57558" y="364622"/>
                    </a:lnTo>
                    <a:cubicBezTo>
                      <a:pt x="65515" y="364622"/>
                      <a:pt x="67397" y="363493"/>
                      <a:pt x="67962" y="362552"/>
                    </a:cubicBezTo>
                    <a:lnTo>
                      <a:pt x="67962" y="362552"/>
                    </a:lnTo>
                    <a:cubicBezTo>
                      <a:pt x="71376" y="356879"/>
                      <a:pt x="79495" y="354030"/>
                      <a:pt x="89146" y="354782"/>
                    </a:cubicBezTo>
                    <a:lnTo>
                      <a:pt x="89146" y="354782"/>
                    </a:lnTo>
                    <a:cubicBezTo>
                      <a:pt x="91781" y="354782"/>
                      <a:pt x="95007" y="354782"/>
                      <a:pt x="98233" y="354971"/>
                    </a:cubicBezTo>
                    <a:lnTo>
                      <a:pt x="98233" y="354971"/>
                    </a:lnTo>
                    <a:cubicBezTo>
                      <a:pt x="99362" y="354971"/>
                      <a:pt x="100330" y="354971"/>
                      <a:pt x="101271" y="354971"/>
                    </a:cubicBezTo>
                    <a:lnTo>
                      <a:pt x="101271" y="354971"/>
                    </a:lnTo>
                    <a:cubicBezTo>
                      <a:pt x="107696" y="354971"/>
                      <a:pt x="111674" y="354030"/>
                      <a:pt x="113019" y="353277"/>
                    </a:cubicBezTo>
                    <a:lnTo>
                      <a:pt x="113019" y="353277"/>
                    </a:lnTo>
                    <a:cubicBezTo>
                      <a:pt x="114148" y="352336"/>
                      <a:pt x="113583" y="353465"/>
                      <a:pt x="113771" y="351772"/>
                    </a:cubicBezTo>
                    <a:lnTo>
                      <a:pt x="113771" y="351772"/>
                    </a:lnTo>
                    <a:cubicBezTo>
                      <a:pt x="113771" y="351019"/>
                      <a:pt x="113583" y="350266"/>
                      <a:pt x="113395" y="349110"/>
                    </a:cubicBezTo>
                    <a:lnTo>
                      <a:pt x="113395" y="349110"/>
                    </a:lnTo>
                    <a:cubicBezTo>
                      <a:pt x="111298" y="339647"/>
                      <a:pt x="107158" y="327334"/>
                      <a:pt x="106970" y="318086"/>
                    </a:cubicBezTo>
                    <a:lnTo>
                      <a:pt x="106970" y="318086"/>
                    </a:lnTo>
                    <a:cubicBezTo>
                      <a:pt x="106970" y="315828"/>
                      <a:pt x="106970" y="313167"/>
                      <a:pt x="109067" y="310129"/>
                    </a:cubicBezTo>
                    <a:lnTo>
                      <a:pt x="109067" y="310129"/>
                    </a:lnTo>
                    <a:cubicBezTo>
                      <a:pt x="109631" y="308435"/>
                      <a:pt x="115115" y="302548"/>
                      <a:pt x="120815" y="303139"/>
                    </a:cubicBezTo>
                    <a:lnTo>
                      <a:pt x="120815" y="303139"/>
                    </a:lnTo>
                    <a:cubicBezTo>
                      <a:pt x="125170" y="303139"/>
                      <a:pt x="128961" y="304268"/>
                      <a:pt x="135386" y="306365"/>
                    </a:cubicBezTo>
                    <a:lnTo>
                      <a:pt x="135386" y="306365"/>
                    </a:lnTo>
                    <a:cubicBezTo>
                      <a:pt x="139741" y="307683"/>
                      <a:pt x="144472" y="308435"/>
                      <a:pt x="149204" y="308435"/>
                    </a:cubicBezTo>
                    <a:lnTo>
                      <a:pt x="149204" y="308435"/>
                    </a:lnTo>
                    <a:cubicBezTo>
                      <a:pt x="157350" y="308435"/>
                      <a:pt x="165092" y="306177"/>
                      <a:pt x="168694" y="303139"/>
                    </a:cubicBezTo>
                    <a:lnTo>
                      <a:pt x="168694" y="303139"/>
                    </a:lnTo>
                    <a:cubicBezTo>
                      <a:pt x="174931" y="298219"/>
                      <a:pt x="177969" y="292547"/>
                      <a:pt x="177405" y="291982"/>
                    </a:cubicBezTo>
                    <a:lnTo>
                      <a:pt x="177405" y="291982"/>
                    </a:lnTo>
                    <a:cubicBezTo>
                      <a:pt x="177405" y="291606"/>
                      <a:pt x="177405" y="291794"/>
                      <a:pt x="177217" y="291418"/>
                    </a:cubicBezTo>
                    <a:lnTo>
                      <a:pt x="177217" y="291418"/>
                    </a:lnTo>
                    <a:cubicBezTo>
                      <a:pt x="173991" y="286875"/>
                      <a:pt x="167001" y="279105"/>
                      <a:pt x="166813" y="268137"/>
                    </a:cubicBezTo>
                    <a:lnTo>
                      <a:pt x="166813" y="268137"/>
                    </a:lnTo>
                    <a:cubicBezTo>
                      <a:pt x="166625" y="262276"/>
                      <a:pt x="170039" y="255448"/>
                      <a:pt x="175899" y="251872"/>
                    </a:cubicBezTo>
                    <a:lnTo>
                      <a:pt x="175899" y="251872"/>
                    </a:lnTo>
                    <a:cubicBezTo>
                      <a:pt x="188965" y="242974"/>
                      <a:pt x="213563" y="230876"/>
                      <a:pt x="226037" y="226897"/>
                    </a:cubicBezTo>
                    <a:lnTo>
                      <a:pt x="226037" y="226897"/>
                    </a:lnTo>
                    <a:cubicBezTo>
                      <a:pt x="235877" y="222730"/>
                      <a:pt x="232651" y="225768"/>
                      <a:pt x="235124" y="217999"/>
                    </a:cubicBezTo>
                    <a:lnTo>
                      <a:pt x="235124" y="217999"/>
                    </a:lnTo>
                    <a:cubicBezTo>
                      <a:pt x="236065" y="215337"/>
                      <a:pt x="234371" y="212891"/>
                      <a:pt x="237006" y="206089"/>
                    </a:cubicBezTo>
                    <a:lnTo>
                      <a:pt x="237006" y="206089"/>
                    </a:lnTo>
                    <a:cubicBezTo>
                      <a:pt x="241549" y="198912"/>
                      <a:pt x="248162" y="198508"/>
                      <a:pt x="256873" y="197944"/>
                    </a:cubicBezTo>
                    <a:lnTo>
                      <a:pt x="256873" y="197944"/>
                    </a:lnTo>
                    <a:cubicBezTo>
                      <a:pt x="271632" y="196627"/>
                      <a:pt x="267088" y="196250"/>
                      <a:pt x="277116" y="182432"/>
                    </a:cubicBezTo>
                    <a:lnTo>
                      <a:pt x="277116" y="182432"/>
                    </a:lnTo>
                    <a:cubicBezTo>
                      <a:pt x="284482" y="171652"/>
                      <a:pt x="292440" y="159339"/>
                      <a:pt x="292251" y="143827"/>
                    </a:cubicBezTo>
                    <a:lnTo>
                      <a:pt x="292251" y="143827"/>
                    </a:lnTo>
                    <a:cubicBezTo>
                      <a:pt x="292251" y="142133"/>
                      <a:pt x="292251" y="140601"/>
                      <a:pt x="292063" y="138907"/>
                    </a:cubicBezTo>
                    <a:lnTo>
                      <a:pt x="292063" y="138907"/>
                    </a:lnTo>
                    <a:cubicBezTo>
                      <a:pt x="290746" y="124901"/>
                      <a:pt x="286391" y="116379"/>
                      <a:pt x="286203" y="105222"/>
                    </a:cubicBezTo>
                    <a:lnTo>
                      <a:pt x="286203" y="105222"/>
                    </a:lnTo>
                    <a:cubicBezTo>
                      <a:pt x="286203" y="100679"/>
                      <a:pt x="287332" y="95759"/>
                      <a:pt x="289805" y="91216"/>
                    </a:cubicBezTo>
                    <a:lnTo>
                      <a:pt x="289805" y="91216"/>
                    </a:lnTo>
                    <a:cubicBezTo>
                      <a:pt x="296822" y="78715"/>
                      <a:pt x="307602" y="63956"/>
                      <a:pt x="308543" y="57531"/>
                    </a:cubicBezTo>
                    <a:lnTo>
                      <a:pt x="308543" y="57531"/>
                    </a:lnTo>
                    <a:cubicBezTo>
                      <a:pt x="312145" y="42584"/>
                      <a:pt x="325372" y="38605"/>
                      <a:pt x="331448" y="35755"/>
                    </a:cubicBezTo>
                    <a:lnTo>
                      <a:pt x="331448" y="35755"/>
                    </a:lnTo>
                    <a:cubicBezTo>
                      <a:pt x="335803" y="33685"/>
                      <a:pt x="337497" y="30835"/>
                      <a:pt x="339002" y="24975"/>
                    </a:cubicBezTo>
                    <a:lnTo>
                      <a:pt x="339002" y="24975"/>
                    </a:lnTo>
                    <a:cubicBezTo>
                      <a:pt x="339755" y="22125"/>
                      <a:pt x="339755" y="18738"/>
                      <a:pt x="341637" y="14383"/>
                    </a:cubicBezTo>
                    <a:lnTo>
                      <a:pt x="341637" y="14383"/>
                    </a:lnTo>
                    <a:cubicBezTo>
                      <a:pt x="343330" y="9839"/>
                      <a:pt x="348814" y="5484"/>
                      <a:pt x="354514" y="4731"/>
                    </a:cubicBezTo>
                    <a:lnTo>
                      <a:pt x="354514" y="4731"/>
                    </a:lnTo>
                    <a:cubicBezTo>
                      <a:pt x="357552" y="4167"/>
                      <a:pt x="359810" y="2473"/>
                      <a:pt x="361315" y="0"/>
                    </a:cubicBezTo>
                    <a:lnTo>
                      <a:pt x="361315" y="0"/>
                    </a:lnTo>
                    <a:lnTo>
                      <a:pt x="361315" y="0"/>
                    </a:lnTo>
                    <a:lnTo>
                      <a:pt x="374945" y="8710"/>
                    </a:lnTo>
                    <a:cubicBezTo>
                      <a:pt x="370967" y="14759"/>
                      <a:pt x="364730" y="19114"/>
                      <a:pt x="357525" y="20431"/>
                    </a:cubicBezTo>
                    <a:lnTo>
                      <a:pt x="357525" y="20431"/>
                    </a:lnTo>
                    <a:cubicBezTo>
                      <a:pt x="356584" y="20620"/>
                      <a:pt x="356396" y="20808"/>
                      <a:pt x="356207" y="20808"/>
                    </a:cubicBezTo>
                    <a:lnTo>
                      <a:pt x="356207" y="20808"/>
                    </a:lnTo>
                    <a:lnTo>
                      <a:pt x="356207" y="20808"/>
                    </a:lnTo>
                    <a:cubicBezTo>
                      <a:pt x="355831" y="21372"/>
                      <a:pt x="355455" y="24222"/>
                      <a:pt x="354514" y="28389"/>
                    </a:cubicBezTo>
                    <a:lnTo>
                      <a:pt x="354514" y="28389"/>
                    </a:lnTo>
                    <a:cubicBezTo>
                      <a:pt x="352820" y="36723"/>
                      <a:pt x="347900" y="45810"/>
                      <a:pt x="338061" y="50165"/>
                    </a:cubicBezTo>
                    <a:lnTo>
                      <a:pt x="338061" y="50165"/>
                    </a:lnTo>
                    <a:cubicBezTo>
                      <a:pt x="329915" y="53767"/>
                      <a:pt x="324807" y="56213"/>
                      <a:pt x="324055" y="60945"/>
                    </a:cubicBezTo>
                    <a:lnTo>
                      <a:pt x="324055" y="60945"/>
                    </a:lnTo>
                    <a:cubicBezTo>
                      <a:pt x="320829" y="74010"/>
                      <a:pt x="309672" y="87425"/>
                      <a:pt x="303623" y="98985"/>
                    </a:cubicBezTo>
                    <a:lnTo>
                      <a:pt x="303623" y="98985"/>
                    </a:lnTo>
                    <a:cubicBezTo>
                      <a:pt x="302494" y="101243"/>
                      <a:pt x="302118" y="102964"/>
                      <a:pt x="302118" y="105222"/>
                    </a:cubicBezTo>
                    <a:lnTo>
                      <a:pt x="302118" y="105222"/>
                    </a:lnTo>
                    <a:cubicBezTo>
                      <a:pt x="301741" y="110895"/>
                      <a:pt x="306097" y="120922"/>
                      <a:pt x="307978" y="137214"/>
                    </a:cubicBezTo>
                    <a:lnTo>
                      <a:pt x="307978" y="137214"/>
                    </a:lnTo>
                    <a:cubicBezTo>
                      <a:pt x="308166" y="139472"/>
                      <a:pt x="308355" y="141569"/>
                      <a:pt x="308355" y="143639"/>
                    </a:cubicBezTo>
                    <a:lnTo>
                      <a:pt x="308355" y="143639"/>
                    </a:lnTo>
                    <a:cubicBezTo>
                      <a:pt x="308355" y="164823"/>
                      <a:pt x="297763" y="180362"/>
                      <a:pt x="290370" y="191330"/>
                    </a:cubicBezTo>
                    <a:lnTo>
                      <a:pt x="290370" y="191330"/>
                    </a:lnTo>
                    <a:cubicBezTo>
                      <a:pt x="284133" y="201546"/>
                      <a:pt x="277492" y="214235"/>
                      <a:pt x="257249" y="213859"/>
                    </a:cubicBezTo>
                    <a:lnTo>
                      <a:pt x="257249" y="213859"/>
                    </a:lnTo>
                    <a:cubicBezTo>
                      <a:pt x="254614" y="213859"/>
                      <a:pt x="252517" y="214047"/>
                      <a:pt x="251388" y="214423"/>
                    </a:cubicBezTo>
                    <a:lnTo>
                      <a:pt x="251388" y="214423"/>
                    </a:lnTo>
                    <a:cubicBezTo>
                      <a:pt x="251388" y="215929"/>
                      <a:pt x="251388" y="218214"/>
                      <a:pt x="250824" y="221037"/>
                    </a:cubicBezTo>
                    <a:lnTo>
                      <a:pt x="250824" y="221037"/>
                    </a:lnTo>
                    <a:cubicBezTo>
                      <a:pt x="250071" y="230688"/>
                      <a:pt x="242490" y="239963"/>
                      <a:pt x="230580" y="242409"/>
                    </a:cubicBezTo>
                    <a:lnTo>
                      <a:pt x="230580" y="242409"/>
                    </a:lnTo>
                    <a:cubicBezTo>
                      <a:pt x="221306" y="245071"/>
                      <a:pt x="195766" y="257733"/>
                      <a:pt x="184986" y="265314"/>
                    </a:cubicBezTo>
                    <a:lnTo>
                      <a:pt x="184986" y="265314"/>
                    </a:lnTo>
                    <a:cubicBezTo>
                      <a:pt x="182701" y="267008"/>
                      <a:pt x="183104" y="267196"/>
                      <a:pt x="182889" y="268352"/>
                    </a:cubicBezTo>
                    <a:lnTo>
                      <a:pt x="182889" y="268352"/>
                    </a:lnTo>
                    <a:cubicBezTo>
                      <a:pt x="182513" y="270825"/>
                      <a:pt x="186680" y="277815"/>
                      <a:pt x="190067" y="281982"/>
                    </a:cubicBezTo>
                    <a:lnTo>
                      <a:pt x="190067" y="281982"/>
                    </a:lnTo>
                    <a:cubicBezTo>
                      <a:pt x="192352" y="285020"/>
                      <a:pt x="193481" y="288595"/>
                      <a:pt x="193481" y="292198"/>
                    </a:cubicBezTo>
                    <a:lnTo>
                      <a:pt x="193481" y="292198"/>
                    </a:lnTo>
                    <a:cubicBezTo>
                      <a:pt x="193105" y="302413"/>
                      <a:pt x="186303" y="309242"/>
                      <a:pt x="178910" y="315855"/>
                    </a:cubicBezTo>
                    <a:lnTo>
                      <a:pt x="178910" y="315855"/>
                    </a:lnTo>
                    <a:cubicBezTo>
                      <a:pt x="170765" y="322469"/>
                      <a:pt x="159984" y="324754"/>
                      <a:pt x="149204" y="324942"/>
                    </a:cubicBezTo>
                    <a:lnTo>
                      <a:pt x="149204" y="324942"/>
                    </a:lnTo>
                    <a:cubicBezTo>
                      <a:pt x="142967" y="324942"/>
                      <a:pt x="136515" y="324001"/>
                      <a:pt x="130654" y="322280"/>
                    </a:cubicBezTo>
                    <a:lnTo>
                      <a:pt x="130654" y="322280"/>
                    </a:lnTo>
                    <a:cubicBezTo>
                      <a:pt x="127240" y="321151"/>
                      <a:pt x="124605" y="320587"/>
                      <a:pt x="122885" y="320210"/>
                    </a:cubicBezTo>
                    <a:lnTo>
                      <a:pt x="122885" y="320210"/>
                    </a:lnTo>
                    <a:cubicBezTo>
                      <a:pt x="123449" y="325506"/>
                      <a:pt x="126675" y="337039"/>
                      <a:pt x="128745" y="345938"/>
                    </a:cubicBezTo>
                    <a:lnTo>
                      <a:pt x="128745" y="345938"/>
                    </a:lnTo>
                    <a:cubicBezTo>
                      <a:pt x="129310" y="348008"/>
                      <a:pt x="129498" y="350105"/>
                      <a:pt x="129498" y="352175"/>
                    </a:cubicBezTo>
                    <a:lnTo>
                      <a:pt x="129498" y="352175"/>
                    </a:lnTo>
                    <a:cubicBezTo>
                      <a:pt x="129875" y="358412"/>
                      <a:pt x="125896" y="365240"/>
                      <a:pt x="120223" y="367875"/>
                    </a:cubicBezTo>
                    <a:lnTo>
                      <a:pt x="120223" y="367875"/>
                    </a:lnTo>
                    <a:cubicBezTo>
                      <a:pt x="114739" y="370724"/>
                      <a:pt x="108475" y="371477"/>
                      <a:pt x="100921" y="371477"/>
                    </a:cubicBezTo>
                    <a:lnTo>
                      <a:pt x="100921" y="371477"/>
                    </a:lnTo>
                    <a:cubicBezTo>
                      <a:pt x="99980" y="371477"/>
                      <a:pt x="99039" y="371477"/>
                      <a:pt x="97695" y="371477"/>
                    </a:cubicBezTo>
                    <a:lnTo>
                      <a:pt x="97695" y="371477"/>
                    </a:lnTo>
                    <a:cubicBezTo>
                      <a:pt x="94093" y="371289"/>
                      <a:pt x="91082" y="371289"/>
                      <a:pt x="88608" y="371289"/>
                    </a:cubicBezTo>
                    <a:lnTo>
                      <a:pt x="88608" y="371289"/>
                    </a:lnTo>
                    <a:cubicBezTo>
                      <a:pt x="77828" y="372042"/>
                      <a:pt x="82371" y="371101"/>
                      <a:pt x="80463" y="372606"/>
                    </a:cubicBezTo>
                    <a:lnTo>
                      <a:pt x="80463" y="372606"/>
                    </a:lnTo>
                    <a:cubicBezTo>
                      <a:pt x="74602" y="380376"/>
                      <a:pt x="65515" y="381317"/>
                      <a:pt x="57181" y="381317"/>
                    </a:cubicBezTo>
                    <a:lnTo>
                      <a:pt x="57181" y="381317"/>
                    </a:lnTo>
                    <a:cubicBezTo>
                      <a:pt x="57181" y="381505"/>
                      <a:pt x="55085" y="381881"/>
                      <a:pt x="52262" y="386048"/>
                    </a:cubicBezTo>
                    <a:lnTo>
                      <a:pt x="52262" y="386048"/>
                    </a:lnTo>
                    <a:cubicBezTo>
                      <a:pt x="49412" y="389839"/>
                      <a:pt x="46589" y="395511"/>
                      <a:pt x="44707" y="400995"/>
                    </a:cubicBezTo>
                    <a:lnTo>
                      <a:pt x="44707" y="400995"/>
                    </a:lnTo>
                    <a:cubicBezTo>
                      <a:pt x="43014" y="410082"/>
                      <a:pt x="33551" y="418416"/>
                      <a:pt x="24841" y="416884"/>
                    </a:cubicBezTo>
                    <a:lnTo>
                      <a:pt x="24841" y="416884"/>
                    </a:lnTo>
                    <a:cubicBezTo>
                      <a:pt x="22555" y="416884"/>
                      <a:pt x="20109" y="416695"/>
                      <a:pt x="16883" y="416695"/>
                    </a:cubicBezTo>
                    <a:lnTo>
                      <a:pt x="16883" y="416695"/>
                    </a:lnTo>
                    <a:cubicBezTo>
                      <a:pt x="17636" y="420862"/>
                      <a:pt x="21614" y="428417"/>
                      <a:pt x="21614" y="428417"/>
                    </a:cubicBezTo>
                    <a:lnTo>
                      <a:pt x="21614" y="428417"/>
                    </a:lnTo>
                    <a:lnTo>
                      <a:pt x="7608" y="436562"/>
                    </a:lnTo>
                    <a:cubicBezTo>
                      <a:pt x="8146" y="435191"/>
                      <a:pt x="1532" y="425352"/>
                      <a:pt x="1156" y="414383"/>
                    </a:cubicBezTo>
                    <a:lnTo>
                      <a:pt x="1156" y="41438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D75CB2D3-8F45-4A8E-AD76-784867FFCA45}"/>
                  </a:ext>
                </a:extLst>
              </p:cNvPr>
              <p:cNvSpPr/>
              <p:nvPr/>
            </p:nvSpPr>
            <p:spPr>
              <a:xfrm>
                <a:off x="2718640" y="-5703510"/>
                <a:ext cx="71699" cy="74950"/>
              </a:xfrm>
              <a:custGeom>
                <a:avLst/>
                <a:gdLst>
                  <a:gd name="connsiteX0" fmla="*/ 11345 w 71698"/>
                  <a:gd name="connsiteY0" fmla="*/ 35755 h 74951"/>
                  <a:gd name="connsiteX1" fmla="*/ 0 w 71698"/>
                  <a:gd name="connsiteY1" fmla="*/ 565 h 74951"/>
                  <a:gd name="connsiteX2" fmla="*/ 0 w 71698"/>
                  <a:gd name="connsiteY2" fmla="*/ 565 h 74951"/>
                  <a:gd name="connsiteX3" fmla="*/ 16076 w 71698"/>
                  <a:gd name="connsiteY3" fmla="*/ 0 h 74951"/>
                  <a:gd name="connsiteX4" fmla="*/ 17394 w 71698"/>
                  <a:gd name="connsiteY4" fmla="*/ 10968 h 74951"/>
                  <a:gd name="connsiteX5" fmla="*/ 17394 w 71698"/>
                  <a:gd name="connsiteY5" fmla="*/ 10968 h 74951"/>
                  <a:gd name="connsiteX6" fmla="*/ 21937 w 71698"/>
                  <a:gd name="connsiteY6" fmla="*/ 23658 h 74951"/>
                  <a:gd name="connsiteX7" fmla="*/ 21937 w 71698"/>
                  <a:gd name="connsiteY7" fmla="*/ 23658 h 74951"/>
                  <a:gd name="connsiteX8" fmla="*/ 71698 w 71698"/>
                  <a:gd name="connsiteY8" fmla="*/ 62827 h 74951"/>
                  <a:gd name="connsiteX9" fmla="*/ 71698 w 71698"/>
                  <a:gd name="connsiteY9" fmla="*/ 62827 h 74951"/>
                  <a:gd name="connsiteX10" fmla="*/ 61106 w 71698"/>
                  <a:gd name="connsiteY10" fmla="*/ 74951 h 74951"/>
                  <a:gd name="connsiteX11" fmla="*/ 11345 w 71698"/>
                  <a:gd name="connsiteY11" fmla="*/ 35755 h 74951"/>
                  <a:gd name="connsiteX12" fmla="*/ 11345 w 71698"/>
                  <a:gd name="connsiteY12" fmla="*/ 35755 h 7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698" h="74951">
                    <a:moveTo>
                      <a:pt x="11345" y="35755"/>
                    </a:moveTo>
                    <a:cubicBezTo>
                      <a:pt x="-941" y="23254"/>
                      <a:pt x="753" y="1317"/>
                      <a:pt x="0" y="565"/>
                    </a:cubicBezTo>
                    <a:lnTo>
                      <a:pt x="0" y="565"/>
                    </a:lnTo>
                    <a:lnTo>
                      <a:pt x="16076" y="0"/>
                    </a:lnTo>
                    <a:cubicBezTo>
                      <a:pt x="16076" y="0"/>
                      <a:pt x="16264" y="5108"/>
                      <a:pt x="17394" y="10968"/>
                    </a:cubicBezTo>
                    <a:lnTo>
                      <a:pt x="17394" y="10968"/>
                    </a:lnTo>
                    <a:cubicBezTo>
                      <a:pt x="18146" y="16829"/>
                      <a:pt x="20996" y="23281"/>
                      <a:pt x="21937" y="23658"/>
                    </a:cubicBezTo>
                    <a:lnTo>
                      <a:pt x="21937" y="23658"/>
                    </a:lnTo>
                    <a:cubicBezTo>
                      <a:pt x="29303" y="30083"/>
                      <a:pt x="65085" y="56966"/>
                      <a:pt x="71698" y="62827"/>
                    </a:cubicBezTo>
                    <a:lnTo>
                      <a:pt x="71698" y="62827"/>
                    </a:lnTo>
                    <a:lnTo>
                      <a:pt x="61106" y="74951"/>
                    </a:lnTo>
                    <a:cubicBezTo>
                      <a:pt x="55622" y="70005"/>
                      <a:pt x="19652" y="42933"/>
                      <a:pt x="11345" y="35755"/>
                    </a:cubicBezTo>
                    <a:lnTo>
                      <a:pt x="11345" y="35755"/>
                    </a:lnTo>
                    <a:close/>
                  </a:path>
                </a:pathLst>
              </a:custGeom>
              <a:solidFill>
                <a:srgbClr val="8A8A8A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EE3DB056-9163-4E18-A669-D110178A0F2B}"/>
                  </a:ext>
                </a:extLst>
              </p:cNvPr>
              <p:cNvSpPr/>
              <p:nvPr/>
            </p:nvSpPr>
            <p:spPr>
              <a:xfrm>
                <a:off x="731067" y="-5558179"/>
                <a:ext cx="430273" cy="394007"/>
              </a:xfrm>
              <a:custGeom>
                <a:avLst/>
                <a:gdLst>
                  <a:gd name="connsiteX0" fmla="*/ 0 w 430271"/>
                  <a:gd name="connsiteY0" fmla="*/ 0 h 394005"/>
                  <a:gd name="connsiteX1" fmla="*/ 2635 w 430271"/>
                  <a:gd name="connsiteY1" fmla="*/ 128503 h 394005"/>
                  <a:gd name="connsiteX2" fmla="*/ 58445 w 430271"/>
                  <a:gd name="connsiteY2" fmla="*/ 134364 h 394005"/>
                  <a:gd name="connsiteX3" fmla="*/ 67532 w 430271"/>
                  <a:gd name="connsiteY3" fmla="*/ 180362 h 394005"/>
                  <a:gd name="connsiteX4" fmla="*/ 80221 w 430271"/>
                  <a:gd name="connsiteY4" fmla="*/ 238081 h 394005"/>
                  <a:gd name="connsiteX5" fmla="*/ 116164 w 430271"/>
                  <a:gd name="connsiteY5" fmla="*/ 283111 h 394005"/>
                  <a:gd name="connsiteX6" fmla="*/ 166866 w 430271"/>
                  <a:gd name="connsiteY6" fmla="*/ 310183 h 394005"/>
                  <a:gd name="connsiteX7" fmla="*/ 221924 w 430271"/>
                  <a:gd name="connsiteY7" fmla="*/ 355965 h 394005"/>
                  <a:gd name="connsiteX8" fmla="*/ 351180 w 430271"/>
                  <a:gd name="connsiteY8" fmla="*/ 394006 h 394005"/>
                  <a:gd name="connsiteX9" fmla="*/ 430272 w 430271"/>
                  <a:gd name="connsiteY9" fmla="*/ 288219 h 394005"/>
                  <a:gd name="connsiteX10" fmla="*/ 391667 w 430271"/>
                  <a:gd name="connsiteY10" fmla="*/ 265314 h 394005"/>
                  <a:gd name="connsiteX11" fmla="*/ 324108 w 430271"/>
                  <a:gd name="connsiteY11" fmla="*/ 260582 h 394005"/>
                  <a:gd name="connsiteX12" fmla="*/ 264884 w 430271"/>
                  <a:gd name="connsiteY12" fmla="*/ 221978 h 394005"/>
                  <a:gd name="connsiteX13" fmla="*/ 221359 w 430271"/>
                  <a:gd name="connsiteY13" fmla="*/ 193024 h 394005"/>
                  <a:gd name="connsiteX14" fmla="*/ 199611 w 430271"/>
                  <a:gd name="connsiteY14" fmla="*/ 170119 h 394005"/>
                  <a:gd name="connsiteX15" fmla="*/ 192433 w 430271"/>
                  <a:gd name="connsiteY15" fmla="*/ 133988 h 394005"/>
                  <a:gd name="connsiteX16" fmla="*/ 188830 w 430271"/>
                  <a:gd name="connsiteY16" fmla="*/ 95383 h 394005"/>
                  <a:gd name="connsiteX17" fmla="*/ 221386 w 430271"/>
                  <a:gd name="connsiteY17" fmla="*/ 55649 h 394005"/>
                  <a:gd name="connsiteX18" fmla="*/ 191303 w 430271"/>
                  <a:gd name="connsiteY18" fmla="*/ 30298 h 394005"/>
                  <a:gd name="connsiteX19" fmla="*/ 127347 w 430271"/>
                  <a:gd name="connsiteY19" fmla="*/ 19518 h 394005"/>
                  <a:gd name="connsiteX20" fmla="*/ 71322 w 430271"/>
                  <a:gd name="connsiteY20" fmla="*/ 6828 h 394005"/>
                  <a:gd name="connsiteX21" fmla="*/ 0 w 430271"/>
                  <a:gd name="connsiteY21" fmla="*/ 0 h 394005"/>
                  <a:gd name="connsiteX22" fmla="*/ 0 w 430271"/>
                  <a:gd name="connsiteY22" fmla="*/ 0 h 39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0271" h="394005">
                    <a:moveTo>
                      <a:pt x="0" y="0"/>
                    </a:moveTo>
                    <a:lnTo>
                      <a:pt x="2635" y="128503"/>
                    </a:lnTo>
                    <a:cubicBezTo>
                      <a:pt x="18146" y="130009"/>
                      <a:pt x="42933" y="133047"/>
                      <a:pt x="58445" y="134364"/>
                    </a:cubicBezTo>
                    <a:cubicBezTo>
                      <a:pt x="61483" y="150817"/>
                      <a:pt x="70193" y="164259"/>
                      <a:pt x="67532" y="180362"/>
                    </a:cubicBezTo>
                    <a:lnTo>
                      <a:pt x="80221" y="238081"/>
                    </a:lnTo>
                    <a:lnTo>
                      <a:pt x="116164" y="283111"/>
                    </a:lnTo>
                    <a:cubicBezTo>
                      <a:pt x="133181" y="293327"/>
                      <a:pt x="149096" y="302413"/>
                      <a:pt x="166866" y="310183"/>
                    </a:cubicBezTo>
                    <a:cubicBezTo>
                      <a:pt x="183884" y="329485"/>
                      <a:pt x="199987" y="342927"/>
                      <a:pt x="221924" y="355965"/>
                    </a:cubicBezTo>
                    <a:cubicBezTo>
                      <a:pt x="263378" y="378494"/>
                      <a:pt x="303865" y="391344"/>
                      <a:pt x="351180" y="394006"/>
                    </a:cubicBezTo>
                    <a:lnTo>
                      <a:pt x="430272" y="288219"/>
                    </a:lnTo>
                    <a:cubicBezTo>
                      <a:pt x="430272" y="288219"/>
                      <a:pt x="404920" y="265314"/>
                      <a:pt x="391667" y="265314"/>
                    </a:cubicBezTo>
                    <a:cubicBezTo>
                      <a:pt x="378413" y="265314"/>
                      <a:pt x="347013" y="267787"/>
                      <a:pt x="324108" y="260582"/>
                    </a:cubicBezTo>
                    <a:cubicBezTo>
                      <a:pt x="301204" y="253405"/>
                      <a:pt x="264884" y="237678"/>
                      <a:pt x="264884" y="221978"/>
                    </a:cubicBezTo>
                    <a:cubicBezTo>
                      <a:pt x="264884" y="206278"/>
                      <a:pt x="227408" y="199073"/>
                      <a:pt x="221359" y="193024"/>
                    </a:cubicBezTo>
                    <a:cubicBezTo>
                      <a:pt x="215311" y="186975"/>
                      <a:pt x="193535" y="190551"/>
                      <a:pt x="199611" y="170119"/>
                    </a:cubicBezTo>
                    <a:cubicBezTo>
                      <a:pt x="205659" y="149688"/>
                      <a:pt x="196008" y="147214"/>
                      <a:pt x="192433" y="133988"/>
                    </a:cubicBezTo>
                    <a:cubicBezTo>
                      <a:pt x="188830" y="120734"/>
                      <a:pt x="179179" y="107507"/>
                      <a:pt x="188830" y="95383"/>
                    </a:cubicBezTo>
                    <a:cubicBezTo>
                      <a:pt x="198481" y="83258"/>
                      <a:pt x="221386" y="72478"/>
                      <a:pt x="221386" y="55649"/>
                    </a:cubicBezTo>
                    <a:cubicBezTo>
                      <a:pt x="221386" y="38820"/>
                      <a:pt x="200955" y="36347"/>
                      <a:pt x="191303" y="30298"/>
                    </a:cubicBezTo>
                    <a:cubicBezTo>
                      <a:pt x="181652" y="24249"/>
                      <a:pt x="140601" y="29169"/>
                      <a:pt x="127347" y="19518"/>
                    </a:cubicBezTo>
                    <a:cubicBezTo>
                      <a:pt x="119578" y="13845"/>
                      <a:pt x="93286" y="8737"/>
                      <a:pt x="71322" y="6828"/>
                    </a:cubicBezTo>
                    <a:cubicBezTo>
                      <a:pt x="42933" y="4140"/>
                      <a:pt x="14759" y="188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03F27E1F-183A-4F85-95CC-8105E8925481}"/>
                  </a:ext>
                </a:extLst>
              </p:cNvPr>
              <p:cNvSpPr/>
              <p:nvPr/>
            </p:nvSpPr>
            <p:spPr>
              <a:xfrm>
                <a:off x="3466867" y="-5294208"/>
                <a:ext cx="91028" cy="189233"/>
              </a:xfrm>
              <a:custGeom>
                <a:avLst/>
                <a:gdLst>
                  <a:gd name="connsiteX0" fmla="*/ 90060 w 91027"/>
                  <a:gd name="connsiteY0" fmla="*/ 189234 h 189233"/>
                  <a:gd name="connsiteX1" fmla="*/ 0 w 91027"/>
                  <a:gd name="connsiteY1" fmla="*/ 124525 h 189233"/>
                  <a:gd name="connsiteX2" fmla="*/ 91028 w 91027"/>
                  <a:gd name="connsiteY2" fmla="*/ 0 h 1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27" h="189233">
                    <a:moveTo>
                      <a:pt x="90060" y="189234"/>
                    </a:moveTo>
                    <a:lnTo>
                      <a:pt x="0" y="124525"/>
                    </a:lnTo>
                    <a:lnTo>
                      <a:pt x="91028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67A69D9E-EE44-426E-BB9F-E1EE2DFA2513}"/>
                  </a:ext>
                </a:extLst>
              </p:cNvPr>
              <p:cNvSpPr/>
              <p:nvPr/>
            </p:nvSpPr>
            <p:spPr>
              <a:xfrm>
                <a:off x="3128884" y="-4236739"/>
                <a:ext cx="131891" cy="153479"/>
              </a:xfrm>
              <a:custGeom>
                <a:avLst/>
                <a:gdLst>
                  <a:gd name="connsiteX0" fmla="*/ 129633 w 131890"/>
                  <a:gd name="connsiteY0" fmla="*/ 149876 h 153478"/>
                  <a:gd name="connsiteX1" fmla="*/ 0 w 131890"/>
                  <a:gd name="connsiteY1" fmla="*/ 153478 h 153478"/>
                  <a:gd name="connsiteX2" fmla="*/ 2446 w 131890"/>
                  <a:gd name="connsiteY2" fmla="*/ 0 h 153478"/>
                  <a:gd name="connsiteX3" fmla="*/ 131891 w 131890"/>
                  <a:gd name="connsiteY3" fmla="*/ 8146 h 153478"/>
                  <a:gd name="connsiteX4" fmla="*/ 130762 w 131890"/>
                  <a:gd name="connsiteY4" fmla="*/ 16103 h 153478"/>
                  <a:gd name="connsiteX5" fmla="*/ 128880 w 131890"/>
                  <a:gd name="connsiteY5" fmla="*/ 145360 h 153478"/>
                  <a:gd name="connsiteX6" fmla="*/ 129633 w 131890"/>
                  <a:gd name="connsiteY6" fmla="*/ 149876 h 153478"/>
                  <a:gd name="connsiteX7" fmla="*/ 129633 w 131890"/>
                  <a:gd name="connsiteY7" fmla="*/ 149876 h 15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890" h="153478">
                    <a:moveTo>
                      <a:pt x="129633" y="149876"/>
                    </a:moveTo>
                    <a:lnTo>
                      <a:pt x="0" y="153478"/>
                    </a:lnTo>
                    <a:cubicBezTo>
                      <a:pt x="564" y="115626"/>
                      <a:pt x="1694" y="44869"/>
                      <a:pt x="2446" y="0"/>
                    </a:cubicBezTo>
                    <a:lnTo>
                      <a:pt x="131891" y="8146"/>
                    </a:lnTo>
                    <a:lnTo>
                      <a:pt x="130762" y="16103"/>
                    </a:lnTo>
                    <a:lnTo>
                      <a:pt x="128880" y="145360"/>
                    </a:lnTo>
                    <a:lnTo>
                      <a:pt x="129633" y="149876"/>
                    </a:lnTo>
                    <a:lnTo>
                      <a:pt x="129633" y="14987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720AD15C-F696-48BF-8205-F97FC706EF8C}"/>
                  </a:ext>
                </a:extLst>
              </p:cNvPr>
              <p:cNvSpPr/>
              <p:nvPr/>
            </p:nvSpPr>
            <p:spPr>
              <a:xfrm>
                <a:off x="2539807" y="-2736310"/>
                <a:ext cx="204370" cy="211761"/>
              </a:xfrm>
              <a:custGeom>
                <a:avLst/>
                <a:gdLst>
                  <a:gd name="connsiteX0" fmla="*/ 94415 w 204368"/>
                  <a:gd name="connsiteY0" fmla="*/ 211762 h 211761"/>
                  <a:gd name="connsiteX1" fmla="*/ 204369 w 204368"/>
                  <a:gd name="connsiteY1" fmla="*/ 78527 h 211761"/>
                  <a:gd name="connsiteX2" fmla="*/ 103125 w 204368"/>
                  <a:gd name="connsiteY2" fmla="*/ 0 h 211761"/>
                  <a:gd name="connsiteX3" fmla="*/ 0 w 204368"/>
                  <a:gd name="connsiteY3" fmla="*/ 118449 h 211761"/>
                  <a:gd name="connsiteX4" fmla="*/ 94415 w 204368"/>
                  <a:gd name="connsiteY4" fmla="*/ 211762 h 211761"/>
                  <a:gd name="connsiteX5" fmla="*/ 94415 w 204368"/>
                  <a:gd name="connsiteY5" fmla="*/ 211762 h 21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368" h="211761">
                    <a:moveTo>
                      <a:pt x="94415" y="211762"/>
                    </a:moveTo>
                    <a:cubicBezTo>
                      <a:pt x="132079" y="168425"/>
                      <a:pt x="171437" y="119605"/>
                      <a:pt x="204369" y="78527"/>
                    </a:cubicBezTo>
                    <a:lnTo>
                      <a:pt x="103125" y="0"/>
                    </a:lnTo>
                    <a:cubicBezTo>
                      <a:pt x="72102" y="37664"/>
                      <a:pt x="24975" y="90651"/>
                      <a:pt x="0" y="118449"/>
                    </a:cubicBezTo>
                    <a:lnTo>
                      <a:pt x="94415" y="211762"/>
                    </a:lnTo>
                    <a:lnTo>
                      <a:pt x="94415" y="21176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52FDD8C0-2568-48AF-8211-0786EFA322E4}"/>
                  </a:ext>
                </a:extLst>
              </p:cNvPr>
              <p:cNvSpPr/>
              <p:nvPr/>
            </p:nvSpPr>
            <p:spPr>
              <a:xfrm>
                <a:off x="1039673" y="-2607618"/>
                <a:ext cx="136670" cy="168424"/>
              </a:xfrm>
              <a:custGeom>
                <a:avLst/>
                <a:gdLst>
                  <a:gd name="connsiteX0" fmla="*/ 3623 w 136669"/>
                  <a:gd name="connsiteY0" fmla="*/ 168426 h 168425"/>
                  <a:gd name="connsiteX1" fmla="*/ 2494 w 136669"/>
                  <a:gd name="connsiteY1" fmla="*/ 0 h 168425"/>
                  <a:gd name="connsiteX2" fmla="*/ 133255 w 136669"/>
                  <a:gd name="connsiteY2" fmla="*/ 3038 h 168425"/>
                  <a:gd name="connsiteX3" fmla="*/ 136670 w 136669"/>
                  <a:gd name="connsiteY3" fmla="*/ 165979 h 168425"/>
                  <a:gd name="connsiteX4" fmla="*/ 3623 w 136669"/>
                  <a:gd name="connsiteY4" fmla="*/ 168426 h 168425"/>
                  <a:gd name="connsiteX5" fmla="*/ 3623 w 136669"/>
                  <a:gd name="connsiteY5" fmla="*/ 168426 h 16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669" h="168425">
                    <a:moveTo>
                      <a:pt x="3623" y="168426"/>
                    </a:moveTo>
                    <a:cubicBezTo>
                      <a:pt x="-1861" y="109766"/>
                      <a:pt x="-168" y="51670"/>
                      <a:pt x="2494" y="0"/>
                    </a:cubicBezTo>
                    <a:lnTo>
                      <a:pt x="133255" y="3038"/>
                    </a:lnTo>
                    <a:cubicBezTo>
                      <a:pt x="129841" y="41643"/>
                      <a:pt x="125701" y="111271"/>
                      <a:pt x="136670" y="165979"/>
                    </a:cubicBezTo>
                    <a:lnTo>
                      <a:pt x="3623" y="168426"/>
                    </a:lnTo>
                    <a:lnTo>
                      <a:pt x="3623" y="16842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8C84D9B-4091-4D68-AC47-7A50323DFBD8}"/>
                  </a:ext>
                </a:extLst>
              </p:cNvPr>
              <p:cNvSpPr/>
              <p:nvPr/>
            </p:nvSpPr>
            <p:spPr>
              <a:xfrm>
                <a:off x="1407006" y="-3543574"/>
                <a:ext cx="153480" cy="172753"/>
              </a:xfrm>
              <a:custGeom>
                <a:avLst/>
                <a:gdLst>
                  <a:gd name="connsiteX0" fmla="*/ 0 w 153478"/>
                  <a:gd name="connsiteY0" fmla="*/ 132455 h 172753"/>
                  <a:gd name="connsiteX1" fmla="*/ 118664 w 153478"/>
                  <a:gd name="connsiteY1" fmla="*/ 172754 h 172753"/>
                  <a:gd name="connsiteX2" fmla="*/ 153478 w 153478"/>
                  <a:gd name="connsiteY2" fmla="*/ 16641 h 172753"/>
                  <a:gd name="connsiteX3" fmla="*/ 29518 w 153478"/>
                  <a:gd name="connsiteY3" fmla="*/ 0 h 172753"/>
                  <a:gd name="connsiteX4" fmla="*/ 12313 w 153478"/>
                  <a:gd name="connsiteY4" fmla="*/ 97077 h 172753"/>
                  <a:gd name="connsiteX5" fmla="*/ 0 w 153478"/>
                  <a:gd name="connsiteY5" fmla="*/ 132455 h 172753"/>
                  <a:gd name="connsiteX6" fmla="*/ 0 w 153478"/>
                  <a:gd name="connsiteY6" fmla="*/ 132455 h 17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478" h="172753">
                    <a:moveTo>
                      <a:pt x="0" y="132455"/>
                    </a:moveTo>
                    <a:lnTo>
                      <a:pt x="118664" y="172754"/>
                    </a:lnTo>
                    <a:cubicBezTo>
                      <a:pt x="144204" y="132643"/>
                      <a:pt x="151408" y="60542"/>
                      <a:pt x="153478" y="16641"/>
                    </a:cubicBezTo>
                    <a:lnTo>
                      <a:pt x="29518" y="0"/>
                    </a:lnTo>
                    <a:cubicBezTo>
                      <a:pt x="25351" y="32368"/>
                      <a:pt x="21749" y="65865"/>
                      <a:pt x="12313" y="97077"/>
                    </a:cubicBezTo>
                    <a:lnTo>
                      <a:pt x="0" y="132455"/>
                    </a:lnTo>
                    <a:lnTo>
                      <a:pt x="0" y="13245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55CDFAAD-3048-4F0A-9818-5895B98F2AB7}"/>
                  </a:ext>
                </a:extLst>
              </p:cNvPr>
              <p:cNvSpPr/>
              <p:nvPr/>
            </p:nvSpPr>
            <p:spPr>
              <a:xfrm>
                <a:off x="1288153" y="-4248866"/>
                <a:ext cx="182056" cy="195094"/>
              </a:xfrm>
              <a:custGeom>
                <a:avLst/>
                <a:gdLst>
                  <a:gd name="connsiteX0" fmla="*/ 65865 w 182055"/>
                  <a:gd name="connsiteY0" fmla="*/ 195094 h 195094"/>
                  <a:gd name="connsiteX1" fmla="*/ 53176 w 182055"/>
                  <a:gd name="connsiteY1" fmla="*/ 165764 h 195094"/>
                  <a:gd name="connsiteX2" fmla="*/ 0 w 182055"/>
                  <a:gd name="connsiteY2" fmla="*/ 64332 h 195094"/>
                  <a:gd name="connsiteX3" fmla="*/ 109201 w 182055"/>
                  <a:gd name="connsiteY3" fmla="*/ 0 h 195094"/>
                  <a:gd name="connsiteX4" fmla="*/ 182056 w 182055"/>
                  <a:gd name="connsiteY4" fmla="*/ 148747 h 195094"/>
                  <a:gd name="connsiteX5" fmla="*/ 65865 w 182055"/>
                  <a:gd name="connsiteY5" fmla="*/ 195094 h 195094"/>
                  <a:gd name="connsiteX6" fmla="*/ 65865 w 182055"/>
                  <a:gd name="connsiteY6" fmla="*/ 195094 h 195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055" h="195094">
                    <a:moveTo>
                      <a:pt x="65865" y="195094"/>
                    </a:moveTo>
                    <a:lnTo>
                      <a:pt x="53176" y="165764"/>
                    </a:lnTo>
                    <a:cubicBezTo>
                      <a:pt x="40298" y="128477"/>
                      <a:pt x="18550" y="98394"/>
                      <a:pt x="0" y="64332"/>
                    </a:cubicBezTo>
                    <a:lnTo>
                      <a:pt x="109201" y="0"/>
                    </a:lnTo>
                    <a:cubicBezTo>
                      <a:pt x="130574" y="29895"/>
                      <a:pt x="167673" y="87802"/>
                      <a:pt x="182056" y="148747"/>
                    </a:cubicBezTo>
                    <a:lnTo>
                      <a:pt x="65865" y="195094"/>
                    </a:lnTo>
                    <a:lnTo>
                      <a:pt x="65865" y="19509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B361D750-DD0E-4389-BA26-6218D8C5203A}"/>
                  </a:ext>
                </a:extLst>
              </p:cNvPr>
              <p:cNvSpPr/>
              <p:nvPr/>
            </p:nvSpPr>
            <p:spPr>
              <a:xfrm>
                <a:off x="1861935" y="-1973676"/>
                <a:ext cx="202675" cy="177699"/>
              </a:xfrm>
              <a:custGeom>
                <a:avLst/>
                <a:gdLst>
                  <a:gd name="connsiteX0" fmla="*/ 0 w 202675"/>
                  <a:gd name="connsiteY0" fmla="*/ 53364 h 177700"/>
                  <a:gd name="connsiteX1" fmla="*/ 34814 w 202675"/>
                  <a:gd name="connsiteY1" fmla="*/ 177700 h 177700"/>
                  <a:gd name="connsiteX2" fmla="*/ 153855 w 202675"/>
                  <a:gd name="connsiteY2" fmla="*/ 140413 h 177700"/>
                  <a:gd name="connsiteX3" fmla="*/ 202675 w 202675"/>
                  <a:gd name="connsiteY3" fmla="*/ 118073 h 177700"/>
                  <a:gd name="connsiteX4" fmla="*/ 151381 w 202675"/>
                  <a:gd name="connsiteY4" fmla="*/ 0 h 177700"/>
                  <a:gd name="connsiteX5" fmla="*/ 101996 w 202675"/>
                  <a:gd name="connsiteY5" fmla="*/ 22528 h 177700"/>
                  <a:gd name="connsiteX6" fmla="*/ 6802 w 202675"/>
                  <a:gd name="connsiteY6" fmla="*/ 52235 h 177700"/>
                  <a:gd name="connsiteX7" fmla="*/ 0 w 202675"/>
                  <a:gd name="connsiteY7" fmla="*/ 53364 h 177700"/>
                  <a:gd name="connsiteX8" fmla="*/ 0 w 202675"/>
                  <a:gd name="connsiteY8" fmla="*/ 53364 h 17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675" h="177700">
                    <a:moveTo>
                      <a:pt x="0" y="53364"/>
                    </a:moveTo>
                    <a:lnTo>
                      <a:pt x="34814" y="177700"/>
                    </a:lnTo>
                    <a:cubicBezTo>
                      <a:pt x="75677" y="169555"/>
                      <a:pt x="115626" y="156893"/>
                      <a:pt x="153855" y="140413"/>
                    </a:cubicBezTo>
                    <a:cubicBezTo>
                      <a:pt x="170119" y="133020"/>
                      <a:pt x="186411" y="125654"/>
                      <a:pt x="202675" y="118073"/>
                    </a:cubicBezTo>
                    <a:lnTo>
                      <a:pt x="151381" y="0"/>
                    </a:lnTo>
                    <a:cubicBezTo>
                      <a:pt x="142671" y="4167"/>
                      <a:pt x="127159" y="11345"/>
                      <a:pt x="101996" y="22528"/>
                    </a:cubicBezTo>
                    <a:cubicBezTo>
                      <a:pt x="58472" y="42019"/>
                      <a:pt x="6802" y="52235"/>
                      <a:pt x="6802" y="52235"/>
                    </a:cubicBezTo>
                    <a:lnTo>
                      <a:pt x="0" y="53364"/>
                    </a:lnTo>
                    <a:lnTo>
                      <a:pt x="0" y="5336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" name="任意多边形: 形状 993">
                <a:extLst>
                  <a:ext uri="{FF2B5EF4-FFF2-40B4-BE49-F238E27FC236}">
                    <a16:creationId xmlns:a16="http://schemas.microsoft.com/office/drawing/2014/main" id="{E7DB67B7-72A3-4248-9D84-2AF2FD62E9CE}"/>
                  </a:ext>
                </a:extLst>
              </p:cNvPr>
              <p:cNvSpPr/>
              <p:nvPr/>
            </p:nvSpPr>
            <p:spPr>
              <a:xfrm>
                <a:off x="3068318" y="-3500802"/>
                <a:ext cx="184316" cy="204556"/>
              </a:xfrm>
              <a:custGeom>
                <a:avLst/>
                <a:gdLst>
                  <a:gd name="connsiteX0" fmla="*/ 0 w 184313"/>
                  <a:gd name="connsiteY0" fmla="*/ 145897 h 204557"/>
                  <a:gd name="connsiteX1" fmla="*/ 114873 w 184313"/>
                  <a:gd name="connsiteY1" fmla="*/ 204557 h 204557"/>
                  <a:gd name="connsiteX2" fmla="*/ 122428 w 184313"/>
                  <a:gd name="connsiteY2" fmla="*/ 190927 h 204557"/>
                  <a:gd name="connsiteX3" fmla="*/ 166329 w 184313"/>
                  <a:gd name="connsiteY3" fmla="*/ 97641 h 204557"/>
                  <a:gd name="connsiteX4" fmla="*/ 184314 w 184313"/>
                  <a:gd name="connsiteY4" fmla="*/ 44842 h 204557"/>
                  <a:gd name="connsiteX5" fmla="*/ 63203 w 184313"/>
                  <a:gd name="connsiteY5" fmla="*/ 0 h 204557"/>
                  <a:gd name="connsiteX6" fmla="*/ 36535 w 184313"/>
                  <a:gd name="connsiteY6" fmla="*/ 76457 h 204557"/>
                  <a:gd name="connsiteX7" fmla="*/ 0 w 184313"/>
                  <a:gd name="connsiteY7" fmla="*/ 145897 h 204557"/>
                  <a:gd name="connsiteX8" fmla="*/ 0 w 184313"/>
                  <a:gd name="connsiteY8" fmla="*/ 145897 h 204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4313" h="204557">
                    <a:moveTo>
                      <a:pt x="0" y="145897"/>
                    </a:moveTo>
                    <a:lnTo>
                      <a:pt x="114873" y="204557"/>
                    </a:lnTo>
                    <a:cubicBezTo>
                      <a:pt x="117320" y="200014"/>
                      <a:pt x="119981" y="195470"/>
                      <a:pt x="122428" y="190927"/>
                    </a:cubicBezTo>
                    <a:cubicBezTo>
                      <a:pt x="139445" y="160280"/>
                      <a:pt x="154419" y="130573"/>
                      <a:pt x="166329" y="97641"/>
                    </a:cubicBezTo>
                    <a:cubicBezTo>
                      <a:pt x="172566" y="80221"/>
                      <a:pt x="178426" y="62639"/>
                      <a:pt x="184314" y="44842"/>
                    </a:cubicBezTo>
                    <a:lnTo>
                      <a:pt x="63203" y="0"/>
                    </a:lnTo>
                    <a:cubicBezTo>
                      <a:pt x="63203" y="0"/>
                      <a:pt x="47315" y="51670"/>
                      <a:pt x="36535" y="76457"/>
                    </a:cubicBezTo>
                    <a:cubicBezTo>
                      <a:pt x="28013" y="96888"/>
                      <a:pt x="7205" y="133396"/>
                      <a:pt x="0" y="145897"/>
                    </a:cubicBezTo>
                    <a:lnTo>
                      <a:pt x="0" y="14589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5EBE986C-BE35-4D8B-9589-810B9DCF3283}"/>
                  </a:ext>
                </a:extLst>
              </p:cNvPr>
              <p:cNvSpPr/>
              <p:nvPr/>
            </p:nvSpPr>
            <p:spPr>
              <a:xfrm>
                <a:off x="3197762" y="-4806913"/>
                <a:ext cx="183186" cy="193777"/>
              </a:xfrm>
              <a:custGeom>
                <a:avLst/>
                <a:gdLst>
                  <a:gd name="connsiteX0" fmla="*/ 0 w 183184"/>
                  <a:gd name="connsiteY0" fmla="*/ 138907 h 193776"/>
                  <a:gd name="connsiteX1" fmla="*/ 118664 w 183184"/>
                  <a:gd name="connsiteY1" fmla="*/ 193777 h 193776"/>
                  <a:gd name="connsiteX2" fmla="*/ 145736 w 183184"/>
                  <a:gd name="connsiteY2" fmla="*/ 114309 h 193776"/>
                  <a:gd name="connsiteX3" fmla="*/ 162188 w 183184"/>
                  <a:gd name="connsiteY3" fmla="*/ 84226 h 193776"/>
                  <a:gd name="connsiteX4" fmla="*/ 171275 w 183184"/>
                  <a:gd name="connsiteY4" fmla="*/ 70408 h 193776"/>
                  <a:gd name="connsiteX5" fmla="*/ 183185 w 183184"/>
                  <a:gd name="connsiteY5" fmla="*/ 56213 h 193776"/>
                  <a:gd name="connsiteX6" fmla="*/ 63391 w 183184"/>
                  <a:gd name="connsiteY6" fmla="*/ 0 h 193776"/>
                  <a:gd name="connsiteX7" fmla="*/ 24034 w 183184"/>
                  <a:gd name="connsiteY7" fmla="*/ 71161 h 193776"/>
                  <a:gd name="connsiteX8" fmla="*/ 0 w 183184"/>
                  <a:gd name="connsiteY8" fmla="*/ 138907 h 193776"/>
                  <a:gd name="connsiteX9" fmla="*/ 0 w 183184"/>
                  <a:gd name="connsiteY9" fmla="*/ 138907 h 19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184" h="193776">
                    <a:moveTo>
                      <a:pt x="0" y="138907"/>
                    </a:moveTo>
                    <a:lnTo>
                      <a:pt x="118664" y="193777"/>
                    </a:lnTo>
                    <a:cubicBezTo>
                      <a:pt x="125842" y="166517"/>
                      <a:pt x="134176" y="139472"/>
                      <a:pt x="145736" y="114309"/>
                    </a:cubicBezTo>
                    <a:cubicBezTo>
                      <a:pt x="150656" y="103905"/>
                      <a:pt x="156328" y="94066"/>
                      <a:pt x="162188" y="84226"/>
                    </a:cubicBezTo>
                    <a:lnTo>
                      <a:pt x="171275" y="70408"/>
                    </a:lnTo>
                    <a:lnTo>
                      <a:pt x="183185" y="56213"/>
                    </a:lnTo>
                    <a:lnTo>
                      <a:pt x="63391" y="0"/>
                    </a:lnTo>
                    <a:cubicBezTo>
                      <a:pt x="54493" y="13442"/>
                      <a:pt x="36911" y="40298"/>
                      <a:pt x="24034" y="71161"/>
                    </a:cubicBezTo>
                    <a:cubicBezTo>
                      <a:pt x="15539" y="91216"/>
                      <a:pt x="6076" y="119793"/>
                      <a:pt x="0" y="138907"/>
                    </a:cubicBezTo>
                    <a:lnTo>
                      <a:pt x="0" y="13890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9418B084-58DB-49ED-9D86-FAE39FEA6120}"/>
                  </a:ext>
                </a:extLst>
              </p:cNvPr>
              <p:cNvSpPr/>
              <p:nvPr/>
            </p:nvSpPr>
            <p:spPr>
              <a:xfrm>
                <a:off x="2787892" y="-5629902"/>
                <a:ext cx="17770" cy="17957"/>
              </a:xfrm>
              <a:custGeom>
                <a:avLst/>
                <a:gdLst>
                  <a:gd name="connsiteX0" fmla="*/ 0 w 17770"/>
                  <a:gd name="connsiteY0" fmla="*/ 10216 h 17958"/>
                  <a:gd name="connsiteX1" fmla="*/ 8871 w 17770"/>
                  <a:gd name="connsiteY1" fmla="*/ 0 h 17958"/>
                  <a:gd name="connsiteX2" fmla="*/ 17770 w 17770"/>
                  <a:gd name="connsiteY2" fmla="*/ 7742 h 17958"/>
                  <a:gd name="connsiteX3" fmla="*/ 8871 w 17770"/>
                  <a:gd name="connsiteY3" fmla="*/ 17958 h 1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70" h="17958">
                    <a:moveTo>
                      <a:pt x="0" y="10216"/>
                    </a:moveTo>
                    <a:lnTo>
                      <a:pt x="8871" y="0"/>
                    </a:lnTo>
                    <a:lnTo>
                      <a:pt x="17770" y="7742"/>
                    </a:lnTo>
                    <a:lnTo>
                      <a:pt x="8871" y="17958"/>
                    </a:lnTo>
                    <a:close/>
                  </a:path>
                </a:pathLst>
              </a:custGeom>
              <a:solidFill>
                <a:srgbClr val="8A8A8A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3F355378-BB80-43F5-966F-1A6E021A23C0}"/>
                  </a:ext>
                </a:extLst>
              </p:cNvPr>
              <p:cNvSpPr/>
              <p:nvPr/>
            </p:nvSpPr>
            <p:spPr>
              <a:xfrm>
                <a:off x="2413534" y="-4493154"/>
                <a:ext cx="158235" cy="150467"/>
              </a:xfrm>
              <a:custGeom>
                <a:avLst/>
                <a:gdLst>
                  <a:gd name="connsiteX0" fmla="*/ 33336 w 158235"/>
                  <a:gd name="connsiteY0" fmla="*/ 53176 h 150467"/>
                  <a:gd name="connsiteX1" fmla="*/ 56240 w 158235"/>
                  <a:gd name="connsiteY1" fmla="*/ 144204 h 150467"/>
                  <a:gd name="connsiteX2" fmla="*/ 48283 w 158235"/>
                  <a:gd name="connsiteY2" fmla="*/ 148559 h 150467"/>
                  <a:gd name="connsiteX3" fmla="*/ 34465 w 158235"/>
                  <a:gd name="connsiteY3" fmla="*/ 91404 h 150467"/>
                  <a:gd name="connsiteX4" fmla="*/ 21587 w 158235"/>
                  <a:gd name="connsiteY4" fmla="*/ 43336 h 150467"/>
                  <a:gd name="connsiteX5" fmla="*/ 32744 w 158235"/>
                  <a:gd name="connsiteY5" fmla="*/ 49197 h 150467"/>
                  <a:gd name="connsiteX6" fmla="*/ 72478 w 158235"/>
                  <a:gd name="connsiteY6" fmla="*/ 49762 h 150467"/>
                  <a:gd name="connsiteX7" fmla="*/ 68499 w 158235"/>
                  <a:gd name="connsiteY7" fmla="*/ 29142 h 150467"/>
                  <a:gd name="connsiteX8" fmla="*/ 22125 w 158235"/>
                  <a:gd name="connsiteY8" fmla="*/ 28389 h 150467"/>
                  <a:gd name="connsiteX9" fmla="*/ 7178 w 158235"/>
                  <a:gd name="connsiteY9" fmla="*/ 30083 h 150467"/>
                  <a:gd name="connsiteX10" fmla="*/ 0 w 158235"/>
                  <a:gd name="connsiteY10" fmla="*/ 24222 h 150467"/>
                  <a:gd name="connsiteX11" fmla="*/ 68123 w 158235"/>
                  <a:gd name="connsiteY11" fmla="*/ 25163 h 150467"/>
                  <a:gd name="connsiteX12" fmla="*/ 62450 w 158235"/>
                  <a:gd name="connsiteY12" fmla="*/ 0 h 150467"/>
                  <a:gd name="connsiteX13" fmla="*/ 78903 w 158235"/>
                  <a:gd name="connsiteY13" fmla="*/ 6613 h 150467"/>
                  <a:gd name="connsiteX14" fmla="*/ 74736 w 158235"/>
                  <a:gd name="connsiteY14" fmla="*/ 10404 h 150467"/>
                  <a:gd name="connsiteX15" fmla="*/ 77183 w 158235"/>
                  <a:gd name="connsiteY15" fmla="*/ 25163 h 150467"/>
                  <a:gd name="connsiteX16" fmla="*/ 123557 w 158235"/>
                  <a:gd name="connsiteY16" fmla="*/ 25916 h 150467"/>
                  <a:gd name="connsiteX17" fmla="*/ 131326 w 158235"/>
                  <a:gd name="connsiteY17" fmla="*/ 15700 h 150467"/>
                  <a:gd name="connsiteX18" fmla="*/ 148935 w 158235"/>
                  <a:gd name="connsiteY18" fmla="*/ 30083 h 150467"/>
                  <a:gd name="connsiteX19" fmla="*/ 77586 w 158235"/>
                  <a:gd name="connsiteY19" fmla="*/ 29142 h 150467"/>
                  <a:gd name="connsiteX20" fmla="*/ 81565 w 158235"/>
                  <a:gd name="connsiteY20" fmla="*/ 49762 h 150467"/>
                  <a:gd name="connsiteX21" fmla="*/ 127724 w 158235"/>
                  <a:gd name="connsiteY21" fmla="*/ 50514 h 150467"/>
                  <a:gd name="connsiteX22" fmla="*/ 130573 w 158235"/>
                  <a:gd name="connsiteY22" fmla="*/ 44089 h 150467"/>
                  <a:gd name="connsiteX23" fmla="*/ 142859 w 158235"/>
                  <a:gd name="connsiteY23" fmla="*/ 52047 h 150467"/>
                  <a:gd name="connsiteX24" fmla="*/ 138880 w 158235"/>
                  <a:gd name="connsiteY24" fmla="*/ 56402 h 150467"/>
                  <a:gd name="connsiteX25" fmla="*/ 157054 w 158235"/>
                  <a:gd name="connsiteY25" fmla="*/ 128692 h 150467"/>
                  <a:gd name="connsiteX26" fmla="*/ 147214 w 158235"/>
                  <a:gd name="connsiteY26" fmla="*/ 150467 h 150467"/>
                  <a:gd name="connsiteX27" fmla="*/ 121675 w 158235"/>
                  <a:gd name="connsiteY27" fmla="*/ 135332 h 150467"/>
                  <a:gd name="connsiteX28" fmla="*/ 120922 w 158235"/>
                  <a:gd name="connsiteY28" fmla="*/ 132106 h 150467"/>
                  <a:gd name="connsiteX29" fmla="*/ 141542 w 158235"/>
                  <a:gd name="connsiteY29" fmla="*/ 134364 h 150467"/>
                  <a:gd name="connsiteX30" fmla="*/ 148344 w 158235"/>
                  <a:gd name="connsiteY30" fmla="*/ 126783 h 150467"/>
                  <a:gd name="connsiteX31" fmla="*/ 130170 w 158235"/>
                  <a:gd name="connsiteY31" fmla="*/ 54493 h 150467"/>
                  <a:gd name="connsiteX32" fmla="*/ 33336 w 158235"/>
                  <a:gd name="connsiteY32" fmla="*/ 53176 h 150467"/>
                  <a:gd name="connsiteX33" fmla="*/ 33336 w 158235"/>
                  <a:gd name="connsiteY33" fmla="*/ 53176 h 150467"/>
                  <a:gd name="connsiteX34" fmla="*/ 54520 w 158235"/>
                  <a:gd name="connsiteY34" fmla="*/ 56751 h 150467"/>
                  <a:gd name="connsiteX35" fmla="*/ 72881 w 158235"/>
                  <a:gd name="connsiteY35" fmla="*/ 67720 h 150467"/>
                  <a:gd name="connsiteX36" fmla="*/ 76107 w 158235"/>
                  <a:gd name="connsiteY36" fmla="*/ 79253 h 150467"/>
                  <a:gd name="connsiteX37" fmla="*/ 68929 w 158235"/>
                  <a:gd name="connsiteY37" fmla="*/ 77183 h 150467"/>
                  <a:gd name="connsiteX38" fmla="*/ 53606 w 158235"/>
                  <a:gd name="connsiteY38" fmla="*/ 58069 h 150467"/>
                  <a:gd name="connsiteX39" fmla="*/ 54520 w 158235"/>
                  <a:gd name="connsiteY39" fmla="*/ 56751 h 150467"/>
                  <a:gd name="connsiteX40" fmla="*/ 54520 w 158235"/>
                  <a:gd name="connsiteY40" fmla="*/ 56751 h 150467"/>
                  <a:gd name="connsiteX41" fmla="*/ 98448 w 158235"/>
                  <a:gd name="connsiteY41" fmla="*/ 55434 h 150467"/>
                  <a:gd name="connsiteX42" fmla="*/ 113018 w 158235"/>
                  <a:gd name="connsiteY42" fmla="*/ 64709 h 150467"/>
                  <a:gd name="connsiteX43" fmla="*/ 107722 w 158235"/>
                  <a:gd name="connsiteY43" fmla="*/ 66591 h 150467"/>
                  <a:gd name="connsiteX44" fmla="*/ 95625 w 158235"/>
                  <a:gd name="connsiteY44" fmla="*/ 84388 h 150467"/>
                  <a:gd name="connsiteX45" fmla="*/ 111137 w 158235"/>
                  <a:gd name="connsiteY45" fmla="*/ 84576 h 150467"/>
                  <a:gd name="connsiteX46" fmla="*/ 116433 w 158235"/>
                  <a:gd name="connsiteY46" fmla="*/ 77586 h 150467"/>
                  <a:gd name="connsiteX47" fmla="*/ 130063 w 158235"/>
                  <a:gd name="connsiteY47" fmla="*/ 88743 h 150467"/>
                  <a:gd name="connsiteX48" fmla="*/ 92775 w 158235"/>
                  <a:gd name="connsiteY48" fmla="*/ 88178 h 150467"/>
                  <a:gd name="connsiteX49" fmla="*/ 96942 w 158235"/>
                  <a:gd name="connsiteY49" fmla="*/ 105007 h 150467"/>
                  <a:gd name="connsiteX50" fmla="*/ 119470 w 158235"/>
                  <a:gd name="connsiteY50" fmla="*/ 105384 h 150467"/>
                  <a:gd name="connsiteX51" fmla="*/ 125143 w 158235"/>
                  <a:gd name="connsiteY51" fmla="*/ 97802 h 150467"/>
                  <a:gd name="connsiteX52" fmla="*/ 139714 w 158235"/>
                  <a:gd name="connsiteY52" fmla="*/ 109524 h 150467"/>
                  <a:gd name="connsiteX53" fmla="*/ 97883 w 158235"/>
                  <a:gd name="connsiteY53" fmla="*/ 108959 h 150467"/>
                  <a:gd name="connsiteX54" fmla="*/ 106217 w 158235"/>
                  <a:gd name="connsiteY54" fmla="*/ 141892 h 150467"/>
                  <a:gd name="connsiteX55" fmla="*/ 99039 w 158235"/>
                  <a:gd name="connsiteY55" fmla="*/ 146247 h 150467"/>
                  <a:gd name="connsiteX56" fmla="*/ 89576 w 158235"/>
                  <a:gd name="connsiteY56" fmla="*/ 108771 h 150467"/>
                  <a:gd name="connsiteX57" fmla="*/ 72155 w 158235"/>
                  <a:gd name="connsiteY57" fmla="*/ 108583 h 150467"/>
                  <a:gd name="connsiteX58" fmla="*/ 57208 w 158235"/>
                  <a:gd name="connsiteY58" fmla="*/ 110276 h 150467"/>
                  <a:gd name="connsiteX59" fmla="*/ 50030 w 158235"/>
                  <a:gd name="connsiteY59" fmla="*/ 104416 h 150467"/>
                  <a:gd name="connsiteX60" fmla="*/ 88635 w 158235"/>
                  <a:gd name="connsiteY60" fmla="*/ 104980 h 150467"/>
                  <a:gd name="connsiteX61" fmla="*/ 84468 w 158235"/>
                  <a:gd name="connsiteY61" fmla="*/ 88340 h 150467"/>
                  <a:gd name="connsiteX62" fmla="*/ 72935 w 158235"/>
                  <a:gd name="connsiteY62" fmla="*/ 88151 h 150467"/>
                  <a:gd name="connsiteX63" fmla="*/ 57988 w 158235"/>
                  <a:gd name="connsiteY63" fmla="*/ 89845 h 150467"/>
                  <a:gd name="connsiteX64" fmla="*/ 50810 w 158235"/>
                  <a:gd name="connsiteY64" fmla="*/ 83984 h 150467"/>
                  <a:gd name="connsiteX65" fmla="*/ 91861 w 158235"/>
                  <a:gd name="connsiteY65" fmla="*/ 84549 h 150467"/>
                  <a:gd name="connsiteX66" fmla="*/ 98448 w 158235"/>
                  <a:gd name="connsiteY66" fmla="*/ 55434 h 150467"/>
                  <a:gd name="connsiteX67" fmla="*/ 98448 w 158235"/>
                  <a:gd name="connsiteY67" fmla="*/ 55434 h 15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58235" h="150467">
                    <a:moveTo>
                      <a:pt x="33336" y="53176"/>
                    </a:moveTo>
                    <a:lnTo>
                      <a:pt x="56240" y="144204"/>
                    </a:lnTo>
                    <a:lnTo>
                      <a:pt x="48283" y="148559"/>
                    </a:lnTo>
                    <a:cubicBezTo>
                      <a:pt x="44869" y="133611"/>
                      <a:pt x="40325" y="114497"/>
                      <a:pt x="34465" y="91404"/>
                    </a:cubicBezTo>
                    <a:cubicBezTo>
                      <a:pt x="28604" y="68311"/>
                      <a:pt x="24437" y="52423"/>
                      <a:pt x="21587" y="43336"/>
                    </a:cubicBezTo>
                    <a:lnTo>
                      <a:pt x="32744" y="49197"/>
                    </a:lnTo>
                    <a:lnTo>
                      <a:pt x="72478" y="49762"/>
                    </a:lnTo>
                    <a:lnTo>
                      <a:pt x="68499" y="29142"/>
                    </a:lnTo>
                    <a:lnTo>
                      <a:pt x="22125" y="28389"/>
                    </a:lnTo>
                    <a:cubicBezTo>
                      <a:pt x="16641" y="28389"/>
                      <a:pt x="11533" y="28954"/>
                      <a:pt x="7178" y="30083"/>
                    </a:cubicBezTo>
                    <a:lnTo>
                      <a:pt x="0" y="24222"/>
                    </a:lnTo>
                    <a:lnTo>
                      <a:pt x="68123" y="25163"/>
                    </a:lnTo>
                    <a:cubicBezTo>
                      <a:pt x="66429" y="16641"/>
                      <a:pt x="64521" y="8119"/>
                      <a:pt x="62450" y="0"/>
                    </a:cubicBezTo>
                    <a:lnTo>
                      <a:pt x="78903" y="6613"/>
                    </a:lnTo>
                    <a:lnTo>
                      <a:pt x="74736" y="10404"/>
                    </a:lnTo>
                    <a:lnTo>
                      <a:pt x="77183" y="25163"/>
                    </a:lnTo>
                    <a:lnTo>
                      <a:pt x="123557" y="25916"/>
                    </a:lnTo>
                    <a:lnTo>
                      <a:pt x="131326" y="15700"/>
                    </a:lnTo>
                    <a:lnTo>
                      <a:pt x="148935" y="30083"/>
                    </a:lnTo>
                    <a:lnTo>
                      <a:pt x="77586" y="29142"/>
                    </a:lnTo>
                    <a:lnTo>
                      <a:pt x="81565" y="49762"/>
                    </a:lnTo>
                    <a:lnTo>
                      <a:pt x="127724" y="50514"/>
                    </a:lnTo>
                    <a:lnTo>
                      <a:pt x="130573" y="44089"/>
                    </a:lnTo>
                    <a:lnTo>
                      <a:pt x="142859" y="52047"/>
                    </a:lnTo>
                    <a:lnTo>
                      <a:pt x="138880" y="56402"/>
                    </a:lnTo>
                    <a:lnTo>
                      <a:pt x="157054" y="128692"/>
                    </a:lnTo>
                    <a:cubicBezTo>
                      <a:pt x="160280" y="139472"/>
                      <a:pt x="156866" y="146677"/>
                      <a:pt x="147214" y="150467"/>
                    </a:cubicBezTo>
                    <a:cubicBezTo>
                      <a:pt x="145117" y="143666"/>
                      <a:pt x="136622" y="138558"/>
                      <a:pt x="121675" y="135332"/>
                    </a:cubicBezTo>
                    <a:lnTo>
                      <a:pt x="120922" y="132106"/>
                    </a:lnTo>
                    <a:cubicBezTo>
                      <a:pt x="128880" y="133047"/>
                      <a:pt x="135681" y="133800"/>
                      <a:pt x="141542" y="134364"/>
                    </a:cubicBezTo>
                    <a:cubicBezTo>
                      <a:pt x="147403" y="134929"/>
                      <a:pt x="149688" y="132294"/>
                      <a:pt x="148344" y="126783"/>
                    </a:cubicBezTo>
                    <a:lnTo>
                      <a:pt x="130170" y="54493"/>
                    </a:lnTo>
                    <a:lnTo>
                      <a:pt x="33336" y="53176"/>
                    </a:lnTo>
                    <a:lnTo>
                      <a:pt x="33336" y="53176"/>
                    </a:lnTo>
                    <a:close/>
                    <a:moveTo>
                      <a:pt x="54520" y="56751"/>
                    </a:moveTo>
                    <a:cubicBezTo>
                      <a:pt x="62854" y="60730"/>
                      <a:pt x="68902" y="64332"/>
                      <a:pt x="72881" y="67720"/>
                    </a:cubicBezTo>
                    <a:cubicBezTo>
                      <a:pt x="76860" y="70946"/>
                      <a:pt x="77989" y="74898"/>
                      <a:pt x="76107" y="79253"/>
                    </a:cubicBezTo>
                    <a:cubicBezTo>
                      <a:pt x="74226" y="83608"/>
                      <a:pt x="71752" y="83043"/>
                      <a:pt x="68929" y="77183"/>
                    </a:cubicBezTo>
                    <a:cubicBezTo>
                      <a:pt x="65892" y="71322"/>
                      <a:pt x="60784" y="65058"/>
                      <a:pt x="53606" y="58069"/>
                    </a:cubicBezTo>
                    <a:lnTo>
                      <a:pt x="54520" y="56751"/>
                    </a:lnTo>
                    <a:lnTo>
                      <a:pt x="54520" y="56751"/>
                    </a:lnTo>
                    <a:close/>
                    <a:moveTo>
                      <a:pt x="98448" y="55434"/>
                    </a:moveTo>
                    <a:lnTo>
                      <a:pt x="113018" y="64709"/>
                    </a:lnTo>
                    <a:lnTo>
                      <a:pt x="107722" y="66591"/>
                    </a:lnTo>
                    <a:cubicBezTo>
                      <a:pt x="104120" y="72451"/>
                      <a:pt x="99953" y="78500"/>
                      <a:pt x="95625" y="84388"/>
                    </a:cubicBezTo>
                    <a:lnTo>
                      <a:pt x="111137" y="84576"/>
                    </a:lnTo>
                    <a:lnTo>
                      <a:pt x="116433" y="77586"/>
                    </a:lnTo>
                    <a:lnTo>
                      <a:pt x="130063" y="88743"/>
                    </a:lnTo>
                    <a:lnTo>
                      <a:pt x="92775" y="88178"/>
                    </a:lnTo>
                    <a:lnTo>
                      <a:pt x="96942" y="105007"/>
                    </a:lnTo>
                    <a:lnTo>
                      <a:pt x="119470" y="105384"/>
                    </a:lnTo>
                    <a:lnTo>
                      <a:pt x="125143" y="97802"/>
                    </a:lnTo>
                    <a:lnTo>
                      <a:pt x="139714" y="109524"/>
                    </a:lnTo>
                    <a:lnTo>
                      <a:pt x="97883" y="108959"/>
                    </a:lnTo>
                    <a:lnTo>
                      <a:pt x="106217" y="141892"/>
                    </a:lnTo>
                    <a:lnTo>
                      <a:pt x="99039" y="146247"/>
                    </a:lnTo>
                    <a:lnTo>
                      <a:pt x="89576" y="108771"/>
                    </a:lnTo>
                    <a:lnTo>
                      <a:pt x="72155" y="108583"/>
                    </a:lnTo>
                    <a:cubicBezTo>
                      <a:pt x="66671" y="108583"/>
                      <a:pt x="61563" y="109147"/>
                      <a:pt x="57208" y="110276"/>
                    </a:cubicBezTo>
                    <a:lnTo>
                      <a:pt x="50030" y="104416"/>
                    </a:lnTo>
                    <a:lnTo>
                      <a:pt x="88635" y="104980"/>
                    </a:lnTo>
                    <a:lnTo>
                      <a:pt x="84468" y="88340"/>
                    </a:lnTo>
                    <a:lnTo>
                      <a:pt x="72935" y="88151"/>
                    </a:lnTo>
                    <a:cubicBezTo>
                      <a:pt x="67451" y="88151"/>
                      <a:pt x="62343" y="88716"/>
                      <a:pt x="57988" y="89845"/>
                    </a:cubicBezTo>
                    <a:lnTo>
                      <a:pt x="50810" y="83984"/>
                    </a:lnTo>
                    <a:lnTo>
                      <a:pt x="91861" y="84549"/>
                    </a:lnTo>
                    <a:cubicBezTo>
                      <a:pt x="95598" y="74548"/>
                      <a:pt x="97856" y="64897"/>
                      <a:pt x="98448" y="55434"/>
                    </a:cubicBezTo>
                    <a:lnTo>
                      <a:pt x="98448" y="55434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593240E2-499A-4517-B327-E9629A5A39F0}"/>
                  </a:ext>
                </a:extLst>
              </p:cNvPr>
              <p:cNvSpPr/>
              <p:nvPr/>
            </p:nvSpPr>
            <p:spPr>
              <a:xfrm>
                <a:off x="1956189" y="-3434746"/>
                <a:ext cx="168775" cy="151032"/>
              </a:xfrm>
              <a:custGeom>
                <a:avLst/>
                <a:gdLst>
                  <a:gd name="connsiteX0" fmla="*/ 124122 w 168775"/>
                  <a:gd name="connsiteY0" fmla="*/ 79280 h 151032"/>
                  <a:gd name="connsiteX1" fmla="*/ 118449 w 168775"/>
                  <a:gd name="connsiteY1" fmla="*/ 49009 h 151032"/>
                  <a:gd name="connsiteX2" fmla="*/ 67747 w 168775"/>
                  <a:gd name="connsiteY2" fmla="*/ 48256 h 151032"/>
                  <a:gd name="connsiteX3" fmla="*/ 70973 w 168775"/>
                  <a:gd name="connsiteY3" fmla="*/ 78527 h 151032"/>
                  <a:gd name="connsiteX4" fmla="*/ 124122 w 168775"/>
                  <a:gd name="connsiteY4" fmla="*/ 79280 h 151032"/>
                  <a:gd name="connsiteX5" fmla="*/ 124122 w 168775"/>
                  <a:gd name="connsiteY5" fmla="*/ 79280 h 151032"/>
                  <a:gd name="connsiteX6" fmla="*/ 64709 w 168775"/>
                  <a:gd name="connsiteY6" fmla="*/ 112400 h 151032"/>
                  <a:gd name="connsiteX7" fmla="*/ 62262 w 168775"/>
                  <a:gd name="connsiteY7" fmla="*/ 82129 h 151032"/>
                  <a:gd name="connsiteX8" fmla="*/ 49197 w 168775"/>
                  <a:gd name="connsiteY8" fmla="*/ 83823 h 151032"/>
                  <a:gd name="connsiteX9" fmla="*/ 42019 w 168775"/>
                  <a:gd name="connsiteY9" fmla="*/ 77962 h 151032"/>
                  <a:gd name="connsiteX10" fmla="*/ 61886 w 168775"/>
                  <a:gd name="connsiteY10" fmla="*/ 78339 h 151032"/>
                  <a:gd name="connsiteX11" fmla="*/ 57343 w 168775"/>
                  <a:gd name="connsiteY11" fmla="*/ 37852 h 151032"/>
                  <a:gd name="connsiteX12" fmla="*/ 66618 w 168775"/>
                  <a:gd name="connsiteY12" fmla="*/ 44466 h 151032"/>
                  <a:gd name="connsiteX13" fmla="*/ 116191 w 168775"/>
                  <a:gd name="connsiteY13" fmla="*/ 45218 h 151032"/>
                  <a:gd name="connsiteX14" fmla="*/ 120922 w 168775"/>
                  <a:gd name="connsiteY14" fmla="*/ 38793 h 151032"/>
                  <a:gd name="connsiteX15" fmla="*/ 131326 w 168775"/>
                  <a:gd name="connsiteY15" fmla="*/ 47315 h 151032"/>
                  <a:gd name="connsiteX16" fmla="*/ 127159 w 168775"/>
                  <a:gd name="connsiteY16" fmla="*/ 51106 h 151032"/>
                  <a:gd name="connsiteX17" fmla="*/ 132455 w 168775"/>
                  <a:gd name="connsiteY17" fmla="*/ 79495 h 151032"/>
                  <a:gd name="connsiteX18" fmla="*/ 143424 w 168775"/>
                  <a:gd name="connsiteY18" fmla="*/ 79683 h 151032"/>
                  <a:gd name="connsiteX19" fmla="*/ 148720 w 168775"/>
                  <a:gd name="connsiteY19" fmla="*/ 72693 h 151032"/>
                  <a:gd name="connsiteX20" fmla="*/ 161786 w 168775"/>
                  <a:gd name="connsiteY20" fmla="*/ 83850 h 151032"/>
                  <a:gd name="connsiteX21" fmla="*/ 133584 w 168775"/>
                  <a:gd name="connsiteY21" fmla="*/ 83474 h 151032"/>
                  <a:gd name="connsiteX22" fmla="*/ 140198 w 168775"/>
                  <a:gd name="connsiteY22" fmla="*/ 116970 h 151032"/>
                  <a:gd name="connsiteX23" fmla="*/ 150414 w 168775"/>
                  <a:gd name="connsiteY23" fmla="*/ 117159 h 151032"/>
                  <a:gd name="connsiteX24" fmla="*/ 155710 w 168775"/>
                  <a:gd name="connsiteY24" fmla="*/ 110169 h 151032"/>
                  <a:gd name="connsiteX25" fmla="*/ 168775 w 168775"/>
                  <a:gd name="connsiteY25" fmla="*/ 121326 h 151032"/>
                  <a:gd name="connsiteX26" fmla="*/ 141139 w 168775"/>
                  <a:gd name="connsiteY26" fmla="*/ 120949 h 151032"/>
                  <a:gd name="connsiteX27" fmla="*/ 143236 w 168775"/>
                  <a:gd name="connsiteY27" fmla="*/ 139311 h 151032"/>
                  <a:gd name="connsiteX28" fmla="*/ 130170 w 168775"/>
                  <a:gd name="connsiteY28" fmla="*/ 151032 h 151032"/>
                  <a:gd name="connsiteX29" fmla="*/ 106136 w 168775"/>
                  <a:gd name="connsiteY29" fmla="*/ 134579 h 151032"/>
                  <a:gd name="connsiteX30" fmla="*/ 105572 w 168775"/>
                  <a:gd name="connsiteY30" fmla="*/ 131918 h 151032"/>
                  <a:gd name="connsiteX31" fmla="*/ 129041 w 168775"/>
                  <a:gd name="connsiteY31" fmla="*/ 135897 h 151032"/>
                  <a:gd name="connsiteX32" fmla="*/ 133208 w 168775"/>
                  <a:gd name="connsiteY32" fmla="*/ 132482 h 151032"/>
                  <a:gd name="connsiteX33" fmla="*/ 132267 w 168775"/>
                  <a:gd name="connsiteY33" fmla="*/ 120949 h 151032"/>
                  <a:gd name="connsiteX34" fmla="*/ 74360 w 168775"/>
                  <a:gd name="connsiteY34" fmla="*/ 120196 h 151032"/>
                  <a:gd name="connsiteX35" fmla="*/ 70569 w 168775"/>
                  <a:gd name="connsiteY35" fmla="*/ 125304 h 151032"/>
                  <a:gd name="connsiteX36" fmla="*/ 59977 w 168775"/>
                  <a:gd name="connsiteY36" fmla="*/ 116218 h 151032"/>
                  <a:gd name="connsiteX37" fmla="*/ 64709 w 168775"/>
                  <a:gd name="connsiteY37" fmla="*/ 112400 h 151032"/>
                  <a:gd name="connsiteX38" fmla="*/ 64709 w 168775"/>
                  <a:gd name="connsiteY38" fmla="*/ 112400 h 151032"/>
                  <a:gd name="connsiteX39" fmla="*/ 81162 w 168775"/>
                  <a:gd name="connsiteY39" fmla="*/ 53525 h 151032"/>
                  <a:gd name="connsiteX40" fmla="*/ 81350 w 168775"/>
                  <a:gd name="connsiteY40" fmla="*/ 51643 h 151032"/>
                  <a:gd name="connsiteX41" fmla="*/ 100276 w 168775"/>
                  <a:gd name="connsiteY41" fmla="*/ 63176 h 151032"/>
                  <a:gd name="connsiteX42" fmla="*/ 102158 w 168775"/>
                  <a:gd name="connsiteY42" fmla="*/ 73204 h 151032"/>
                  <a:gd name="connsiteX43" fmla="*/ 94012 w 168775"/>
                  <a:gd name="connsiteY43" fmla="*/ 69225 h 151032"/>
                  <a:gd name="connsiteX44" fmla="*/ 81162 w 168775"/>
                  <a:gd name="connsiteY44" fmla="*/ 53525 h 151032"/>
                  <a:gd name="connsiteX45" fmla="*/ 81162 w 168775"/>
                  <a:gd name="connsiteY45" fmla="*/ 53525 h 151032"/>
                  <a:gd name="connsiteX46" fmla="*/ 88931 w 168775"/>
                  <a:gd name="connsiteY46" fmla="*/ 87022 h 151032"/>
                  <a:gd name="connsiteX47" fmla="*/ 89872 w 168775"/>
                  <a:gd name="connsiteY47" fmla="*/ 85705 h 151032"/>
                  <a:gd name="connsiteX48" fmla="*/ 107292 w 168775"/>
                  <a:gd name="connsiteY48" fmla="*/ 99147 h 151032"/>
                  <a:gd name="connsiteX49" fmla="*/ 108422 w 168775"/>
                  <a:gd name="connsiteY49" fmla="*/ 109739 h 151032"/>
                  <a:gd name="connsiteX50" fmla="*/ 101244 w 168775"/>
                  <a:gd name="connsiteY50" fmla="*/ 105760 h 151032"/>
                  <a:gd name="connsiteX51" fmla="*/ 88931 w 168775"/>
                  <a:gd name="connsiteY51" fmla="*/ 87022 h 151032"/>
                  <a:gd name="connsiteX52" fmla="*/ 88931 w 168775"/>
                  <a:gd name="connsiteY52" fmla="*/ 87022 h 151032"/>
                  <a:gd name="connsiteX53" fmla="*/ 131703 w 168775"/>
                  <a:gd name="connsiteY53" fmla="*/ 116540 h 151032"/>
                  <a:gd name="connsiteX54" fmla="*/ 125278 w 168775"/>
                  <a:gd name="connsiteY54" fmla="*/ 83043 h 151032"/>
                  <a:gd name="connsiteX55" fmla="*/ 71349 w 168775"/>
                  <a:gd name="connsiteY55" fmla="*/ 82291 h 151032"/>
                  <a:gd name="connsiteX56" fmla="*/ 73984 w 168775"/>
                  <a:gd name="connsiteY56" fmla="*/ 115788 h 151032"/>
                  <a:gd name="connsiteX57" fmla="*/ 131703 w 168775"/>
                  <a:gd name="connsiteY57" fmla="*/ 116540 h 151032"/>
                  <a:gd name="connsiteX58" fmla="*/ 131703 w 168775"/>
                  <a:gd name="connsiteY58" fmla="*/ 116540 h 151032"/>
                  <a:gd name="connsiteX59" fmla="*/ 68876 w 168775"/>
                  <a:gd name="connsiteY59" fmla="*/ 7178 h 151032"/>
                  <a:gd name="connsiteX60" fmla="*/ 65273 w 168775"/>
                  <a:gd name="connsiteY60" fmla="*/ 10404 h 151032"/>
                  <a:gd name="connsiteX61" fmla="*/ 61483 w 168775"/>
                  <a:gd name="connsiteY61" fmla="*/ 23281 h 151032"/>
                  <a:gd name="connsiteX62" fmla="*/ 119955 w 168775"/>
                  <a:gd name="connsiteY62" fmla="*/ 24034 h 151032"/>
                  <a:gd name="connsiteX63" fmla="*/ 125627 w 168775"/>
                  <a:gd name="connsiteY63" fmla="*/ 16453 h 151032"/>
                  <a:gd name="connsiteX64" fmla="*/ 139445 w 168775"/>
                  <a:gd name="connsiteY64" fmla="*/ 28174 h 151032"/>
                  <a:gd name="connsiteX65" fmla="*/ 61106 w 168775"/>
                  <a:gd name="connsiteY65" fmla="*/ 27045 h 151032"/>
                  <a:gd name="connsiteX66" fmla="*/ 44277 w 168775"/>
                  <a:gd name="connsiteY66" fmla="*/ 59601 h 151032"/>
                  <a:gd name="connsiteX67" fmla="*/ 42584 w 168775"/>
                  <a:gd name="connsiteY67" fmla="*/ 58284 h 151032"/>
                  <a:gd name="connsiteX68" fmla="*/ 51859 w 168775"/>
                  <a:gd name="connsiteY68" fmla="*/ 27636 h 151032"/>
                  <a:gd name="connsiteX69" fmla="*/ 53552 w 168775"/>
                  <a:gd name="connsiteY69" fmla="*/ 0 h 151032"/>
                  <a:gd name="connsiteX70" fmla="*/ 68876 w 168775"/>
                  <a:gd name="connsiteY70" fmla="*/ 7178 h 151032"/>
                  <a:gd name="connsiteX71" fmla="*/ 68876 w 168775"/>
                  <a:gd name="connsiteY71" fmla="*/ 7178 h 151032"/>
                  <a:gd name="connsiteX72" fmla="*/ 40299 w 168775"/>
                  <a:gd name="connsiteY72" fmla="*/ 33658 h 151032"/>
                  <a:gd name="connsiteX73" fmla="*/ 39546 w 168775"/>
                  <a:gd name="connsiteY73" fmla="*/ 104631 h 151032"/>
                  <a:gd name="connsiteX74" fmla="*/ 42960 w 168775"/>
                  <a:gd name="connsiteY74" fmla="*/ 124310 h 151032"/>
                  <a:gd name="connsiteX75" fmla="*/ 47692 w 168775"/>
                  <a:gd name="connsiteY75" fmla="*/ 140386 h 151032"/>
                  <a:gd name="connsiteX76" fmla="*/ 40890 w 168775"/>
                  <a:gd name="connsiteY76" fmla="*/ 142268 h 151032"/>
                  <a:gd name="connsiteX77" fmla="*/ 33121 w 168775"/>
                  <a:gd name="connsiteY77" fmla="*/ 126380 h 151032"/>
                  <a:gd name="connsiteX78" fmla="*/ 28954 w 168775"/>
                  <a:gd name="connsiteY78" fmla="*/ 109524 h 151032"/>
                  <a:gd name="connsiteX79" fmla="*/ 15888 w 168775"/>
                  <a:gd name="connsiteY79" fmla="*/ 103287 h 151032"/>
                  <a:gd name="connsiteX80" fmla="*/ 15888 w 168775"/>
                  <a:gd name="connsiteY80" fmla="*/ 100840 h 151032"/>
                  <a:gd name="connsiteX81" fmla="*/ 27986 w 168775"/>
                  <a:gd name="connsiteY81" fmla="*/ 101970 h 151032"/>
                  <a:gd name="connsiteX82" fmla="*/ 32906 w 168775"/>
                  <a:gd name="connsiteY82" fmla="*/ 96297 h 151032"/>
                  <a:gd name="connsiteX83" fmla="*/ 37825 w 168775"/>
                  <a:gd name="connsiteY83" fmla="*/ 33094 h 151032"/>
                  <a:gd name="connsiteX84" fmla="*/ 40299 w 168775"/>
                  <a:gd name="connsiteY84" fmla="*/ 33658 h 151032"/>
                  <a:gd name="connsiteX85" fmla="*/ 40299 w 168775"/>
                  <a:gd name="connsiteY85" fmla="*/ 33658 h 151032"/>
                  <a:gd name="connsiteX86" fmla="*/ 941 w 168775"/>
                  <a:gd name="connsiteY86" fmla="*/ 37637 h 151032"/>
                  <a:gd name="connsiteX87" fmla="*/ 23281 w 168775"/>
                  <a:gd name="connsiteY87" fmla="*/ 54090 h 151032"/>
                  <a:gd name="connsiteX88" fmla="*/ 23093 w 168775"/>
                  <a:gd name="connsiteY88" fmla="*/ 63741 h 151032"/>
                  <a:gd name="connsiteX89" fmla="*/ 14759 w 168775"/>
                  <a:gd name="connsiteY89" fmla="*/ 57504 h 151032"/>
                  <a:gd name="connsiteX90" fmla="*/ 0 w 168775"/>
                  <a:gd name="connsiteY90" fmla="*/ 39519 h 151032"/>
                  <a:gd name="connsiteX91" fmla="*/ 941 w 168775"/>
                  <a:gd name="connsiteY91" fmla="*/ 37637 h 151032"/>
                  <a:gd name="connsiteX92" fmla="*/ 941 w 168775"/>
                  <a:gd name="connsiteY92" fmla="*/ 37637 h 151032"/>
                  <a:gd name="connsiteX93" fmla="*/ 5484 w 168775"/>
                  <a:gd name="connsiteY93" fmla="*/ 4893 h 151032"/>
                  <a:gd name="connsiteX94" fmla="*/ 27421 w 168775"/>
                  <a:gd name="connsiteY94" fmla="*/ 19276 h 151032"/>
                  <a:gd name="connsiteX95" fmla="*/ 27609 w 168775"/>
                  <a:gd name="connsiteY95" fmla="*/ 29303 h 151032"/>
                  <a:gd name="connsiteX96" fmla="*/ 19840 w 168775"/>
                  <a:gd name="connsiteY96" fmla="*/ 24948 h 151032"/>
                  <a:gd name="connsiteX97" fmla="*/ 4705 w 168775"/>
                  <a:gd name="connsiteY97" fmla="*/ 6775 h 151032"/>
                  <a:gd name="connsiteX98" fmla="*/ 5484 w 168775"/>
                  <a:gd name="connsiteY98" fmla="*/ 4893 h 151032"/>
                  <a:gd name="connsiteX99" fmla="*/ 5484 w 168775"/>
                  <a:gd name="connsiteY99" fmla="*/ 4893 h 15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168775" h="151032">
                    <a:moveTo>
                      <a:pt x="124122" y="79280"/>
                    </a:moveTo>
                    <a:lnTo>
                      <a:pt x="118449" y="49009"/>
                    </a:lnTo>
                    <a:lnTo>
                      <a:pt x="67747" y="48256"/>
                    </a:lnTo>
                    <a:lnTo>
                      <a:pt x="70973" y="78527"/>
                    </a:lnTo>
                    <a:lnTo>
                      <a:pt x="124122" y="79280"/>
                    </a:lnTo>
                    <a:lnTo>
                      <a:pt x="124122" y="79280"/>
                    </a:lnTo>
                    <a:close/>
                    <a:moveTo>
                      <a:pt x="64709" y="112400"/>
                    </a:moveTo>
                    <a:lnTo>
                      <a:pt x="62262" y="82129"/>
                    </a:lnTo>
                    <a:cubicBezTo>
                      <a:pt x="57907" y="82129"/>
                      <a:pt x="53552" y="82694"/>
                      <a:pt x="49197" y="83823"/>
                    </a:cubicBezTo>
                    <a:lnTo>
                      <a:pt x="42019" y="77962"/>
                    </a:lnTo>
                    <a:lnTo>
                      <a:pt x="61886" y="78339"/>
                    </a:lnTo>
                    <a:lnTo>
                      <a:pt x="57343" y="37852"/>
                    </a:lnTo>
                    <a:lnTo>
                      <a:pt x="66618" y="44466"/>
                    </a:lnTo>
                    <a:lnTo>
                      <a:pt x="116191" y="45218"/>
                    </a:lnTo>
                    <a:lnTo>
                      <a:pt x="120922" y="38793"/>
                    </a:lnTo>
                    <a:lnTo>
                      <a:pt x="131326" y="47315"/>
                    </a:lnTo>
                    <a:lnTo>
                      <a:pt x="127159" y="51106"/>
                    </a:lnTo>
                    <a:lnTo>
                      <a:pt x="132455" y="79495"/>
                    </a:lnTo>
                    <a:lnTo>
                      <a:pt x="143424" y="79683"/>
                    </a:lnTo>
                    <a:lnTo>
                      <a:pt x="148720" y="72693"/>
                    </a:lnTo>
                    <a:lnTo>
                      <a:pt x="161786" y="83850"/>
                    </a:lnTo>
                    <a:lnTo>
                      <a:pt x="133584" y="83474"/>
                    </a:lnTo>
                    <a:lnTo>
                      <a:pt x="140198" y="116970"/>
                    </a:lnTo>
                    <a:lnTo>
                      <a:pt x="150414" y="117159"/>
                    </a:lnTo>
                    <a:lnTo>
                      <a:pt x="155710" y="110169"/>
                    </a:lnTo>
                    <a:lnTo>
                      <a:pt x="168775" y="121326"/>
                    </a:lnTo>
                    <a:lnTo>
                      <a:pt x="141139" y="120949"/>
                    </a:lnTo>
                    <a:cubicBezTo>
                      <a:pt x="142080" y="128342"/>
                      <a:pt x="142832" y="134391"/>
                      <a:pt x="143236" y="139311"/>
                    </a:cubicBezTo>
                    <a:cubicBezTo>
                      <a:pt x="143612" y="144230"/>
                      <a:pt x="139257" y="148209"/>
                      <a:pt x="130170" y="151032"/>
                    </a:cubicBezTo>
                    <a:cubicBezTo>
                      <a:pt x="128073" y="144607"/>
                      <a:pt x="120143" y="139123"/>
                      <a:pt x="106136" y="134579"/>
                    </a:cubicBezTo>
                    <a:lnTo>
                      <a:pt x="105572" y="131918"/>
                    </a:lnTo>
                    <a:cubicBezTo>
                      <a:pt x="118637" y="134767"/>
                      <a:pt x="126380" y="135897"/>
                      <a:pt x="129041" y="135897"/>
                    </a:cubicBezTo>
                    <a:cubicBezTo>
                      <a:pt x="131488" y="135708"/>
                      <a:pt x="133020" y="134579"/>
                      <a:pt x="133208" y="132482"/>
                    </a:cubicBezTo>
                    <a:cubicBezTo>
                      <a:pt x="133584" y="130412"/>
                      <a:pt x="133208" y="126434"/>
                      <a:pt x="132267" y="120949"/>
                    </a:cubicBezTo>
                    <a:lnTo>
                      <a:pt x="74360" y="120196"/>
                    </a:lnTo>
                    <a:lnTo>
                      <a:pt x="70569" y="125304"/>
                    </a:lnTo>
                    <a:lnTo>
                      <a:pt x="59977" y="116218"/>
                    </a:lnTo>
                    <a:lnTo>
                      <a:pt x="64709" y="112400"/>
                    </a:lnTo>
                    <a:lnTo>
                      <a:pt x="64709" y="112400"/>
                    </a:lnTo>
                    <a:close/>
                    <a:moveTo>
                      <a:pt x="81162" y="53525"/>
                    </a:moveTo>
                    <a:lnTo>
                      <a:pt x="81350" y="51643"/>
                    </a:lnTo>
                    <a:cubicBezTo>
                      <a:pt x="91001" y="55998"/>
                      <a:pt x="97238" y="59977"/>
                      <a:pt x="100276" y="63176"/>
                    </a:cubicBezTo>
                    <a:cubicBezTo>
                      <a:pt x="103314" y="66402"/>
                      <a:pt x="103878" y="69790"/>
                      <a:pt x="102158" y="73204"/>
                    </a:cubicBezTo>
                    <a:cubicBezTo>
                      <a:pt x="100464" y="76618"/>
                      <a:pt x="97802" y="75274"/>
                      <a:pt x="94012" y="69225"/>
                    </a:cubicBezTo>
                    <a:cubicBezTo>
                      <a:pt x="90436" y="63176"/>
                      <a:pt x="86108" y="57880"/>
                      <a:pt x="81162" y="53525"/>
                    </a:cubicBezTo>
                    <a:lnTo>
                      <a:pt x="81162" y="53525"/>
                    </a:lnTo>
                    <a:close/>
                    <a:moveTo>
                      <a:pt x="88931" y="87022"/>
                    </a:moveTo>
                    <a:lnTo>
                      <a:pt x="89872" y="85705"/>
                    </a:lnTo>
                    <a:cubicBezTo>
                      <a:pt x="98958" y="91001"/>
                      <a:pt x="104631" y="95356"/>
                      <a:pt x="107292" y="99147"/>
                    </a:cubicBezTo>
                    <a:cubicBezTo>
                      <a:pt x="109927" y="102937"/>
                      <a:pt x="110330" y="106325"/>
                      <a:pt x="108422" y="109739"/>
                    </a:cubicBezTo>
                    <a:cubicBezTo>
                      <a:pt x="106540" y="113153"/>
                      <a:pt x="104066" y="111809"/>
                      <a:pt x="101244" y="105760"/>
                    </a:cubicBezTo>
                    <a:cubicBezTo>
                      <a:pt x="98582" y="99899"/>
                      <a:pt x="94415" y="93662"/>
                      <a:pt x="88931" y="87022"/>
                    </a:cubicBezTo>
                    <a:lnTo>
                      <a:pt x="88931" y="87022"/>
                    </a:lnTo>
                    <a:close/>
                    <a:moveTo>
                      <a:pt x="131703" y="116540"/>
                    </a:moveTo>
                    <a:lnTo>
                      <a:pt x="125278" y="83043"/>
                    </a:lnTo>
                    <a:lnTo>
                      <a:pt x="71349" y="82291"/>
                    </a:lnTo>
                    <a:lnTo>
                      <a:pt x="73984" y="115788"/>
                    </a:lnTo>
                    <a:lnTo>
                      <a:pt x="131703" y="116540"/>
                    </a:lnTo>
                    <a:lnTo>
                      <a:pt x="131703" y="116540"/>
                    </a:lnTo>
                    <a:close/>
                    <a:moveTo>
                      <a:pt x="68876" y="7178"/>
                    </a:moveTo>
                    <a:lnTo>
                      <a:pt x="65273" y="10404"/>
                    </a:lnTo>
                    <a:cubicBezTo>
                      <a:pt x="64144" y="14195"/>
                      <a:pt x="62827" y="18550"/>
                      <a:pt x="61483" y="23281"/>
                    </a:cubicBezTo>
                    <a:lnTo>
                      <a:pt x="119955" y="24034"/>
                    </a:lnTo>
                    <a:lnTo>
                      <a:pt x="125627" y="16453"/>
                    </a:lnTo>
                    <a:lnTo>
                      <a:pt x="139445" y="28174"/>
                    </a:lnTo>
                    <a:lnTo>
                      <a:pt x="61106" y="27045"/>
                    </a:lnTo>
                    <a:cubicBezTo>
                      <a:pt x="56751" y="40298"/>
                      <a:pt x="51079" y="51079"/>
                      <a:pt x="44277" y="59601"/>
                    </a:cubicBezTo>
                    <a:lnTo>
                      <a:pt x="42584" y="58284"/>
                    </a:lnTo>
                    <a:cubicBezTo>
                      <a:pt x="46939" y="48444"/>
                      <a:pt x="49950" y="38228"/>
                      <a:pt x="51859" y="27636"/>
                    </a:cubicBezTo>
                    <a:cubicBezTo>
                      <a:pt x="53552" y="17044"/>
                      <a:pt x="54305" y="7769"/>
                      <a:pt x="53552" y="0"/>
                    </a:cubicBezTo>
                    <a:lnTo>
                      <a:pt x="68876" y="7178"/>
                    </a:lnTo>
                    <a:lnTo>
                      <a:pt x="68876" y="7178"/>
                    </a:lnTo>
                    <a:close/>
                    <a:moveTo>
                      <a:pt x="40299" y="33658"/>
                    </a:moveTo>
                    <a:cubicBezTo>
                      <a:pt x="39734" y="75677"/>
                      <a:pt x="39546" y="99335"/>
                      <a:pt x="39546" y="104631"/>
                    </a:cubicBezTo>
                    <a:cubicBezTo>
                      <a:pt x="39546" y="109927"/>
                      <a:pt x="40675" y="116540"/>
                      <a:pt x="42960" y="124310"/>
                    </a:cubicBezTo>
                    <a:cubicBezTo>
                      <a:pt x="45057" y="132079"/>
                      <a:pt x="46751" y="137375"/>
                      <a:pt x="47692" y="140386"/>
                    </a:cubicBezTo>
                    <a:cubicBezTo>
                      <a:pt x="48632" y="143424"/>
                      <a:pt x="46374" y="143989"/>
                      <a:pt x="40890" y="142268"/>
                    </a:cubicBezTo>
                    <a:cubicBezTo>
                      <a:pt x="35406" y="140574"/>
                      <a:pt x="32744" y="135278"/>
                      <a:pt x="33121" y="126380"/>
                    </a:cubicBezTo>
                    <a:cubicBezTo>
                      <a:pt x="33497" y="117669"/>
                      <a:pt x="31992" y="111997"/>
                      <a:pt x="28954" y="109524"/>
                    </a:cubicBezTo>
                    <a:cubicBezTo>
                      <a:pt x="25728" y="107051"/>
                      <a:pt x="21399" y="104980"/>
                      <a:pt x="15888" y="103287"/>
                    </a:cubicBezTo>
                    <a:lnTo>
                      <a:pt x="15888" y="100840"/>
                    </a:lnTo>
                    <a:cubicBezTo>
                      <a:pt x="22125" y="101781"/>
                      <a:pt x="26104" y="102158"/>
                      <a:pt x="27986" y="101970"/>
                    </a:cubicBezTo>
                    <a:cubicBezTo>
                      <a:pt x="29868" y="101781"/>
                      <a:pt x="31588" y="99899"/>
                      <a:pt x="32906" y="96297"/>
                    </a:cubicBezTo>
                    <a:cubicBezTo>
                      <a:pt x="34411" y="92695"/>
                      <a:pt x="35943" y="71699"/>
                      <a:pt x="37825" y="33094"/>
                    </a:cubicBezTo>
                    <a:lnTo>
                      <a:pt x="40299" y="33658"/>
                    </a:lnTo>
                    <a:lnTo>
                      <a:pt x="40299" y="33658"/>
                    </a:lnTo>
                    <a:close/>
                    <a:moveTo>
                      <a:pt x="941" y="37637"/>
                    </a:moveTo>
                    <a:cubicBezTo>
                      <a:pt x="14195" y="44250"/>
                      <a:pt x="21561" y="49762"/>
                      <a:pt x="23281" y="54090"/>
                    </a:cubicBezTo>
                    <a:cubicBezTo>
                      <a:pt x="24975" y="58445"/>
                      <a:pt x="24975" y="61671"/>
                      <a:pt x="23093" y="63741"/>
                    </a:cubicBezTo>
                    <a:cubicBezTo>
                      <a:pt x="21399" y="65811"/>
                      <a:pt x="18550" y="63741"/>
                      <a:pt x="14759" y="57504"/>
                    </a:cubicBezTo>
                    <a:cubicBezTo>
                      <a:pt x="10969" y="51267"/>
                      <a:pt x="6049" y="45191"/>
                      <a:pt x="0" y="39519"/>
                    </a:cubicBezTo>
                    <a:lnTo>
                      <a:pt x="941" y="37637"/>
                    </a:lnTo>
                    <a:lnTo>
                      <a:pt x="941" y="37637"/>
                    </a:lnTo>
                    <a:close/>
                    <a:moveTo>
                      <a:pt x="5484" y="4893"/>
                    </a:moveTo>
                    <a:cubicBezTo>
                      <a:pt x="18173" y="11130"/>
                      <a:pt x="25351" y="15861"/>
                      <a:pt x="27421" y="19276"/>
                    </a:cubicBezTo>
                    <a:cubicBezTo>
                      <a:pt x="29491" y="22690"/>
                      <a:pt x="29518" y="26077"/>
                      <a:pt x="27609" y="29303"/>
                    </a:cubicBezTo>
                    <a:cubicBezTo>
                      <a:pt x="25916" y="32529"/>
                      <a:pt x="23254" y="30997"/>
                      <a:pt x="19840" y="24948"/>
                    </a:cubicBezTo>
                    <a:cubicBezTo>
                      <a:pt x="16426" y="18899"/>
                      <a:pt x="11318" y="12824"/>
                      <a:pt x="4705" y="6775"/>
                    </a:cubicBezTo>
                    <a:lnTo>
                      <a:pt x="5484" y="4893"/>
                    </a:lnTo>
                    <a:lnTo>
                      <a:pt x="5484" y="4893"/>
                    </a:lnTo>
                    <a:close/>
                  </a:path>
                </a:pathLst>
              </a:custGeom>
              <a:solidFill>
                <a:srgbClr val="2096D5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C3A68CC0-3EF0-4256-97DD-06782D478997}"/>
                  </a:ext>
                </a:extLst>
              </p:cNvPr>
              <p:cNvSpPr/>
              <p:nvPr/>
            </p:nvSpPr>
            <p:spPr>
              <a:xfrm>
                <a:off x="1530214" y="-2103095"/>
                <a:ext cx="71914" cy="94604"/>
              </a:xfrm>
              <a:custGeom>
                <a:avLst/>
                <a:gdLst>
                  <a:gd name="connsiteX0" fmla="*/ 14006 w 71913"/>
                  <a:gd name="connsiteY0" fmla="*/ 59789 h 94603"/>
                  <a:gd name="connsiteX1" fmla="*/ 14006 w 71913"/>
                  <a:gd name="connsiteY1" fmla="*/ 71511 h 94603"/>
                  <a:gd name="connsiteX2" fmla="*/ 54117 w 71913"/>
                  <a:gd name="connsiteY2" fmla="*/ 71511 h 94603"/>
                  <a:gd name="connsiteX3" fmla="*/ 54117 w 71913"/>
                  <a:gd name="connsiteY3" fmla="*/ 59789 h 94603"/>
                  <a:gd name="connsiteX4" fmla="*/ 14006 w 71913"/>
                  <a:gd name="connsiteY4" fmla="*/ 59789 h 94603"/>
                  <a:gd name="connsiteX5" fmla="*/ 14006 w 71913"/>
                  <a:gd name="connsiteY5" fmla="*/ 59789 h 94603"/>
                  <a:gd name="connsiteX6" fmla="*/ 14006 w 71913"/>
                  <a:gd name="connsiteY6" fmla="*/ 73984 h 94603"/>
                  <a:gd name="connsiteX7" fmla="*/ 14006 w 71913"/>
                  <a:gd name="connsiteY7" fmla="*/ 86108 h 94603"/>
                  <a:gd name="connsiteX8" fmla="*/ 54117 w 71913"/>
                  <a:gd name="connsiteY8" fmla="*/ 86108 h 94603"/>
                  <a:gd name="connsiteX9" fmla="*/ 54117 w 71913"/>
                  <a:gd name="connsiteY9" fmla="*/ 73984 h 94603"/>
                  <a:gd name="connsiteX10" fmla="*/ 14006 w 71913"/>
                  <a:gd name="connsiteY10" fmla="*/ 73984 h 94603"/>
                  <a:gd name="connsiteX11" fmla="*/ 14006 w 71913"/>
                  <a:gd name="connsiteY11" fmla="*/ 73984 h 94603"/>
                  <a:gd name="connsiteX12" fmla="*/ 8334 w 71913"/>
                  <a:gd name="connsiteY12" fmla="*/ 94603 h 94603"/>
                  <a:gd name="connsiteX13" fmla="*/ 8710 w 71913"/>
                  <a:gd name="connsiteY13" fmla="*/ 73231 h 94603"/>
                  <a:gd name="connsiteX14" fmla="*/ 8334 w 71913"/>
                  <a:gd name="connsiteY14" fmla="*/ 54305 h 94603"/>
                  <a:gd name="connsiteX15" fmla="*/ 14006 w 71913"/>
                  <a:gd name="connsiteY15" fmla="*/ 57155 h 94603"/>
                  <a:gd name="connsiteX16" fmla="*/ 53552 w 71913"/>
                  <a:gd name="connsiteY16" fmla="*/ 57155 h 94603"/>
                  <a:gd name="connsiteX17" fmla="*/ 56778 w 71913"/>
                  <a:gd name="connsiteY17" fmla="*/ 53929 h 94603"/>
                  <a:gd name="connsiteX18" fmla="*/ 62827 w 71913"/>
                  <a:gd name="connsiteY18" fmla="*/ 58848 h 94603"/>
                  <a:gd name="connsiteX19" fmla="*/ 59224 w 71913"/>
                  <a:gd name="connsiteY19" fmla="*/ 61322 h 94603"/>
                  <a:gd name="connsiteX20" fmla="*/ 59601 w 71913"/>
                  <a:gd name="connsiteY20" fmla="*/ 91404 h 94603"/>
                  <a:gd name="connsiteX21" fmla="*/ 53928 w 71913"/>
                  <a:gd name="connsiteY21" fmla="*/ 94254 h 94603"/>
                  <a:gd name="connsiteX22" fmla="*/ 53928 w 71913"/>
                  <a:gd name="connsiteY22" fmla="*/ 88582 h 94603"/>
                  <a:gd name="connsiteX23" fmla="*/ 13818 w 71913"/>
                  <a:gd name="connsiteY23" fmla="*/ 88582 h 94603"/>
                  <a:gd name="connsiteX24" fmla="*/ 13818 w 71913"/>
                  <a:gd name="connsiteY24" fmla="*/ 91807 h 94603"/>
                  <a:gd name="connsiteX25" fmla="*/ 8334 w 71913"/>
                  <a:gd name="connsiteY25" fmla="*/ 94603 h 94603"/>
                  <a:gd name="connsiteX26" fmla="*/ 8334 w 71913"/>
                  <a:gd name="connsiteY26" fmla="*/ 94603 h 94603"/>
                  <a:gd name="connsiteX27" fmla="*/ 15135 w 71913"/>
                  <a:gd name="connsiteY27" fmla="*/ 753 h 94603"/>
                  <a:gd name="connsiteX28" fmla="*/ 25728 w 71913"/>
                  <a:gd name="connsiteY28" fmla="*/ 9839 h 94603"/>
                  <a:gd name="connsiteX29" fmla="*/ 24034 w 71913"/>
                  <a:gd name="connsiteY29" fmla="*/ 15700 h 94603"/>
                  <a:gd name="connsiteX30" fmla="*/ 20431 w 71913"/>
                  <a:gd name="connsiteY30" fmla="*/ 13818 h 94603"/>
                  <a:gd name="connsiteX31" fmla="*/ 14006 w 71913"/>
                  <a:gd name="connsiteY31" fmla="*/ 1317 h 94603"/>
                  <a:gd name="connsiteX32" fmla="*/ 15135 w 71913"/>
                  <a:gd name="connsiteY32" fmla="*/ 753 h 94603"/>
                  <a:gd name="connsiteX33" fmla="*/ 15135 w 71913"/>
                  <a:gd name="connsiteY33" fmla="*/ 753 h 94603"/>
                  <a:gd name="connsiteX34" fmla="*/ 11533 w 71913"/>
                  <a:gd name="connsiteY34" fmla="*/ 25539 h 94603"/>
                  <a:gd name="connsiteX35" fmla="*/ 12286 w 71913"/>
                  <a:gd name="connsiteY35" fmla="*/ 24787 h 94603"/>
                  <a:gd name="connsiteX36" fmla="*/ 22878 w 71913"/>
                  <a:gd name="connsiteY36" fmla="*/ 33497 h 94603"/>
                  <a:gd name="connsiteX37" fmla="*/ 22313 w 71913"/>
                  <a:gd name="connsiteY37" fmla="*/ 40675 h 94603"/>
                  <a:gd name="connsiteX38" fmla="*/ 18146 w 71913"/>
                  <a:gd name="connsiteY38" fmla="*/ 39546 h 94603"/>
                  <a:gd name="connsiteX39" fmla="*/ 11533 w 71913"/>
                  <a:gd name="connsiteY39" fmla="*/ 25539 h 94603"/>
                  <a:gd name="connsiteX40" fmla="*/ 11533 w 71913"/>
                  <a:gd name="connsiteY40" fmla="*/ 25539 h 94603"/>
                  <a:gd name="connsiteX41" fmla="*/ 50702 w 71913"/>
                  <a:gd name="connsiteY41" fmla="*/ 24007 h 94603"/>
                  <a:gd name="connsiteX42" fmla="*/ 58284 w 71913"/>
                  <a:gd name="connsiteY42" fmla="*/ 29303 h 94603"/>
                  <a:gd name="connsiteX43" fmla="*/ 55058 w 71913"/>
                  <a:gd name="connsiteY43" fmla="*/ 30432 h 94603"/>
                  <a:gd name="connsiteX44" fmla="*/ 42557 w 71913"/>
                  <a:gd name="connsiteY44" fmla="*/ 43498 h 94603"/>
                  <a:gd name="connsiteX45" fmla="*/ 41428 w 71913"/>
                  <a:gd name="connsiteY45" fmla="*/ 42745 h 94603"/>
                  <a:gd name="connsiteX46" fmla="*/ 50702 w 71913"/>
                  <a:gd name="connsiteY46" fmla="*/ 24007 h 94603"/>
                  <a:gd name="connsiteX47" fmla="*/ 50702 w 71913"/>
                  <a:gd name="connsiteY47" fmla="*/ 24007 h 94603"/>
                  <a:gd name="connsiteX48" fmla="*/ 5484 w 71913"/>
                  <a:gd name="connsiteY48" fmla="*/ 20808 h 94603"/>
                  <a:gd name="connsiteX49" fmla="*/ 5484 w 71913"/>
                  <a:gd name="connsiteY49" fmla="*/ 45971 h 94603"/>
                  <a:gd name="connsiteX50" fmla="*/ 31964 w 71913"/>
                  <a:gd name="connsiteY50" fmla="*/ 45971 h 94603"/>
                  <a:gd name="connsiteX51" fmla="*/ 31964 w 71913"/>
                  <a:gd name="connsiteY51" fmla="*/ 20808 h 94603"/>
                  <a:gd name="connsiteX52" fmla="*/ 5484 w 71913"/>
                  <a:gd name="connsiteY52" fmla="*/ 20808 h 94603"/>
                  <a:gd name="connsiteX53" fmla="*/ 5484 w 71913"/>
                  <a:gd name="connsiteY53" fmla="*/ 20808 h 94603"/>
                  <a:gd name="connsiteX54" fmla="*/ 37288 w 71913"/>
                  <a:gd name="connsiteY54" fmla="*/ 20808 h 94603"/>
                  <a:gd name="connsiteX55" fmla="*/ 37288 w 71913"/>
                  <a:gd name="connsiteY55" fmla="*/ 45971 h 94603"/>
                  <a:gd name="connsiteX56" fmla="*/ 63391 w 71913"/>
                  <a:gd name="connsiteY56" fmla="*/ 45971 h 94603"/>
                  <a:gd name="connsiteX57" fmla="*/ 63391 w 71913"/>
                  <a:gd name="connsiteY57" fmla="*/ 20808 h 94603"/>
                  <a:gd name="connsiteX58" fmla="*/ 37288 w 71913"/>
                  <a:gd name="connsiteY58" fmla="*/ 20808 h 94603"/>
                  <a:gd name="connsiteX59" fmla="*/ 37288 w 71913"/>
                  <a:gd name="connsiteY59" fmla="*/ 20808 h 94603"/>
                  <a:gd name="connsiteX60" fmla="*/ 0 w 71913"/>
                  <a:gd name="connsiteY60" fmla="*/ 53740 h 94603"/>
                  <a:gd name="connsiteX61" fmla="*/ 376 w 71913"/>
                  <a:gd name="connsiteY61" fmla="*/ 34438 h 94603"/>
                  <a:gd name="connsiteX62" fmla="*/ 0 w 71913"/>
                  <a:gd name="connsiteY62" fmla="*/ 15135 h 94603"/>
                  <a:gd name="connsiteX63" fmla="*/ 6049 w 71913"/>
                  <a:gd name="connsiteY63" fmla="*/ 18362 h 94603"/>
                  <a:gd name="connsiteX64" fmla="*/ 40863 w 71913"/>
                  <a:gd name="connsiteY64" fmla="*/ 18362 h 94603"/>
                  <a:gd name="connsiteX65" fmla="*/ 49761 w 71913"/>
                  <a:gd name="connsiteY65" fmla="*/ 0 h 94603"/>
                  <a:gd name="connsiteX66" fmla="*/ 58095 w 71913"/>
                  <a:gd name="connsiteY66" fmla="*/ 5296 h 94603"/>
                  <a:gd name="connsiteX67" fmla="*/ 54493 w 71913"/>
                  <a:gd name="connsiteY67" fmla="*/ 6425 h 94603"/>
                  <a:gd name="connsiteX68" fmla="*/ 43336 w 71913"/>
                  <a:gd name="connsiteY68" fmla="*/ 18146 h 94603"/>
                  <a:gd name="connsiteX69" fmla="*/ 62639 w 71913"/>
                  <a:gd name="connsiteY69" fmla="*/ 18146 h 94603"/>
                  <a:gd name="connsiteX70" fmla="*/ 66241 w 71913"/>
                  <a:gd name="connsiteY70" fmla="*/ 14168 h 94603"/>
                  <a:gd name="connsiteX71" fmla="*/ 71914 w 71913"/>
                  <a:gd name="connsiteY71" fmla="*/ 19464 h 94603"/>
                  <a:gd name="connsiteX72" fmla="*/ 68688 w 71913"/>
                  <a:gd name="connsiteY72" fmla="*/ 21937 h 94603"/>
                  <a:gd name="connsiteX73" fmla="*/ 69064 w 71913"/>
                  <a:gd name="connsiteY73" fmla="*/ 49950 h 94603"/>
                  <a:gd name="connsiteX74" fmla="*/ 63391 w 71913"/>
                  <a:gd name="connsiteY74" fmla="*/ 52799 h 94603"/>
                  <a:gd name="connsiteX75" fmla="*/ 63391 w 71913"/>
                  <a:gd name="connsiteY75" fmla="*/ 48256 h 94603"/>
                  <a:gd name="connsiteX76" fmla="*/ 5672 w 71913"/>
                  <a:gd name="connsiteY76" fmla="*/ 48256 h 94603"/>
                  <a:gd name="connsiteX77" fmla="*/ 5672 w 71913"/>
                  <a:gd name="connsiteY77" fmla="*/ 50729 h 94603"/>
                  <a:gd name="connsiteX78" fmla="*/ 0 w 71913"/>
                  <a:gd name="connsiteY78" fmla="*/ 53740 h 94603"/>
                  <a:gd name="connsiteX79" fmla="*/ 0 w 71913"/>
                  <a:gd name="connsiteY79" fmla="*/ 53740 h 94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71913" h="94603">
                    <a:moveTo>
                      <a:pt x="14006" y="59789"/>
                    </a:moveTo>
                    <a:lnTo>
                      <a:pt x="14006" y="71511"/>
                    </a:lnTo>
                    <a:lnTo>
                      <a:pt x="54117" y="71511"/>
                    </a:lnTo>
                    <a:lnTo>
                      <a:pt x="54117" y="59789"/>
                    </a:lnTo>
                    <a:lnTo>
                      <a:pt x="14006" y="59789"/>
                    </a:lnTo>
                    <a:lnTo>
                      <a:pt x="14006" y="59789"/>
                    </a:lnTo>
                    <a:close/>
                    <a:moveTo>
                      <a:pt x="14006" y="73984"/>
                    </a:moveTo>
                    <a:lnTo>
                      <a:pt x="14006" y="86108"/>
                    </a:lnTo>
                    <a:lnTo>
                      <a:pt x="54117" y="86108"/>
                    </a:lnTo>
                    <a:lnTo>
                      <a:pt x="54117" y="73984"/>
                    </a:lnTo>
                    <a:lnTo>
                      <a:pt x="14006" y="73984"/>
                    </a:lnTo>
                    <a:lnTo>
                      <a:pt x="14006" y="73984"/>
                    </a:lnTo>
                    <a:close/>
                    <a:moveTo>
                      <a:pt x="8334" y="94603"/>
                    </a:moveTo>
                    <a:cubicBezTo>
                      <a:pt x="8522" y="90813"/>
                      <a:pt x="8710" y="83635"/>
                      <a:pt x="8710" y="73231"/>
                    </a:cubicBezTo>
                    <a:cubicBezTo>
                      <a:pt x="8710" y="62827"/>
                      <a:pt x="8522" y="56590"/>
                      <a:pt x="8334" y="54305"/>
                    </a:cubicBezTo>
                    <a:lnTo>
                      <a:pt x="14006" y="57155"/>
                    </a:lnTo>
                    <a:lnTo>
                      <a:pt x="53552" y="57155"/>
                    </a:lnTo>
                    <a:lnTo>
                      <a:pt x="56778" y="53929"/>
                    </a:lnTo>
                    <a:lnTo>
                      <a:pt x="62827" y="58848"/>
                    </a:lnTo>
                    <a:lnTo>
                      <a:pt x="59224" y="61322"/>
                    </a:lnTo>
                    <a:cubicBezTo>
                      <a:pt x="59224" y="78366"/>
                      <a:pt x="59413" y="88393"/>
                      <a:pt x="59601" y="91404"/>
                    </a:cubicBezTo>
                    <a:lnTo>
                      <a:pt x="53928" y="94254"/>
                    </a:lnTo>
                    <a:lnTo>
                      <a:pt x="53928" y="88582"/>
                    </a:lnTo>
                    <a:lnTo>
                      <a:pt x="13818" y="88582"/>
                    </a:lnTo>
                    <a:lnTo>
                      <a:pt x="13818" y="91807"/>
                    </a:lnTo>
                    <a:lnTo>
                      <a:pt x="8334" y="94603"/>
                    </a:lnTo>
                    <a:lnTo>
                      <a:pt x="8334" y="94603"/>
                    </a:lnTo>
                    <a:close/>
                    <a:moveTo>
                      <a:pt x="15135" y="753"/>
                    </a:moveTo>
                    <a:cubicBezTo>
                      <a:pt x="21749" y="4732"/>
                      <a:pt x="25351" y="7931"/>
                      <a:pt x="25728" y="9839"/>
                    </a:cubicBezTo>
                    <a:cubicBezTo>
                      <a:pt x="26104" y="11910"/>
                      <a:pt x="25539" y="13818"/>
                      <a:pt x="24034" y="15700"/>
                    </a:cubicBezTo>
                    <a:cubicBezTo>
                      <a:pt x="22528" y="17582"/>
                      <a:pt x="21184" y="17018"/>
                      <a:pt x="20431" y="13818"/>
                    </a:cubicBezTo>
                    <a:cubicBezTo>
                      <a:pt x="19679" y="10592"/>
                      <a:pt x="17394" y="6640"/>
                      <a:pt x="14006" y="1317"/>
                    </a:cubicBezTo>
                    <a:lnTo>
                      <a:pt x="15135" y="753"/>
                    </a:lnTo>
                    <a:lnTo>
                      <a:pt x="15135" y="753"/>
                    </a:lnTo>
                    <a:close/>
                    <a:moveTo>
                      <a:pt x="11533" y="25539"/>
                    </a:moveTo>
                    <a:lnTo>
                      <a:pt x="12286" y="24787"/>
                    </a:lnTo>
                    <a:cubicBezTo>
                      <a:pt x="17958" y="28577"/>
                      <a:pt x="21372" y="31400"/>
                      <a:pt x="22878" y="33497"/>
                    </a:cubicBezTo>
                    <a:cubicBezTo>
                      <a:pt x="24383" y="35594"/>
                      <a:pt x="24195" y="37852"/>
                      <a:pt x="22313" y="40675"/>
                    </a:cubicBezTo>
                    <a:cubicBezTo>
                      <a:pt x="20431" y="43336"/>
                      <a:pt x="19087" y="42933"/>
                      <a:pt x="18146" y="39546"/>
                    </a:cubicBezTo>
                    <a:cubicBezTo>
                      <a:pt x="17205" y="35943"/>
                      <a:pt x="14947" y="31212"/>
                      <a:pt x="11533" y="25539"/>
                    </a:cubicBezTo>
                    <a:lnTo>
                      <a:pt x="11533" y="25539"/>
                    </a:lnTo>
                    <a:close/>
                    <a:moveTo>
                      <a:pt x="50702" y="24007"/>
                    </a:moveTo>
                    <a:lnTo>
                      <a:pt x="58284" y="29303"/>
                    </a:lnTo>
                    <a:lnTo>
                      <a:pt x="55058" y="30432"/>
                    </a:lnTo>
                    <a:cubicBezTo>
                      <a:pt x="50514" y="35540"/>
                      <a:pt x="46347" y="39895"/>
                      <a:pt x="42557" y="43498"/>
                    </a:cubicBezTo>
                    <a:lnTo>
                      <a:pt x="41428" y="42745"/>
                    </a:lnTo>
                    <a:cubicBezTo>
                      <a:pt x="46159" y="35379"/>
                      <a:pt x="49197" y="29115"/>
                      <a:pt x="50702" y="24007"/>
                    </a:cubicBezTo>
                    <a:lnTo>
                      <a:pt x="50702" y="24007"/>
                    </a:lnTo>
                    <a:close/>
                    <a:moveTo>
                      <a:pt x="5484" y="20808"/>
                    </a:moveTo>
                    <a:lnTo>
                      <a:pt x="5484" y="45971"/>
                    </a:lnTo>
                    <a:lnTo>
                      <a:pt x="31964" y="45971"/>
                    </a:lnTo>
                    <a:lnTo>
                      <a:pt x="31964" y="20808"/>
                    </a:lnTo>
                    <a:lnTo>
                      <a:pt x="5484" y="20808"/>
                    </a:lnTo>
                    <a:lnTo>
                      <a:pt x="5484" y="20808"/>
                    </a:lnTo>
                    <a:close/>
                    <a:moveTo>
                      <a:pt x="37288" y="20808"/>
                    </a:moveTo>
                    <a:lnTo>
                      <a:pt x="37288" y="45971"/>
                    </a:lnTo>
                    <a:lnTo>
                      <a:pt x="63391" y="45971"/>
                    </a:lnTo>
                    <a:lnTo>
                      <a:pt x="63391" y="20808"/>
                    </a:lnTo>
                    <a:lnTo>
                      <a:pt x="37288" y="20808"/>
                    </a:lnTo>
                    <a:lnTo>
                      <a:pt x="37288" y="20808"/>
                    </a:lnTo>
                    <a:close/>
                    <a:moveTo>
                      <a:pt x="0" y="53740"/>
                    </a:moveTo>
                    <a:cubicBezTo>
                      <a:pt x="188" y="48821"/>
                      <a:pt x="376" y="42395"/>
                      <a:pt x="376" y="34438"/>
                    </a:cubicBezTo>
                    <a:cubicBezTo>
                      <a:pt x="376" y="26481"/>
                      <a:pt x="188" y="20055"/>
                      <a:pt x="0" y="15135"/>
                    </a:cubicBezTo>
                    <a:lnTo>
                      <a:pt x="6049" y="18362"/>
                    </a:lnTo>
                    <a:lnTo>
                      <a:pt x="40863" y="18362"/>
                    </a:lnTo>
                    <a:cubicBezTo>
                      <a:pt x="45218" y="10969"/>
                      <a:pt x="48041" y="4920"/>
                      <a:pt x="49761" y="0"/>
                    </a:cubicBezTo>
                    <a:lnTo>
                      <a:pt x="58095" y="5296"/>
                    </a:lnTo>
                    <a:lnTo>
                      <a:pt x="54493" y="6425"/>
                    </a:lnTo>
                    <a:cubicBezTo>
                      <a:pt x="51267" y="9651"/>
                      <a:pt x="47476" y="13603"/>
                      <a:pt x="43336" y="18146"/>
                    </a:cubicBezTo>
                    <a:lnTo>
                      <a:pt x="62639" y="18146"/>
                    </a:lnTo>
                    <a:lnTo>
                      <a:pt x="66241" y="14168"/>
                    </a:lnTo>
                    <a:lnTo>
                      <a:pt x="71914" y="19464"/>
                    </a:lnTo>
                    <a:lnTo>
                      <a:pt x="68688" y="21937"/>
                    </a:lnTo>
                    <a:cubicBezTo>
                      <a:pt x="68688" y="36320"/>
                      <a:pt x="68876" y="45595"/>
                      <a:pt x="69064" y="49950"/>
                    </a:cubicBezTo>
                    <a:lnTo>
                      <a:pt x="63391" y="52799"/>
                    </a:lnTo>
                    <a:lnTo>
                      <a:pt x="63391" y="48256"/>
                    </a:lnTo>
                    <a:lnTo>
                      <a:pt x="5672" y="48256"/>
                    </a:lnTo>
                    <a:lnTo>
                      <a:pt x="5672" y="50729"/>
                    </a:lnTo>
                    <a:lnTo>
                      <a:pt x="0" y="53740"/>
                    </a:lnTo>
                    <a:lnTo>
                      <a:pt x="0" y="53740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0CB77C2B-2DA2-47FF-AF7B-969EE3756FE3}"/>
                  </a:ext>
                </a:extLst>
              </p:cNvPr>
              <p:cNvSpPr/>
              <p:nvPr/>
            </p:nvSpPr>
            <p:spPr>
              <a:xfrm>
                <a:off x="1618930" y="-2100620"/>
                <a:ext cx="93690" cy="92532"/>
              </a:xfrm>
              <a:custGeom>
                <a:avLst/>
                <a:gdLst>
                  <a:gd name="connsiteX0" fmla="*/ 78177 w 93689"/>
                  <a:gd name="connsiteY0" fmla="*/ 8872 h 92533"/>
                  <a:gd name="connsiteX1" fmla="*/ 76080 w 93689"/>
                  <a:gd name="connsiteY1" fmla="*/ 35755 h 92533"/>
                  <a:gd name="connsiteX2" fmla="*/ 80059 w 93689"/>
                  <a:gd name="connsiteY2" fmla="*/ 35755 h 92533"/>
                  <a:gd name="connsiteX3" fmla="*/ 85732 w 93689"/>
                  <a:gd name="connsiteY3" fmla="*/ 30083 h 92533"/>
                  <a:gd name="connsiteX4" fmla="*/ 93689 w 93689"/>
                  <a:gd name="connsiteY4" fmla="*/ 38228 h 92533"/>
                  <a:gd name="connsiteX5" fmla="*/ 76080 w 93689"/>
                  <a:gd name="connsiteY5" fmla="*/ 38228 h 92533"/>
                  <a:gd name="connsiteX6" fmla="*/ 73983 w 93689"/>
                  <a:gd name="connsiteY6" fmla="*/ 67935 h 92533"/>
                  <a:gd name="connsiteX7" fmla="*/ 79280 w 93689"/>
                  <a:gd name="connsiteY7" fmla="*/ 67935 h 92533"/>
                  <a:gd name="connsiteX8" fmla="*/ 84952 w 93689"/>
                  <a:gd name="connsiteY8" fmla="*/ 62262 h 92533"/>
                  <a:gd name="connsiteX9" fmla="*/ 92910 w 93689"/>
                  <a:gd name="connsiteY9" fmla="*/ 70408 h 92533"/>
                  <a:gd name="connsiteX10" fmla="*/ 73607 w 93689"/>
                  <a:gd name="connsiteY10" fmla="*/ 70408 h 92533"/>
                  <a:gd name="connsiteX11" fmla="*/ 72102 w 93689"/>
                  <a:gd name="connsiteY11" fmla="*/ 81753 h 92533"/>
                  <a:gd name="connsiteX12" fmla="*/ 68499 w 93689"/>
                  <a:gd name="connsiteY12" fmla="*/ 88554 h 92533"/>
                  <a:gd name="connsiteX13" fmla="*/ 60165 w 93689"/>
                  <a:gd name="connsiteY13" fmla="*/ 92533 h 92533"/>
                  <a:gd name="connsiteX14" fmla="*/ 49009 w 93689"/>
                  <a:gd name="connsiteY14" fmla="*/ 82317 h 92533"/>
                  <a:gd name="connsiteX15" fmla="*/ 49385 w 93689"/>
                  <a:gd name="connsiteY15" fmla="*/ 80247 h 92533"/>
                  <a:gd name="connsiteX16" fmla="*/ 62450 w 93689"/>
                  <a:gd name="connsiteY16" fmla="*/ 82721 h 92533"/>
                  <a:gd name="connsiteX17" fmla="*/ 66053 w 93689"/>
                  <a:gd name="connsiteY17" fmla="*/ 79683 h 92533"/>
                  <a:gd name="connsiteX18" fmla="*/ 67746 w 93689"/>
                  <a:gd name="connsiteY18" fmla="*/ 70220 h 92533"/>
                  <a:gd name="connsiteX19" fmla="*/ 20055 w 93689"/>
                  <a:gd name="connsiteY19" fmla="*/ 70220 h 92533"/>
                  <a:gd name="connsiteX20" fmla="*/ 17205 w 93689"/>
                  <a:gd name="connsiteY20" fmla="*/ 74387 h 92533"/>
                  <a:gd name="connsiteX21" fmla="*/ 10780 w 93689"/>
                  <a:gd name="connsiteY21" fmla="*/ 69091 h 92533"/>
                  <a:gd name="connsiteX22" fmla="*/ 14006 w 93689"/>
                  <a:gd name="connsiteY22" fmla="*/ 66241 h 92533"/>
                  <a:gd name="connsiteX23" fmla="*/ 17232 w 93689"/>
                  <a:gd name="connsiteY23" fmla="*/ 38228 h 92533"/>
                  <a:gd name="connsiteX24" fmla="*/ 8898 w 93689"/>
                  <a:gd name="connsiteY24" fmla="*/ 38228 h 92533"/>
                  <a:gd name="connsiteX25" fmla="*/ 3226 w 93689"/>
                  <a:gd name="connsiteY25" fmla="*/ 38981 h 92533"/>
                  <a:gd name="connsiteX26" fmla="*/ 0 w 93689"/>
                  <a:gd name="connsiteY26" fmla="*/ 35755 h 92533"/>
                  <a:gd name="connsiteX27" fmla="*/ 17609 w 93689"/>
                  <a:gd name="connsiteY27" fmla="*/ 35755 h 92533"/>
                  <a:gd name="connsiteX28" fmla="*/ 20835 w 93689"/>
                  <a:gd name="connsiteY28" fmla="*/ 0 h 92533"/>
                  <a:gd name="connsiteX29" fmla="*/ 27260 w 93689"/>
                  <a:gd name="connsiteY29" fmla="*/ 4920 h 92533"/>
                  <a:gd name="connsiteX30" fmla="*/ 71349 w 93689"/>
                  <a:gd name="connsiteY30" fmla="*/ 4920 h 92533"/>
                  <a:gd name="connsiteX31" fmla="*/ 74951 w 93689"/>
                  <a:gd name="connsiteY31" fmla="*/ 376 h 92533"/>
                  <a:gd name="connsiteX32" fmla="*/ 81753 w 93689"/>
                  <a:gd name="connsiteY32" fmla="*/ 6049 h 92533"/>
                  <a:gd name="connsiteX33" fmla="*/ 78177 w 93689"/>
                  <a:gd name="connsiteY33" fmla="*/ 8872 h 92533"/>
                  <a:gd name="connsiteX34" fmla="*/ 78177 w 93689"/>
                  <a:gd name="connsiteY34" fmla="*/ 8872 h 92533"/>
                  <a:gd name="connsiteX35" fmla="*/ 70247 w 93689"/>
                  <a:gd name="connsiteY35" fmla="*/ 35728 h 92533"/>
                  <a:gd name="connsiteX36" fmla="*/ 72344 w 93689"/>
                  <a:gd name="connsiteY36" fmla="*/ 7339 h 92533"/>
                  <a:gd name="connsiteX37" fmla="*/ 26722 w 93689"/>
                  <a:gd name="connsiteY37" fmla="*/ 7339 h 92533"/>
                  <a:gd name="connsiteX38" fmla="*/ 23873 w 93689"/>
                  <a:gd name="connsiteY38" fmla="*/ 35728 h 92533"/>
                  <a:gd name="connsiteX39" fmla="*/ 70247 w 93689"/>
                  <a:gd name="connsiteY39" fmla="*/ 35728 h 92533"/>
                  <a:gd name="connsiteX40" fmla="*/ 70247 w 93689"/>
                  <a:gd name="connsiteY40" fmla="*/ 35728 h 92533"/>
                  <a:gd name="connsiteX41" fmla="*/ 67773 w 93689"/>
                  <a:gd name="connsiteY41" fmla="*/ 67908 h 92533"/>
                  <a:gd name="connsiteX42" fmla="*/ 70220 w 93689"/>
                  <a:gd name="connsiteY42" fmla="*/ 38201 h 92533"/>
                  <a:gd name="connsiteX43" fmla="*/ 23281 w 93689"/>
                  <a:gd name="connsiteY43" fmla="*/ 38201 h 92533"/>
                  <a:gd name="connsiteX44" fmla="*/ 20055 w 93689"/>
                  <a:gd name="connsiteY44" fmla="*/ 67908 h 92533"/>
                  <a:gd name="connsiteX45" fmla="*/ 67773 w 93689"/>
                  <a:gd name="connsiteY45" fmla="*/ 67908 h 92533"/>
                  <a:gd name="connsiteX46" fmla="*/ 67773 w 93689"/>
                  <a:gd name="connsiteY46" fmla="*/ 67908 h 92533"/>
                  <a:gd name="connsiteX47" fmla="*/ 39008 w 93689"/>
                  <a:gd name="connsiteY47" fmla="*/ 10189 h 92533"/>
                  <a:gd name="connsiteX48" fmla="*/ 51509 w 93689"/>
                  <a:gd name="connsiteY48" fmla="*/ 19464 h 92533"/>
                  <a:gd name="connsiteX49" fmla="*/ 51321 w 93689"/>
                  <a:gd name="connsiteY49" fmla="*/ 27986 h 92533"/>
                  <a:gd name="connsiteX50" fmla="*/ 46401 w 93689"/>
                  <a:gd name="connsiteY50" fmla="*/ 25916 h 92533"/>
                  <a:gd name="connsiteX51" fmla="*/ 38443 w 93689"/>
                  <a:gd name="connsiteY51" fmla="*/ 11345 h 92533"/>
                  <a:gd name="connsiteX52" fmla="*/ 39008 w 93689"/>
                  <a:gd name="connsiteY52" fmla="*/ 10189 h 92533"/>
                  <a:gd name="connsiteX53" fmla="*/ 39008 w 93689"/>
                  <a:gd name="connsiteY53" fmla="*/ 10189 h 92533"/>
                  <a:gd name="connsiteX54" fmla="*/ 38632 w 93689"/>
                  <a:gd name="connsiteY54" fmla="*/ 40648 h 92533"/>
                  <a:gd name="connsiteX55" fmla="*/ 51321 w 93689"/>
                  <a:gd name="connsiteY55" fmla="*/ 50864 h 92533"/>
                  <a:gd name="connsiteX56" fmla="*/ 51132 w 93689"/>
                  <a:gd name="connsiteY56" fmla="*/ 59762 h 92533"/>
                  <a:gd name="connsiteX57" fmla="*/ 45648 w 93689"/>
                  <a:gd name="connsiteY57" fmla="*/ 57289 h 92533"/>
                  <a:gd name="connsiteX58" fmla="*/ 37502 w 93689"/>
                  <a:gd name="connsiteY58" fmla="*/ 41777 h 92533"/>
                  <a:gd name="connsiteX59" fmla="*/ 38632 w 93689"/>
                  <a:gd name="connsiteY59" fmla="*/ 40648 h 92533"/>
                  <a:gd name="connsiteX60" fmla="*/ 38632 w 93689"/>
                  <a:gd name="connsiteY60" fmla="*/ 40648 h 9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93689" h="92533">
                    <a:moveTo>
                      <a:pt x="78177" y="8872"/>
                    </a:moveTo>
                    <a:lnTo>
                      <a:pt x="76080" y="35755"/>
                    </a:lnTo>
                    <a:lnTo>
                      <a:pt x="80059" y="35755"/>
                    </a:lnTo>
                    <a:lnTo>
                      <a:pt x="85732" y="30083"/>
                    </a:lnTo>
                    <a:lnTo>
                      <a:pt x="93689" y="38228"/>
                    </a:lnTo>
                    <a:lnTo>
                      <a:pt x="76080" y="38228"/>
                    </a:lnTo>
                    <a:lnTo>
                      <a:pt x="73983" y="67935"/>
                    </a:lnTo>
                    <a:lnTo>
                      <a:pt x="79280" y="67935"/>
                    </a:lnTo>
                    <a:lnTo>
                      <a:pt x="84952" y="62262"/>
                    </a:lnTo>
                    <a:lnTo>
                      <a:pt x="92910" y="70408"/>
                    </a:lnTo>
                    <a:lnTo>
                      <a:pt x="73607" y="70408"/>
                    </a:lnTo>
                    <a:cubicBezTo>
                      <a:pt x="73043" y="75328"/>
                      <a:pt x="72478" y="79119"/>
                      <a:pt x="72102" y="81753"/>
                    </a:cubicBezTo>
                    <a:cubicBezTo>
                      <a:pt x="71537" y="84414"/>
                      <a:pt x="70408" y="86673"/>
                      <a:pt x="68499" y="88554"/>
                    </a:cubicBezTo>
                    <a:cubicBezTo>
                      <a:pt x="66617" y="90436"/>
                      <a:pt x="63768" y="91781"/>
                      <a:pt x="60165" y="92533"/>
                    </a:cubicBezTo>
                    <a:cubicBezTo>
                      <a:pt x="60918" y="88931"/>
                      <a:pt x="57128" y="85732"/>
                      <a:pt x="49009" y="82317"/>
                    </a:cubicBezTo>
                    <a:lnTo>
                      <a:pt x="49385" y="80247"/>
                    </a:lnTo>
                    <a:cubicBezTo>
                      <a:pt x="56402" y="82129"/>
                      <a:pt x="60730" y="82909"/>
                      <a:pt x="62450" y="82721"/>
                    </a:cubicBezTo>
                    <a:cubicBezTo>
                      <a:pt x="64144" y="82344"/>
                      <a:pt x="65488" y="81404"/>
                      <a:pt x="66053" y="79683"/>
                    </a:cubicBezTo>
                    <a:cubicBezTo>
                      <a:pt x="66806" y="77989"/>
                      <a:pt x="67370" y="74763"/>
                      <a:pt x="67746" y="70220"/>
                    </a:cubicBezTo>
                    <a:lnTo>
                      <a:pt x="20055" y="70220"/>
                    </a:lnTo>
                    <a:lnTo>
                      <a:pt x="17205" y="74387"/>
                    </a:lnTo>
                    <a:lnTo>
                      <a:pt x="10780" y="69091"/>
                    </a:lnTo>
                    <a:lnTo>
                      <a:pt x="14006" y="66241"/>
                    </a:lnTo>
                    <a:lnTo>
                      <a:pt x="17232" y="38228"/>
                    </a:lnTo>
                    <a:lnTo>
                      <a:pt x="8898" y="38228"/>
                    </a:lnTo>
                    <a:lnTo>
                      <a:pt x="3226" y="38981"/>
                    </a:lnTo>
                    <a:lnTo>
                      <a:pt x="0" y="35755"/>
                    </a:lnTo>
                    <a:lnTo>
                      <a:pt x="17609" y="35755"/>
                    </a:lnTo>
                    <a:lnTo>
                      <a:pt x="20835" y="0"/>
                    </a:lnTo>
                    <a:lnTo>
                      <a:pt x="27260" y="4920"/>
                    </a:lnTo>
                    <a:lnTo>
                      <a:pt x="71349" y="4920"/>
                    </a:lnTo>
                    <a:lnTo>
                      <a:pt x="74951" y="376"/>
                    </a:lnTo>
                    <a:lnTo>
                      <a:pt x="81753" y="6049"/>
                    </a:lnTo>
                    <a:lnTo>
                      <a:pt x="78177" y="8872"/>
                    </a:lnTo>
                    <a:lnTo>
                      <a:pt x="78177" y="8872"/>
                    </a:lnTo>
                    <a:close/>
                    <a:moveTo>
                      <a:pt x="70247" y="35728"/>
                    </a:moveTo>
                    <a:lnTo>
                      <a:pt x="72344" y="7339"/>
                    </a:lnTo>
                    <a:lnTo>
                      <a:pt x="26722" y="7339"/>
                    </a:lnTo>
                    <a:lnTo>
                      <a:pt x="23873" y="35728"/>
                    </a:lnTo>
                    <a:lnTo>
                      <a:pt x="70247" y="35728"/>
                    </a:lnTo>
                    <a:lnTo>
                      <a:pt x="70247" y="35728"/>
                    </a:lnTo>
                    <a:close/>
                    <a:moveTo>
                      <a:pt x="67773" y="67908"/>
                    </a:moveTo>
                    <a:lnTo>
                      <a:pt x="70220" y="38201"/>
                    </a:lnTo>
                    <a:lnTo>
                      <a:pt x="23281" y="38201"/>
                    </a:lnTo>
                    <a:lnTo>
                      <a:pt x="20055" y="67908"/>
                    </a:lnTo>
                    <a:lnTo>
                      <a:pt x="67773" y="67908"/>
                    </a:lnTo>
                    <a:lnTo>
                      <a:pt x="67773" y="67908"/>
                    </a:lnTo>
                    <a:close/>
                    <a:moveTo>
                      <a:pt x="39008" y="10189"/>
                    </a:moveTo>
                    <a:cubicBezTo>
                      <a:pt x="45433" y="13979"/>
                      <a:pt x="49600" y="17179"/>
                      <a:pt x="51509" y="19464"/>
                    </a:cubicBezTo>
                    <a:cubicBezTo>
                      <a:pt x="53391" y="21937"/>
                      <a:pt x="53391" y="24760"/>
                      <a:pt x="51321" y="27986"/>
                    </a:cubicBezTo>
                    <a:cubicBezTo>
                      <a:pt x="49224" y="31212"/>
                      <a:pt x="47718" y="30647"/>
                      <a:pt x="46401" y="25916"/>
                    </a:cubicBezTo>
                    <a:cubicBezTo>
                      <a:pt x="45084" y="21372"/>
                      <a:pt x="42422" y="16453"/>
                      <a:pt x="38443" y="11345"/>
                    </a:cubicBezTo>
                    <a:lnTo>
                      <a:pt x="39008" y="10189"/>
                    </a:lnTo>
                    <a:lnTo>
                      <a:pt x="39008" y="10189"/>
                    </a:lnTo>
                    <a:close/>
                    <a:moveTo>
                      <a:pt x="38632" y="40648"/>
                    </a:moveTo>
                    <a:cubicBezTo>
                      <a:pt x="45057" y="44815"/>
                      <a:pt x="49224" y="48041"/>
                      <a:pt x="51321" y="50864"/>
                    </a:cubicBezTo>
                    <a:cubicBezTo>
                      <a:pt x="53418" y="53525"/>
                      <a:pt x="53203" y="56536"/>
                      <a:pt x="51132" y="59762"/>
                    </a:cubicBezTo>
                    <a:cubicBezTo>
                      <a:pt x="49036" y="62988"/>
                      <a:pt x="47154" y="62236"/>
                      <a:pt x="45648" y="57289"/>
                    </a:cubicBezTo>
                    <a:cubicBezTo>
                      <a:pt x="44143" y="52369"/>
                      <a:pt x="41481" y="47261"/>
                      <a:pt x="37502" y="41777"/>
                    </a:cubicBezTo>
                    <a:lnTo>
                      <a:pt x="38632" y="40648"/>
                    </a:lnTo>
                    <a:lnTo>
                      <a:pt x="38632" y="40648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397CB46-A31F-4262-8582-00DFE93951F8}"/>
                  </a:ext>
                </a:extLst>
              </p:cNvPr>
              <p:cNvSpPr/>
              <p:nvPr/>
            </p:nvSpPr>
            <p:spPr>
              <a:xfrm>
                <a:off x="1725901" y="-2103497"/>
                <a:ext cx="88716" cy="95007"/>
              </a:xfrm>
              <a:custGeom>
                <a:avLst/>
                <a:gdLst>
                  <a:gd name="connsiteX0" fmla="*/ 32529 w 88715"/>
                  <a:gd name="connsiteY0" fmla="*/ 14194 h 95006"/>
                  <a:gd name="connsiteX1" fmla="*/ 56187 w 88715"/>
                  <a:gd name="connsiteY1" fmla="*/ 14194 h 95006"/>
                  <a:gd name="connsiteX2" fmla="*/ 49009 w 88715"/>
                  <a:gd name="connsiteY2" fmla="*/ 752 h 95006"/>
                  <a:gd name="connsiteX3" fmla="*/ 49762 w 88715"/>
                  <a:gd name="connsiteY3" fmla="*/ 0 h 95006"/>
                  <a:gd name="connsiteX4" fmla="*/ 59789 w 88715"/>
                  <a:gd name="connsiteY4" fmla="*/ 6425 h 95006"/>
                  <a:gd name="connsiteX5" fmla="*/ 58660 w 88715"/>
                  <a:gd name="connsiteY5" fmla="*/ 14194 h 95006"/>
                  <a:gd name="connsiteX6" fmla="*/ 72666 w 88715"/>
                  <a:gd name="connsiteY6" fmla="*/ 14194 h 95006"/>
                  <a:gd name="connsiteX7" fmla="*/ 77022 w 88715"/>
                  <a:gd name="connsiteY7" fmla="*/ 9651 h 95006"/>
                  <a:gd name="connsiteX8" fmla="*/ 83823 w 88715"/>
                  <a:gd name="connsiteY8" fmla="*/ 16641 h 95006"/>
                  <a:gd name="connsiteX9" fmla="*/ 45783 w 88715"/>
                  <a:gd name="connsiteY9" fmla="*/ 16641 h 95006"/>
                  <a:gd name="connsiteX10" fmla="*/ 36132 w 88715"/>
                  <a:gd name="connsiteY10" fmla="*/ 17770 h 95006"/>
                  <a:gd name="connsiteX11" fmla="*/ 32529 w 88715"/>
                  <a:gd name="connsiteY11" fmla="*/ 14194 h 95006"/>
                  <a:gd name="connsiteX12" fmla="*/ 32529 w 88715"/>
                  <a:gd name="connsiteY12" fmla="*/ 14194 h 95006"/>
                  <a:gd name="connsiteX13" fmla="*/ 40863 w 88715"/>
                  <a:gd name="connsiteY13" fmla="*/ 20243 h 95006"/>
                  <a:gd name="connsiteX14" fmla="*/ 51267 w 88715"/>
                  <a:gd name="connsiteY14" fmla="*/ 30083 h 95006"/>
                  <a:gd name="connsiteX15" fmla="*/ 49950 w 88715"/>
                  <a:gd name="connsiteY15" fmla="*/ 36696 h 95006"/>
                  <a:gd name="connsiteX16" fmla="*/ 45971 w 88715"/>
                  <a:gd name="connsiteY16" fmla="*/ 34438 h 95006"/>
                  <a:gd name="connsiteX17" fmla="*/ 39734 w 88715"/>
                  <a:gd name="connsiteY17" fmla="*/ 20996 h 95006"/>
                  <a:gd name="connsiteX18" fmla="*/ 40863 w 88715"/>
                  <a:gd name="connsiteY18" fmla="*/ 20243 h 95006"/>
                  <a:gd name="connsiteX19" fmla="*/ 40863 w 88715"/>
                  <a:gd name="connsiteY19" fmla="*/ 20243 h 95006"/>
                  <a:gd name="connsiteX20" fmla="*/ 67720 w 88715"/>
                  <a:gd name="connsiteY20" fmla="*/ 18738 h 95006"/>
                  <a:gd name="connsiteX21" fmla="*/ 76054 w 88715"/>
                  <a:gd name="connsiteY21" fmla="*/ 23657 h 95006"/>
                  <a:gd name="connsiteX22" fmla="*/ 72451 w 88715"/>
                  <a:gd name="connsiteY22" fmla="*/ 25351 h 95006"/>
                  <a:gd name="connsiteX23" fmla="*/ 62800 w 88715"/>
                  <a:gd name="connsiteY23" fmla="*/ 40298 h 95006"/>
                  <a:gd name="connsiteX24" fmla="*/ 76806 w 88715"/>
                  <a:gd name="connsiteY24" fmla="*/ 40298 h 95006"/>
                  <a:gd name="connsiteX25" fmla="*/ 81538 w 88715"/>
                  <a:gd name="connsiteY25" fmla="*/ 35379 h 95006"/>
                  <a:gd name="connsiteX26" fmla="*/ 88716 w 88715"/>
                  <a:gd name="connsiteY26" fmla="*/ 42772 h 95006"/>
                  <a:gd name="connsiteX27" fmla="*/ 41024 w 88715"/>
                  <a:gd name="connsiteY27" fmla="*/ 42772 h 95006"/>
                  <a:gd name="connsiteX28" fmla="*/ 31373 w 88715"/>
                  <a:gd name="connsiteY28" fmla="*/ 43901 h 95006"/>
                  <a:gd name="connsiteX29" fmla="*/ 27771 w 88715"/>
                  <a:gd name="connsiteY29" fmla="*/ 40298 h 95006"/>
                  <a:gd name="connsiteX30" fmla="*/ 60139 w 88715"/>
                  <a:gd name="connsiteY30" fmla="*/ 40298 h 95006"/>
                  <a:gd name="connsiteX31" fmla="*/ 67720 w 88715"/>
                  <a:gd name="connsiteY31" fmla="*/ 18738 h 95006"/>
                  <a:gd name="connsiteX32" fmla="*/ 67720 w 88715"/>
                  <a:gd name="connsiteY32" fmla="*/ 18738 h 95006"/>
                  <a:gd name="connsiteX33" fmla="*/ 37261 w 88715"/>
                  <a:gd name="connsiteY33" fmla="*/ 95006 h 95006"/>
                  <a:gd name="connsiteX34" fmla="*/ 37637 w 88715"/>
                  <a:gd name="connsiteY34" fmla="*/ 73822 h 95006"/>
                  <a:gd name="connsiteX35" fmla="*/ 37261 w 88715"/>
                  <a:gd name="connsiteY35" fmla="*/ 49788 h 95006"/>
                  <a:gd name="connsiteX36" fmla="*/ 43686 w 88715"/>
                  <a:gd name="connsiteY36" fmla="*/ 53014 h 95006"/>
                  <a:gd name="connsiteX37" fmla="*/ 71322 w 88715"/>
                  <a:gd name="connsiteY37" fmla="*/ 53014 h 95006"/>
                  <a:gd name="connsiteX38" fmla="*/ 74925 w 88715"/>
                  <a:gd name="connsiteY38" fmla="*/ 49412 h 95006"/>
                  <a:gd name="connsiteX39" fmla="*/ 80597 w 88715"/>
                  <a:gd name="connsiteY39" fmla="*/ 54708 h 95006"/>
                  <a:gd name="connsiteX40" fmla="*/ 76995 w 88715"/>
                  <a:gd name="connsiteY40" fmla="*/ 57181 h 95006"/>
                  <a:gd name="connsiteX41" fmla="*/ 77747 w 88715"/>
                  <a:gd name="connsiteY41" fmla="*/ 91243 h 95006"/>
                  <a:gd name="connsiteX42" fmla="*/ 71698 w 88715"/>
                  <a:gd name="connsiteY42" fmla="*/ 93716 h 95006"/>
                  <a:gd name="connsiteX43" fmla="*/ 71698 w 88715"/>
                  <a:gd name="connsiteY43" fmla="*/ 86323 h 95006"/>
                  <a:gd name="connsiteX44" fmla="*/ 42933 w 88715"/>
                  <a:gd name="connsiteY44" fmla="*/ 86323 h 95006"/>
                  <a:gd name="connsiteX45" fmla="*/ 42933 w 88715"/>
                  <a:gd name="connsiteY45" fmla="*/ 91996 h 95006"/>
                  <a:gd name="connsiteX46" fmla="*/ 37261 w 88715"/>
                  <a:gd name="connsiteY46" fmla="*/ 95006 h 95006"/>
                  <a:gd name="connsiteX47" fmla="*/ 37261 w 88715"/>
                  <a:gd name="connsiteY47" fmla="*/ 95006 h 95006"/>
                  <a:gd name="connsiteX48" fmla="*/ 42933 w 88715"/>
                  <a:gd name="connsiteY48" fmla="*/ 55649 h 95006"/>
                  <a:gd name="connsiteX49" fmla="*/ 42933 w 88715"/>
                  <a:gd name="connsiteY49" fmla="*/ 68338 h 95006"/>
                  <a:gd name="connsiteX50" fmla="*/ 71698 w 88715"/>
                  <a:gd name="connsiteY50" fmla="*/ 68338 h 95006"/>
                  <a:gd name="connsiteX51" fmla="*/ 71698 w 88715"/>
                  <a:gd name="connsiteY51" fmla="*/ 55649 h 95006"/>
                  <a:gd name="connsiteX52" fmla="*/ 42933 w 88715"/>
                  <a:gd name="connsiteY52" fmla="*/ 55649 h 95006"/>
                  <a:gd name="connsiteX53" fmla="*/ 42933 w 88715"/>
                  <a:gd name="connsiteY53" fmla="*/ 55649 h 95006"/>
                  <a:gd name="connsiteX54" fmla="*/ 42933 w 88715"/>
                  <a:gd name="connsiteY54" fmla="*/ 70784 h 95006"/>
                  <a:gd name="connsiteX55" fmla="*/ 42933 w 88715"/>
                  <a:gd name="connsiteY55" fmla="*/ 84226 h 95006"/>
                  <a:gd name="connsiteX56" fmla="*/ 71698 w 88715"/>
                  <a:gd name="connsiteY56" fmla="*/ 84226 h 95006"/>
                  <a:gd name="connsiteX57" fmla="*/ 71698 w 88715"/>
                  <a:gd name="connsiteY57" fmla="*/ 70784 h 95006"/>
                  <a:gd name="connsiteX58" fmla="*/ 42933 w 88715"/>
                  <a:gd name="connsiteY58" fmla="*/ 70784 h 95006"/>
                  <a:gd name="connsiteX59" fmla="*/ 42933 w 88715"/>
                  <a:gd name="connsiteY59" fmla="*/ 70784 h 95006"/>
                  <a:gd name="connsiteX60" fmla="*/ 5645 w 88715"/>
                  <a:gd name="connsiteY60" fmla="*/ 16291 h 95006"/>
                  <a:gd name="connsiteX61" fmla="*/ 5645 w 88715"/>
                  <a:gd name="connsiteY61" fmla="*/ 41454 h 95006"/>
                  <a:gd name="connsiteX62" fmla="*/ 20405 w 88715"/>
                  <a:gd name="connsiteY62" fmla="*/ 41454 h 95006"/>
                  <a:gd name="connsiteX63" fmla="*/ 20405 w 88715"/>
                  <a:gd name="connsiteY63" fmla="*/ 16291 h 95006"/>
                  <a:gd name="connsiteX64" fmla="*/ 5645 w 88715"/>
                  <a:gd name="connsiteY64" fmla="*/ 16291 h 95006"/>
                  <a:gd name="connsiteX65" fmla="*/ 5645 w 88715"/>
                  <a:gd name="connsiteY65" fmla="*/ 16291 h 95006"/>
                  <a:gd name="connsiteX66" fmla="*/ 5645 w 88715"/>
                  <a:gd name="connsiteY66" fmla="*/ 43901 h 95006"/>
                  <a:gd name="connsiteX67" fmla="*/ 5645 w 88715"/>
                  <a:gd name="connsiteY67" fmla="*/ 70784 h 95006"/>
                  <a:gd name="connsiteX68" fmla="*/ 20405 w 88715"/>
                  <a:gd name="connsiteY68" fmla="*/ 70784 h 95006"/>
                  <a:gd name="connsiteX69" fmla="*/ 20405 w 88715"/>
                  <a:gd name="connsiteY69" fmla="*/ 43901 h 95006"/>
                  <a:gd name="connsiteX70" fmla="*/ 5645 w 88715"/>
                  <a:gd name="connsiteY70" fmla="*/ 43901 h 95006"/>
                  <a:gd name="connsiteX71" fmla="*/ 5645 w 88715"/>
                  <a:gd name="connsiteY71" fmla="*/ 43901 h 95006"/>
                  <a:gd name="connsiteX72" fmla="*/ 25728 w 88715"/>
                  <a:gd name="connsiteY72" fmla="*/ 17797 h 95006"/>
                  <a:gd name="connsiteX73" fmla="*/ 26104 w 88715"/>
                  <a:gd name="connsiteY73" fmla="*/ 77586 h 95006"/>
                  <a:gd name="connsiteX74" fmla="*/ 20431 w 88715"/>
                  <a:gd name="connsiteY74" fmla="*/ 80812 h 95006"/>
                  <a:gd name="connsiteX75" fmla="*/ 20431 w 88715"/>
                  <a:gd name="connsiteY75" fmla="*/ 73042 h 95006"/>
                  <a:gd name="connsiteX76" fmla="*/ 5672 w 88715"/>
                  <a:gd name="connsiteY76" fmla="*/ 73042 h 95006"/>
                  <a:gd name="connsiteX77" fmla="*/ 5672 w 88715"/>
                  <a:gd name="connsiteY77" fmla="*/ 80032 h 95006"/>
                  <a:gd name="connsiteX78" fmla="*/ 0 w 88715"/>
                  <a:gd name="connsiteY78" fmla="*/ 83635 h 95006"/>
                  <a:gd name="connsiteX79" fmla="*/ 376 w 88715"/>
                  <a:gd name="connsiteY79" fmla="*/ 48444 h 95006"/>
                  <a:gd name="connsiteX80" fmla="*/ 0 w 88715"/>
                  <a:gd name="connsiteY80" fmla="*/ 10028 h 95006"/>
                  <a:gd name="connsiteX81" fmla="*/ 6425 w 88715"/>
                  <a:gd name="connsiteY81" fmla="*/ 13630 h 95006"/>
                  <a:gd name="connsiteX82" fmla="*/ 20055 w 88715"/>
                  <a:gd name="connsiteY82" fmla="*/ 13630 h 95006"/>
                  <a:gd name="connsiteX83" fmla="*/ 23281 w 88715"/>
                  <a:gd name="connsiteY83" fmla="*/ 10028 h 95006"/>
                  <a:gd name="connsiteX84" fmla="*/ 28954 w 88715"/>
                  <a:gd name="connsiteY84" fmla="*/ 15324 h 95006"/>
                  <a:gd name="connsiteX85" fmla="*/ 25728 w 88715"/>
                  <a:gd name="connsiteY85" fmla="*/ 17797 h 95006"/>
                  <a:gd name="connsiteX86" fmla="*/ 25728 w 88715"/>
                  <a:gd name="connsiteY86" fmla="*/ 17797 h 9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88715" h="95006">
                    <a:moveTo>
                      <a:pt x="32529" y="14194"/>
                    </a:moveTo>
                    <a:lnTo>
                      <a:pt x="56187" y="14194"/>
                    </a:lnTo>
                    <a:cubicBezTo>
                      <a:pt x="55999" y="10592"/>
                      <a:pt x="53552" y="6237"/>
                      <a:pt x="49009" y="752"/>
                    </a:cubicBezTo>
                    <a:lnTo>
                      <a:pt x="49762" y="0"/>
                    </a:lnTo>
                    <a:cubicBezTo>
                      <a:pt x="54117" y="2258"/>
                      <a:pt x="57316" y="4355"/>
                      <a:pt x="59789" y="6425"/>
                    </a:cubicBezTo>
                    <a:cubicBezTo>
                      <a:pt x="62236" y="8495"/>
                      <a:pt x="61886" y="11156"/>
                      <a:pt x="58660" y="14194"/>
                    </a:cubicBezTo>
                    <a:lnTo>
                      <a:pt x="72666" y="14194"/>
                    </a:lnTo>
                    <a:lnTo>
                      <a:pt x="77022" y="9651"/>
                    </a:lnTo>
                    <a:lnTo>
                      <a:pt x="83823" y="16641"/>
                    </a:lnTo>
                    <a:lnTo>
                      <a:pt x="45783" y="16641"/>
                    </a:lnTo>
                    <a:cubicBezTo>
                      <a:pt x="42369" y="16641"/>
                      <a:pt x="39169" y="17017"/>
                      <a:pt x="36132" y="17770"/>
                    </a:cubicBezTo>
                    <a:lnTo>
                      <a:pt x="32529" y="14194"/>
                    </a:lnTo>
                    <a:lnTo>
                      <a:pt x="32529" y="14194"/>
                    </a:lnTo>
                    <a:close/>
                    <a:moveTo>
                      <a:pt x="40863" y="20243"/>
                    </a:moveTo>
                    <a:cubicBezTo>
                      <a:pt x="46724" y="24598"/>
                      <a:pt x="50138" y="27824"/>
                      <a:pt x="51267" y="30083"/>
                    </a:cubicBezTo>
                    <a:cubicBezTo>
                      <a:pt x="52396" y="32153"/>
                      <a:pt x="51832" y="34438"/>
                      <a:pt x="49950" y="36696"/>
                    </a:cubicBezTo>
                    <a:cubicBezTo>
                      <a:pt x="47853" y="38954"/>
                      <a:pt x="46535" y="38201"/>
                      <a:pt x="45971" y="34438"/>
                    </a:cubicBezTo>
                    <a:cubicBezTo>
                      <a:pt x="45218" y="30647"/>
                      <a:pt x="43336" y="26104"/>
                      <a:pt x="39734" y="20996"/>
                    </a:cubicBezTo>
                    <a:lnTo>
                      <a:pt x="40863" y="20243"/>
                    </a:lnTo>
                    <a:lnTo>
                      <a:pt x="40863" y="20243"/>
                    </a:lnTo>
                    <a:close/>
                    <a:moveTo>
                      <a:pt x="67720" y="18738"/>
                    </a:moveTo>
                    <a:lnTo>
                      <a:pt x="76054" y="23657"/>
                    </a:lnTo>
                    <a:lnTo>
                      <a:pt x="72451" y="25351"/>
                    </a:lnTo>
                    <a:cubicBezTo>
                      <a:pt x="68661" y="31776"/>
                      <a:pt x="65435" y="36884"/>
                      <a:pt x="62800" y="40298"/>
                    </a:cubicBezTo>
                    <a:lnTo>
                      <a:pt x="76806" y="40298"/>
                    </a:lnTo>
                    <a:lnTo>
                      <a:pt x="81538" y="35379"/>
                    </a:lnTo>
                    <a:lnTo>
                      <a:pt x="88716" y="42772"/>
                    </a:lnTo>
                    <a:lnTo>
                      <a:pt x="41024" y="42772"/>
                    </a:lnTo>
                    <a:cubicBezTo>
                      <a:pt x="37610" y="42772"/>
                      <a:pt x="34411" y="43148"/>
                      <a:pt x="31373" y="43901"/>
                    </a:cubicBezTo>
                    <a:lnTo>
                      <a:pt x="27771" y="40298"/>
                    </a:lnTo>
                    <a:lnTo>
                      <a:pt x="60139" y="40298"/>
                    </a:lnTo>
                    <a:cubicBezTo>
                      <a:pt x="63929" y="32556"/>
                      <a:pt x="66402" y="25378"/>
                      <a:pt x="67720" y="18738"/>
                    </a:cubicBezTo>
                    <a:lnTo>
                      <a:pt x="67720" y="18738"/>
                    </a:lnTo>
                    <a:close/>
                    <a:moveTo>
                      <a:pt x="37261" y="95006"/>
                    </a:moveTo>
                    <a:cubicBezTo>
                      <a:pt x="37449" y="88958"/>
                      <a:pt x="37637" y="81941"/>
                      <a:pt x="37637" y="73822"/>
                    </a:cubicBezTo>
                    <a:cubicBezTo>
                      <a:pt x="37637" y="65703"/>
                      <a:pt x="37449" y="57746"/>
                      <a:pt x="37261" y="49788"/>
                    </a:cubicBezTo>
                    <a:lnTo>
                      <a:pt x="43686" y="53014"/>
                    </a:lnTo>
                    <a:lnTo>
                      <a:pt x="71322" y="53014"/>
                    </a:lnTo>
                    <a:lnTo>
                      <a:pt x="74925" y="49412"/>
                    </a:lnTo>
                    <a:lnTo>
                      <a:pt x="80597" y="54708"/>
                    </a:lnTo>
                    <a:lnTo>
                      <a:pt x="76995" y="57181"/>
                    </a:lnTo>
                    <a:cubicBezTo>
                      <a:pt x="76995" y="74790"/>
                      <a:pt x="77183" y="86135"/>
                      <a:pt x="77747" y="91243"/>
                    </a:cubicBezTo>
                    <a:lnTo>
                      <a:pt x="71698" y="93716"/>
                    </a:lnTo>
                    <a:lnTo>
                      <a:pt x="71698" y="86323"/>
                    </a:lnTo>
                    <a:lnTo>
                      <a:pt x="42933" y="86323"/>
                    </a:lnTo>
                    <a:lnTo>
                      <a:pt x="42933" y="91996"/>
                    </a:lnTo>
                    <a:lnTo>
                      <a:pt x="37261" y="95006"/>
                    </a:lnTo>
                    <a:lnTo>
                      <a:pt x="37261" y="95006"/>
                    </a:lnTo>
                    <a:close/>
                    <a:moveTo>
                      <a:pt x="42933" y="55649"/>
                    </a:moveTo>
                    <a:lnTo>
                      <a:pt x="42933" y="68338"/>
                    </a:lnTo>
                    <a:lnTo>
                      <a:pt x="71698" y="68338"/>
                    </a:lnTo>
                    <a:lnTo>
                      <a:pt x="71698" y="55649"/>
                    </a:lnTo>
                    <a:lnTo>
                      <a:pt x="42933" y="55649"/>
                    </a:lnTo>
                    <a:lnTo>
                      <a:pt x="42933" y="55649"/>
                    </a:lnTo>
                    <a:close/>
                    <a:moveTo>
                      <a:pt x="42933" y="70784"/>
                    </a:moveTo>
                    <a:lnTo>
                      <a:pt x="42933" y="84226"/>
                    </a:lnTo>
                    <a:lnTo>
                      <a:pt x="71698" y="84226"/>
                    </a:lnTo>
                    <a:lnTo>
                      <a:pt x="71698" y="70784"/>
                    </a:lnTo>
                    <a:lnTo>
                      <a:pt x="42933" y="70784"/>
                    </a:lnTo>
                    <a:lnTo>
                      <a:pt x="42933" y="70784"/>
                    </a:lnTo>
                    <a:close/>
                    <a:moveTo>
                      <a:pt x="5645" y="16291"/>
                    </a:moveTo>
                    <a:lnTo>
                      <a:pt x="5645" y="41454"/>
                    </a:lnTo>
                    <a:lnTo>
                      <a:pt x="20405" y="41454"/>
                    </a:lnTo>
                    <a:lnTo>
                      <a:pt x="20405" y="16291"/>
                    </a:lnTo>
                    <a:lnTo>
                      <a:pt x="5645" y="16291"/>
                    </a:lnTo>
                    <a:lnTo>
                      <a:pt x="5645" y="16291"/>
                    </a:lnTo>
                    <a:close/>
                    <a:moveTo>
                      <a:pt x="5645" y="43901"/>
                    </a:moveTo>
                    <a:lnTo>
                      <a:pt x="5645" y="70784"/>
                    </a:lnTo>
                    <a:lnTo>
                      <a:pt x="20405" y="70784"/>
                    </a:lnTo>
                    <a:lnTo>
                      <a:pt x="20405" y="43901"/>
                    </a:lnTo>
                    <a:lnTo>
                      <a:pt x="5645" y="43901"/>
                    </a:lnTo>
                    <a:lnTo>
                      <a:pt x="5645" y="43901"/>
                    </a:lnTo>
                    <a:close/>
                    <a:moveTo>
                      <a:pt x="25728" y="17797"/>
                    </a:moveTo>
                    <a:cubicBezTo>
                      <a:pt x="25728" y="49224"/>
                      <a:pt x="25916" y="69091"/>
                      <a:pt x="26104" y="77586"/>
                    </a:cubicBezTo>
                    <a:lnTo>
                      <a:pt x="20431" y="80812"/>
                    </a:lnTo>
                    <a:lnTo>
                      <a:pt x="20431" y="73042"/>
                    </a:lnTo>
                    <a:lnTo>
                      <a:pt x="5672" y="73042"/>
                    </a:lnTo>
                    <a:lnTo>
                      <a:pt x="5672" y="80032"/>
                    </a:lnTo>
                    <a:lnTo>
                      <a:pt x="0" y="83635"/>
                    </a:lnTo>
                    <a:cubicBezTo>
                      <a:pt x="188" y="73419"/>
                      <a:pt x="376" y="61671"/>
                      <a:pt x="376" y="48444"/>
                    </a:cubicBezTo>
                    <a:cubicBezTo>
                      <a:pt x="376" y="35379"/>
                      <a:pt x="188" y="22528"/>
                      <a:pt x="0" y="10028"/>
                    </a:cubicBezTo>
                    <a:lnTo>
                      <a:pt x="6425" y="13630"/>
                    </a:lnTo>
                    <a:lnTo>
                      <a:pt x="20055" y="13630"/>
                    </a:lnTo>
                    <a:lnTo>
                      <a:pt x="23281" y="10028"/>
                    </a:lnTo>
                    <a:lnTo>
                      <a:pt x="28954" y="15324"/>
                    </a:lnTo>
                    <a:lnTo>
                      <a:pt x="25728" y="17797"/>
                    </a:lnTo>
                    <a:lnTo>
                      <a:pt x="25728" y="17797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B7D13061-44C2-439F-A165-71E6D9B2A78C}"/>
                  </a:ext>
                </a:extLst>
              </p:cNvPr>
              <p:cNvSpPr/>
              <p:nvPr/>
            </p:nvSpPr>
            <p:spPr>
              <a:xfrm>
                <a:off x="1824831" y="-2102339"/>
                <a:ext cx="90994" cy="92508"/>
              </a:xfrm>
              <a:custGeom>
                <a:avLst/>
                <a:gdLst>
                  <a:gd name="connsiteX0" fmla="*/ 55649 w 90992"/>
                  <a:gd name="connsiteY0" fmla="*/ 0 h 92506"/>
                  <a:gd name="connsiteX1" fmla="*/ 64924 w 90992"/>
                  <a:gd name="connsiteY1" fmla="*/ 3979 h 92506"/>
                  <a:gd name="connsiteX2" fmla="*/ 61698 w 90992"/>
                  <a:gd name="connsiteY2" fmla="*/ 6452 h 92506"/>
                  <a:gd name="connsiteX3" fmla="*/ 61698 w 90992"/>
                  <a:gd name="connsiteY3" fmla="*/ 47127 h 92506"/>
                  <a:gd name="connsiteX4" fmla="*/ 62074 w 90992"/>
                  <a:gd name="connsiteY4" fmla="*/ 61698 h 92506"/>
                  <a:gd name="connsiteX5" fmla="*/ 55649 w 90992"/>
                  <a:gd name="connsiteY5" fmla="*/ 63768 h 92506"/>
                  <a:gd name="connsiteX6" fmla="*/ 56025 w 90992"/>
                  <a:gd name="connsiteY6" fmla="*/ 46724 h 92506"/>
                  <a:gd name="connsiteX7" fmla="*/ 56025 w 90992"/>
                  <a:gd name="connsiteY7" fmla="*/ 14168 h 92506"/>
                  <a:gd name="connsiteX8" fmla="*/ 55649 w 90992"/>
                  <a:gd name="connsiteY8" fmla="*/ 0 h 92506"/>
                  <a:gd name="connsiteX9" fmla="*/ 55649 w 90992"/>
                  <a:gd name="connsiteY9" fmla="*/ 0 h 92506"/>
                  <a:gd name="connsiteX10" fmla="*/ 40890 w 90992"/>
                  <a:gd name="connsiteY10" fmla="*/ 21561 h 92506"/>
                  <a:gd name="connsiteX11" fmla="*/ 48847 w 90992"/>
                  <a:gd name="connsiteY11" fmla="*/ 27609 h 92506"/>
                  <a:gd name="connsiteX12" fmla="*/ 39385 w 90992"/>
                  <a:gd name="connsiteY12" fmla="*/ 39519 h 92506"/>
                  <a:gd name="connsiteX13" fmla="*/ 25190 w 90992"/>
                  <a:gd name="connsiteY13" fmla="*/ 58445 h 92506"/>
                  <a:gd name="connsiteX14" fmla="*/ 24061 w 90992"/>
                  <a:gd name="connsiteY14" fmla="*/ 57316 h 92506"/>
                  <a:gd name="connsiteX15" fmla="*/ 40890 w 90992"/>
                  <a:gd name="connsiteY15" fmla="*/ 21561 h 92506"/>
                  <a:gd name="connsiteX16" fmla="*/ 40890 w 90992"/>
                  <a:gd name="connsiteY16" fmla="*/ 21561 h 92506"/>
                  <a:gd name="connsiteX17" fmla="*/ 69655 w 90992"/>
                  <a:gd name="connsiteY17" fmla="*/ 21937 h 92506"/>
                  <a:gd name="connsiteX18" fmla="*/ 87641 w 90992"/>
                  <a:gd name="connsiteY18" fmla="*/ 31400 h 92506"/>
                  <a:gd name="connsiteX19" fmla="*/ 90275 w 90992"/>
                  <a:gd name="connsiteY19" fmla="*/ 41239 h 92506"/>
                  <a:gd name="connsiteX20" fmla="*/ 84226 w 90992"/>
                  <a:gd name="connsiteY20" fmla="*/ 39734 h 92506"/>
                  <a:gd name="connsiteX21" fmla="*/ 68903 w 90992"/>
                  <a:gd name="connsiteY21" fmla="*/ 23093 h 92506"/>
                  <a:gd name="connsiteX22" fmla="*/ 69655 w 90992"/>
                  <a:gd name="connsiteY22" fmla="*/ 21937 h 92506"/>
                  <a:gd name="connsiteX23" fmla="*/ 69655 w 90992"/>
                  <a:gd name="connsiteY23" fmla="*/ 21937 h 92506"/>
                  <a:gd name="connsiteX24" fmla="*/ 79683 w 90992"/>
                  <a:gd name="connsiteY24" fmla="*/ 45594 h 92506"/>
                  <a:gd name="connsiteX25" fmla="*/ 86861 w 90992"/>
                  <a:gd name="connsiteY25" fmla="*/ 53740 h 92506"/>
                  <a:gd name="connsiteX26" fmla="*/ 82506 w 90992"/>
                  <a:gd name="connsiteY26" fmla="*/ 55246 h 92506"/>
                  <a:gd name="connsiteX27" fmla="*/ 65488 w 90992"/>
                  <a:gd name="connsiteY27" fmla="*/ 73984 h 92506"/>
                  <a:gd name="connsiteX28" fmla="*/ 45998 w 90992"/>
                  <a:gd name="connsiteY28" fmla="*/ 85893 h 92506"/>
                  <a:gd name="connsiteX29" fmla="*/ 22717 w 90992"/>
                  <a:gd name="connsiteY29" fmla="*/ 92506 h 92506"/>
                  <a:gd name="connsiteX30" fmla="*/ 22340 w 90992"/>
                  <a:gd name="connsiteY30" fmla="*/ 91189 h 92506"/>
                  <a:gd name="connsiteX31" fmla="*/ 44277 w 90992"/>
                  <a:gd name="connsiteY31" fmla="*/ 82291 h 92506"/>
                  <a:gd name="connsiteX32" fmla="*/ 64709 w 90992"/>
                  <a:gd name="connsiteY32" fmla="*/ 66403 h 92506"/>
                  <a:gd name="connsiteX33" fmla="*/ 79683 w 90992"/>
                  <a:gd name="connsiteY33" fmla="*/ 45594 h 92506"/>
                  <a:gd name="connsiteX34" fmla="*/ 79683 w 90992"/>
                  <a:gd name="connsiteY34" fmla="*/ 45594 h 92506"/>
                  <a:gd name="connsiteX35" fmla="*/ 32556 w 90992"/>
                  <a:gd name="connsiteY35" fmla="*/ 17582 h 92506"/>
                  <a:gd name="connsiteX36" fmla="*/ 17609 w 90992"/>
                  <a:gd name="connsiteY36" fmla="*/ 66026 h 92506"/>
                  <a:gd name="connsiteX37" fmla="*/ 16480 w 90992"/>
                  <a:gd name="connsiteY37" fmla="*/ 78715 h 92506"/>
                  <a:gd name="connsiteX38" fmla="*/ 16291 w 90992"/>
                  <a:gd name="connsiteY38" fmla="*/ 89307 h 92506"/>
                  <a:gd name="connsiteX39" fmla="*/ 11560 w 90992"/>
                  <a:gd name="connsiteY39" fmla="*/ 90060 h 92506"/>
                  <a:gd name="connsiteX40" fmla="*/ 9114 w 90992"/>
                  <a:gd name="connsiteY40" fmla="*/ 79656 h 92506"/>
                  <a:gd name="connsiteX41" fmla="*/ 9114 w 90992"/>
                  <a:gd name="connsiteY41" fmla="*/ 69440 h 92506"/>
                  <a:gd name="connsiteX42" fmla="*/ 780 w 90992"/>
                  <a:gd name="connsiteY42" fmla="*/ 65650 h 92506"/>
                  <a:gd name="connsiteX43" fmla="*/ 780 w 90992"/>
                  <a:gd name="connsiteY43" fmla="*/ 64144 h 92506"/>
                  <a:gd name="connsiteX44" fmla="*/ 9490 w 90992"/>
                  <a:gd name="connsiteY44" fmla="*/ 64709 h 92506"/>
                  <a:gd name="connsiteX45" fmla="*/ 13469 w 90992"/>
                  <a:gd name="connsiteY45" fmla="*/ 61106 h 92506"/>
                  <a:gd name="connsiteX46" fmla="*/ 31077 w 90992"/>
                  <a:gd name="connsiteY46" fmla="*/ 17394 h 92506"/>
                  <a:gd name="connsiteX47" fmla="*/ 32556 w 90992"/>
                  <a:gd name="connsiteY47" fmla="*/ 17582 h 92506"/>
                  <a:gd name="connsiteX48" fmla="*/ 32556 w 90992"/>
                  <a:gd name="connsiteY48" fmla="*/ 17582 h 92506"/>
                  <a:gd name="connsiteX49" fmla="*/ 780 w 90992"/>
                  <a:gd name="connsiteY49" fmla="*/ 26104 h 92506"/>
                  <a:gd name="connsiteX50" fmla="*/ 14222 w 90992"/>
                  <a:gd name="connsiteY50" fmla="*/ 36696 h 92506"/>
                  <a:gd name="connsiteX51" fmla="*/ 12125 w 90992"/>
                  <a:gd name="connsiteY51" fmla="*/ 43309 h 92506"/>
                  <a:gd name="connsiteX52" fmla="*/ 8146 w 90992"/>
                  <a:gd name="connsiteY52" fmla="*/ 40272 h 92506"/>
                  <a:gd name="connsiteX53" fmla="*/ 0 w 90992"/>
                  <a:gd name="connsiteY53" fmla="*/ 27206 h 92506"/>
                  <a:gd name="connsiteX54" fmla="*/ 780 w 90992"/>
                  <a:gd name="connsiteY54" fmla="*/ 26104 h 92506"/>
                  <a:gd name="connsiteX55" fmla="*/ 780 w 90992"/>
                  <a:gd name="connsiteY55" fmla="*/ 26104 h 92506"/>
                  <a:gd name="connsiteX56" fmla="*/ 10054 w 90992"/>
                  <a:gd name="connsiteY56" fmla="*/ 3199 h 92506"/>
                  <a:gd name="connsiteX57" fmla="*/ 22555 w 90992"/>
                  <a:gd name="connsiteY57" fmla="*/ 11533 h 92506"/>
                  <a:gd name="connsiteX58" fmla="*/ 21614 w 90992"/>
                  <a:gd name="connsiteY58" fmla="*/ 18711 h 92506"/>
                  <a:gd name="connsiteX59" fmla="*/ 17259 w 90992"/>
                  <a:gd name="connsiteY59" fmla="*/ 17582 h 92506"/>
                  <a:gd name="connsiteX60" fmla="*/ 9490 w 90992"/>
                  <a:gd name="connsiteY60" fmla="*/ 4517 h 92506"/>
                  <a:gd name="connsiteX61" fmla="*/ 10054 w 90992"/>
                  <a:gd name="connsiteY61" fmla="*/ 3199 h 92506"/>
                  <a:gd name="connsiteX62" fmla="*/ 10054 w 90992"/>
                  <a:gd name="connsiteY62" fmla="*/ 3199 h 92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90992" h="92506">
                    <a:moveTo>
                      <a:pt x="55649" y="0"/>
                    </a:moveTo>
                    <a:lnTo>
                      <a:pt x="64924" y="3979"/>
                    </a:lnTo>
                    <a:lnTo>
                      <a:pt x="61698" y="6452"/>
                    </a:lnTo>
                    <a:lnTo>
                      <a:pt x="61698" y="47127"/>
                    </a:lnTo>
                    <a:cubicBezTo>
                      <a:pt x="61698" y="51482"/>
                      <a:pt x="61886" y="56402"/>
                      <a:pt x="62074" y="61698"/>
                    </a:cubicBezTo>
                    <a:lnTo>
                      <a:pt x="55649" y="63768"/>
                    </a:lnTo>
                    <a:cubicBezTo>
                      <a:pt x="55837" y="56778"/>
                      <a:pt x="56025" y="51079"/>
                      <a:pt x="56025" y="46724"/>
                    </a:cubicBezTo>
                    <a:lnTo>
                      <a:pt x="56025" y="14168"/>
                    </a:lnTo>
                    <a:cubicBezTo>
                      <a:pt x="56025" y="10404"/>
                      <a:pt x="56025" y="5672"/>
                      <a:pt x="55649" y="0"/>
                    </a:cubicBezTo>
                    <a:lnTo>
                      <a:pt x="55649" y="0"/>
                    </a:lnTo>
                    <a:close/>
                    <a:moveTo>
                      <a:pt x="40890" y="21561"/>
                    </a:moveTo>
                    <a:lnTo>
                      <a:pt x="48847" y="27609"/>
                    </a:lnTo>
                    <a:cubicBezTo>
                      <a:pt x="46751" y="28174"/>
                      <a:pt x="43551" y="32153"/>
                      <a:pt x="39385" y="39519"/>
                    </a:cubicBezTo>
                    <a:cubicBezTo>
                      <a:pt x="35218" y="46885"/>
                      <a:pt x="30486" y="53337"/>
                      <a:pt x="25190" y="58445"/>
                    </a:cubicBezTo>
                    <a:lnTo>
                      <a:pt x="24061" y="57316"/>
                    </a:lnTo>
                    <a:cubicBezTo>
                      <a:pt x="31803" y="46536"/>
                      <a:pt x="37476" y="34626"/>
                      <a:pt x="40890" y="21561"/>
                    </a:cubicBezTo>
                    <a:lnTo>
                      <a:pt x="40890" y="21561"/>
                    </a:lnTo>
                    <a:close/>
                    <a:moveTo>
                      <a:pt x="69655" y="21937"/>
                    </a:moveTo>
                    <a:cubicBezTo>
                      <a:pt x="78554" y="25728"/>
                      <a:pt x="84414" y="28927"/>
                      <a:pt x="87641" y="31400"/>
                    </a:cubicBezTo>
                    <a:cubicBezTo>
                      <a:pt x="90866" y="34062"/>
                      <a:pt x="91807" y="37261"/>
                      <a:pt x="90275" y="41239"/>
                    </a:cubicBezTo>
                    <a:cubicBezTo>
                      <a:pt x="88770" y="45218"/>
                      <a:pt x="86861" y="44654"/>
                      <a:pt x="84226" y="39734"/>
                    </a:cubicBezTo>
                    <a:cubicBezTo>
                      <a:pt x="81780" y="34814"/>
                      <a:pt x="76457" y="29330"/>
                      <a:pt x="68903" y="23093"/>
                    </a:cubicBezTo>
                    <a:lnTo>
                      <a:pt x="69655" y="21937"/>
                    </a:lnTo>
                    <a:lnTo>
                      <a:pt x="69655" y="21937"/>
                    </a:lnTo>
                    <a:close/>
                    <a:moveTo>
                      <a:pt x="79683" y="45594"/>
                    </a:moveTo>
                    <a:lnTo>
                      <a:pt x="86861" y="53740"/>
                    </a:lnTo>
                    <a:lnTo>
                      <a:pt x="82506" y="55246"/>
                    </a:lnTo>
                    <a:cubicBezTo>
                      <a:pt x="76457" y="63203"/>
                      <a:pt x="70758" y="69440"/>
                      <a:pt x="65488" y="73984"/>
                    </a:cubicBezTo>
                    <a:cubicBezTo>
                      <a:pt x="60381" y="78527"/>
                      <a:pt x="53740" y="82506"/>
                      <a:pt x="45998" y="85893"/>
                    </a:cubicBezTo>
                    <a:cubicBezTo>
                      <a:pt x="38229" y="89307"/>
                      <a:pt x="30486" y="91566"/>
                      <a:pt x="22717" y="92506"/>
                    </a:cubicBezTo>
                    <a:lnTo>
                      <a:pt x="22340" y="91189"/>
                    </a:lnTo>
                    <a:cubicBezTo>
                      <a:pt x="29518" y="89307"/>
                      <a:pt x="36911" y="86269"/>
                      <a:pt x="44277" y="82291"/>
                    </a:cubicBezTo>
                    <a:cubicBezTo>
                      <a:pt x="51832" y="78124"/>
                      <a:pt x="58472" y="73016"/>
                      <a:pt x="64709" y="66403"/>
                    </a:cubicBezTo>
                    <a:cubicBezTo>
                      <a:pt x="70973" y="60165"/>
                      <a:pt x="75892" y="53176"/>
                      <a:pt x="79683" y="45594"/>
                    </a:cubicBezTo>
                    <a:lnTo>
                      <a:pt x="79683" y="45594"/>
                    </a:lnTo>
                    <a:close/>
                    <a:moveTo>
                      <a:pt x="32556" y="17582"/>
                    </a:moveTo>
                    <a:cubicBezTo>
                      <a:pt x="23281" y="46347"/>
                      <a:pt x="18173" y="62424"/>
                      <a:pt x="17609" y="66026"/>
                    </a:cubicBezTo>
                    <a:cubicBezTo>
                      <a:pt x="16856" y="69629"/>
                      <a:pt x="16480" y="73796"/>
                      <a:pt x="16480" y="78715"/>
                    </a:cubicBezTo>
                    <a:cubicBezTo>
                      <a:pt x="16291" y="83635"/>
                      <a:pt x="16291" y="87049"/>
                      <a:pt x="16291" y="89307"/>
                    </a:cubicBezTo>
                    <a:cubicBezTo>
                      <a:pt x="16291" y="91377"/>
                      <a:pt x="14786" y="91781"/>
                      <a:pt x="11560" y="90060"/>
                    </a:cubicBezTo>
                    <a:cubicBezTo>
                      <a:pt x="8334" y="88366"/>
                      <a:pt x="7581" y="84952"/>
                      <a:pt x="9114" y="79656"/>
                    </a:cubicBezTo>
                    <a:cubicBezTo>
                      <a:pt x="10619" y="74360"/>
                      <a:pt x="10619" y="70946"/>
                      <a:pt x="9114" y="69440"/>
                    </a:cubicBezTo>
                    <a:cubicBezTo>
                      <a:pt x="7608" y="67935"/>
                      <a:pt x="4758" y="66591"/>
                      <a:pt x="780" y="65650"/>
                    </a:cubicBezTo>
                    <a:lnTo>
                      <a:pt x="780" y="64144"/>
                    </a:lnTo>
                    <a:cubicBezTo>
                      <a:pt x="5511" y="64709"/>
                      <a:pt x="8549" y="64897"/>
                      <a:pt x="9490" y="64709"/>
                    </a:cubicBezTo>
                    <a:cubicBezTo>
                      <a:pt x="10619" y="64521"/>
                      <a:pt x="11936" y="63391"/>
                      <a:pt x="13469" y="61106"/>
                    </a:cubicBezTo>
                    <a:cubicBezTo>
                      <a:pt x="14974" y="58848"/>
                      <a:pt x="20835" y="44277"/>
                      <a:pt x="31077" y="17394"/>
                    </a:cubicBezTo>
                    <a:lnTo>
                      <a:pt x="32556" y="17582"/>
                    </a:lnTo>
                    <a:lnTo>
                      <a:pt x="32556" y="17582"/>
                    </a:lnTo>
                    <a:close/>
                    <a:moveTo>
                      <a:pt x="780" y="26104"/>
                    </a:moveTo>
                    <a:cubicBezTo>
                      <a:pt x="9678" y="30459"/>
                      <a:pt x="14033" y="34062"/>
                      <a:pt x="14222" y="36696"/>
                    </a:cubicBezTo>
                    <a:cubicBezTo>
                      <a:pt x="14410" y="39358"/>
                      <a:pt x="13657" y="41616"/>
                      <a:pt x="12125" y="43309"/>
                    </a:cubicBezTo>
                    <a:cubicBezTo>
                      <a:pt x="10619" y="45003"/>
                      <a:pt x="9275" y="44062"/>
                      <a:pt x="8146" y="40272"/>
                    </a:cubicBezTo>
                    <a:cubicBezTo>
                      <a:pt x="7017" y="36481"/>
                      <a:pt x="4167" y="32126"/>
                      <a:pt x="0" y="27206"/>
                    </a:cubicBezTo>
                    <a:lnTo>
                      <a:pt x="780" y="26104"/>
                    </a:lnTo>
                    <a:lnTo>
                      <a:pt x="780" y="26104"/>
                    </a:lnTo>
                    <a:close/>
                    <a:moveTo>
                      <a:pt x="10054" y="3199"/>
                    </a:moveTo>
                    <a:cubicBezTo>
                      <a:pt x="17232" y="6802"/>
                      <a:pt x="21399" y="9436"/>
                      <a:pt x="22555" y="11533"/>
                    </a:cubicBezTo>
                    <a:cubicBezTo>
                      <a:pt x="23684" y="13603"/>
                      <a:pt x="23308" y="15888"/>
                      <a:pt x="21614" y="18711"/>
                    </a:cubicBezTo>
                    <a:cubicBezTo>
                      <a:pt x="19921" y="21373"/>
                      <a:pt x="18388" y="20969"/>
                      <a:pt x="17259" y="17582"/>
                    </a:cubicBezTo>
                    <a:cubicBezTo>
                      <a:pt x="16130" y="13980"/>
                      <a:pt x="13469" y="9624"/>
                      <a:pt x="9490" y="4517"/>
                    </a:cubicBezTo>
                    <a:lnTo>
                      <a:pt x="10054" y="3199"/>
                    </a:lnTo>
                    <a:lnTo>
                      <a:pt x="10054" y="3199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8B0CA31C-EEC3-4168-8E3D-CA3DF32DCC87}"/>
                  </a:ext>
                </a:extLst>
              </p:cNvPr>
              <p:cNvSpPr/>
              <p:nvPr/>
            </p:nvSpPr>
            <p:spPr>
              <a:xfrm>
                <a:off x="2236828" y="-5424029"/>
                <a:ext cx="21561" cy="21561"/>
              </a:xfrm>
              <a:custGeom>
                <a:avLst/>
                <a:gdLst>
                  <a:gd name="connsiteX0" fmla="*/ 10780 w 21560"/>
                  <a:gd name="connsiteY0" fmla="*/ 0 h 21560"/>
                  <a:gd name="connsiteX1" fmla="*/ 21561 w 21560"/>
                  <a:gd name="connsiteY1" fmla="*/ 10780 h 21560"/>
                  <a:gd name="connsiteX2" fmla="*/ 10780 w 21560"/>
                  <a:gd name="connsiteY2" fmla="*/ 21561 h 21560"/>
                  <a:gd name="connsiteX3" fmla="*/ 0 w 21560"/>
                  <a:gd name="connsiteY3" fmla="*/ 10780 h 21560"/>
                  <a:gd name="connsiteX4" fmla="*/ 10780 w 21560"/>
                  <a:gd name="connsiteY4" fmla="*/ 0 h 21560"/>
                  <a:gd name="connsiteX5" fmla="*/ 10780 w 21560"/>
                  <a:gd name="connsiteY5" fmla="*/ 0 h 2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0" h="21560">
                    <a:moveTo>
                      <a:pt x="10780" y="0"/>
                    </a:moveTo>
                    <a:cubicBezTo>
                      <a:pt x="16641" y="0"/>
                      <a:pt x="21561" y="4731"/>
                      <a:pt x="21561" y="10780"/>
                    </a:cubicBezTo>
                    <a:cubicBezTo>
                      <a:pt x="21561" y="16641"/>
                      <a:pt x="16829" y="21561"/>
                      <a:pt x="10780" y="21561"/>
                    </a:cubicBezTo>
                    <a:cubicBezTo>
                      <a:pt x="4732" y="21561"/>
                      <a:pt x="0" y="16829"/>
                      <a:pt x="0" y="10780"/>
                    </a:cubicBezTo>
                    <a:cubicBezTo>
                      <a:pt x="188" y="4731"/>
                      <a:pt x="4920" y="0"/>
                      <a:pt x="10780" y="0"/>
                    </a:cubicBezTo>
                    <a:lnTo>
                      <a:pt x="10780" y="0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16" name="图形 4">
                <a:extLst>
                  <a:ext uri="{FF2B5EF4-FFF2-40B4-BE49-F238E27FC236}">
                    <a16:creationId xmlns:a16="http://schemas.microsoft.com/office/drawing/2014/main" id="{F29EDDA5-6106-4778-8D03-11C4D1368261}"/>
                  </a:ext>
                </a:extLst>
              </p:cNvPr>
              <p:cNvGrpSpPr/>
              <p:nvPr/>
            </p:nvGrpSpPr>
            <p:grpSpPr>
              <a:xfrm>
                <a:off x="1902633" y="-4458745"/>
                <a:ext cx="54896" cy="54899"/>
                <a:chOff x="1902619" y="-4458737"/>
                <a:chExt cx="54896" cy="54898"/>
              </a:xfrm>
            </p:grpSpPr>
            <p:sp>
              <p:nvSpPr>
                <p:cNvPr id="1034" name="任意多边形: 形状 1033">
                  <a:extLst>
                    <a:ext uri="{FF2B5EF4-FFF2-40B4-BE49-F238E27FC236}">
                      <a16:creationId xmlns:a16="http://schemas.microsoft.com/office/drawing/2014/main" id="{6A3AE8C6-5DF6-4165-BB2C-640DF4B472DC}"/>
                    </a:ext>
                  </a:extLst>
                </p:cNvPr>
                <p:cNvSpPr/>
                <p:nvPr/>
              </p:nvSpPr>
              <p:spPr>
                <a:xfrm>
                  <a:off x="1906571" y="-4454543"/>
                  <a:ext cx="46938" cy="46938"/>
                </a:xfrm>
                <a:custGeom>
                  <a:avLst/>
                  <a:gdLst>
                    <a:gd name="connsiteX0" fmla="*/ 23469 w 46938"/>
                    <a:gd name="connsiteY0" fmla="*/ 0 h 46938"/>
                    <a:gd name="connsiteX1" fmla="*/ 46939 w 46938"/>
                    <a:gd name="connsiteY1" fmla="*/ 23469 h 46938"/>
                    <a:gd name="connsiteX2" fmla="*/ 23469 w 46938"/>
                    <a:gd name="connsiteY2" fmla="*/ 46939 h 46938"/>
                    <a:gd name="connsiteX3" fmla="*/ 0 w 46938"/>
                    <a:gd name="connsiteY3" fmla="*/ 23469 h 46938"/>
                    <a:gd name="connsiteX4" fmla="*/ 23469 w 46938"/>
                    <a:gd name="connsiteY4" fmla="*/ 0 h 46938"/>
                    <a:gd name="connsiteX5" fmla="*/ 23469 w 46938"/>
                    <a:gd name="connsiteY5" fmla="*/ 0 h 46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938" h="46938">
                      <a:moveTo>
                        <a:pt x="23469" y="0"/>
                      </a:moveTo>
                      <a:cubicBezTo>
                        <a:pt x="36346" y="0"/>
                        <a:pt x="46939" y="10592"/>
                        <a:pt x="46939" y="23469"/>
                      </a:cubicBezTo>
                      <a:cubicBezTo>
                        <a:pt x="46939" y="36346"/>
                        <a:pt x="36346" y="46939"/>
                        <a:pt x="23469" y="46939"/>
                      </a:cubicBezTo>
                      <a:cubicBezTo>
                        <a:pt x="10592" y="46939"/>
                        <a:pt x="0" y="36346"/>
                        <a:pt x="0" y="23469"/>
                      </a:cubicBezTo>
                      <a:cubicBezTo>
                        <a:pt x="27" y="10592"/>
                        <a:pt x="10619" y="0"/>
                        <a:pt x="23469" y="0"/>
                      </a:cubicBezTo>
                      <a:lnTo>
                        <a:pt x="2346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3E16E5AA-5C02-4564-B0E8-9CC1D96C5474}"/>
                    </a:ext>
                  </a:extLst>
                </p:cNvPr>
                <p:cNvSpPr/>
                <p:nvPr/>
              </p:nvSpPr>
              <p:spPr>
                <a:xfrm>
                  <a:off x="1902619" y="-4458737"/>
                  <a:ext cx="54896" cy="54898"/>
                </a:xfrm>
                <a:custGeom>
                  <a:avLst/>
                  <a:gdLst>
                    <a:gd name="connsiteX0" fmla="*/ 0 w 54896"/>
                    <a:gd name="connsiteY0" fmla="*/ 27448 h 54898"/>
                    <a:gd name="connsiteX1" fmla="*/ 27448 w 54896"/>
                    <a:gd name="connsiteY1" fmla="*/ 0 h 54898"/>
                    <a:gd name="connsiteX2" fmla="*/ 27448 w 54896"/>
                    <a:gd name="connsiteY2" fmla="*/ 0 h 54898"/>
                    <a:gd name="connsiteX3" fmla="*/ 27448 w 54896"/>
                    <a:gd name="connsiteY3" fmla="*/ 3979 h 54898"/>
                    <a:gd name="connsiteX4" fmla="*/ 27448 w 54896"/>
                    <a:gd name="connsiteY4" fmla="*/ 7957 h 54898"/>
                    <a:gd name="connsiteX5" fmla="*/ 7958 w 54896"/>
                    <a:gd name="connsiteY5" fmla="*/ 27448 h 54898"/>
                    <a:gd name="connsiteX6" fmla="*/ 7958 w 54896"/>
                    <a:gd name="connsiteY6" fmla="*/ 27448 h 54898"/>
                    <a:gd name="connsiteX7" fmla="*/ 27448 w 54896"/>
                    <a:gd name="connsiteY7" fmla="*/ 46939 h 54898"/>
                    <a:gd name="connsiteX8" fmla="*/ 27448 w 54896"/>
                    <a:gd name="connsiteY8" fmla="*/ 46939 h 54898"/>
                    <a:gd name="connsiteX9" fmla="*/ 46939 w 54896"/>
                    <a:gd name="connsiteY9" fmla="*/ 27448 h 54898"/>
                    <a:gd name="connsiteX10" fmla="*/ 46939 w 54896"/>
                    <a:gd name="connsiteY10" fmla="*/ 27448 h 54898"/>
                    <a:gd name="connsiteX11" fmla="*/ 27448 w 54896"/>
                    <a:gd name="connsiteY11" fmla="*/ 7957 h 54898"/>
                    <a:gd name="connsiteX12" fmla="*/ 27448 w 54896"/>
                    <a:gd name="connsiteY12" fmla="*/ 7957 h 54898"/>
                    <a:gd name="connsiteX13" fmla="*/ 27448 w 54896"/>
                    <a:gd name="connsiteY13" fmla="*/ 3979 h 54898"/>
                    <a:gd name="connsiteX14" fmla="*/ 27448 w 54896"/>
                    <a:gd name="connsiteY14" fmla="*/ 0 h 54898"/>
                    <a:gd name="connsiteX15" fmla="*/ 54896 w 54896"/>
                    <a:gd name="connsiteY15" fmla="*/ 27448 h 54898"/>
                    <a:gd name="connsiteX16" fmla="*/ 54896 w 54896"/>
                    <a:gd name="connsiteY16" fmla="*/ 27448 h 54898"/>
                    <a:gd name="connsiteX17" fmla="*/ 27448 w 54896"/>
                    <a:gd name="connsiteY17" fmla="*/ 54896 h 54898"/>
                    <a:gd name="connsiteX18" fmla="*/ 27448 w 54896"/>
                    <a:gd name="connsiteY18" fmla="*/ 54896 h 54898"/>
                    <a:gd name="connsiteX19" fmla="*/ 0 w 54896"/>
                    <a:gd name="connsiteY19" fmla="*/ 27448 h 54898"/>
                    <a:gd name="connsiteX20" fmla="*/ 0 w 54896"/>
                    <a:gd name="connsiteY20" fmla="*/ 27448 h 54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896" h="54898">
                      <a:moveTo>
                        <a:pt x="0" y="27448"/>
                      </a:moveTo>
                      <a:cubicBezTo>
                        <a:pt x="0" y="12313"/>
                        <a:pt x="12286" y="0"/>
                        <a:pt x="27448" y="0"/>
                      </a:cubicBezTo>
                      <a:lnTo>
                        <a:pt x="27448" y="0"/>
                      </a:lnTo>
                      <a:lnTo>
                        <a:pt x="27448" y="3979"/>
                      </a:lnTo>
                      <a:lnTo>
                        <a:pt x="27448" y="7957"/>
                      </a:lnTo>
                      <a:cubicBezTo>
                        <a:pt x="16856" y="7957"/>
                        <a:pt x="7958" y="16668"/>
                        <a:pt x="7958" y="27448"/>
                      </a:cubicBezTo>
                      <a:lnTo>
                        <a:pt x="7958" y="27448"/>
                      </a:lnTo>
                      <a:cubicBezTo>
                        <a:pt x="7958" y="38228"/>
                        <a:pt x="16668" y="46939"/>
                        <a:pt x="27448" y="46939"/>
                      </a:cubicBezTo>
                      <a:lnTo>
                        <a:pt x="27448" y="46939"/>
                      </a:lnTo>
                      <a:cubicBezTo>
                        <a:pt x="38229" y="46939"/>
                        <a:pt x="46939" y="38228"/>
                        <a:pt x="46939" y="27448"/>
                      </a:cubicBezTo>
                      <a:lnTo>
                        <a:pt x="46939" y="27448"/>
                      </a:lnTo>
                      <a:cubicBezTo>
                        <a:pt x="46939" y="16668"/>
                        <a:pt x="38229" y="7957"/>
                        <a:pt x="27448" y="7957"/>
                      </a:cubicBezTo>
                      <a:lnTo>
                        <a:pt x="27448" y="7957"/>
                      </a:lnTo>
                      <a:lnTo>
                        <a:pt x="27448" y="3979"/>
                      </a:lnTo>
                      <a:lnTo>
                        <a:pt x="27448" y="0"/>
                      </a:lnTo>
                      <a:cubicBezTo>
                        <a:pt x="42584" y="0"/>
                        <a:pt x="54896" y="12313"/>
                        <a:pt x="54896" y="27448"/>
                      </a:cubicBezTo>
                      <a:lnTo>
                        <a:pt x="54896" y="27448"/>
                      </a:lnTo>
                      <a:cubicBezTo>
                        <a:pt x="54896" y="42583"/>
                        <a:pt x="42611" y="54896"/>
                        <a:pt x="27448" y="54896"/>
                      </a:cubicBezTo>
                      <a:lnTo>
                        <a:pt x="27448" y="54896"/>
                      </a:lnTo>
                      <a:cubicBezTo>
                        <a:pt x="12286" y="55084"/>
                        <a:pt x="0" y="42799"/>
                        <a:pt x="0" y="27448"/>
                      </a:cubicBezTo>
                      <a:lnTo>
                        <a:pt x="0" y="27448"/>
                      </a:lnTo>
                      <a:close/>
                    </a:path>
                  </a:pathLst>
                </a:custGeom>
                <a:solidFill>
                  <a:srgbClr val="727171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7" name="图形 4">
                <a:extLst>
                  <a:ext uri="{FF2B5EF4-FFF2-40B4-BE49-F238E27FC236}">
                    <a16:creationId xmlns:a16="http://schemas.microsoft.com/office/drawing/2014/main" id="{640FB0A9-48CF-4018-BF81-3A4E3868E92D}"/>
                  </a:ext>
                </a:extLst>
              </p:cNvPr>
              <p:cNvGrpSpPr/>
              <p:nvPr/>
            </p:nvGrpSpPr>
            <p:grpSpPr>
              <a:xfrm>
                <a:off x="2731300" y="-1798826"/>
                <a:ext cx="827697" cy="390029"/>
                <a:chOff x="2731278" y="-1798823"/>
                <a:chExt cx="827691" cy="390027"/>
              </a:xfrm>
            </p:grpSpPr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82D9D6DF-62CA-4639-83B2-20EA4C814198}"/>
                    </a:ext>
                  </a:extLst>
                </p:cNvPr>
                <p:cNvSpPr/>
                <p:nvPr/>
              </p:nvSpPr>
              <p:spPr>
                <a:xfrm>
                  <a:off x="2734477" y="-1795597"/>
                  <a:ext cx="821293" cy="383574"/>
                </a:xfrm>
                <a:custGeom>
                  <a:avLst/>
                  <a:gdLst>
                    <a:gd name="connsiteX0" fmla="*/ 13253 w 821293"/>
                    <a:gd name="connsiteY0" fmla="*/ 0 h 383574"/>
                    <a:gd name="connsiteX1" fmla="*/ 808039 w 821293"/>
                    <a:gd name="connsiteY1" fmla="*/ 0 h 383574"/>
                    <a:gd name="connsiteX2" fmla="*/ 821293 w 821293"/>
                    <a:gd name="connsiteY2" fmla="*/ 15324 h 383574"/>
                    <a:gd name="connsiteX3" fmla="*/ 821293 w 821293"/>
                    <a:gd name="connsiteY3" fmla="*/ 368251 h 383574"/>
                    <a:gd name="connsiteX4" fmla="*/ 808039 w 821293"/>
                    <a:gd name="connsiteY4" fmla="*/ 383575 h 383574"/>
                    <a:gd name="connsiteX5" fmla="*/ 13253 w 821293"/>
                    <a:gd name="connsiteY5" fmla="*/ 383575 h 383574"/>
                    <a:gd name="connsiteX6" fmla="*/ 0 w 821293"/>
                    <a:gd name="connsiteY6" fmla="*/ 368251 h 383574"/>
                    <a:gd name="connsiteX7" fmla="*/ 0 w 821293"/>
                    <a:gd name="connsiteY7" fmla="*/ 15324 h 383574"/>
                    <a:gd name="connsiteX8" fmla="*/ 13253 w 821293"/>
                    <a:gd name="connsiteY8" fmla="*/ 0 h 383574"/>
                    <a:gd name="connsiteX9" fmla="*/ 13253 w 821293"/>
                    <a:gd name="connsiteY9" fmla="*/ 0 h 383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1293" h="383574">
                      <a:moveTo>
                        <a:pt x="13253" y="0"/>
                      </a:moveTo>
                      <a:lnTo>
                        <a:pt x="808039" y="0"/>
                      </a:lnTo>
                      <a:cubicBezTo>
                        <a:pt x="815218" y="0"/>
                        <a:pt x="821293" y="6990"/>
                        <a:pt x="821293" y="15324"/>
                      </a:cubicBezTo>
                      <a:lnTo>
                        <a:pt x="821293" y="368251"/>
                      </a:lnTo>
                      <a:cubicBezTo>
                        <a:pt x="821293" y="376774"/>
                        <a:pt x="815432" y="383575"/>
                        <a:pt x="808039" y="383575"/>
                      </a:cubicBezTo>
                      <a:lnTo>
                        <a:pt x="13253" y="383575"/>
                      </a:lnTo>
                      <a:cubicBezTo>
                        <a:pt x="6076" y="383575"/>
                        <a:pt x="0" y="376774"/>
                        <a:pt x="0" y="368251"/>
                      </a:cubicBezTo>
                      <a:lnTo>
                        <a:pt x="0" y="15324"/>
                      </a:lnTo>
                      <a:cubicBezTo>
                        <a:pt x="27" y="6802"/>
                        <a:pt x="6076" y="0"/>
                        <a:pt x="13253" y="0"/>
                      </a:cubicBezTo>
                      <a:lnTo>
                        <a:pt x="132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033" name="任意多边形: 形状 1032">
                  <a:extLst>
                    <a:ext uri="{FF2B5EF4-FFF2-40B4-BE49-F238E27FC236}">
                      <a16:creationId xmlns:a16="http://schemas.microsoft.com/office/drawing/2014/main" id="{4BF500AB-661D-44F5-9D51-6638E47502B4}"/>
                    </a:ext>
                  </a:extLst>
                </p:cNvPr>
                <p:cNvSpPr/>
                <p:nvPr/>
              </p:nvSpPr>
              <p:spPr>
                <a:xfrm>
                  <a:off x="2731278" y="-1798823"/>
                  <a:ext cx="827691" cy="390027"/>
                </a:xfrm>
                <a:custGeom>
                  <a:avLst/>
                  <a:gdLst>
                    <a:gd name="connsiteX0" fmla="*/ 16453 w 827691"/>
                    <a:gd name="connsiteY0" fmla="*/ 390027 h 390027"/>
                    <a:gd name="connsiteX1" fmla="*/ 0 w 827691"/>
                    <a:gd name="connsiteY1" fmla="*/ 371477 h 390027"/>
                    <a:gd name="connsiteX2" fmla="*/ 0 w 827691"/>
                    <a:gd name="connsiteY2" fmla="*/ 371477 h 390027"/>
                    <a:gd name="connsiteX3" fmla="*/ 0 w 827691"/>
                    <a:gd name="connsiteY3" fmla="*/ 18550 h 390027"/>
                    <a:gd name="connsiteX4" fmla="*/ 16453 w 827691"/>
                    <a:gd name="connsiteY4" fmla="*/ 0 h 390027"/>
                    <a:gd name="connsiteX5" fmla="*/ 16453 w 827691"/>
                    <a:gd name="connsiteY5" fmla="*/ 0 h 390027"/>
                    <a:gd name="connsiteX6" fmla="*/ 16453 w 827691"/>
                    <a:gd name="connsiteY6" fmla="*/ 3226 h 390027"/>
                    <a:gd name="connsiteX7" fmla="*/ 16453 w 827691"/>
                    <a:gd name="connsiteY7" fmla="*/ 6452 h 390027"/>
                    <a:gd name="connsiteX8" fmla="*/ 6425 w 827691"/>
                    <a:gd name="connsiteY8" fmla="*/ 18577 h 390027"/>
                    <a:gd name="connsiteX9" fmla="*/ 6425 w 827691"/>
                    <a:gd name="connsiteY9" fmla="*/ 18577 h 390027"/>
                    <a:gd name="connsiteX10" fmla="*/ 6425 w 827691"/>
                    <a:gd name="connsiteY10" fmla="*/ 371504 h 390027"/>
                    <a:gd name="connsiteX11" fmla="*/ 16453 w 827691"/>
                    <a:gd name="connsiteY11" fmla="*/ 383629 h 390027"/>
                    <a:gd name="connsiteX12" fmla="*/ 16453 w 827691"/>
                    <a:gd name="connsiteY12" fmla="*/ 383629 h 390027"/>
                    <a:gd name="connsiteX13" fmla="*/ 811239 w 827691"/>
                    <a:gd name="connsiteY13" fmla="*/ 383629 h 390027"/>
                    <a:gd name="connsiteX14" fmla="*/ 821266 w 827691"/>
                    <a:gd name="connsiteY14" fmla="*/ 371504 h 390027"/>
                    <a:gd name="connsiteX15" fmla="*/ 821266 w 827691"/>
                    <a:gd name="connsiteY15" fmla="*/ 371504 h 390027"/>
                    <a:gd name="connsiteX16" fmla="*/ 821266 w 827691"/>
                    <a:gd name="connsiteY16" fmla="*/ 18577 h 390027"/>
                    <a:gd name="connsiteX17" fmla="*/ 811239 w 827691"/>
                    <a:gd name="connsiteY17" fmla="*/ 6452 h 390027"/>
                    <a:gd name="connsiteX18" fmla="*/ 811239 w 827691"/>
                    <a:gd name="connsiteY18" fmla="*/ 6452 h 390027"/>
                    <a:gd name="connsiteX19" fmla="*/ 16453 w 827691"/>
                    <a:gd name="connsiteY19" fmla="*/ 6452 h 390027"/>
                    <a:gd name="connsiteX20" fmla="*/ 16453 w 827691"/>
                    <a:gd name="connsiteY20" fmla="*/ 3226 h 390027"/>
                    <a:gd name="connsiteX21" fmla="*/ 16453 w 827691"/>
                    <a:gd name="connsiteY21" fmla="*/ 0 h 390027"/>
                    <a:gd name="connsiteX22" fmla="*/ 811239 w 827691"/>
                    <a:gd name="connsiteY22" fmla="*/ 0 h 390027"/>
                    <a:gd name="connsiteX23" fmla="*/ 827692 w 827691"/>
                    <a:gd name="connsiteY23" fmla="*/ 18550 h 390027"/>
                    <a:gd name="connsiteX24" fmla="*/ 827692 w 827691"/>
                    <a:gd name="connsiteY24" fmla="*/ 18550 h 390027"/>
                    <a:gd name="connsiteX25" fmla="*/ 827692 w 827691"/>
                    <a:gd name="connsiteY25" fmla="*/ 371477 h 390027"/>
                    <a:gd name="connsiteX26" fmla="*/ 811239 w 827691"/>
                    <a:gd name="connsiteY26" fmla="*/ 390027 h 390027"/>
                    <a:gd name="connsiteX27" fmla="*/ 811239 w 827691"/>
                    <a:gd name="connsiteY27" fmla="*/ 390027 h 390027"/>
                    <a:gd name="connsiteX28" fmla="*/ 16453 w 827691"/>
                    <a:gd name="connsiteY28" fmla="*/ 390027 h 390027"/>
                    <a:gd name="connsiteX29" fmla="*/ 16453 w 827691"/>
                    <a:gd name="connsiteY29" fmla="*/ 390027 h 390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827691" h="390027">
                      <a:moveTo>
                        <a:pt x="16453" y="390027"/>
                      </a:moveTo>
                      <a:cubicBezTo>
                        <a:pt x="6990" y="390027"/>
                        <a:pt x="0" y="381317"/>
                        <a:pt x="0" y="371477"/>
                      </a:cubicBezTo>
                      <a:lnTo>
                        <a:pt x="0" y="371477"/>
                      </a:lnTo>
                      <a:lnTo>
                        <a:pt x="0" y="18550"/>
                      </a:lnTo>
                      <a:cubicBezTo>
                        <a:pt x="0" y="8710"/>
                        <a:pt x="7017" y="0"/>
                        <a:pt x="16453" y="0"/>
                      </a:cubicBezTo>
                      <a:lnTo>
                        <a:pt x="16453" y="0"/>
                      </a:lnTo>
                      <a:lnTo>
                        <a:pt x="16453" y="3226"/>
                      </a:lnTo>
                      <a:lnTo>
                        <a:pt x="16453" y="6452"/>
                      </a:lnTo>
                      <a:cubicBezTo>
                        <a:pt x="11345" y="6452"/>
                        <a:pt x="6425" y="11560"/>
                        <a:pt x="6425" y="18577"/>
                      </a:cubicBezTo>
                      <a:lnTo>
                        <a:pt x="6425" y="18577"/>
                      </a:lnTo>
                      <a:lnTo>
                        <a:pt x="6425" y="371504"/>
                      </a:lnTo>
                      <a:cubicBezTo>
                        <a:pt x="6425" y="378494"/>
                        <a:pt x="11345" y="383629"/>
                        <a:pt x="16453" y="383629"/>
                      </a:cubicBezTo>
                      <a:lnTo>
                        <a:pt x="16453" y="383629"/>
                      </a:lnTo>
                      <a:lnTo>
                        <a:pt x="811239" y="383629"/>
                      </a:lnTo>
                      <a:cubicBezTo>
                        <a:pt x="816347" y="383629"/>
                        <a:pt x="821266" y="378521"/>
                        <a:pt x="821266" y="371504"/>
                      </a:cubicBezTo>
                      <a:lnTo>
                        <a:pt x="821266" y="371504"/>
                      </a:lnTo>
                      <a:lnTo>
                        <a:pt x="821266" y="18577"/>
                      </a:lnTo>
                      <a:cubicBezTo>
                        <a:pt x="821266" y="11587"/>
                        <a:pt x="816347" y="6452"/>
                        <a:pt x="811239" y="6452"/>
                      </a:cubicBezTo>
                      <a:lnTo>
                        <a:pt x="811239" y="6452"/>
                      </a:lnTo>
                      <a:lnTo>
                        <a:pt x="16453" y="6452"/>
                      </a:lnTo>
                      <a:lnTo>
                        <a:pt x="16453" y="3226"/>
                      </a:lnTo>
                      <a:lnTo>
                        <a:pt x="16453" y="0"/>
                      </a:lnTo>
                      <a:lnTo>
                        <a:pt x="811239" y="0"/>
                      </a:lnTo>
                      <a:cubicBezTo>
                        <a:pt x="820702" y="0"/>
                        <a:pt x="827692" y="8710"/>
                        <a:pt x="827692" y="18550"/>
                      </a:cubicBezTo>
                      <a:lnTo>
                        <a:pt x="827692" y="18550"/>
                      </a:lnTo>
                      <a:lnTo>
                        <a:pt x="827692" y="371477"/>
                      </a:lnTo>
                      <a:cubicBezTo>
                        <a:pt x="827692" y="381317"/>
                        <a:pt x="820675" y="390027"/>
                        <a:pt x="811239" y="390027"/>
                      </a:cubicBezTo>
                      <a:lnTo>
                        <a:pt x="811239" y="390027"/>
                      </a:lnTo>
                      <a:lnTo>
                        <a:pt x="16453" y="390027"/>
                      </a:lnTo>
                      <a:lnTo>
                        <a:pt x="16453" y="390027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2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9C24E6A6-7569-4EC8-838B-5891163FEB1E}"/>
                  </a:ext>
                </a:extLst>
              </p:cNvPr>
              <p:cNvSpPr/>
              <p:nvPr/>
            </p:nvSpPr>
            <p:spPr>
              <a:xfrm>
                <a:off x="2838597" y="-1715514"/>
                <a:ext cx="142670" cy="122078"/>
              </a:xfrm>
              <a:custGeom>
                <a:avLst/>
                <a:gdLst>
                  <a:gd name="connsiteX0" fmla="*/ 105034 w 142670"/>
                  <a:gd name="connsiteY0" fmla="*/ 111244 h 122078"/>
                  <a:gd name="connsiteX1" fmla="*/ 119041 w 142670"/>
                  <a:gd name="connsiteY1" fmla="*/ 111056 h 122078"/>
                  <a:gd name="connsiteX2" fmla="*/ 122266 w 142670"/>
                  <a:gd name="connsiteY2" fmla="*/ 105572 h 122078"/>
                  <a:gd name="connsiteX3" fmla="*/ 122266 w 142670"/>
                  <a:gd name="connsiteY3" fmla="*/ 45594 h 122078"/>
                  <a:gd name="connsiteX4" fmla="*/ 17797 w 142670"/>
                  <a:gd name="connsiteY4" fmla="*/ 45594 h 122078"/>
                  <a:gd name="connsiteX5" fmla="*/ 17797 w 142670"/>
                  <a:gd name="connsiteY5" fmla="*/ 121675 h 122078"/>
                  <a:gd name="connsiteX6" fmla="*/ 3791 w 142670"/>
                  <a:gd name="connsiteY6" fmla="*/ 121675 h 122078"/>
                  <a:gd name="connsiteX7" fmla="*/ 5108 w 142670"/>
                  <a:gd name="connsiteY7" fmla="*/ 95383 h 122078"/>
                  <a:gd name="connsiteX8" fmla="*/ 5108 w 142670"/>
                  <a:gd name="connsiteY8" fmla="*/ 63768 h 122078"/>
                  <a:gd name="connsiteX9" fmla="*/ 3791 w 142670"/>
                  <a:gd name="connsiteY9" fmla="*/ 37852 h 122078"/>
                  <a:gd name="connsiteX10" fmla="*/ 59225 w 142670"/>
                  <a:gd name="connsiteY10" fmla="*/ 37852 h 122078"/>
                  <a:gd name="connsiteX11" fmla="*/ 62450 w 142670"/>
                  <a:gd name="connsiteY11" fmla="*/ 23281 h 122078"/>
                  <a:gd name="connsiteX12" fmla="*/ 36911 w 142670"/>
                  <a:gd name="connsiteY12" fmla="*/ 23281 h 122078"/>
                  <a:gd name="connsiteX13" fmla="*/ 0 w 142670"/>
                  <a:gd name="connsiteY13" fmla="*/ 24410 h 122078"/>
                  <a:gd name="connsiteX14" fmla="*/ 0 w 142670"/>
                  <a:gd name="connsiteY14" fmla="*/ 14571 h 122078"/>
                  <a:gd name="connsiteX15" fmla="*/ 32556 w 142670"/>
                  <a:gd name="connsiteY15" fmla="*/ 15512 h 122078"/>
                  <a:gd name="connsiteX16" fmla="*/ 63768 w 142670"/>
                  <a:gd name="connsiteY16" fmla="*/ 15512 h 122078"/>
                  <a:gd name="connsiteX17" fmla="*/ 65650 w 142670"/>
                  <a:gd name="connsiteY17" fmla="*/ 0 h 122078"/>
                  <a:gd name="connsiteX18" fmla="*/ 80220 w 142670"/>
                  <a:gd name="connsiteY18" fmla="*/ 2070 h 122078"/>
                  <a:gd name="connsiteX19" fmla="*/ 76430 w 142670"/>
                  <a:gd name="connsiteY19" fmla="*/ 15512 h 122078"/>
                  <a:gd name="connsiteX20" fmla="*/ 119014 w 142670"/>
                  <a:gd name="connsiteY20" fmla="*/ 15512 h 122078"/>
                  <a:gd name="connsiteX21" fmla="*/ 142671 w 142670"/>
                  <a:gd name="connsiteY21" fmla="*/ 14947 h 122078"/>
                  <a:gd name="connsiteX22" fmla="*/ 142671 w 142670"/>
                  <a:gd name="connsiteY22" fmla="*/ 23846 h 122078"/>
                  <a:gd name="connsiteX23" fmla="*/ 119014 w 142670"/>
                  <a:gd name="connsiteY23" fmla="*/ 23281 h 122078"/>
                  <a:gd name="connsiteX24" fmla="*/ 75113 w 142670"/>
                  <a:gd name="connsiteY24" fmla="*/ 23281 h 122078"/>
                  <a:gd name="connsiteX25" fmla="*/ 71887 w 142670"/>
                  <a:gd name="connsiteY25" fmla="*/ 37852 h 122078"/>
                  <a:gd name="connsiteX26" fmla="*/ 136219 w 142670"/>
                  <a:gd name="connsiteY26" fmla="*/ 37852 h 122078"/>
                  <a:gd name="connsiteX27" fmla="*/ 134902 w 142670"/>
                  <a:gd name="connsiteY27" fmla="*/ 59036 h 122078"/>
                  <a:gd name="connsiteX28" fmla="*/ 134902 w 142670"/>
                  <a:gd name="connsiteY28" fmla="*/ 110707 h 122078"/>
                  <a:gd name="connsiteX29" fmla="*/ 127321 w 142670"/>
                  <a:gd name="connsiteY29" fmla="*/ 119229 h 122078"/>
                  <a:gd name="connsiteX30" fmla="*/ 111432 w 142670"/>
                  <a:gd name="connsiteY30" fmla="*/ 122078 h 122078"/>
                  <a:gd name="connsiteX31" fmla="*/ 105034 w 142670"/>
                  <a:gd name="connsiteY31" fmla="*/ 111244 h 122078"/>
                  <a:gd name="connsiteX32" fmla="*/ 105034 w 142670"/>
                  <a:gd name="connsiteY32" fmla="*/ 111244 h 122078"/>
                  <a:gd name="connsiteX33" fmla="*/ 30459 w 142670"/>
                  <a:gd name="connsiteY33" fmla="*/ 67317 h 122078"/>
                  <a:gd name="connsiteX34" fmla="*/ 52799 w 142670"/>
                  <a:gd name="connsiteY34" fmla="*/ 68257 h 122078"/>
                  <a:gd name="connsiteX35" fmla="*/ 74548 w 142670"/>
                  <a:gd name="connsiteY35" fmla="*/ 68257 h 122078"/>
                  <a:gd name="connsiteX36" fmla="*/ 80973 w 142670"/>
                  <a:gd name="connsiteY36" fmla="*/ 59924 h 122078"/>
                  <a:gd name="connsiteX37" fmla="*/ 87990 w 142670"/>
                  <a:gd name="connsiteY37" fmla="*/ 49143 h 122078"/>
                  <a:gd name="connsiteX38" fmla="*/ 102561 w 142670"/>
                  <a:gd name="connsiteY38" fmla="*/ 54251 h 122078"/>
                  <a:gd name="connsiteX39" fmla="*/ 94603 w 142670"/>
                  <a:gd name="connsiteY39" fmla="*/ 59924 h 122078"/>
                  <a:gd name="connsiteX40" fmla="*/ 87990 w 142670"/>
                  <a:gd name="connsiteY40" fmla="*/ 68257 h 122078"/>
                  <a:gd name="connsiteX41" fmla="*/ 95544 w 142670"/>
                  <a:gd name="connsiteY41" fmla="*/ 68257 h 122078"/>
                  <a:gd name="connsiteX42" fmla="*/ 110868 w 142670"/>
                  <a:gd name="connsiteY42" fmla="*/ 67693 h 122078"/>
                  <a:gd name="connsiteX43" fmla="*/ 110868 w 142670"/>
                  <a:gd name="connsiteY43" fmla="*/ 76403 h 122078"/>
                  <a:gd name="connsiteX44" fmla="*/ 91754 w 142670"/>
                  <a:gd name="connsiteY44" fmla="*/ 75838 h 122078"/>
                  <a:gd name="connsiteX45" fmla="*/ 77183 w 142670"/>
                  <a:gd name="connsiteY45" fmla="*/ 75838 h 122078"/>
                  <a:gd name="connsiteX46" fmla="*/ 77183 w 142670"/>
                  <a:gd name="connsiteY46" fmla="*/ 86242 h 122078"/>
                  <a:gd name="connsiteX47" fmla="*/ 95732 w 142670"/>
                  <a:gd name="connsiteY47" fmla="*/ 86242 h 122078"/>
                  <a:gd name="connsiteX48" fmla="*/ 115411 w 142670"/>
                  <a:gd name="connsiteY48" fmla="*/ 85678 h 122078"/>
                  <a:gd name="connsiteX49" fmla="*/ 115411 w 142670"/>
                  <a:gd name="connsiteY49" fmla="*/ 94953 h 122078"/>
                  <a:gd name="connsiteX50" fmla="*/ 95732 w 142670"/>
                  <a:gd name="connsiteY50" fmla="*/ 94388 h 122078"/>
                  <a:gd name="connsiteX51" fmla="*/ 77183 w 142670"/>
                  <a:gd name="connsiteY51" fmla="*/ 94388 h 122078"/>
                  <a:gd name="connsiteX52" fmla="*/ 77183 w 142670"/>
                  <a:gd name="connsiteY52" fmla="*/ 103098 h 122078"/>
                  <a:gd name="connsiteX53" fmla="*/ 77935 w 142670"/>
                  <a:gd name="connsiteY53" fmla="*/ 116540 h 122078"/>
                  <a:gd name="connsiteX54" fmla="*/ 63929 w 142670"/>
                  <a:gd name="connsiteY54" fmla="*/ 116540 h 122078"/>
                  <a:gd name="connsiteX55" fmla="*/ 64494 w 142670"/>
                  <a:gd name="connsiteY55" fmla="*/ 103098 h 122078"/>
                  <a:gd name="connsiteX56" fmla="*/ 64494 w 142670"/>
                  <a:gd name="connsiteY56" fmla="*/ 94388 h 122078"/>
                  <a:gd name="connsiteX57" fmla="*/ 47288 w 142670"/>
                  <a:gd name="connsiteY57" fmla="*/ 94388 h 122078"/>
                  <a:gd name="connsiteX58" fmla="*/ 25727 w 142670"/>
                  <a:gd name="connsiteY58" fmla="*/ 94953 h 122078"/>
                  <a:gd name="connsiteX59" fmla="*/ 25727 w 142670"/>
                  <a:gd name="connsiteY59" fmla="*/ 85113 h 122078"/>
                  <a:gd name="connsiteX60" fmla="*/ 46159 w 142670"/>
                  <a:gd name="connsiteY60" fmla="*/ 86054 h 122078"/>
                  <a:gd name="connsiteX61" fmla="*/ 64709 w 142670"/>
                  <a:gd name="connsiteY61" fmla="*/ 86054 h 122078"/>
                  <a:gd name="connsiteX62" fmla="*/ 64709 w 142670"/>
                  <a:gd name="connsiteY62" fmla="*/ 75650 h 122078"/>
                  <a:gd name="connsiteX63" fmla="*/ 53176 w 142670"/>
                  <a:gd name="connsiteY63" fmla="*/ 75650 h 122078"/>
                  <a:gd name="connsiteX64" fmla="*/ 30835 w 142670"/>
                  <a:gd name="connsiteY64" fmla="*/ 76215 h 122078"/>
                  <a:gd name="connsiteX65" fmla="*/ 30835 w 142670"/>
                  <a:gd name="connsiteY65" fmla="*/ 67317 h 122078"/>
                  <a:gd name="connsiteX66" fmla="*/ 30459 w 142670"/>
                  <a:gd name="connsiteY66" fmla="*/ 67317 h 122078"/>
                  <a:gd name="connsiteX67" fmla="*/ 61698 w 142670"/>
                  <a:gd name="connsiteY67" fmla="*/ 61079 h 122078"/>
                  <a:gd name="connsiteX68" fmla="*/ 51482 w 142670"/>
                  <a:gd name="connsiteY68" fmla="*/ 66752 h 122078"/>
                  <a:gd name="connsiteX69" fmla="*/ 45810 w 142670"/>
                  <a:gd name="connsiteY69" fmla="*/ 59171 h 122078"/>
                  <a:gd name="connsiteX70" fmla="*/ 39385 w 142670"/>
                  <a:gd name="connsiteY70" fmla="*/ 53310 h 122078"/>
                  <a:gd name="connsiteX71" fmla="*/ 48283 w 142670"/>
                  <a:gd name="connsiteY71" fmla="*/ 48202 h 122078"/>
                  <a:gd name="connsiteX72" fmla="*/ 54896 w 142670"/>
                  <a:gd name="connsiteY72" fmla="*/ 54439 h 122078"/>
                  <a:gd name="connsiteX73" fmla="*/ 61698 w 142670"/>
                  <a:gd name="connsiteY73" fmla="*/ 61079 h 122078"/>
                  <a:gd name="connsiteX74" fmla="*/ 61698 w 142670"/>
                  <a:gd name="connsiteY74" fmla="*/ 61079 h 12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42670" h="122078">
                    <a:moveTo>
                      <a:pt x="105034" y="111244"/>
                    </a:moveTo>
                    <a:cubicBezTo>
                      <a:pt x="111459" y="111244"/>
                      <a:pt x="116003" y="111244"/>
                      <a:pt x="119041" y="111056"/>
                    </a:cubicBezTo>
                    <a:cubicBezTo>
                      <a:pt x="122078" y="110868"/>
                      <a:pt x="123019" y="109174"/>
                      <a:pt x="122266" y="105572"/>
                    </a:cubicBezTo>
                    <a:lnTo>
                      <a:pt x="122266" y="45594"/>
                    </a:lnTo>
                    <a:lnTo>
                      <a:pt x="17797" y="45594"/>
                    </a:lnTo>
                    <a:lnTo>
                      <a:pt x="17797" y="121675"/>
                    </a:lnTo>
                    <a:lnTo>
                      <a:pt x="3791" y="121675"/>
                    </a:lnTo>
                    <a:cubicBezTo>
                      <a:pt x="4543" y="113153"/>
                      <a:pt x="5108" y="104255"/>
                      <a:pt x="5108" y="95383"/>
                    </a:cubicBezTo>
                    <a:lnTo>
                      <a:pt x="5108" y="63768"/>
                    </a:lnTo>
                    <a:cubicBezTo>
                      <a:pt x="5108" y="55434"/>
                      <a:pt x="4732" y="46939"/>
                      <a:pt x="3791" y="37852"/>
                    </a:cubicBezTo>
                    <a:lnTo>
                      <a:pt x="59225" y="37852"/>
                    </a:lnTo>
                    <a:lnTo>
                      <a:pt x="62450" y="23281"/>
                    </a:lnTo>
                    <a:lnTo>
                      <a:pt x="36911" y="23281"/>
                    </a:lnTo>
                    <a:cubicBezTo>
                      <a:pt x="26319" y="23281"/>
                      <a:pt x="14006" y="23658"/>
                      <a:pt x="0" y="24410"/>
                    </a:cubicBezTo>
                    <a:lnTo>
                      <a:pt x="0" y="14571"/>
                    </a:lnTo>
                    <a:cubicBezTo>
                      <a:pt x="9839" y="15324"/>
                      <a:pt x="20620" y="15512"/>
                      <a:pt x="32556" y="15512"/>
                    </a:cubicBezTo>
                    <a:lnTo>
                      <a:pt x="63768" y="15512"/>
                    </a:lnTo>
                    <a:cubicBezTo>
                      <a:pt x="65085" y="8899"/>
                      <a:pt x="65650" y="3791"/>
                      <a:pt x="65650" y="0"/>
                    </a:cubicBezTo>
                    <a:cubicBezTo>
                      <a:pt x="71134" y="1129"/>
                      <a:pt x="76054" y="1694"/>
                      <a:pt x="80220" y="2070"/>
                    </a:cubicBezTo>
                    <a:cubicBezTo>
                      <a:pt x="78527" y="5861"/>
                      <a:pt x="77183" y="10404"/>
                      <a:pt x="76430" y="15512"/>
                    </a:cubicBezTo>
                    <a:lnTo>
                      <a:pt x="119014" y="15512"/>
                    </a:lnTo>
                    <a:cubicBezTo>
                      <a:pt x="126191" y="15512"/>
                      <a:pt x="134149" y="15324"/>
                      <a:pt x="142671" y="14947"/>
                    </a:cubicBezTo>
                    <a:lnTo>
                      <a:pt x="142671" y="23846"/>
                    </a:lnTo>
                    <a:cubicBezTo>
                      <a:pt x="134714" y="23469"/>
                      <a:pt x="126783" y="23281"/>
                      <a:pt x="119014" y="23281"/>
                    </a:cubicBezTo>
                    <a:lnTo>
                      <a:pt x="75113" y="23281"/>
                    </a:lnTo>
                    <a:lnTo>
                      <a:pt x="71887" y="37852"/>
                    </a:lnTo>
                    <a:lnTo>
                      <a:pt x="136219" y="37852"/>
                    </a:lnTo>
                    <a:cubicBezTo>
                      <a:pt x="135466" y="45810"/>
                      <a:pt x="134902" y="52799"/>
                      <a:pt x="134902" y="59036"/>
                    </a:cubicBezTo>
                    <a:lnTo>
                      <a:pt x="134902" y="110707"/>
                    </a:lnTo>
                    <a:cubicBezTo>
                      <a:pt x="134526" y="115438"/>
                      <a:pt x="131864" y="118476"/>
                      <a:pt x="127321" y="119229"/>
                    </a:cubicBezTo>
                    <a:cubicBezTo>
                      <a:pt x="122777" y="119981"/>
                      <a:pt x="117293" y="121111"/>
                      <a:pt x="111432" y="122078"/>
                    </a:cubicBezTo>
                    <a:cubicBezTo>
                      <a:pt x="110142" y="118234"/>
                      <a:pt x="108045" y="114632"/>
                      <a:pt x="105034" y="111244"/>
                    </a:cubicBezTo>
                    <a:lnTo>
                      <a:pt x="105034" y="111244"/>
                    </a:lnTo>
                    <a:close/>
                    <a:moveTo>
                      <a:pt x="30459" y="67317"/>
                    </a:moveTo>
                    <a:cubicBezTo>
                      <a:pt x="36320" y="68069"/>
                      <a:pt x="43901" y="68257"/>
                      <a:pt x="52799" y="68257"/>
                    </a:cubicBezTo>
                    <a:lnTo>
                      <a:pt x="74548" y="68257"/>
                    </a:lnTo>
                    <a:cubicBezTo>
                      <a:pt x="76995" y="65408"/>
                      <a:pt x="79280" y="62773"/>
                      <a:pt x="80973" y="59924"/>
                    </a:cubicBezTo>
                    <a:cubicBezTo>
                      <a:pt x="82667" y="57074"/>
                      <a:pt x="84952" y="53498"/>
                      <a:pt x="87990" y="49143"/>
                    </a:cubicBezTo>
                    <a:cubicBezTo>
                      <a:pt x="92157" y="50837"/>
                      <a:pt x="97077" y="52558"/>
                      <a:pt x="102561" y="54251"/>
                    </a:cubicBezTo>
                    <a:cubicBezTo>
                      <a:pt x="99147" y="55192"/>
                      <a:pt x="96512" y="57101"/>
                      <a:pt x="94603" y="59924"/>
                    </a:cubicBezTo>
                    <a:cubicBezTo>
                      <a:pt x="92721" y="62773"/>
                      <a:pt x="90436" y="65408"/>
                      <a:pt x="87990" y="68257"/>
                    </a:cubicBezTo>
                    <a:lnTo>
                      <a:pt x="95544" y="68257"/>
                    </a:lnTo>
                    <a:cubicBezTo>
                      <a:pt x="99711" y="68257"/>
                      <a:pt x="104819" y="68069"/>
                      <a:pt x="110868" y="67693"/>
                    </a:cubicBezTo>
                    <a:lnTo>
                      <a:pt x="110868" y="76403"/>
                    </a:lnTo>
                    <a:cubicBezTo>
                      <a:pt x="105383" y="76027"/>
                      <a:pt x="98958" y="75838"/>
                      <a:pt x="91754" y="75838"/>
                    </a:cubicBezTo>
                    <a:lnTo>
                      <a:pt x="77183" y="75838"/>
                    </a:lnTo>
                    <a:lnTo>
                      <a:pt x="77183" y="86242"/>
                    </a:lnTo>
                    <a:lnTo>
                      <a:pt x="95732" y="86242"/>
                    </a:lnTo>
                    <a:cubicBezTo>
                      <a:pt x="104631" y="86242"/>
                      <a:pt x="111244" y="86054"/>
                      <a:pt x="115411" y="85678"/>
                    </a:cubicBezTo>
                    <a:lnTo>
                      <a:pt x="115411" y="94953"/>
                    </a:lnTo>
                    <a:cubicBezTo>
                      <a:pt x="111056" y="94577"/>
                      <a:pt x="104631" y="94388"/>
                      <a:pt x="95732" y="94388"/>
                    </a:cubicBezTo>
                    <a:lnTo>
                      <a:pt x="77183" y="94388"/>
                    </a:lnTo>
                    <a:lnTo>
                      <a:pt x="77183" y="103098"/>
                    </a:lnTo>
                    <a:cubicBezTo>
                      <a:pt x="77183" y="107642"/>
                      <a:pt x="77371" y="111997"/>
                      <a:pt x="77935" y="116540"/>
                    </a:cubicBezTo>
                    <a:lnTo>
                      <a:pt x="63929" y="116540"/>
                    </a:lnTo>
                    <a:cubicBezTo>
                      <a:pt x="64306" y="112750"/>
                      <a:pt x="64494" y="108206"/>
                      <a:pt x="64494" y="103098"/>
                    </a:cubicBezTo>
                    <a:lnTo>
                      <a:pt x="64494" y="94388"/>
                    </a:lnTo>
                    <a:lnTo>
                      <a:pt x="47288" y="94388"/>
                    </a:lnTo>
                    <a:cubicBezTo>
                      <a:pt x="38013" y="94388"/>
                      <a:pt x="30647" y="94577"/>
                      <a:pt x="25727" y="94953"/>
                    </a:cubicBezTo>
                    <a:lnTo>
                      <a:pt x="25727" y="85113"/>
                    </a:lnTo>
                    <a:cubicBezTo>
                      <a:pt x="32153" y="85866"/>
                      <a:pt x="38793" y="86054"/>
                      <a:pt x="46159" y="86054"/>
                    </a:cubicBezTo>
                    <a:lnTo>
                      <a:pt x="64709" y="86054"/>
                    </a:lnTo>
                    <a:lnTo>
                      <a:pt x="64709" y="75650"/>
                    </a:lnTo>
                    <a:lnTo>
                      <a:pt x="53176" y="75650"/>
                    </a:lnTo>
                    <a:cubicBezTo>
                      <a:pt x="44654" y="75650"/>
                      <a:pt x="37288" y="75838"/>
                      <a:pt x="30835" y="76215"/>
                    </a:cubicBezTo>
                    <a:lnTo>
                      <a:pt x="30835" y="67317"/>
                    </a:lnTo>
                    <a:lnTo>
                      <a:pt x="30459" y="67317"/>
                    </a:lnTo>
                    <a:close/>
                    <a:moveTo>
                      <a:pt x="61698" y="61079"/>
                    </a:moveTo>
                    <a:cubicBezTo>
                      <a:pt x="58283" y="62773"/>
                      <a:pt x="54896" y="64682"/>
                      <a:pt x="51482" y="66752"/>
                    </a:cubicBezTo>
                    <a:cubicBezTo>
                      <a:pt x="49788" y="63902"/>
                      <a:pt x="47879" y="61456"/>
                      <a:pt x="45810" y="59171"/>
                    </a:cubicBezTo>
                    <a:cubicBezTo>
                      <a:pt x="43740" y="56886"/>
                      <a:pt x="41643" y="55004"/>
                      <a:pt x="39385" y="53310"/>
                    </a:cubicBezTo>
                    <a:cubicBezTo>
                      <a:pt x="41831" y="52369"/>
                      <a:pt x="44869" y="50461"/>
                      <a:pt x="48283" y="48202"/>
                    </a:cubicBezTo>
                    <a:cubicBezTo>
                      <a:pt x="50729" y="50675"/>
                      <a:pt x="53014" y="52746"/>
                      <a:pt x="54896" y="54439"/>
                    </a:cubicBezTo>
                    <a:cubicBezTo>
                      <a:pt x="56966" y="55971"/>
                      <a:pt x="59036" y="58257"/>
                      <a:pt x="61698" y="61079"/>
                    </a:cubicBezTo>
                    <a:lnTo>
                      <a:pt x="61698" y="61079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753C8836-72B2-49E1-8590-7A1A95FFB85B}"/>
                  </a:ext>
                </a:extLst>
              </p:cNvPr>
              <p:cNvSpPr/>
              <p:nvPr/>
            </p:nvSpPr>
            <p:spPr>
              <a:xfrm>
                <a:off x="2997182" y="-1715164"/>
                <a:ext cx="146434" cy="122616"/>
              </a:xfrm>
              <a:custGeom>
                <a:avLst/>
                <a:gdLst>
                  <a:gd name="connsiteX0" fmla="*/ 129256 w 146434"/>
                  <a:gd name="connsiteY0" fmla="*/ 96297 h 122615"/>
                  <a:gd name="connsiteX1" fmla="*/ 141354 w 146434"/>
                  <a:gd name="connsiteY1" fmla="*/ 95732 h 122615"/>
                  <a:gd name="connsiteX2" fmla="*/ 141354 w 146434"/>
                  <a:gd name="connsiteY2" fmla="*/ 105007 h 122615"/>
                  <a:gd name="connsiteX3" fmla="*/ 128665 w 146434"/>
                  <a:gd name="connsiteY3" fmla="*/ 104443 h 122615"/>
                  <a:gd name="connsiteX4" fmla="*/ 122616 w 146434"/>
                  <a:gd name="connsiteY4" fmla="*/ 119014 h 122615"/>
                  <a:gd name="connsiteX5" fmla="*/ 106916 w 146434"/>
                  <a:gd name="connsiteY5" fmla="*/ 122616 h 122615"/>
                  <a:gd name="connsiteX6" fmla="*/ 101808 w 146434"/>
                  <a:gd name="connsiteY6" fmla="*/ 112212 h 122615"/>
                  <a:gd name="connsiteX7" fmla="*/ 114309 w 146434"/>
                  <a:gd name="connsiteY7" fmla="*/ 111459 h 122615"/>
                  <a:gd name="connsiteX8" fmla="*/ 117911 w 146434"/>
                  <a:gd name="connsiteY8" fmla="*/ 104470 h 122615"/>
                  <a:gd name="connsiteX9" fmla="*/ 56778 w 146434"/>
                  <a:gd name="connsiteY9" fmla="*/ 104470 h 122615"/>
                  <a:gd name="connsiteX10" fmla="*/ 60004 w 146434"/>
                  <a:gd name="connsiteY10" fmla="*/ 72854 h 122615"/>
                  <a:gd name="connsiteX11" fmla="*/ 45245 w 146434"/>
                  <a:gd name="connsiteY11" fmla="*/ 73419 h 122615"/>
                  <a:gd name="connsiteX12" fmla="*/ 45245 w 146434"/>
                  <a:gd name="connsiteY12" fmla="*/ 64144 h 122615"/>
                  <a:gd name="connsiteX13" fmla="*/ 60569 w 146434"/>
                  <a:gd name="connsiteY13" fmla="*/ 64709 h 122615"/>
                  <a:gd name="connsiteX14" fmla="*/ 62450 w 146434"/>
                  <a:gd name="connsiteY14" fmla="*/ 36696 h 122615"/>
                  <a:gd name="connsiteX15" fmla="*/ 50917 w 146434"/>
                  <a:gd name="connsiteY15" fmla="*/ 49197 h 122615"/>
                  <a:gd name="connsiteX16" fmla="*/ 41455 w 146434"/>
                  <a:gd name="connsiteY16" fmla="*/ 42960 h 122615"/>
                  <a:gd name="connsiteX17" fmla="*/ 59628 w 146434"/>
                  <a:gd name="connsiteY17" fmla="*/ 22340 h 122615"/>
                  <a:gd name="connsiteX18" fmla="*/ 70220 w 146434"/>
                  <a:gd name="connsiteY18" fmla="*/ 0 h 122615"/>
                  <a:gd name="connsiteX19" fmla="*/ 83662 w 146434"/>
                  <a:gd name="connsiteY19" fmla="*/ 4732 h 122615"/>
                  <a:gd name="connsiteX20" fmla="*/ 76645 w 146434"/>
                  <a:gd name="connsiteY20" fmla="*/ 15135 h 122615"/>
                  <a:gd name="connsiteX21" fmla="*/ 122428 w 146434"/>
                  <a:gd name="connsiteY21" fmla="*/ 15135 h 122615"/>
                  <a:gd name="connsiteX22" fmla="*/ 143988 w 146434"/>
                  <a:gd name="connsiteY22" fmla="*/ 14571 h 122615"/>
                  <a:gd name="connsiteX23" fmla="*/ 143988 w 146434"/>
                  <a:gd name="connsiteY23" fmla="*/ 23846 h 122615"/>
                  <a:gd name="connsiteX24" fmla="*/ 121648 w 146434"/>
                  <a:gd name="connsiteY24" fmla="*/ 23281 h 122615"/>
                  <a:gd name="connsiteX25" fmla="*/ 71887 w 146434"/>
                  <a:gd name="connsiteY25" fmla="*/ 23281 h 122615"/>
                  <a:gd name="connsiteX26" fmla="*/ 62988 w 146434"/>
                  <a:gd name="connsiteY26" fmla="*/ 35191 h 122615"/>
                  <a:gd name="connsiteX27" fmla="*/ 132429 w 146434"/>
                  <a:gd name="connsiteY27" fmla="*/ 35191 h 122615"/>
                  <a:gd name="connsiteX28" fmla="*/ 131111 w 146434"/>
                  <a:gd name="connsiteY28" fmla="*/ 64709 h 122615"/>
                  <a:gd name="connsiteX29" fmla="*/ 146435 w 146434"/>
                  <a:gd name="connsiteY29" fmla="*/ 64144 h 122615"/>
                  <a:gd name="connsiteX30" fmla="*/ 146435 w 146434"/>
                  <a:gd name="connsiteY30" fmla="*/ 73419 h 122615"/>
                  <a:gd name="connsiteX31" fmla="*/ 130546 w 146434"/>
                  <a:gd name="connsiteY31" fmla="*/ 72854 h 122615"/>
                  <a:gd name="connsiteX32" fmla="*/ 129256 w 146434"/>
                  <a:gd name="connsiteY32" fmla="*/ 96297 h 122615"/>
                  <a:gd name="connsiteX33" fmla="*/ 129256 w 146434"/>
                  <a:gd name="connsiteY33" fmla="*/ 96297 h 122615"/>
                  <a:gd name="connsiteX34" fmla="*/ 120358 w 146434"/>
                  <a:gd name="connsiteY34" fmla="*/ 73043 h 122615"/>
                  <a:gd name="connsiteX35" fmla="*/ 70032 w 146434"/>
                  <a:gd name="connsiteY35" fmla="*/ 73043 h 122615"/>
                  <a:gd name="connsiteX36" fmla="*/ 68150 w 146434"/>
                  <a:gd name="connsiteY36" fmla="*/ 96324 h 122615"/>
                  <a:gd name="connsiteX37" fmla="*/ 119041 w 146434"/>
                  <a:gd name="connsiteY37" fmla="*/ 96324 h 122615"/>
                  <a:gd name="connsiteX38" fmla="*/ 120358 w 146434"/>
                  <a:gd name="connsiteY38" fmla="*/ 73043 h 122615"/>
                  <a:gd name="connsiteX39" fmla="*/ 120358 w 146434"/>
                  <a:gd name="connsiteY39" fmla="*/ 73043 h 122615"/>
                  <a:gd name="connsiteX40" fmla="*/ 71914 w 146434"/>
                  <a:gd name="connsiteY40" fmla="*/ 43713 h 122615"/>
                  <a:gd name="connsiteX41" fmla="*/ 70596 w 146434"/>
                  <a:gd name="connsiteY41" fmla="*/ 64897 h 122615"/>
                  <a:gd name="connsiteX42" fmla="*/ 120922 w 146434"/>
                  <a:gd name="connsiteY42" fmla="*/ 64897 h 122615"/>
                  <a:gd name="connsiteX43" fmla="*/ 121487 w 146434"/>
                  <a:gd name="connsiteY43" fmla="*/ 43713 h 122615"/>
                  <a:gd name="connsiteX44" fmla="*/ 71914 w 146434"/>
                  <a:gd name="connsiteY44" fmla="*/ 43713 h 122615"/>
                  <a:gd name="connsiteX45" fmla="*/ 71914 w 146434"/>
                  <a:gd name="connsiteY45" fmla="*/ 43713 h 122615"/>
                  <a:gd name="connsiteX46" fmla="*/ 38228 w 146434"/>
                  <a:gd name="connsiteY46" fmla="*/ 77210 h 122615"/>
                  <a:gd name="connsiteX47" fmla="*/ 28765 w 146434"/>
                  <a:gd name="connsiteY47" fmla="*/ 93286 h 122615"/>
                  <a:gd name="connsiteX48" fmla="*/ 13442 w 146434"/>
                  <a:gd name="connsiteY48" fmla="*/ 118637 h 122615"/>
                  <a:gd name="connsiteX49" fmla="*/ 1344 w 146434"/>
                  <a:gd name="connsiteY49" fmla="*/ 112965 h 122615"/>
                  <a:gd name="connsiteX50" fmla="*/ 15915 w 146434"/>
                  <a:gd name="connsiteY50" fmla="*/ 92533 h 122615"/>
                  <a:gd name="connsiteX51" fmla="*/ 28013 w 146434"/>
                  <a:gd name="connsiteY51" fmla="*/ 70569 h 122615"/>
                  <a:gd name="connsiteX52" fmla="*/ 38228 w 146434"/>
                  <a:gd name="connsiteY52" fmla="*/ 77210 h 122615"/>
                  <a:gd name="connsiteX53" fmla="*/ 38228 w 146434"/>
                  <a:gd name="connsiteY53" fmla="*/ 77210 h 122615"/>
                  <a:gd name="connsiteX54" fmla="*/ 29330 w 146434"/>
                  <a:gd name="connsiteY54" fmla="*/ 62827 h 122615"/>
                  <a:gd name="connsiteX55" fmla="*/ 0 w 146434"/>
                  <a:gd name="connsiteY55" fmla="*/ 45783 h 122615"/>
                  <a:gd name="connsiteX56" fmla="*/ 7017 w 146434"/>
                  <a:gd name="connsiteY56" fmla="*/ 37449 h 122615"/>
                  <a:gd name="connsiteX57" fmla="*/ 37664 w 146434"/>
                  <a:gd name="connsiteY57" fmla="*/ 53902 h 122615"/>
                  <a:gd name="connsiteX58" fmla="*/ 29330 w 146434"/>
                  <a:gd name="connsiteY58" fmla="*/ 62827 h 122615"/>
                  <a:gd name="connsiteX59" fmla="*/ 29330 w 146434"/>
                  <a:gd name="connsiteY59" fmla="*/ 62827 h 122615"/>
                  <a:gd name="connsiteX60" fmla="*/ 14571 w 146434"/>
                  <a:gd name="connsiteY60" fmla="*/ 4328 h 122615"/>
                  <a:gd name="connsiteX61" fmla="*/ 45218 w 146434"/>
                  <a:gd name="connsiteY61" fmla="*/ 19840 h 122615"/>
                  <a:gd name="connsiteX62" fmla="*/ 36884 w 146434"/>
                  <a:gd name="connsiteY62" fmla="*/ 28550 h 122615"/>
                  <a:gd name="connsiteX63" fmla="*/ 7554 w 146434"/>
                  <a:gd name="connsiteY63" fmla="*/ 11910 h 122615"/>
                  <a:gd name="connsiteX64" fmla="*/ 14571 w 146434"/>
                  <a:gd name="connsiteY64" fmla="*/ 4328 h 122615"/>
                  <a:gd name="connsiteX65" fmla="*/ 14571 w 146434"/>
                  <a:gd name="connsiteY65" fmla="*/ 4328 h 122615"/>
                  <a:gd name="connsiteX66" fmla="*/ 92345 w 146434"/>
                  <a:gd name="connsiteY66" fmla="*/ 75113 h 122615"/>
                  <a:gd name="connsiteX67" fmla="*/ 103878 w 146434"/>
                  <a:gd name="connsiteY67" fmla="*/ 90060 h 122615"/>
                  <a:gd name="connsiteX68" fmla="*/ 94980 w 146434"/>
                  <a:gd name="connsiteY68" fmla="*/ 94792 h 122615"/>
                  <a:gd name="connsiteX69" fmla="*/ 84199 w 146434"/>
                  <a:gd name="connsiteY69" fmla="*/ 79844 h 122615"/>
                  <a:gd name="connsiteX70" fmla="*/ 92345 w 146434"/>
                  <a:gd name="connsiteY70" fmla="*/ 75113 h 122615"/>
                  <a:gd name="connsiteX71" fmla="*/ 92345 w 146434"/>
                  <a:gd name="connsiteY71" fmla="*/ 75113 h 122615"/>
                  <a:gd name="connsiteX72" fmla="*/ 93662 w 146434"/>
                  <a:gd name="connsiteY72" fmla="*/ 44654 h 122615"/>
                  <a:gd name="connsiteX73" fmla="*/ 104443 w 146434"/>
                  <a:gd name="connsiteY73" fmla="*/ 59225 h 122615"/>
                  <a:gd name="connsiteX74" fmla="*/ 95544 w 146434"/>
                  <a:gd name="connsiteY74" fmla="*/ 63956 h 122615"/>
                  <a:gd name="connsiteX75" fmla="*/ 85893 w 146434"/>
                  <a:gd name="connsiteY75" fmla="*/ 49385 h 122615"/>
                  <a:gd name="connsiteX76" fmla="*/ 93662 w 146434"/>
                  <a:gd name="connsiteY76" fmla="*/ 44654 h 122615"/>
                  <a:gd name="connsiteX77" fmla="*/ 93662 w 146434"/>
                  <a:gd name="connsiteY77" fmla="*/ 44654 h 12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46434" h="122615">
                    <a:moveTo>
                      <a:pt x="129256" y="96297"/>
                    </a:moveTo>
                    <a:cubicBezTo>
                      <a:pt x="132294" y="96297"/>
                      <a:pt x="136273" y="96109"/>
                      <a:pt x="141354" y="95732"/>
                    </a:cubicBezTo>
                    <a:lnTo>
                      <a:pt x="141354" y="105007"/>
                    </a:lnTo>
                    <a:cubicBezTo>
                      <a:pt x="137939" y="104631"/>
                      <a:pt x="133584" y="104443"/>
                      <a:pt x="128665" y="104443"/>
                    </a:cubicBezTo>
                    <a:cubicBezTo>
                      <a:pt x="127912" y="112400"/>
                      <a:pt x="125815" y="117320"/>
                      <a:pt x="122616" y="119014"/>
                    </a:cubicBezTo>
                    <a:cubicBezTo>
                      <a:pt x="119390" y="120707"/>
                      <a:pt x="114282" y="122052"/>
                      <a:pt x="106916" y="122616"/>
                    </a:cubicBezTo>
                    <a:cubicBezTo>
                      <a:pt x="105599" y="119578"/>
                      <a:pt x="103878" y="116003"/>
                      <a:pt x="101808" y="112212"/>
                    </a:cubicBezTo>
                    <a:cubicBezTo>
                      <a:pt x="108233" y="112588"/>
                      <a:pt x="112400" y="112212"/>
                      <a:pt x="114309" y="111459"/>
                    </a:cubicBezTo>
                    <a:cubicBezTo>
                      <a:pt x="116191" y="110707"/>
                      <a:pt x="117347" y="108233"/>
                      <a:pt x="117911" y="104470"/>
                    </a:cubicBezTo>
                    <a:lnTo>
                      <a:pt x="56778" y="104470"/>
                    </a:lnTo>
                    <a:cubicBezTo>
                      <a:pt x="58095" y="93878"/>
                      <a:pt x="59063" y="83285"/>
                      <a:pt x="60004" y="72854"/>
                    </a:cubicBezTo>
                    <a:cubicBezTo>
                      <a:pt x="55272" y="72854"/>
                      <a:pt x="50353" y="73043"/>
                      <a:pt x="45245" y="73419"/>
                    </a:cubicBezTo>
                    <a:lnTo>
                      <a:pt x="45245" y="64144"/>
                    </a:lnTo>
                    <a:cubicBezTo>
                      <a:pt x="49600" y="64521"/>
                      <a:pt x="54520" y="64709"/>
                      <a:pt x="60569" y="64709"/>
                    </a:cubicBezTo>
                    <a:cubicBezTo>
                      <a:pt x="61321" y="52020"/>
                      <a:pt x="62074" y="42557"/>
                      <a:pt x="62450" y="36696"/>
                    </a:cubicBezTo>
                    <a:cubicBezTo>
                      <a:pt x="60353" y="39169"/>
                      <a:pt x="56590" y="43309"/>
                      <a:pt x="50917" y="49197"/>
                    </a:cubicBezTo>
                    <a:cubicBezTo>
                      <a:pt x="47879" y="46724"/>
                      <a:pt x="44869" y="44654"/>
                      <a:pt x="41455" y="42960"/>
                    </a:cubicBezTo>
                    <a:cubicBezTo>
                      <a:pt x="48632" y="37099"/>
                      <a:pt x="54708" y="30271"/>
                      <a:pt x="59628" y="22340"/>
                    </a:cubicBezTo>
                    <a:cubicBezTo>
                      <a:pt x="64547" y="14383"/>
                      <a:pt x="67962" y="7017"/>
                      <a:pt x="70220" y="0"/>
                    </a:cubicBezTo>
                    <a:cubicBezTo>
                      <a:pt x="75328" y="2473"/>
                      <a:pt x="79683" y="3979"/>
                      <a:pt x="83662" y="4732"/>
                    </a:cubicBezTo>
                    <a:cubicBezTo>
                      <a:pt x="81968" y="6425"/>
                      <a:pt x="79683" y="9839"/>
                      <a:pt x="76645" y="15135"/>
                    </a:cubicBezTo>
                    <a:lnTo>
                      <a:pt x="122428" y="15135"/>
                    </a:lnTo>
                    <a:cubicBezTo>
                      <a:pt x="130573" y="15135"/>
                      <a:pt x="137751" y="14947"/>
                      <a:pt x="143988" y="14571"/>
                    </a:cubicBezTo>
                    <a:lnTo>
                      <a:pt x="143988" y="23846"/>
                    </a:lnTo>
                    <a:cubicBezTo>
                      <a:pt x="137563" y="23469"/>
                      <a:pt x="130170" y="23281"/>
                      <a:pt x="121648" y="23281"/>
                    </a:cubicBezTo>
                    <a:lnTo>
                      <a:pt x="71887" y="23281"/>
                    </a:lnTo>
                    <a:cubicBezTo>
                      <a:pt x="68849" y="27448"/>
                      <a:pt x="66026" y="31427"/>
                      <a:pt x="62988" y="35191"/>
                    </a:cubicBezTo>
                    <a:lnTo>
                      <a:pt x="132429" y="35191"/>
                    </a:lnTo>
                    <a:cubicBezTo>
                      <a:pt x="132052" y="43524"/>
                      <a:pt x="131676" y="53364"/>
                      <a:pt x="131111" y="64709"/>
                    </a:cubicBezTo>
                    <a:cubicBezTo>
                      <a:pt x="135843" y="64709"/>
                      <a:pt x="140951" y="64521"/>
                      <a:pt x="146435" y="64144"/>
                    </a:cubicBezTo>
                    <a:lnTo>
                      <a:pt x="146435" y="73419"/>
                    </a:lnTo>
                    <a:cubicBezTo>
                      <a:pt x="140951" y="73043"/>
                      <a:pt x="135654" y="72854"/>
                      <a:pt x="130546" y="72854"/>
                    </a:cubicBezTo>
                    <a:cubicBezTo>
                      <a:pt x="130009" y="77586"/>
                      <a:pt x="129633" y="85328"/>
                      <a:pt x="129256" y="96297"/>
                    </a:cubicBezTo>
                    <a:lnTo>
                      <a:pt x="129256" y="96297"/>
                    </a:lnTo>
                    <a:close/>
                    <a:moveTo>
                      <a:pt x="120358" y="73043"/>
                    </a:moveTo>
                    <a:lnTo>
                      <a:pt x="70032" y="73043"/>
                    </a:lnTo>
                    <a:cubicBezTo>
                      <a:pt x="69091" y="82317"/>
                      <a:pt x="68526" y="90087"/>
                      <a:pt x="68150" y="96324"/>
                    </a:cubicBezTo>
                    <a:lnTo>
                      <a:pt x="119041" y="96324"/>
                    </a:lnTo>
                    <a:lnTo>
                      <a:pt x="120358" y="73043"/>
                    </a:lnTo>
                    <a:lnTo>
                      <a:pt x="120358" y="73043"/>
                    </a:lnTo>
                    <a:close/>
                    <a:moveTo>
                      <a:pt x="71914" y="43713"/>
                    </a:moveTo>
                    <a:cubicBezTo>
                      <a:pt x="71914" y="48256"/>
                      <a:pt x="71537" y="55246"/>
                      <a:pt x="70596" y="64897"/>
                    </a:cubicBezTo>
                    <a:lnTo>
                      <a:pt x="120922" y="64897"/>
                    </a:lnTo>
                    <a:cubicBezTo>
                      <a:pt x="120922" y="57316"/>
                      <a:pt x="121111" y="50326"/>
                      <a:pt x="121487" y="43713"/>
                    </a:cubicBezTo>
                    <a:lnTo>
                      <a:pt x="71914" y="43713"/>
                    </a:lnTo>
                    <a:lnTo>
                      <a:pt x="71914" y="43713"/>
                    </a:lnTo>
                    <a:close/>
                    <a:moveTo>
                      <a:pt x="38228" y="77210"/>
                    </a:moveTo>
                    <a:cubicBezTo>
                      <a:pt x="35782" y="80436"/>
                      <a:pt x="32556" y="85732"/>
                      <a:pt x="28765" y="93286"/>
                    </a:cubicBezTo>
                    <a:cubicBezTo>
                      <a:pt x="24975" y="100840"/>
                      <a:pt x="19867" y="109363"/>
                      <a:pt x="13442" y="118637"/>
                    </a:cubicBezTo>
                    <a:cubicBezTo>
                      <a:pt x="11748" y="116567"/>
                      <a:pt x="7769" y="114659"/>
                      <a:pt x="1344" y="112965"/>
                    </a:cubicBezTo>
                    <a:cubicBezTo>
                      <a:pt x="6452" y="107104"/>
                      <a:pt x="11372" y="100276"/>
                      <a:pt x="15915" y="92533"/>
                    </a:cubicBezTo>
                    <a:cubicBezTo>
                      <a:pt x="20647" y="84764"/>
                      <a:pt x="24625" y="77398"/>
                      <a:pt x="28013" y="70569"/>
                    </a:cubicBezTo>
                    <a:cubicBezTo>
                      <a:pt x="30835" y="73231"/>
                      <a:pt x="34250" y="75489"/>
                      <a:pt x="38228" y="77210"/>
                    </a:cubicBezTo>
                    <a:lnTo>
                      <a:pt x="38228" y="77210"/>
                    </a:lnTo>
                    <a:close/>
                    <a:moveTo>
                      <a:pt x="29330" y="62827"/>
                    </a:moveTo>
                    <a:cubicBezTo>
                      <a:pt x="17797" y="55246"/>
                      <a:pt x="8146" y="49573"/>
                      <a:pt x="0" y="45783"/>
                    </a:cubicBezTo>
                    <a:cubicBezTo>
                      <a:pt x="3038" y="43309"/>
                      <a:pt x="5296" y="40675"/>
                      <a:pt x="7017" y="37449"/>
                    </a:cubicBezTo>
                    <a:cubicBezTo>
                      <a:pt x="14571" y="41239"/>
                      <a:pt x="24813" y="46724"/>
                      <a:pt x="37664" y="53902"/>
                    </a:cubicBezTo>
                    <a:cubicBezTo>
                      <a:pt x="34062" y="57128"/>
                      <a:pt x="31400" y="59977"/>
                      <a:pt x="29330" y="62827"/>
                    </a:cubicBezTo>
                    <a:lnTo>
                      <a:pt x="29330" y="62827"/>
                    </a:lnTo>
                    <a:close/>
                    <a:moveTo>
                      <a:pt x="14571" y="4328"/>
                    </a:moveTo>
                    <a:cubicBezTo>
                      <a:pt x="22716" y="8119"/>
                      <a:pt x="32932" y="13227"/>
                      <a:pt x="45218" y="19840"/>
                    </a:cubicBezTo>
                    <a:cubicBezTo>
                      <a:pt x="42180" y="22878"/>
                      <a:pt x="39546" y="25889"/>
                      <a:pt x="36884" y="28550"/>
                    </a:cubicBezTo>
                    <a:cubicBezTo>
                      <a:pt x="27045" y="21937"/>
                      <a:pt x="17394" y="16426"/>
                      <a:pt x="7554" y="11910"/>
                    </a:cubicBezTo>
                    <a:cubicBezTo>
                      <a:pt x="10592" y="9275"/>
                      <a:pt x="12877" y="6802"/>
                      <a:pt x="14571" y="4328"/>
                    </a:cubicBezTo>
                    <a:lnTo>
                      <a:pt x="14571" y="4328"/>
                    </a:lnTo>
                    <a:close/>
                    <a:moveTo>
                      <a:pt x="92345" y="75113"/>
                    </a:moveTo>
                    <a:cubicBezTo>
                      <a:pt x="97077" y="80597"/>
                      <a:pt x="100867" y="85516"/>
                      <a:pt x="103878" y="90060"/>
                    </a:cubicBezTo>
                    <a:cubicBezTo>
                      <a:pt x="100464" y="91377"/>
                      <a:pt x="97453" y="93098"/>
                      <a:pt x="94980" y="94792"/>
                    </a:cubicBezTo>
                    <a:cubicBezTo>
                      <a:pt x="91565" y="89307"/>
                      <a:pt x="87963" y="84199"/>
                      <a:pt x="84199" y="79844"/>
                    </a:cubicBezTo>
                    <a:cubicBezTo>
                      <a:pt x="87049" y="78150"/>
                      <a:pt x="89684" y="76618"/>
                      <a:pt x="92345" y="75113"/>
                    </a:cubicBezTo>
                    <a:lnTo>
                      <a:pt x="92345" y="75113"/>
                    </a:lnTo>
                    <a:close/>
                    <a:moveTo>
                      <a:pt x="93662" y="44654"/>
                    </a:moveTo>
                    <a:cubicBezTo>
                      <a:pt x="98394" y="50138"/>
                      <a:pt x="101996" y="55058"/>
                      <a:pt x="104443" y="59225"/>
                    </a:cubicBezTo>
                    <a:cubicBezTo>
                      <a:pt x="101028" y="60542"/>
                      <a:pt x="98017" y="62262"/>
                      <a:pt x="95544" y="63956"/>
                    </a:cubicBezTo>
                    <a:cubicBezTo>
                      <a:pt x="92909" y="59413"/>
                      <a:pt x="89872" y="54681"/>
                      <a:pt x="85893" y="49385"/>
                    </a:cubicBezTo>
                    <a:lnTo>
                      <a:pt x="93662" y="44654"/>
                    </a:lnTo>
                    <a:lnTo>
                      <a:pt x="93662" y="44654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C5CE6E0F-A4FB-47AC-AE66-FD9163067D16}"/>
                  </a:ext>
                </a:extLst>
              </p:cNvPr>
              <p:cNvSpPr/>
              <p:nvPr/>
            </p:nvSpPr>
            <p:spPr>
              <a:xfrm>
                <a:off x="3160908" y="-1715538"/>
                <a:ext cx="150413" cy="123288"/>
              </a:xfrm>
              <a:custGeom>
                <a:avLst/>
                <a:gdLst>
                  <a:gd name="connsiteX0" fmla="*/ 77747 w 150413"/>
                  <a:gd name="connsiteY0" fmla="*/ 16076 h 123288"/>
                  <a:gd name="connsiteX1" fmla="*/ 77183 w 150413"/>
                  <a:gd name="connsiteY1" fmla="*/ 0 h 123288"/>
                  <a:gd name="connsiteX2" fmla="*/ 89872 w 150413"/>
                  <a:gd name="connsiteY2" fmla="*/ 0 h 123288"/>
                  <a:gd name="connsiteX3" fmla="*/ 89307 w 150413"/>
                  <a:gd name="connsiteY3" fmla="*/ 16076 h 123288"/>
                  <a:gd name="connsiteX4" fmla="*/ 108986 w 150413"/>
                  <a:gd name="connsiteY4" fmla="*/ 15135 h 123288"/>
                  <a:gd name="connsiteX5" fmla="*/ 108986 w 150413"/>
                  <a:gd name="connsiteY5" fmla="*/ 24410 h 123288"/>
                  <a:gd name="connsiteX6" fmla="*/ 89307 w 150413"/>
                  <a:gd name="connsiteY6" fmla="*/ 23846 h 123288"/>
                  <a:gd name="connsiteX7" fmla="*/ 89307 w 150413"/>
                  <a:gd name="connsiteY7" fmla="*/ 40890 h 123288"/>
                  <a:gd name="connsiteX8" fmla="*/ 100087 w 150413"/>
                  <a:gd name="connsiteY8" fmla="*/ 40890 h 123288"/>
                  <a:gd name="connsiteX9" fmla="*/ 115035 w 150413"/>
                  <a:gd name="connsiteY9" fmla="*/ 22528 h 123288"/>
                  <a:gd name="connsiteX10" fmla="*/ 124874 w 150413"/>
                  <a:gd name="connsiteY10" fmla="*/ 5699 h 123288"/>
                  <a:gd name="connsiteX11" fmla="*/ 140198 w 150413"/>
                  <a:gd name="connsiteY11" fmla="*/ 11936 h 123288"/>
                  <a:gd name="connsiteX12" fmla="*/ 125627 w 150413"/>
                  <a:gd name="connsiteY12" fmla="*/ 27448 h 123288"/>
                  <a:gd name="connsiteX13" fmla="*/ 114094 w 150413"/>
                  <a:gd name="connsiteY13" fmla="*/ 40890 h 123288"/>
                  <a:gd name="connsiteX14" fmla="*/ 124310 w 150413"/>
                  <a:gd name="connsiteY14" fmla="*/ 40890 h 123288"/>
                  <a:gd name="connsiteX15" fmla="*/ 150413 w 150413"/>
                  <a:gd name="connsiteY15" fmla="*/ 40325 h 123288"/>
                  <a:gd name="connsiteX16" fmla="*/ 150413 w 150413"/>
                  <a:gd name="connsiteY16" fmla="*/ 49600 h 123288"/>
                  <a:gd name="connsiteX17" fmla="*/ 124310 w 150413"/>
                  <a:gd name="connsiteY17" fmla="*/ 48659 h 123288"/>
                  <a:gd name="connsiteX18" fmla="*/ 105760 w 150413"/>
                  <a:gd name="connsiteY18" fmla="*/ 48659 h 123288"/>
                  <a:gd name="connsiteX19" fmla="*/ 91189 w 150413"/>
                  <a:gd name="connsiteY19" fmla="*/ 62101 h 123288"/>
                  <a:gd name="connsiteX20" fmla="*/ 135090 w 150413"/>
                  <a:gd name="connsiteY20" fmla="*/ 62101 h 123288"/>
                  <a:gd name="connsiteX21" fmla="*/ 134525 w 150413"/>
                  <a:gd name="connsiteY21" fmla="*/ 83877 h 123288"/>
                  <a:gd name="connsiteX22" fmla="*/ 134525 w 150413"/>
                  <a:gd name="connsiteY22" fmla="*/ 100921 h 123288"/>
                  <a:gd name="connsiteX23" fmla="*/ 135090 w 150413"/>
                  <a:gd name="connsiteY23" fmla="*/ 122697 h 123288"/>
                  <a:gd name="connsiteX24" fmla="*/ 122992 w 150413"/>
                  <a:gd name="connsiteY24" fmla="*/ 122697 h 123288"/>
                  <a:gd name="connsiteX25" fmla="*/ 122992 w 150413"/>
                  <a:gd name="connsiteY25" fmla="*/ 115519 h 123288"/>
                  <a:gd name="connsiteX26" fmla="*/ 73231 w 150413"/>
                  <a:gd name="connsiteY26" fmla="*/ 115519 h 123288"/>
                  <a:gd name="connsiteX27" fmla="*/ 73231 w 150413"/>
                  <a:gd name="connsiteY27" fmla="*/ 123288 h 123288"/>
                  <a:gd name="connsiteX28" fmla="*/ 61106 w 150413"/>
                  <a:gd name="connsiteY28" fmla="*/ 123288 h 123288"/>
                  <a:gd name="connsiteX29" fmla="*/ 61671 w 150413"/>
                  <a:gd name="connsiteY29" fmla="*/ 100572 h 123288"/>
                  <a:gd name="connsiteX30" fmla="*/ 61671 w 150413"/>
                  <a:gd name="connsiteY30" fmla="*/ 85060 h 123288"/>
                  <a:gd name="connsiteX31" fmla="*/ 50890 w 150413"/>
                  <a:gd name="connsiteY31" fmla="*/ 92238 h 123288"/>
                  <a:gd name="connsiteX32" fmla="*/ 41992 w 150413"/>
                  <a:gd name="connsiteY32" fmla="*/ 83339 h 123288"/>
                  <a:gd name="connsiteX33" fmla="*/ 61671 w 150413"/>
                  <a:gd name="connsiteY33" fmla="*/ 71430 h 123288"/>
                  <a:gd name="connsiteX34" fmla="*/ 61106 w 150413"/>
                  <a:gd name="connsiteY34" fmla="*/ 62155 h 123288"/>
                  <a:gd name="connsiteX35" fmla="*/ 75677 w 150413"/>
                  <a:gd name="connsiteY35" fmla="*/ 62155 h 123288"/>
                  <a:gd name="connsiteX36" fmla="*/ 89684 w 150413"/>
                  <a:gd name="connsiteY36" fmla="*/ 48713 h 123288"/>
                  <a:gd name="connsiteX37" fmla="*/ 38013 w 150413"/>
                  <a:gd name="connsiteY37" fmla="*/ 49654 h 123288"/>
                  <a:gd name="connsiteX38" fmla="*/ 38013 w 150413"/>
                  <a:gd name="connsiteY38" fmla="*/ 40379 h 123288"/>
                  <a:gd name="connsiteX39" fmla="*/ 77559 w 150413"/>
                  <a:gd name="connsiteY39" fmla="*/ 40944 h 123288"/>
                  <a:gd name="connsiteX40" fmla="*/ 77559 w 150413"/>
                  <a:gd name="connsiteY40" fmla="*/ 23900 h 123288"/>
                  <a:gd name="connsiteX41" fmla="*/ 51455 w 150413"/>
                  <a:gd name="connsiteY41" fmla="*/ 24464 h 123288"/>
                  <a:gd name="connsiteX42" fmla="*/ 51455 w 150413"/>
                  <a:gd name="connsiteY42" fmla="*/ 15189 h 123288"/>
                  <a:gd name="connsiteX43" fmla="*/ 77747 w 150413"/>
                  <a:gd name="connsiteY43" fmla="*/ 16076 h 123288"/>
                  <a:gd name="connsiteX44" fmla="*/ 77747 w 150413"/>
                  <a:gd name="connsiteY44" fmla="*/ 16076 h 123288"/>
                  <a:gd name="connsiteX45" fmla="*/ 34976 w 150413"/>
                  <a:gd name="connsiteY45" fmla="*/ 84764 h 123288"/>
                  <a:gd name="connsiteX46" fmla="*/ 43309 w 150413"/>
                  <a:gd name="connsiteY46" fmla="*/ 94039 h 123288"/>
                  <a:gd name="connsiteX47" fmla="*/ 28927 w 150413"/>
                  <a:gd name="connsiteY47" fmla="*/ 103314 h 123288"/>
                  <a:gd name="connsiteX48" fmla="*/ 19087 w 150413"/>
                  <a:gd name="connsiteY48" fmla="*/ 113153 h 123288"/>
                  <a:gd name="connsiteX49" fmla="*/ 7554 w 150413"/>
                  <a:gd name="connsiteY49" fmla="*/ 105383 h 123288"/>
                  <a:gd name="connsiteX50" fmla="*/ 15888 w 150413"/>
                  <a:gd name="connsiteY50" fmla="*/ 94603 h 123288"/>
                  <a:gd name="connsiteX51" fmla="*/ 15888 w 150413"/>
                  <a:gd name="connsiteY51" fmla="*/ 48605 h 123288"/>
                  <a:gd name="connsiteX52" fmla="*/ 0 w 150413"/>
                  <a:gd name="connsiteY52" fmla="*/ 49547 h 123288"/>
                  <a:gd name="connsiteX53" fmla="*/ 0 w 150413"/>
                  <a:gd name="connsiteY53" fmla="*/ 40272 h 123288"/>
                  <a:gd name="connsiteX54" fmla="*/ 17232 w 150413"/>
                  <a:gd name="connsiteY54" fmla="*/ 40836 h 123288"/>
                  <a:gd name="connsiteX55" fmla="*/ 28012 w 150413"/>
                  <a:gd name="connsiteY55" fmla="*/ 40836 h 123288"/>
                  <a:gd name="connsiteX56" fmla="*/ 27448 w 150413"/>
                  <a:gd name="connsiteY56" fmla="*/ 59951 h 123288"/>
                  <a:gd name="connsiteX57" fmla="*/ 27448 w 150413"/>
                  <a:gd name="connsiteY57" fmla="*/ 91566 h 123288"/>
                  <a:gd name="connsiteX58" fmla="*/ 34976 w 150413"/>
                  <a:gd name="connsiteY58" fmla="*/ 84764 h 123288"/>
                  <a:gd name="connsiteX59" fmla="*/ 34976 w 150413"/>
                  <a:gd name="connsiteY59" fmla="*/ 84764 h 123288"/>
                  <a:gd name="connsiteX60" fmla="*/ 122965 w 150413"/>
                  <a:gd name="connsiteY60" fmla="*/ 84764 h 123288"/>
                  <a:gd name="connsiteX61" fmla="*/ 122965 w 150413"/>
                  <a:gd name="connsiteY61" fmla="*/ 70758 h 123288"/>
                  <a:gd name="connsiteX62" fmla="*/ 73204 w 150413"/>
                  <a:gd name="connsiteY62" fmla="*/ 70758 h 123288"/>
                  <a:gd name="connsiteX63" fmla="*/ 73204 w 150413"/>
                  <a:gd name="connsiteY63" fmla="*/ 84764 h 123288"/>
                  <a:gd name="connsiteX64" fmla="*/ 122965 w 150413"/>
                  <a:gd name="connsiteY64" fmla="*/ 84764 h 123288"/>
                  <a:gd name="connsiteX65" fmla="*/ 122965 w 150413"/>
                  <a:gd name="connsiteY65" fmla="*/ 84764 h 123288"/>
                  <a:gd name="connsiteX66" fmla="*/ 122965 w 150413"/>
                  <a:gd name="connsiteY66" fmla="*/ 107104 h 123288"/>
                  <a:gd name="connsiteX67" fmla="*/ 122965 w 150413"/>
                  <a:gd name="connsiteY67" fmla="*/ 93098 h 123288"/>
                  <a:gd name="connsiteX68" fmla="*/ 73204 w 150413"/>
                  <a:gd name="connsiteY68" fmla="*/ 93098 h 123288"/>
                  <a:gd name="connsiteX69" fmla="*/ 73204 w 150413"/>
                  <a:gd name="connsiteY69" fmla="*/ 107104 h 123288"/>
                  <a:gd name="connsiteX70" fmla="*/ 122965 w 150413"/>
                  <a:gd name="connsiteY70" fmla="*/ 107104 h 123288"/>
                  <a:gd name="connsiteX71" fmla="*/ 122965 w 150413"/>
                  <a:gd name="connsiteY71" fmla="*/ 107104 h 123288"/>
                  <a:gd name="connsiteX72" fmla="*/ 20405 w 150413"/>
                  <a:gd name="connsiteY72" fmla="*/ 2070 h 123288"/>
                  <a:gd name="connsiteX73" fmla="*/ 35728 w 150413"/>
                  <a:gd name="connsiteY73" fmla="*/ 23846 h 123288"/>
                  <a:gd name="connsiteX74" fmla="*/ 23630 w 150413"/>
                  <a:gd name="connsiteY74" fmla="*/ 28954 h 123288"/>
                  <a:gd name="connsiteX75" fmla="*/ 8307 w 150413"/>
                  <a:gd name="connsiteY75" fmla="*/ 7178 h 123288"/>
                  <a:gd name="connsiteX76" fmla="*/ 20405 w 150413"/>
                  <a:gd name="connsiteY76" fmla="*/ 2070 h 123288"/>
                  <a:gd name="connsiteX77" fmla="*/ 20405 w 150413"/>
                  <a:gd name="connsiteY77" fmla="*/ 2070 h 12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50413" h="123288">
                    <a:moveTo>
                      <a:pt x="77747" y="16076"/>
                    </a:moveTo>
                    <a:cubicBezTo>
                      <a:pt x="77747" y="10592"/>
                      <a:pt x="77559" y="5296"/>
                      <a:pt x="77183" y="0"/>
                    </a:cubicBezTo>
                    <a:lnTo>
                      <a:pt x="89872" y="0"/>
                    </a:lnTo>
                    <a:cubicBezTo>
                      <a:pt x="89495" y="4167"/>
                      <a:pt x="89307" y="9463"/>
                      <a:pt x="89307" y="16076"/>
                    </a:cubicBezTo>
                    <a:cubicBezTo>
                      <a:pt x="95732" y="16076"/>
                      <a:pt x="102184" y="15700"/>
                      <a:pt x="108986" y="15135"/>
                    </a:cubicBezTo>
                    <a:lnTo>
                      <a:pt x="108986" y="24410"/>
                    </a:lnTo>
                    <a:cubicBezTo>
                      <a:pt x="102561" y="24034"/>
                      <a:pt x="96109" y="23846"/>
                      <a:pt x="89307" y="23846"/>
                    </a:cubicBezTo>
                    <a:lnTo>
                      <a:pt x="89307" y="40890"/>
                    </a:lnTo>
                    <a:lnTo>
                      <a:pt x="100087" y="40890"/>
                    </a:lnTo>
                    <a:cubicBezTo>
                      <a:pt x="105948" y="34653"/>
                      <a:pt x="111056" y="28577"/>
                      <a:pt x="115035" y="22528"/>
                    </a:cubicBezTo>
                    <a:cubicBezTo>
                      <a:pt x="119014" y="16480"/>
                      <a:pt x="122401" y="10807"/>
                      <a:pt x="124874" y="5699"/>
                    </a:cubicBezTo>
                    <a:cubicBezTo>
                      <a:pt x="129041" y="9114"/>
                      <a:pt x="134149" y="11184"/>
                      <a:pt x="140198" y="11936"/>
                    </a:cubicBezTo>
                    <a:cubicBezTo>
                      <a:pt x="135090" y="16480"/>
                      <a:pt x="130170" y="21588"/>
                      <a:pt x="125627" y="27448"/>
                    </a:cubicBezTo>
                    <a:cubicBezTo>
                      <a:pt x="120895" y="33309"/>
                      <a:pt x="117105" y="37852"/>
                      <a:pt x="114094" y="40890"/>
                    </a:cubicBezTo>
                    <a:lnTo>
                      <a:pt x="124310" y="40890"/>
                    </a:lnTo>
                    <a:cubicBezTo>
                      <a:pt x="133584" y="40890"/>
                      <a:pt x="142295" y="40702"/>
                      <a:pt x="150413" y="40325"/>
                    </a:cubicBezTo>
                    <a:lnTo>
                      <a:pt x="150413" y="49600"/>
                    </a:lnTo>
                    <a:cubicBezTo>
                      <a:pt x="143236" y="48848"/>
                      <a:pt x="134525" y="48659"/>
                      <a:pt x="124310" y="48659"/>
                    </a:cubicBezTo>
                    <a:lnTo>
                      <a:pt x="105760" y="48659"/>
                    </a:lnTo>
                    <a:cubicBezTo>
                      <a:pt x="99899" y="54520"/>
                      <a:pt x="94980" y="59063"/>
                      <a:pt x="91189" y="62101"/>
                    </a:cubicBezTo>
                    <a:lnTo>
                      <a:pt x="135090" y="62101"/>
                    </a:lnTo>
                    <a:cubicBezTo>
                      <a:pt x="134714" y="67585"/>
                      <a:pt x="134525" y="74790"/>
                      <a:pt x="134525" y="83877"/>
                    </a:cubicBezTo>
                    <a:lnTo>
                      <a:pt x="134525" y="100921"/>
                    </a:lnTo>
                    <a:cubicBezTo>
                      <a:pt x="134525" y="109255"/>
                      <a:pt x="134714" y="116433"/>
                      <a:pt x="135090" y="122697"/>
                    </a:cubicBezTo>
                    <a:lnTo>
                      <a:pt x="122992" y="122697"/>
                    </a:lnTo>
                    <a:lnTo>
                      <a:pt x="122992" y="115519"/>
                    </a:lnTo>
                    <a:lnTo>
                      <a:pt x="73231" y="115519"/>
                    </a:lnTo>
                    <a:lnTo>
                      <a:pt x="73231" y="123288"/>
                    </a:lnTo>
                    <a:lnTo>
                      <a:pt x="61106" y="123288"/>
                    </a:lnTo>
                    <a:cubicBezTo>
                      <a:pt x="61483" y="117051"/>
                      <a:pt x="61671" y="109470"/>
                      <a:pt x="61671" y="100572"/>
                    </a:cubicBezTo>
                    <a:lnTo>
                      <a:pt x="61671" y="85060"/>
                    </a:lnTo>
                    <a:cubicBezTo>
                      <a:pt x="58256" y="87533"/>
                      <a:pt x="54654" y="89979"/>
                      <a:pt x="50890" y="92238"/>
                    </a:cubicBezTo>
                    <a:cubicBezTo>
                      <a:pt x="47853" y="89011"/>
                      <a:pt x="44842" y="86189"/>
                      <a:pt x="41992" y="83339"/>
                    </a:cubicBezTo>
                    <a:cubicBezTo>
                      <a:pt x="48417" y="80113"/>
                      <a:pt x="54869" y="76349"/>
                      <a:pt x="61671" y="71430"/>
                    </a:cubicBezTo>
                    <a:cubicBezTo>
                      <a:pt x="61671" y="68016"/>
                      <a:pt x="61483" y="64816"/>
                      <a:pt x="61106" y="62155"/>
                    </a:cubicBezTo>
                    <a:lnTo>
                      <a:pt x="75677" y="62155"/>
                    </a:lnTo>
                    <a:cubicBezTo>
                      <a:pt x="81161" y="57612"/>
                      <a:pt x="85893" y="53257"/>
                      <a:pt x="89684" y="48713"/>
                    </a:cubicBezTo>
                    <a:cubicBezTo>
                      <a:pt x="65838" y="48713"/>
                      <a:pt x="48632" y="49089"/>
                      <a:pt x="38013" y="49654"/>
                    </a:cubicBezTo>
                    <a:lnTo>
                      <a:pt x="38013" y="40379"/>
                    </a:lnTo>
                    <a:cubicBezTo>
                      <a:pt x="48605" y="40756"/>
                      <a:pt x="61859" y="40944"/>
                      <a:pt x="77559" y="40944"/>
                    </a:cubicBezTo>
                    <a:lnTo>
                      <a:pt x="77559" y="23900"/>
                    </a:lnTo>
                    <a:cubicBezTo>
                      <a:pt x="67720" y="23900"/>
                      <a:pt x="59009" y="24088"/>
                      <a:pt x="51455" y="24464"/>
                    </a:cubicBezTo>
                    <a:lnTo>
                      <a:pt x="51455" y="15189"/>
                    </a:lnTo>
                    <a:cubicBezTo>
                      <a:pt x="59198" y="15324"/>
                      <a:pt x="67908" y="15700"/>
                      <a:pt x="77747" y="16076"/>
                    </a:cubicBezTo>
                    <a:lnTo>
                      <a:pt x="77747" y="16076"/>
                    </a:lnTo>
                    <a:close/>
                    <a:moveTo>
                      <a:pt x="34976" y="84764"/>
                    </a:moveTo>
                    <a:cubicBezTo>
                      <a:pt x="37072" y="87613"/>
                      <a:pt x="39895" y="90624"/>
                      <a:pt x="43309" y="94039"/>
                    </a:cubicBezTo>
                    <a:cubicBezTo>
                      <a:pt x="38578" y="96109"/>
                      <a:pt x="33846" y="99147"/>
                      <a:pt x="28927" y="103314"/>
                    </a:cubicBezTo>
                    <a:cubicBezTo>
                      <a:pt x="24007" y="107480"/>
                      <a:pt x="20781" y="110707"/>
                      <a:pt x="19087" y="113153"/>
                    </a:cubicBezTo>
                    <a:cubicBezTo>
                      <a:pt x="16049" y="110680"/>
                      <a:pt x="12286" y="108233"/>
                      <a:pt x="7554" y="105383"/>
                    </a:cubicBezTo>
                    <a:cubicBezTo>
                      <a:pt x="13038" y="100840"/>
                      <a:pt x="15888" y="97238"/>
                      <a:pt x="15888" y="94603"/>
                    </a:cubicBezTo>
                    <a:lnTo>
                      <a:pt x="15888" y="48605"/>
                    </a:lnTo>
                    <a:cubicBezTo>
                      <a:pt x="11157" y="48605"/>
                      <a:pt x="5860" y="48982"/>
                      <a:pt x="0" y="49547"/>
                    </a:cubicBezTo>
                    <a:lnTo>
                      <a:pt x="0" y="40272"/>
                    </a:lnTo>
                    <a:cubicBezTo>
                      <a:pt x="5108" y="40648"/>
                      <a:pt x="10780" y="40836"/>
                      <a:pt x="17232" y="40836"/>
                    </a:cubicBezTo>
                    <a:lnTo>
                      <a:pt x="28012" y="40836"/>
                    </a:lnTo>
                    <a:cubicBezTo>
                      <a:pt x="27636" y="45756"/>
                      <a:pt x="27448" y="51993"/>
                      <a:pt x="27448" y="59951"/>
                    </a:cubicBezTo>
                    <a:lnTo>
                      <a:pt x="27448" y="91566"/>
                    </a:lnTo>
                    <a:cubicBezTo>
                      <a:pt x="29868" y="89496"/>
                      <a:pt x="32502" y="87237"/>
                      <a:pt x="34976" y="84764"/>
                    </a:cubicBezTo>
                    <a:lnTo>
                      <a:pt x="34976" y="84764"/>
                    </a:lnTo>
                    <a:close/>
                    <a:moveTo>
                      <a:pt x="122965" y="84764"/>
                    </a:moveTo>
                    <a:lnTo>
                      <a:pt x="122965" y="70758"/>
                    </a:lnTo>
                    <a:lnTo>
                      <a:pt x="73204" y="70758"/>
                    </a:lnTo>
                    <a:lnTo>
                      <a:pt x="73204" y="84764"/>
                    </a:lnTo>
                    <a:lnTo>
                      <a:pt x="122965" y="84764"/>
                    </a:lnTo>
                    <a:lnTo>
                      <a:pt x="122965" y="84764"/>
                    </a:lnTo>
                    <a:close/>
                    <a:moveTo>
                      <a:pt x="122965" y="107104"/>
                    </a:moveTo>
                    <a:lnTo>
                      <a:pt x="122965" y="93098"/>
                    </a:lnTo>
                    <a:lnTo>
                      <a:pt x="73204" y="93098"/>
                    </a:lnTo>
                    <a:lnTo>
                      <a:pt x="73204" y="107104"/>
                    </a:lnTo>
                    <a:lnTo>
                      <a:pt x="122965" y="107104"/>
                    </a:lnTo>
                    <a:lnTo>
                      <a:pt x="122965" y="107104"/>
                    </a:lnTo>
                    <a:close/>
                    <a:moveTo>
                      <a:pt x="20405" y="2070"/>
                    </a:moveTo>
                    <a:cubicBezTo>
                      <a:pt x="22851" y="5296"/>
                      <a:pt x="27959" y="12474"/>
                      <a:pt x="35728" y="23846"/>
                    </a:cubicBezTo>
                    <a:cubicBezTo>
                      <a:pt x="31561" y="25539"/>
                      <a:pt x="27394" y="27260"/>
                      <a:pt x="23630" y="28954"/>
                    </a:cubicBezTo>
                    <a:cubicBezTo>
                      <a:pt x="16829" y="18173"/>
                      <a:pt x="11721" y="10968"/>
                      <a:pt x="8307" y="7178"/>
                    </a:cubicBezTo>
                    <a:cubicBezTo>
                      <a:pt x="12824" y="5108"/>
                      <a:pt x="16990" y="3387"/>
                      <a:pt x="20405" y="2070"/>
                    </a:cubicBezTo>
                    <a:lnTo>
                      <a:pt x="20405" y="2070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D6FED356-C3B0-45C7-85AD-E6A2A8DA8D76}"/>
                  </a:ext>
                </a:extLst>
              </p:cNvPr>
              <p:cNvSpPr/>
              <p:nvPr/>
            </p:nvSpPr>
            <p:spPr>
              <a:xfrm>
                <a:off x="3331808" y="-1715566"/>
                <a:ext cx="134283" cy="121299"/>
              </a:xfrm>
              <a:custGeom>
                <a:avLst/>
                <a:gdLst>
                  <a:gd name="connsiteX0" fmla="*/ 65435 w 134283"/>
                  <a:gd name="connsiteY0" fmla="*/ 3038 h 121298"/>
                  <a:gd name="connsiteX1" fmla="*/ 58418 w 134283"/>
                  <a:gd name="connsiteY1" fmla="*/ 14947 h 121298"/>
                  <a:gd name="connsiteX2" fmla="*/ 118395 w 134283"/>
                  <a:gd name="connsiteY2" fmla="*/ 14947 h 121298"/>
                  <a:gd name="connsiteX3" fmla="*/ 117078 w 134283"/>
                  <a:gd name="connsiteY3" fmla="*/ 24222 h 121298"/>
                  <a:gd name="connsiteX4" fmla="*/ 114632 w 134283"/>
                  <a:gd name="connsiteY4" fmla="*/ 40298 h 121298"/>
                  <a:gd name="connsiteX5" fmla="*/ 107615 w 134283"/>
                  <a:gd name="connsiteY5" fmla="*/ 51455 h 121298"/>
                  <a:gd name="connsiteX6" fmla="*/ 87936 w 134283"/>
                  <a:gd name="connsiteY6" fmla="*/ 54305 h 121298"/>
                  <a:gd name="connsiteX7" fmla="*/ 82828 w 134283"/>
                  <a:gd name="connsiteY7" fmla="*/ 43525 h 121298"/>
                  <a:gd name="connsiteX8" fmla="*/ 98340 w 134283"/>
                  <a:gd name="connsiteY8" fmla="*/ 42960 h 121298"/>
                  <a:gd name="connsiteX9" fmla="*/ 103072 w 134283"/>
                  <a:gd name="connsiteY9" fmla="*/ 37852 h 121298"/>
                  <a:gd name="connsiteX10" fmla="*/ 104954 w 134283"/>
                  <a:gd name="connsiteY10" fmla="*/ 22905 h 121298"/>
                  <a:gd name="connsiteX11" fmla="*/ 28497 w 134283"/>
                  <a:gd name="connsiteY11" fmla="*/ 22905 h 121298"/>
                  <a:gd name="connsiteX12" fmla="*/ 28497 w 134283"/>
                  <a:gd name="connsiteY12" fmla="*/ 58660 h 121298"/>
                  <a:gd name="connsiteX13" fmla="*/ 134284 w 134283"/>
                  <a:gd name="connsiteY13" fmla="*/ 58660 h 121298"/>
                  <a:gd name="connsiteX14" fmla="*/ 132402 w 134283"/>
                  <a:gd name="connsiteY14" fmla="*/ 77774 h 121298"/>
                  <a:gd name="connsiteX15" fmla="*/ 129767 w 134283"/>
                  <a:gd name="connsiteY15" fmla="*/ 105787 h 121298"/>
                  <a:gd name="connsiteX16" fmla="*/ 124095 w 134283"/>
                  <a:gd name="connsiteY16" fmla="*/ 116567 h 121298"/>
                  <a:gd name="connsiteX17" fmla="*/ 99873 w 134283"/>
                  <a:gd name="connsiteY17" fmla="*/ 121299 h 121298"/>
                  <a:gd name="connsiteX18" fmla="*/ 94765 w 134283"/>
                  <a:gd name="connsiteY18" fmla="*/ 110895 h 121298"/>
                  <a:gd name="connsiteX19" fmla="*/ 115196 w 134283"/>
                  <a:gd name="connsiteY19" fmla="*/ 109013 h 121298"/>
                  <a:gd name="connsiteX20" fmla="*/ 118987 w 134283"/>
                  <a:gd name="connsiteY20" fmla="*/ 101432 h 121298"/>
                  <a:gd name="connsiteX21" fmla="*/ 121433 w 134283"/>
                  <a:gd name="connsiteY21" fmla="*/ 66806 h 121298"/>
                  <a:gd name="connsiteX22" fmla="*/ 16211 w 134283"/>
                  <a:gd name="connsiteY22" fmla="*/ 66806 h 121298"/>
                  <a:gd name="connsiteX23" fmla="*/ 16775 w 134283"/>
                  <a:gd name="connsiteY23" fmla="*/ 42960 h 121298"/>
                  <a:gd name="connsiteX24" fmla="*/ 16211 w 134283"/>
                  <a:gd name="connsiteY24" fmla="*/ 14947 h 121298"/>
                  <a:gd name="connsiteX25" fmla="*/ 46105 w 134283"/>
                  <a:gd name="connsiteY25" fmla="*/ 14947 h 121298"/>
                  <a:gd name="connsiteX26" fmla="*/ 51213 w 134283"/>
                  <a:gd name="connsiteY26" fmla="*/ 0 h 121298"/>
                  <a:gd name="connsiteX27" fmla="*/ 65435 w 134283"/>
                  <a:gd name="connsiteY27" fmla="*/ 3038 h 121298"/>
                  <a:gd name="connsiteX28" fmla="*/ 65435 w 134283"/>
                  <a:gd name="connsiteY28" fmla="*/ 3038 h 121298"/>
                  <a:gd name="connsiteX29" fmla="*/ 12635 w 134283"/>
                  <a:gd name="connsiteY29" fmla="*/ 75516 h 121298"/>
                  <a:gd name="connsiteX30" fmla="*/ 11883 w 134283"/>
                  <a:gd name="connsiteY30" fmla="*/ 89522 h 121298"/>
                  <a:gd name="connsiteX31" fmla="*/ 11883 w 134283"/>
                  <a:gd name="connsiteY31" fmla="*/ 96324 h 121298"/>
                  <a:gd name="connsiteX32" fmla="*/ 41777 w 134283"/>
                  <a:gd name="connsiteY32" fmla="*/ 95759 h 121298"/>
                  <a:gd name="connsiteX33" fmla="*/ 41777 w 134283"/>
                  <a:gd name="connsiteY33" fmla="*/ 82317 h 121298"/>
                  <a:gd name="connsiteX34" fmla="*/ 41213 w 134283"/>
                  <a:gd name="connsiteY34" fmla="*/ 69440 h 121298"/>
                  <a:gd name="connsiteX35" fmla="*/ 54655 w 134283"/>
                  <a:gd name="connsiteY35" fmla="*/ 69440 h 121298"/>
                  <a:gd name="connsiteX36" fmla="*/ 54090 w 134283"/>
                  <a:gd name="connsiteY36" fmla="*/ 81941 h 121298"/>
                  <a:gd name="connsiteX37" fmla="*/ 54090 w 134283"/>
                  <a:gd name="connsiteY37" fmla="*/ 95383 h 121298"/>
                  <a:gd name="connsiteX38" fmla="*/ 83984 w 134283"/>
                  <a:gd name="connsiteY38" fmla="*/ 94818 h 121298"/>
                  <a:gd name="connsiteX39" fmla="*/ 83984 w 134283"/>
                  <a:gd name="connsiteY39" fmla="*/ 89710 h 121298"/>
                  <a:gd name="connsiteX40" fmla="*/ 83420 w 134283"/>
                  <a:gd name="connsiteY40" fmla="*/ 75704 h 121298"/>
                  <a:gd name="connsiteX41" fmla="*/ 96109 w 134283"/>
                  <a:gd name="connsiteY41" fmla="*/ 75704 h 121298"/>
                  <a:gd name="connsiteX42" fmla="*/ 95544 w 134283"/>
                  <a:gd name="connsiteY42" fmla="*/ 94818 h 121298"/>
                  <a:gd name="connsiteX43" fmla="*/ 96109 w 134283"/>
                  <a:gd name="connsiteY43" fmla="*/ 108260 h 121298"/>
                  <a:gd name="connsiteX44" fmla="*/ 84011 w 134283"/>
                  <a:gd name="connsiteY44" fmla="*/ 108260 h 121298"/>
                  <a:gd name="connsiteX45" fmla="*/ 84011 w 134283"/>
                  <a:gd name="connsiteY45" fmla="*/ 103152 h 121298"/>
                  <a:gd name="connsiteX46" fmla="*/ 0 w 134283"/>
                  <a:gd name="connsiteY46" fmla="*/ 104658 h 121298"/>
                  <a:gd name="connsiteX47" fmla="*/ 565 w 134283"/>
                  <a:gd name="connsiteY47" fmla="*/ 92748 h 121298"/>
                  <a:gd name="connsiteX48" fmla="*/ 0 w 134283"/>
                  <a:gd name="connsiteY48" fmla="*/ 75704 h 121298"/>
                  <a:gd name="connsiteX49" fmla="*/ 12689 w 134283"/>
                  <a:gd name="connsiteY49" fmla="*/ 75704 h 121298"/>
                  <a:gd name="connsiteX50" fmla="*/ 12689 w 134283"/>
                  <a:gd name="connsiteY50" fmla="*/ 75516 h 121298"/>
                  <a:gd name="connsiteX51" fmla="*/ 62773 w 134283"/>
                  <a:gd name="connsiteY51" fmla="*/ 51294 h 121298"/>
                  <a:gd name="connsiteX52" fmla="*/ 43094 w 134283"/>
                  <a:gd name="connsiteY52" fmla="*/ 32180 h 121298"/>
                  <a:gd name="connsiteX53" fmla="*/ 51993 w 134283"/>
                  <a:gd name="connsiteY53" fmla="*/ 25943 h 121298"/>
                  <a:gd name="connsiteX54" fmla="*/ 72989 w 134283"/>
                  <a:gd name="connsiteY54" fmla="*/ 44492 h 121298"/>
                  <a:gd name="connsiteX55" fmla="*/ 62773 w 134283"/>
                  <a:gd name="connsiteY55" fmla="*/ 51294 h 121298"/>
                  <a:gd name="connsiteX56" fmla="*/ 62773 w 134283"/>
                  <a:gd name="connsiteY56" fmla="*/ 51294 h 12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34283" h="121298">
                    <a:moveTo>
                      <a:pt x="65435" y="3038"/>
                    </a:moveTo>
                    <a:cubicBezTo>
                      <a:pt x="62397" y="7957"/>
                      <a:pt x="60139" y="11936"/>
                      <a:pt x="58418" y="14947"/>
                    </a:cubicBezTo>
                    <a:lnTo>
                      <a:pt x="118395" y="14947"/>
                    </a:lnTo>
                    <a:lnTo>
                      <a:pt x="117078" y="24222"/>
                    </a:lnTo>
                    <a:lnTo>
                      <a:pt x="114632" y="40298"/>
                    </a:lnTo>
                    <a:cubicBezTo>
                      <a:pt x="113879" y="46536"/>
                      <a:pt x="111406" y="50138"/>
                      <a:pt x="107615" y="51455"/>
                    </a:cubicBezTo>
                    <a:cubicBezTo>
                      <a:pt x="103824" y="52772"/>
                      <a:pt x="97211" y="53525"/>
                      <a:pt x="87936" y="54305"/>
                    </a:cubicBezTo>
                    <a:cubicBezTo>
                      <a:pt x="86995" y="50138"/>
                      <a:pt x="85490" y="46536"/>
                      <a:pt x="82828" y="43525"/>
                    </a:cubicBezTo>
                    <a:cubicBezTo>
                      <a:pt x="90383" y="43901"/>
                      <a:pt x="95705" y="43713"/>
                      <a:pt x="98340" y="42960"/>
                    </a:cubicBezTo>
                    <a:cubicBezTo>
                      <a:pt x="101190" y="42207"/>
                      <a:pt x="102695" y="40487"/>
                      <a:pt x="103072" y="37852"/>
                    </a:cubicBezTo>
                    <a:lnTo>
                      <a:pt x="104954" y="22905"/>
                    </a:lnTo>
                    <a:lnTo>
                      <a:pt x="28497" y="22905"/>
                    </a:lnTo>
                    <a:lnTo>
                      <a:pt x="28497" y="58660"/>
                    </a:lnTo>
                    <a:lnTo>
                      <a:pt x="134284" y="58660"/>
                    </a:lnTo>
                    <a:cubicBezTo>
                      <a:pt x="133531" y="63768"/>
                      <a:pt x="132778" y="70193"/>
                      <a:pt x="132402" y="77774"/>
                    </a:cubicBezTo>
                    <a:lnTo>
                      <a:pt x="129767" y="105787"/>
                    </a:lnTo>
                    <a:cubicBezTo>
                      <a:pt x="129391" y="110895"/>
                      <a:pt x="127482" y="114497"/>
                      <a:pt x="124095" y="116567"/>
                    </a:cubicBezTo>
                    <a:cubicBezTo>
                      <a:pt x="120680" y="118637"/>
                      <a:pt x="112750" y="120170"/>
                      <a:pt x="99873" y="121299"/>
                    </a:cubicBezTo>
                    <a:cubicBezTo>
                      <a:pt x="99120" y="117508"/>
                      <a:pt x="97426" y="114121"/>
                      <a:pt x="94765" y="110895"/>
                    </a:cubicBezTo>
                    <a:cubicBezTo>
                      <a:pt x="106298" y="110518"/>
                      <a:pt x="113126" y="109954"/>
                      <a:pt x="115196" y="109013"/>
                    </a:cubicBezTo>
                    <a:cubicBezTo>
                      <a:pt x="117293" y="108072"/>
                      <a:pt x="118610" y="105599"/>
                      <a:pt x="118987" y="101432"/>
                    </a:cubicBezTo>
                    <a:lnTo>
                      <a:pt x="121433" y="66806"/>
                    </a:lnTo>
                    <a:lnTo>
                      <a:pt x="16211" y="66806"/>
                    </a:lnTo>
                    <a:cubicBezTo>
                      <a:pt x="16587" y="62639"/>
                      <a:pt x="16775" y="54681"/>
                      <a:pt x="16775" y="42960"/>
                    </a:cubicBezTo>
                    <a:cubicBezTo>
                      <a:pt x="16775" y="30835"/>
                      <a:pt x="16587" y="21588"/>
                      <a:pt x="16211" y="14947"/>
                    </a:cubicBezTo>
                    <a:lnTo>
                      <a:pt x="46105" y="14947"/>
                    </a:lnTo>
                    <a:cubicBezTo>
                      <a:pt x="48202" y="10780"/>
                      <a:pt x="49896" y="5861"/>
                      <a:pt x="51213" y="0"/>
                    </a:cubicBezTo>
                    <a:lnTo>
                      <a:pt x="65435" y="3038"/>
                    </a:lnTo>
                    <a:lnTo>
                      <a:pt x="65435" y="3038"/>
                    </a:lnTo>
                    <a:close/>
                    <a:moveTo>
                      <a:pt x="12635" y="75516"/>
                    </a:moveTo>
                    <a:cubicBezTo>
                      <a:pt x="12259" y="81753"/>
                      <a:pt x="11883" y="86296"/>
                      <a:pt x="11883" y="89522"/>
                    </a:cubicBezTo>
                    <a:lnTo>
                      <a:pt x="11883" y="96324"/>
                    </a:lnTo>
                    <a:lnTo>
                      <a:pt x="41777" y="95759"/>
                    </a:lnTo>
                    <a:lnTo>
                      <a:pt x="41777" y="82317"/>
                    </a:lnTo>
                    <a:cubicBezTo>
                      <a:pt x="41777" y="79280"/>
                      <a:pt x="41589" y="74925"/>
                      <a:pt x="41213" y="69440"/>
                    </a:cubicBezTo>
                    <a:lnTo>
                      <a:pt x="54655" y="69440"/>
                    </a:lnTo>
                    <a:cubicBezTo>
                      <a:pt x="54278" y="75301"/>
                      <a:pt x="54090" y="79468"/>
                      <a:pt x="54090" y="81941"/>
                    </a:cubicBezTo>
                    <a:lnTo>
                      <a:pt x="54090" y="95383"/>
                    </a:lnTo>
                    <a:lnTo>
                      <a:pt x="83984" y="94818"/>
                    </a:lnTo>
                    <a:lnTo>
                      <a:pt x="83984" y="89710"/>
                    </a:lnTo>
                    <a:cubicBezTo>
                      <a:pt x="83984" y="87237"/>
                      <a:pt x="83796" y="82721"/>
                      <a:pt x="83420" y="75704"/>
                    </a:cubicBezTo>
                    <a:lnTo>
                      <a:pt x="96109" y="75704"/>
                    </a:lnTo>
                    <a:cubicBezTo>
                      <a:pt x="95732" y="84603"/>
                      <a:pt x="95544" y="91028"/>
                      <a:pt x="95544" y="94818"/>
                    </a:cubicBezTo>
                    <a:cubicBezTo>
                      <a:pt x="95544" y="98609"/>
                      <a:pt x="95732" y="103152"/>
                      <a:pt x="96109" y="108260"/>
                    </a:cubicBezTo>
                    <a:lnTo>
                      <a:pt x="84011" y="108260"/>
                    </a:lnTo>
                    <a:lnTo>
                      <a:pt x="84011" y="103152"/>
                    </a:lnTo>
                    <a:lnTo>
                      <a:pt x="0" y="104658"/>
                    </a:lnTo>
                    <a:cubicBezTo>
                      <a:pt x="376" y="100114"/>
                      <a:pt x="565" y="96136"/>
                      <a:pt x="565" y="92748"/>
                    </a:cubicBezTo>
                    <a:cubicBezTo>
                      <a:pt x="565" y="88958"/>
                      <a:pt x="376" y="83285"/>
                      <a:pt x="0" y="75704"/>
                    </a:cubicBezTo>
                    <a:lnTo>
                      <a:pt x="12689" y="75704"/>
                    </a:lnTo>
                    <a:lnTo>
                      <a:pt x="12689" y="75516"/>
                    </a:lnTo>
                    <a:close/>
                    <a:moveTo>
                      <a:pt x="62773" y="51294"/>
                    </a:moveTo>
                    <a:cubicBezTo>
                      <a:pt x="58042" y="45057"/>
                      <a:pt x="51617" y="38605"/>
                      <a:pt x="43094" y="32180"/>
                    </a:cubicBezTo>
                    <a:cubicBezTo>
                      <a:pt x="46509" y="30486"/>
                      <a:pt x="49520" y="28389"/>
                      <a:pt x="51993" y="25943"/>
                    </a:cubicBezTo>
                    <a:cubicBezTo>
                      <a:pt x="61268" y="33121"/>
                      <a:pt x="68257" y="39385"/>
                      <a:pt x="72989" y="44492"/>
                    </a:cubicBezTo>
                    <a:cubicBezTo>
                      <a:pt x="69198" y="46563"/>
                      <a:pt x="65811" y="48848"/>
                      <a:pt x="62773" y="51294"/>
                    </a:cubicBezTo>
                    <a:lnTo>
                      <a:pt x="62773" y="51294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" name="任意多边形: 形状 1021">
                <a:extLst>
                  <a:ext uri="{FF2B5EF4-FFF2-40B4-BE49-F238E27FC236}">
                    <a16:creationId xmlns:a16="http://schemas.microsoft.com/office/drawing/2014/main" id="{AA1B7A70-582E-45F4-AFAF-AAC72A441DEE}"/>
                  </a:ext>
                </a:extLst>
              </p:cNvPr>
              <p:cNvSpPr/>
              <p:nvPr/>
            </p:nvSpPr>
            <p:spPr>
              <a:xfrm>
                <a:off x="2858626" y="-1564159"/>
                <a:ext cx="32205" cy="77022"/>
              </a:xfrm>
              <a:custGeom>
                <a:avLst/>
                <a:gdLst>
                  <a:gd name="connsiteX0" fmla="*/ 19518 w 32206"/>
                  <a:gd name="connsiteY0" fmla="*/ 0 h 77021"/>
                  <a:gd name="connsiteX1" fmla="*/ 19518 w 32206"/>
                  <a:gd name="connsiteY1" fmla="*/ 67370 h 77021"/>
                  <a:gd name="connsiteX2" fmla="*/ 21803 w 32206"/>
                  <a:gd name="connsiteY2" fmla="*/ 72666 h 77021"/>
                  <a:gd name="connsiteX3" fmla="*/ 27851 w 32206"/>
                  <a:gd name="connsiteY3" fmla="*/ 74360 h 77021"/>
                  <a:gd name="connsiteX4" fmla="*/ 32206 w 32206"/>
                  <a:gd name="connsiteY4" fmla="*/ 74360 h 77021"/>
                  <a:gd name="connsiteX5" fmla="*/ 32206 w 32206"/>
                  <a:gd name="connsiteY5" fmla="*/ 77021 h 77021"/>
                  <a:gd name="connsiteX6" fmla="*/ 215 w 32206"/>
                  <a:gd name="connsiteY6" fmla="*/ 77021 h 77021"/>
                  <a:gd name="connsiteX7" fmla="*/ 215 w 32206"/>
                  <a:gd name="connsiteY7" fmla="*/ 74360 h 77021"/>
                  <a:gd name="connsiteX8" fmla="*/ 4194 w 32206"/>
                  <a:gd name="connsiteY8" fmla="*/ 74360 h 77021"/>
                  <a:gd name="connsiteX9" fmla="*/ 10431 w 32206"/>
                  <a:gd name="connsiteY9" fmla="*/ 72666 h 77021"/>
                  <a:gd name="connsiteX10" fmla="*/ 12313 w 32206"/>
                  <a:gd name="connsiteY10" fmla="*/ 67370 h 77021"/>
                  <a:gd name="connsiteX11" fmla="*/ 12313 w 32206"/>
                  <a:gd name="connsiteY11" fmla="*/ 13818 h 77021"/>
                  <a:gd name="connsiteX12" fmla="*/ 11184 w 32206"/>
                  <a:gd name="connsiteY12" fmla="*/ 10968 h 77021"/>
                  <a:gd name="connsiteX13" fmla="*/ 7958 w 32206"/>
                  <a:gd name="connsiteY13" fmla="*/ 9839 h 77021"/>
                  <a:gd name="connsiteX14" fmla="*/ 0 w 32206"/>
                  <a:gd name="connsiteY14" fmla="*/ 9839 h 77021"/>
                  <a:gd name="connsiteX15" fmla="*/ 0 w 32206"/>
                  <a:gd name="connsiteY15" fmla="*/ 7178 h 77021"/>
                  <a:gd name="connsiteX16" fmla="*/ 3979 w 32206"/>
                  <a:gd name="connsiteY16" fmla="*/ 7178 h 77021"/>
                  <a:gd name="connsiteX17" fmla="*/ 12501 w 32206"/>
                  <a:gd name="connsiteY17" fmla="*/ 5484 h 77021"/>
                  <a:gd name="connsiteX18" fmla="*/ 17421 w 32206"/>
                  <a:gd name="connsiteY18" fmla="*/ 188 h 77021"/>
                  <a:gd name="connsiteX19" fmla="*/ 19491 w 32206"/>
                  <a:gd name="connsiteY19" fmla="*/ 188 h 77021"/>
                  <a:gd name="connsiteX20" fmla="*/ 19491 w 32206"/>
                  <a:gd name="connsiteY20" fmla="*/ 0 h 77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206" h="77021">
                    <a:moveTo>
                      <a:pt x="19518" y="0"/>
                    </a:moveTo>
                    <a:lnTo>
                      <a:pt x="19518" y="67370"/>
                    </a:lnTo>
                    <a:cubicBezTo>
                      <a:pt x="19518" y="69843"/>
                      <a:pt x="20270" y="71537"/>
                      <a:pt x="21803" y="72666"/>
                    </a:cubicBezTo>
                    <a:cubicBezTo>
                      <a:pt x="23308" y="73795"/>
                      <a:pt x="25405" y="74360"/>
                      <a:pt x="27851" y="74360"/>
                    </a:cubicBezTo>
                    <a:lnTo>
                      <a:pt x="32206" y="74360"/>
                    </a:lnTo>
                    <a:lnTo>
                      <a:pt x="32206" y="77021"/>
                    </a:lnTo>
                    <a:lnTo>
                      <a:pt x="215" y="77021"/>
                    </a:lnTo>
                    <a:lnTo>
                      <a:pt x="215" y="74360"/>
                    </a:lnTo>
                    <a:lnTo>
                      <a:pt x="4194" y="74360"/>
                    </a:lnTo>
                    <a:cubicBezTo>
                      <a:pt x="7043" y="74360"/>
                      <a:pt x="9302" y="73795"/>
                      <a:pt x="10431" y="72666"/>
                    </a:cubicBezTo>
                    <a:cubicBezTo>
                      <a:pt x="11560" y="71537"/>
                      <a:pt x="12313" y="69628"/>
                      <a:pt x="12313" y="67370"/>
                    </a:cubicBezTo>
                    <a:lnTo>
                      <a:pt x="12313" y="13818"/>
                    </a:lnTo>
                    <a:cubicBezTo>
                      <a:pt x="12313" y="12689"/>
                      <a:pt x="11936" y="11748"/>
                      <a:pt x="11184" y="10968"/>
                    </a:cubicBezTo>
                    <a:cubicBezTo>
                      <a:pt x="10431" y="10216"/>
                      <a:pt x="9490" y="9839"/>
                      <a:pt x="7958" y="9839"/>
                    </a:cubicBezTo>
                    <a:lnTo>
                      <a:pt x="0" y="9839"/>
                    </a:lnTo>
                    <a:lnTo>
                      <a:pt x="0" y="7178"/>
                    </a:lnTo>
                    <a:lnTo>
                      <a:pt x="3979" y="7178"/>
                    </a:lnTo>
                    <a:cubicBezTo>
                      <a:pt x="7393" y="7178"/>
                      <a:pt x="10216" y="6613"/>
                      <a:pt x="12501" y="5484"/>
                    </a:cubicBezTo>
                    <a:cubicBezTo>
                      <a:pt x="14786" y="4355"/>
                      <a:pt x="16292" y="2446"/>
                      <a:pt x="17421" y="188"/>
                    </a:cubicBezTo>
                    <a:lnTo>
                      <a:pt x="19491" y="188"/>
                    </a:lnTo>
                    <a:lnTo>
                      <a:pt x="19491" y="0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" name="任意多边形: 形状 1022">
                <a:extLst>
                  <a:ext uri="{FF2B5EF4-FFF2-40B4-BE49-F238E27FC236}">
                    <a16:creationId xmlns:a16="http://schemas.microsoft.com/office/drawing/2014/main" id="{CB525B5F-53E1-40CF-9DD6-96FEB676F52D}"/>
                  </a:ext>
                </a:extLst>
              </p:cNvPr>
              <p:cNvSpPr/>
              <p:nvPr/>
            </p:nvSpPr>
            <p:spPr>
              <a:xfrm>
                <a:off x="2923199" y="-1539562"/>
                <a:ext cx="12096" cy="53742"/>
              </a:xfrm>
              <a:custGeom>
                <a:avLst/>
                <a:gdLst>
                  <a:gd name="connsiteX0" fmla="*/ 12098 w 12097"/>
                  <a:gd name="connsiteY0" fmla="*/ 6049 h 53740"/>
                  <a:gd name="connsiteX1" fmla="*/ 10404 w 12097"/>
                  <a:gd name="connsiteY1" fmla="*/ 10404 h 53740"/>
                  <a:gd name="connsiteX2" fmla="*/ 6049 w 12097"/>
                  <a:gd name="connsiteY2" fmla="*/ 12098 h 53740"/>
                  <a:gd name="connsiteX3" fmla="*/ 1694 w 12097"/>
                  <a:gd name="connsiteY3" fmla="*/ 10404 h 53740"/>
                  <a:gd name="connsiteX4" fmla="*/ 0 w 12097"/>
                  <a:gd name="connsiteY4" fmla="*/ 6049 h 53740"/>
                  <a:gd name="connsiteX5" fmla="*/ 1694 w 12097"/>
                  <a:gd name="connsiteY5" fmla="*/ 1694 h 53740"/>
                  <a:gd name="connsiteX6" fmla="*/ 6049 w 12097"/>
                  <a:gd name="connsiteY6" fmla="*/ 0 h 53740"/>
                  <a:gd name="connsiteX7" fmla="*/ 10404 w 12097"/>
                  <a:gd name="connsiteY7" fmla="*/ 1694 h 53740"/>
                  <a:gd name="connsiteX8" fmla="*/ 12098 w 12097"/>
                  <a:gd name="connsiteY8" fmla="*/ 6049 h 53740"/>
                  <a:gd name="connsiteX9" fmla="*/ 12098 w 12097"/>
                  <a:gd name="connsiteY9" fmla="*/ 6049 h 53740"/>
                  <a:gd name="connsiteX10" fmla="*/ 12098 w 12097"/>
                  <a:gd name="connsiteY10" fmla="*/ 47691 h 53740"/>
                  <a:gd name="connsiteX11" fmla="*/ 10404 w 12097"/>
                  <a:gd name="connsiteY11" fmla="*/ 52047 h 53740"/>
                  <a:gd name="connsiteX12" fmla="*/ 6049 w 12097"/>
                  <a:gd name="connsiteY12" fmla="*/ 53740 h 53740"/>
                  <a:gd name="connsiteX13" fmla="*/ 1694 w 12097"/>
                  <a:gd name="connsiteY13" fmla="*/ 52047 h 53740"/>
                  <a:gd name="connsiteX14" fmla="*/ 0 w 12097"/>
                  <a:gd name="connsiteY14" fmla="*/ 47691 h 53740"/>
                  <a:gd name="connsiteX15" fmla="*/ 1694 w 12097"/>
                  <a:gd name="connsiteY15" fmla="*/ 43336 h 53740"/>
                  <a:gd name="connsiteX16" fmla="*/ 6049 w 12097"/>
                  <a:gd name="connsiteY16" fmla="*/ 41643 h 53740"/>
                  <a:gd name="connsiteX17" fmla="*/ 10404 w 12097"/>
                  <a:gd name="connsiteY17" fmla="*/ 43336 h 53740"/>
                  <a:gd name="connsiteX18" fmla="*/ 12098 w 12097"/>
                  <a:gd name="connsiteY18" fmla="*/ 47691 h 53740"/>
                  <a:gd name="connsiteX19" fmla="*/ 12098 w 12097"/>
                  <a:gd name="connsiteY19" fmla="*/ 47691 h 5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097" h="53740">
                    <a:moveTo>
                      <a:pt x="12098" y="6049"/>
                    </a:moveTo>
                    <a:cubicBezTo>
                      <a:pt x="12098" y="7742"/>
                      <a:pt x="11533" y="9275"/>
                      <a:pt x="10404" y="10404"/>
                    </a:cubicBezTo>
                    <a:cubicBezTo>
                      <a:pt x="9275" y="11533"/>
                      <a:pt x="7769" y="12098"/>
                      <a:pt x="6049" y="12098"/>
                    </a:cubicBezTo>
                    <a:cubicBezTo>
                      <a:pt x="4328" y="12098"/>
                      <a:pt x="2823" y="11533"/>
                      <a:pt x="1694" y="10404"/>
                    </a:cubicBezTo>
                    <a:cubicBezTo>
                      <a:pt x="564" y="9275"/>
                      <a:pt x="0" y="7742"/>
                      <a:pt x="0" y="6049"/>
                    </a:cubicBezTo>
                    <a:cubicBezTo>
                      <a:pt x="0" y="4355"/>
                      <a:pt x="564" y="2823"/>
                      <a:pt x="1694" y="1694"/>
                    </a:cubicBezTo>
                    <a:cubicBezTo>
                      <a:pt x="2823" y="565"/>
                      <a:pt x="4328" y="0"/>
                      <a:pt x="6049" y="0"/>
                    </a:cubicBezTo>
                    <a:cubicBezTo>
                      <a:pt x="7769" y="0"/>
                      <a:pt x="9275" y="565"/>
                      <a:pt x="10404" y="1694"/>
                    </a:cubicBezTo>
                    <a:cubicBezTo>
                      <a:pt x="11533" y="2635"/>
                      <a:pt x="12098" y="4167"/>
                      <a:pt x="12098" y="6049"/>
                    </a:cubicBezTo>
                    <a:lnTo>
                      <a:pt x="12098" y="6049"/>
                    </a:lnTo>
                    <a:close/>
                    <a:moveTo>
                      <a:pt x="12098" y="47691"/>
                    </a:moveTo>
                    <a:cubicBezTo>
                      <a:pt x="12098" y="49385"/>
                      <a:pt x="11533" y="50918"/>
                      <a:pt x="10404" y="52047"/>
                    </a:cubicBezTo>
                    <a:cubicBezTo>
                      <a:pt x="9275" y="53176"/>
                      <a:pt x="7769" y="53740"/>
                      <a:pt x="6049" y="53740"/>
                    </a:cubicBezTo>
                    <a:cubicBezTo>
                      <a:pt x="4328" y="53740"/>
                      <a:pt x="2823" y="53176"/>
                      <a:pt x="1694" y="52047"/>
                    </a:cubicBezTo>
                    <a:cubicBezTo>
                      <a:pt x="564" y="50918"/>
                      <a:pt x="0" y="49385"/>
                      <a:pt x="0" y="47691"/>
                    </a:cubicBezTo>
                    <a:cubicBezTo>
                      <a:pt x="0" y="45998"/>
                      <a:pt x="564" y="44466"/>
                      <a:pt x="1694" y="43336"/>
                    </a:cubicBezTo>
                    <a:cubicBezTo>
                      <a:pt x="2823" y="42207"/>
                      <a:pt x="4328" y="41643"/>
                      <a:pt x="6049" y="41643"/>
                    </a:cubicBezTo>
                    <a:cubicBezTo>
                      <a:pt x="7769" y="41643"/>
                      <a:pt x="9275" y="42207"/>
                      <a:pt x="10404" y="43336"/>
                    </a:cubicBezTo>
                    <a:cubicBezTo>
                      <a:pt x="11533" y="44466"/>
                      <a:pt x="12098" y="45783"/>
                      <a:pt x="12098" y="47691"/>
                    </a:cubicBezTo>
                    <a:lnTo>
                      <a:pt x="12098" y="47691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" name="任意多边形: 形状 1023">
                <a:extLst>
                  <a:ext uri="{FF2B5EF4-FFF2-40B4-BE49-F238E27FC236}">
                    <a16:creationId xmlns:a16="http://schemas.microsoft.com/office/drawing/2014/main" id="{DEE3D201-34C2-433B-8ED6-7067DB342445}"/>
                  </a:ext>
                </a:extLst>
              </p:cNvPr>
              <p:cNvSpPr/>
              <p:nvPr/>
            </p:nvSpPr>
            <p:spPr>
              <a:xfrm>
                <a:off x="2964845" y="-1563595"/>
                <a:ext cx="42180" cy="77584"/>
              </a:xfrm>
              <a:custGeom>
                <a:avLst/>
                <a:gdLst>
                  <a:gd name="connsiteX0" fmla="*/ 42181 w 42180"/>
                  <a:gd name="connsiteY0" fmla="*/ 56214 h 77585"/>
                  <a:gd name="connsiteX1" fmla="*/ 36132 w 42180"/>
                  <a:gd name="connsiteY1" fmla="*/ 71161 h 77585"/>
                  <a:gd name="connsiteX2" fmla="*/ 19114 w 42180"/>
                  <a:gd name="connsiteY2" fmla="*/ 77586 h 77585"/>
                  <a:gd name="connsiteX3" fmla="*/ 5672 w 42180"/>
                  <a:gd name="connsiteY3" fmla="*/ 73231 h 77585"/>
                  <a:gd name="connsiteX4" fmla="*/ 0 w 42180"/>
                  <a:gd name="connsiteY4" fmla="*/ 63015 h 77585"/>
                  <a:gd name="connsiteX5" fmla="*/ 1694 w 42180"/>
                  <a:gd name="connsiteY5" fmla="*/ 58283 h 77585"/>
                  <a:gd name="connsiteX6" fmla="*/ 5108 w 42180"/>
                  <a:gd name="connsiteY6" fmla="*/ 56402 h 77585"/>
                  <a:gd name="connsiteX7" fmla="*/ 8899 w 42180"/>
                  <a:gd name="connsiteY7" fmla="*/ 58283 h 77585"/>
                  <a:gd name="connsiteX8" fmla="*/ 10028 w 42180"/>
                  <a:gd name="connsiteY8" fmla="*/ 61698 h 77585"/>
                  <a:gd name="connsiteX9" fmla="*/ 9087 w 42180"/>
                  <a:gd name="connsiteY9" fmla="*/ 65488 h 77585"/>
                  <a:gd name="connsiteX10" fmla="*/ 8146 w 42180"/>
                  <a:gd name="connsiteY10" fmla="*/ 68338 h 77585"/>
                  <a:gd name="connsiteX11" fmla="*/ 11372 w 42180"/>
                  <a:gd name="connsiteY11" fmla="*/ 72693 h 77585"/>
                  <a:gd name="connsiteX12" fmla="*/ 18550 w 42180"/>
                  <a:gd name="connsiteY12" fmla="*/ 74387 h 77585"/>
                  <a:gd name="connsiteX13" fmla="*/ 30298 w 42180"/>
                  <a:gd name="connsiteY13" fmla="*/ 69655 h 77585"/>
                  <a:gd name="connsiteX14" fmla="*/ 34277 w 42180"/>
                  <a:gd name="connsiteY14" fmla="*/ 55272 h 77585"/>
                  <a:gd name="connsiteX15" fmla="*/ 30110 w 42180"/>
                  <a:gd name="connsiteY15" fmla="*/ 42395 h 77585"/>
                  <a:gd name="connsiteX16" fmla="*/ 14598 w 42180"/>
                  <a:gd name="connsiteY16" fmla="*/ 37476 h 77585"/>
                  <a:gd name="connsiteX17" fmla="*/ 14598 w 42180"/>
                  <a:gd name="connsiteY17" fmla="*/ 34438 h 77585"/>
                  <a:gd name="connsiteX18" fmla="*/ 27475 w 42180"/>
                  <a:gd name="connsiteY18" fmla="*/ 30271 h 77585"/>
                  <a:gd name="connsiteX19" fmla="*/ 31642 w 42180"/>
                  <a:gd name="connsiteY19" fmla="*/ 18550 h 77585"/>
                  <a:gd name="connsiteX20" fmla="*/ 28416 w 42180"/>
                  <a:gd name="connsiteY20" fmla="*/ 7769 h 77585"/>
                  <a:gd name="connsiteX21" fmla="*/ 18200 w 42180"/>
                  <a:gd name="connsiteY21" fmla="*/ 3038 h 77585"/>
                  <a:gd name="connsiteX22" fmla="*/ 11587 w 42180"/>
                  <a:gd name="connsiteY22" fmla="*/ 4543 h 77585"/>
                  <a:gd name="connsiteX23" fmla="*/ 8173 w 42180"/>
                  <a:gd name="connsiteY23" fmla="*/ 9651 h 77585"/>
                  <a:gd name="connsiteX24" fmla="*/ 9114 w 42180"/>
                  <a:gd name="connsiteY24" fmla="*/ 14006 h 77585"/>
                  <a:gd name="connsiteX25" fmla="*/ 10054 w 42180"/>
                  <a:gd name="connsiteY25" fmla="*/ 16265 h 77585"/>
                  <a:gd name="connsiteX26" fmla="*/ 9114 w 42180"/>
                  <a:gd name="connsiteY26" fmla="*/ 19867 h 77585"/>
                  <a:gd name="connsiteX27" fmla="*/ 6076 w 42180"/>
                  <a:gd name="connsiteY27" fmla="*/ 21184 h 77585"/>
                  <a:gd name="connsiteX28" fmla="*/ 2850 w 42180"/>
                  <a:gd name="connsiteY28" fmla="*/ 19867 h 77585"/>
                  <a:gd name="connsiteX29" fmla="*/ 1344 w 42180"/>
                  <a:gd name="connsiteY29" fmla="*/ 14947 h 77585"/>
                  <a:gd name="connsiteX30" fmla="*/ 7017 w 42180"/>
                  <a:gd name="connsiteY30" fmla="*/ 4167 h 77585"/>
                  <a:gd name="connsiteX31" fmla="*/ 20082 w 42180"/>
                  <a:gd name="connsiteY31" fmla="*/ 0 h 77585"/>
                  <a:gd name="connsiteX32" fmla="*/ 34089 w 42180"/>
                  <a:gd name="connsiteY32" fmla="*/ 5484 h 77585"/>
                  <a:gd name="connsiteX33" fmla="*/ 39385 w 42180"/>
                  <a:gd name="connsiteY33" fmla="*/ 17206 h 77585"/>
                  <a:gd name="connsiteX34" fmla="*/ 36159 w 42180"/>
                  <a:gd name="connsiteY34" fmla="*/ 28550 h 77585"/>
                  <a:gd name="connsiteX35" fmla="*/ 25943 w 42180"/>
                  <a:gd name="connsiteY35" fmla="*/ 35352 h 77585"/>
                  <a:gd name="connsiteX36" fmla="*/ 39008 w 42180"/>
                  <a:gd name="connsiteY36" fmla="*/ 44627 h 77585"/>
                  <a:gd name="connsiteX37" fmla="*/ 42181 w 42180"/>
                  <a:gd name="connsiteY37" fmla="*/ 56214 h 77585"/>
                  <a:gd name="connsiteX38" fmla="*/ 42181 w 42180"/>
                  <a:gd name="connsiteY38" fmla="*/ 56214 h 7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2180" h="77585">
                    <a:moveTo>
                      <a:pt x="42181" y="56214"/>
                    </a:moveTo>
                    <a:cubicBezTo>
                      <a:pt x="42181" y="61886"/>
                      <a:pt x="40084" y="66806"/>
                      <a:pt x="36132" y="71161"/>
                    </a:cubicBezTo>
                    <a:cubicBezTo>
                      <a:pt x="31965" y="75516"/>
                      <a:pt x="26292" y="77586"/>
                      <a:pt x="19114" y="77586"/>
                    </a:cubicBezTo>
                    <a:cubicBezTo>
                      <a:pt x="13818" y="77586"/>
                      <a:pt x="9275" y="76081"/>
                      <a:pt x="5672" y="73231"/>
                    </a:cubicBezTo>
                    <a:cubicBezTo>
                      <a:pt x="1882" y="70193"/>
                      <a:pt x="0" y="66806"/>
                      <a:pt x="0" y="63015"/>
                    </a:cubicBezTo>
                    <a:cubicBezTo>
                      <a:pt x="0" y="61321"/>
                      <a:pt x="565" y="59601"/>
                      <a:pt x="1694" y="58283"/>
                    </a:cubicBezTo>
                    <a:cubicBezTo>
                      <a:pt x="2823" y="56966"/>
                      <a:pt x="3979" y="56402"/>
                      <a:pt x="5108" y="56402"/>
                    </a:cubicBezTo>
                    <a:cubicBezTo>
                      <a:pt x="6802" y="56402"/>
                      <a:pt x="8146" y="56966"/>
                      <a:pt x="8899" y="58283"/>
                    </a:cubicBezTo>
                    <a:cubicBezTo>
                      <a:pt x="9651" y="59601"/>
                      <a:pt x="10028" y="60757"/>
                      <a:pt x="10028" y="61698"/>
                    </a:cubicBezTo>
                    <a:cubicBezTo>
                      <a:pt x="10028" y="63203"/>
                      <a:pt x="9651" y="64547"/>
                      <a:pt x="9087" y="65488"/>
                    </a:cubicBezTo>
                    <a:cubicBezTo>
                      <a:pt x="8522" y="66429"/>
                      <a:pt x="8146" y="67558"/>
                      <a:pt x="8146" y="68338"/>
                    </a:cubicBezTo>
                    <a:cubicBezTo>
                      <a:pt x="8146" y="70032"/>
                      <a:pt x="9275" y="71564"/>
                      <a:pt x="11372" y="72693"/>
                    </a:cubicBezTo>
                    <a:cubicBezTo>
                      <a:pt x="13442" y="73822"/>
                      <a:pt x="15915" y="74387"/>
                      <a:pt x="18550" y="74387"/>
                    </a:cubicBezTo>
                    <a:cubicBezTo>
                      <a:pt x="23846" y="74387"/>
                      <a:pt x="27636" y="72881"/>
                      <a:pt x="30298" y="69655"/>
                    </a:cubicBezTo>
                    <a:cubicBezTo>
                      <a:pt x="32932" y="66618"/>
                      <a:pt x="34277" y="61698"/>
                      <a:pt x="34277" y="55272"/>
                    </a:cubicBezTo>
                    <a:cubicBezTo>
                      <a:pt x="34277" y="49976"/>
                      <a:pt x="32959" y="45621"/>
                      <a:pt x="30110" y="42395"/>
                    </a:cubicBezTo>
                    <a:cubicBezTo>
                      <a:pt x="27260" y="39169"/>
                      <a:pt x="22152" y="37476"/>
                      <a:pt x="14598" y="37476"/>
                    </a:cubicBezTo>
                    <a:lnTo>
                      <a:pt x="14598" y="34438"/>
                    </a:lnTo>
                    <a:cubicBezTo>
                      <a:pt x="20458" y="34438"/>
                      <a:pt x="24813" y="33120"/>
                      <a:pt x="27475" y="30271"/>
                    </a:cubicBezTo>
                    <a:cubicBezTo>
                      <a:pt x="30325" y="27421"/>
                      <a:pt x="31642" y="23469"/>
                      <a:pt x="31642" y="18550"/>
                    </a:cubicBezTo>
                    <a:cubicBezTo>
                      <a:pt x="31642" y="14383"/>
                      <a:pt x="30513" y="10780"/>
                      <a:pt x="28416" y="7769"/>
                    </a:cubicBezTo>
                    <a:cubicBezTo>
                      <a:pt x="26346" y="4732"/>
                      <a:pt x="22744" y="3038"/>
                      <a:pt x="18200" y="3038"/>
                    </a:cubicBezTo>
                    <a:cubicBezTo>
                      <a:pt x="16103" y="3038"/>
                      <a:pt x="14033" y="3602"/>
                      <a:pt x="11587" y="4543"/>
                    </a:cubicBezTo>
                    <a:cubicBezTo>
                      <a:pt x="9302" y="5484"/>
                      <a:pt x="8173" y="7393"/>
                      <a:pt x="8173" y="9651"/>
                    </a:cubicBezTo>
                    <a:cubicBezTo>
                      <a:pt x="8173" y="11909"/>
                      <a:pt x="8549" y="13442"/>
                      <a:pt x="9114" y="14006"/>
                    </a:cubicBezTo>
                    <a:cubicBezTo>
                      <a:pt x="9678" y="14571"/>
                      <a:pt x="10054" y="15324"/>
                      <a:pt x="10054" y="16265"/>
                    </a:cubicBezTo>
                    <a:cubicBezTo>
                      <a:pt x="10054" y="17770"/>
                      <a:pt x="9678" y="18926"/>
                      <a:pt x="9114" y="19867"/>
                    </a:cubicBezTo>
                    <a:cubicBezTo>
                      <a:pt x="8549" y="20808"/>
                      <a:pt x="7608" y="21184"/>
                      <a:pt x="6076" y="21184"/>
                    </a:cubicBezTo>
                    <a:cubicBezTo>
                      <a:pt x="4946" y="21184"/>
                      <a:pt x="3791" y="20808"/>
                      <a:pt x="2850" y="19867"/>
                    </a:cubicBezTo>
                    <a:cubicBezTo>
                      <a:pt x="1909" y="18926"/>
                      <a:pt x="1344" y="17394"/>
                      <a:pt x="1344" y="14947"/>
                    </a:cubicBezTo>
                    <a:cubicBezTo>
                      <a:pt x="1344" y="10592"/>
                      <a:pt x="3226" y="6802"/>
                      <a:pt x="7017" y="4167"/>
                    </a:cubicBezTo>
                    <a:cubicBezTo>
                      <a:pt x="10807" y="1317"/>
                      <a:pt x="15162" y="0"/>
                      <a:pt x="20082" y="0"/>
                    </a:cubicBezTo>
                    <a:cubicBezTo>
                      <a:pt x="25943" y="0"/>
                      <a:pt x="30486" y="1882"/>
                      <a:pt x="34089" y="5484"/>
                    </a:cubicBezTo>
                    <a:cubicBezTo>
                      <a:pt x="37503" y="9275"/>
                      <a:pt x="39385" y="13065"/>
                      <a:pt x="39385" y="17206"/>
                    </a:cubicBezTo>
                    <a:cubicBezTo>
                      <a:pt x="39385" y="21561"/>
                      <a:pt x="38255" y="25351"/>
                      <a:pt x="36159" y="28550"/>
                    </a:cubicBezTo>
                    <a:cubicBezTo>
                      <a:pt x="33873" y="31776"/>
                      <a:pt x="30486" y="34035"/>
                      <a:pt x="25943" y="35352"/>
                    </a:cubicBezTo>
                    <a:cubicBezTo>
                      <a:pt x="32368" y="37825"/>
                      <a:pt x="36723" y="40836"/>
                      <a:pt x="39008" y="44627"/>
                    </a:cubicBezTo>
                    <a:cubicBezTo>
                      <a:pt x="40863" y="48444"/>
                      <a:pt x="42181" y="52423"/>
                      <a:pt x="42181" y="56214"/>
                    </a:cubicBezTo>
                    <a:lnTo>
                      <a:pt x="42181" y="56214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" name="任意多边形: 形状 1024">
                <a:extLst>
                  <a:ext uri="{FF2B5EF4-FFF2-40B4-BE49-F238E27FC236}">
                    <a16:creationId xmlns:a16="http://schemas.microsoft.com/office/drawing/2014/main" id="{4340568F-9ACA-47FE-8E36-F391C9CBAC2D}"/>
                  </a:ext>
                </a:extLst>
              </p:cNvPr>
              <p:cNvSpPr/>
              <p:nvPr/>
            </p:nvSpPr>
            <p:spPr>
              <a:xfrm>
                <a:off x="3019495" y="-1563755"/>
                <a:ext cx="43310" cy="76807"/>
              </a:xfrm>
              <a:custGeom>
                <a:avLst/>
                <a:gdLst>
                  <a:gd name="connsiteX0" fmla="*/ 35029 w 43309"/>
                  <a:gd name="connsiteY0" fmla="*/ 19464 h 76806"/>
                  <a:gd name="connsiteX1" fmla="*/ 31427 w 43309"/>
                  <a:gd name="connsiteY1" fmla="*/ 7339 h 76806"/>
                  <a:gd name="connsiteX2" fmla="*/ 21023 w 43309"/>
                  <a:gd name="connsiteY2" fmla="*/ 3172 h 76806"/>
                  <a:gd name="connsiteX3" fmla="*/ 12124 w 43309"/>
                  <a:gd name="connsiteY3" fmla="*/ 6022 h 76806"/>
                  <a:gd name="connsiteX4" fmla="*/ 8334 w 43309"/>
                  <a:gd name="connsiteY4" fmla="*/ 13415 h 76806"/>
                  <a:gd name="connsiteX5" fmla="*/ 9839 w 43309"/>
                  <a:gd name="connsiteY5" fmla="*/ 17770 h 76806"/>
                  <a:gd name="connsiteX6" fmla="*/ 11345 w 43309"/>
                  <a:gd name="connsiteY6" fmla="*/ 21373 h 76806"/>
                  <a:gd name="connsiteX7" fmla="*/ 10216 w 43309"/>
                  <a:gd name="connsiteY7" fmla="*/ 24599 h 76806"/>
                  <a:gd name="connsiteX8" fmla="*/ 6990 w 43309"/>
                  <a:gd name="connsiteY8" fmla="*/ 25728 h 76806"/>
                  <a:gd name="connsiteX9" fmla="*/ 2823 w 43309"/>
                  <a:gd name="connsiteY9" fmla="*/ 24222 h 76806"/>
                  <a:gd name="connsiteX10" fmla="*/ 1317 w 43309"/>
                  <a:gd name="connsiteY10" fmla="*/ 19115 h 76806"/>
                  <a:gd name="connsiteX11" fmla="*/ 7931 w 43309"/>
                  <a:gd name="connsiteY11" fmla="*/ 4920 h 76806"/>
                  <a:gd name="connsiteX12" fmla="*/ 21937 w 43309"/>
                  <a:gd name="connsiteY12" fmla="*/ 0 h 76806"/>
                  <a:gd name="connsiteX13" fmla="*/ 37449 w 43309"/>
                  <a:gd name="connsiteY13" fmla="*/ 5296 h 76806"/>
                  <a:gd name="connsiteX14" fmla="*/ 42557 w 43309"/>
                  <a:gd name="connsiteY14" fmla="*/ 18550 h 76806"/>
                  <a:gd name="connsiteX15" fmla="*/ 40110 w 43309"/>
                  <a:gd name="connsiteY15" fmla="*/ 29142 h 76806"/>
                  <a:gd name="connsiteX16" fmla="*/ 32556 w 43309"/>
                  <a:gd name="connsiteY16" fmla="*/ 39358 h 76806"/>
                  <a:gd name="connsiteX17" fmla="*/ 13065 w 43309"/>
                  <a:gd name="connsiteY17" fmla="*/ 59601 h 76806"/>
                  <a:gd name="connsiteX18" fmla="*/ 4920 w 43309"/>
                  <a:gd name="connsiteY18" fmla="*/ 70005 h 76806"/>
                  <a:gd name="connsiteX19" fmla="*/ 30647 w 43309"/>
                  <a:gd name="connsiteY19" fmla="*/ 70005 h 76806"/>
                  <a:gd name="connsiteX20" fmla="*/ 37261 w 43309"/>
                  <a:gd name="connsiteY20" fmla="*/ 66967 h 76806"/>
                  <a:gd name="connsiteX21" fmla="*/ 40675 w 43309"/>
                  <a:gd name="connsiteY21" fmla="*/ 57692 h 76806"/>
                  <a:gd name="connsiteX22" fmla="*/ 43309 w 43309"/>
                  <a:gd name="connsiteY22" fmla="*/ 57692 h 76806"/>
                  <a:gd name="connsiteX23" fmla="*/ 40675 w 43309"/>
                  <a:gd name="connsiteY23" fmla="*/ 76807 h 76806"/>
                  <a:gd name="connsiteX24" fmla="*/ 0 w 43309"/>
                  <a:gd name="connsiteY24" fmla="*/ 76807 h 76806"/>
                  <a:gd name="connsiteX25" fmla="*/ 0 w 43309"/>
                  <a:gd name="connsiteY25" fmla="*/ 71134 h 76806"/>
                  <a:gd name="connsiteX26" fmla="*/ 7178 w 43309"/>
                  <a:gd name="connsiteY26" fmla="*/ 60918 h 76806"/>
                  <a:gd name="connsiteX27" fmla="*/ 20431 w 43309"/>
                  <a:gd name="connsiteY27" fmla="*/ 46347 h 76806"/>
                  <a:gd name="connsiteX28" fmla="*/ 31400 w 43309"/>
                  <a:gd name="connsiteY28" fmla="*/ 32153 h 76806"/>
                  <a:gd name="connsiteX29" fmla="*/ 35029 w 43309"/>
                  <a:gd name="connsiteY29" fmla="*/ 19464 h 76806"/>
                  <a:gd name="connsiteX30" fmla="*/ 35029 w 43309"/>
                  <a:gd name="connsiteY30" fmla="*/ 19464 h 7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3309" h="76806">
                    <a:moveTo>
                      <a:pt x="35029" y="19464"/>
                    </a:moveTo>
                    <a:cubicBezTo>
                      <a:pt x="35029" y="14168"/>
                      <a:pt x="33900" y="10001"/>
                      <a:pt x="31427" y="7339"/>
                    </a:cubicBezTo>
                    <a:cubicBezTo>
                      <a:pt x="28980" y="4678"/>
                      <a:pt x="25566" y="3172"/>
                      <a:pt x="21023" y="3172"/>
                    </a:cubicBezTo>
                    <a:cubicBezTo>
                      <a:pt x="17609" y="3172"/>
                      <a:pt x="14598" y="4113"/>
                      <a:pt x="12124" y="6022"/>
                    </a:cubicBezTo>
                    <a:cubicBezTo>
                      <a:pt x="9651" y="7931"/>
                      <a:pt x="8334" y="10377"/>
                      <a:pt x="8334" y="13415"/>
                    </a:cubicBezTo>
                    <a:cubicBezTo>
                      <a:pt x="8334" y="15109"/>
                      <a:pt x="8898" y="16641"/>
                      <a:pt x="9839" y="17770"/>
                    </a:cubicBezTo>
                    <a:cubicBezTo>
                      <a:pt x="10780" y="18899"/>
                      <a:pt x="11345" y="20243"/>
                      <a:pt x="11345" y="21373"/>
                    </a:cubicBezTo>
                    <a:cubicBezTo>
                      <a:pt x="11345" y="22878"/>
                      <a:pt x="10968" y="24034"/>
                      <a:pt x="10216" y="24599"/>
                    </a:cubicBezTo>
                    <a:cubicBezTo>
                      <a:pt x="9463" y="25163"/>
                      <a:pt x="8334" y="25728"/>
                      <a:pt x="6990" y="25728"/>
                    </a:cubicBezTo>
                    <a:cubicBezTo>
                      <a:pt x="5296" y="25728"/>
                      <a:pt x="3763" y="25163"/>
                      <a:pt x="2823" y="24222"/>
                    </a:cubicBezTo>
                    <a:cubicBezTo>
                      <a:pt x="1882" y="23281"/>
                      <a:pt x="1317" y="21373"/>
                      <a:pt x="1317" y="19115"/>
                    </a:cubicBezTo>
                    <a:cubicBezTo>
                      <a:pt x="1317" y="12877"/>
                      <a:pt x="3414" y="8146"/>
                      <a:pt x="7931" y="4920"/>
                    </a:cubicBezTo>
                    <a:cubicBezTo>
                      <a:pt x="12286" y="1694"/>
                      <a:pt x="17017" y="0"/>
                      <a:pt x="21937" y="0"/>
                    </a:cubicBezTo>
                    <a:cubicBezTo>
                      <a:pt x="28953" y="0"/>
                      <a:pt x="34034" y="1694"/>
                      <a:pt x="37449" y="5296"/>
                    </a:cubicBezTo>
                    <a:cubicBezTo>
                      <a:pt x="40863" y="8899"/>
                      <a:pt x="42557" y="13254"/>
                      <a:pt x="42557" y="18550"/>
                    </a:cubicBezTo>
                    <a:cubicBezTo>
                      <a:pt x="42557" y="22152"/>
                      <a:pt x="41804" y="25728"/>
                      <a:pt x="40110" y="29142"/>
                    </a:cubicBezTo>
                    <a:cubicBezTo>
                      <a:pt x="38605" y="32744"/>
                      <a:pt x="35943" y="36132"/>
                      <a:pt x="32556" y="39358"/>
                    </a:cubicBezTo>
                    <a:cubicBezTo>
                      <a:pt x="24034" y="47691"/>
                      <a:pt x="17609" y="54305"/>
                      <a:pt x="13065" y="59601"/>
                    </a:cubicBezTo>
                    <a:cubicBezTo>
                      <a:pt x="8522" y="64709"/>
                      <a:pt x="5887" y="68311"/>
                      <a:pt x="4920" y="70005"/>
                    </a:cubicBezTo>
                    <a:lnTo>
                      <a:pt x="30647" y="70005"/>
                    </a:lnTo>
                    <a:cubicBezTo>
                      <a:pt x="33282" y="70005"/>
                      <a:pt x="35379" y="69064"/>
                      <a:pt x="37261" y="66967"/>
                    </a:cubicBezTo>
                    <a:cubicBezTo>
                      <a:pt x="38954" y="64897"/>
                      <a:pt x="40110" y="61859"/>
                      <a:pt x="40675" y="57692"/>
                    </a:cubicBezTo>
                    <a:lnTo>
                      <a:pt x="43309" y="57692"/>
                    </a:lnTo>
                    <a:lnTo>
                      <a:pt x="40675" y="76807"/>
                    </a:lnTo>
                    <a:lnTo>
                      <a:pt x="0" y="76807"/>
                    </a:lnTo>
                    <a:lnTo>
                      <a:pt x="0" y="71134"/>
                    </a:lnTo>
                    <a:cubicBezTo>
                      <a:pt x="1505" y="68473"/>
                      <a:pt x="3790" y="65085"/>
                      <a:pt x="7178" y="60918"/>
                    </a:cubicBezTo>
                    <a:cubicBezTo>
                      <a:pt x="10592" y="56752"/>
                      <a:pt x="14947" y="51832"/>
                      <a:pt x="20431" y="46347"/>
                    </a:cubicBezTo>
                    <a:cubicBezTo>
                      <a:pt x="25351" y="41240"/>
                      <a:pt x="28953" y="36508"/>
                      <a:pt x="31400" y="32153"/>
                    </a:cubicBezTo>
                    <a:cubicBezTo>
                      <a:pt x="33900" y="27421"/>
                      <a:pt x="35029" y="23443"/>
                      <a:pt x="35029" y="19464"/>
                    </a:cubicBezTo>
                    <a:lnTo>
                      <a:pt x="35029" y="19464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" name="任意多边形: 形状 1025">
                <a:extLst>
                  <a:ext uri="{FF2B5EF4-FFF2-40B4-BE49-F238E27FC236}">
                    <a16:creationId xmlns:a16="http://schemas.microsoft.com/office/drawing/2014/main" id="{687E03EF-6FD7-413D-8308-DD2F1CE2A63E}"/>
                  </a:ext>
                </a:extLst>
              </p:cNvPr>
              <p:cNvSpPr/>
              <p:nvPr/>
            </p:nvSpPr>
            <p:spPr>
              <a:xfrm>
                <a:off x="3102968" y="-1563782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5 w 44815"/>
                  <a:gd name="connsiteY5" fmla="*/ 64709 h 77586"/>
                  <a:gd name="connsiteX6" fmla="*/ 36696 w 44815"/>
                  <a:gd name="connsiteY6" fmla="*/ 38605 h 77586"/>
                  <a:gd name="connsiteX7" fmla="*/ 33094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3 w 44815"/>
                  <a:gd name="connsiteY11" fmla="*/ 67370 h 77586"/>
                  <a:gd name="connsiteX12" fmla="*/ 0 w 44815"/>
                  <a:gd name="connsiteY12" fmla="*/ 38605 h 77586"/>
                  <a:gd name="connsiteX13" fmla="*/ 6237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523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5" y="64709"/>
                    </a:cubicBezTo>
                    <a:cubicBezTo>
                      <a:pt x="35379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094" y="13066"/>
                    </a:cubicBezTo>
                    <a:cubicBezTo>
                      <a:pt x="31024" y="6802"/>
                      <a:pt x="27421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42" y="74172"/>
                      <a:pt x="6613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237" y="10592"/>
                    </a:cubicBezTo>
                    <a:cubicBezTo>
                      <a:pt x="10404" y="3414"/>
                      <a:pt x="15888" y="0"/>
                      <a:pt x="22690" y="0"/>
                    </a:cubicBezTo>
                    <a:cubicBezTo>
                      <a:pt x="29115" y="0"/>
                      <a:pt x="34411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38" y="74172"/>
                      <a:pt x="29142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BAD739BC-3D84-4983-9352-ADD061FF4FDD}"/>
                  </a:ext>
                </a:extLst>
              </p:cNvPr>
              <p:cNvSpPr/>
              <p:nvPr/>
            </p:nvSpPr>
            <p:spPr>
              <a:xfrm>
                <a:off x="3158991" y="-1563782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6 w 44815"/>
                  <a:gd name="connsiteY5" fmla="*/ 64709 h 77586"/>
                  <a:gd name="connsiteX6" fmla="*/ 36696 w 44815"/>
                  <a:gd name="connsiteY6" fmla="*/ 38605 h 77586"/>
                  <a:gd name="connsiteX7" fmla="*/ 33282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4 w 44815"/>
                  <a:gd name="connsiteY11" fmla="*/ 67370 h 77586"/>
                  <a:gd name="connsiteX12" fmla="*/ 0 w 44815"/>
                  <a:gd name="connsiteY12" fmla="*/ 38605 h 77586"/>
                  <a:gd name="connsiteX13" fmla="*/ 6237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523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6" y="64709"/>
                    </a:cubicBezTo>
                    <a:cubicBezTo>
                      <a:pt x="35379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282" y="13066"/>
                    </a:cubicBezTo>
                    <a:cubicBezTo>
                      <a:pt x="30836" y="6802"/>
                      <a:pt x="27421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42" y="74172"/>
                      <a:pt x="6614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237" y="10592"/>
                    </a:cubicBezTo>
                    <a:cubicBezTo>
                      <a:pt x="10404" y="3414"/>
                      <a:pt x="15888" y="0"/>
                      <a:pt x="22690" y="0"/>
                    </a:cubicBezTo>
                    <a:cubicBezTo>
                      <a:pt x="29115" y="0"/>
                      <a:pt x="34411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11" y="74172"/>
                      <a:pt x="29115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2D0AFF19-1CE6-499E-B9FC-8FC278C634C8}"/>
                  </a:ext>
                </a:extLst>
              </p:cNvPr>
              <p:cNvSpPr/>
              <p:nvPr/>
            </p:nvSpPr>
            <p:spPr>
              <a:xfrm>
                <a:off x="3214827" y="-1563782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5 w 44815"/>
                  <a:gd name="connsiteY5" fmla="*/ 64709 h 77586"/>
                  <a:gd name="connsiteX6" fmla="*/ 36696 w 44815"/>
                  <a:gd name="connsiteY6" fmla="*/ 38605 h 77586"/>
                  <a:gd name="connsiteX7" fmla="*/ 33282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4 w 44815"/>
                  <a:gd name="connsiteY11" fmla="*/ 67370 h 77586"/>
                  <a:gd name="connsiteX12" fmla="*/ 0 w 44815"/>
                  <a:gd name="connsiteY12" fmla="*/ 38605 h 77586"/>
                  <a:gd name="connsiteX13" fmla="*/ 6237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523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5" y="64709"/>
                    </a:cubicBezTo>
                    <a:cubicBezTo>
                      <a:pt x="35352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282" y="13066"/>
                    </a:cubicBezTo>
                    <a:cubicBezTo>
                      <a:pt x="30809" y="6802"/>
                      <a:pt x="27421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42" y="74172"/>
                      <a:pt x="6614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237" y="10592"/>
                    </a:cubicBezTo>
                    <a:cubicBezTo>
                      <a:pt x="10404" y="3414"/>
                      <a:pt x="15888" y="0"/>
                      <a:pt x="22690" y="0"/>
                    </a:cubicBezTo>
                    <a:cubicBezTo>
                      <a:pt x="29115" y="0"/>
                      <a:pt x="34411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11" y="74172"/>
                      <a:pt x="29115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6267983A-7C61-468F-AC39-8A57C97E379A}"/>
                  </a:ext>
                </a:extLst>
              </p:cNvPr>
              <p:cNvSpPr/>
              <p:nvPr/>
            </p:nvSpPr>
            <p:spPr>
              <a:xfrm>
                <a:off x="3298840" y="-1563782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5 w 44815"/>
                  <a:gd name="connsiteY5" fmla="*/ 64709 h 77586"/>
                  <a:gd name="connsiteX6" fmla="*/ 36696 w 44815"/>
                  <a:gd name="connsiteY6" fmla="*/ 38605 h 77586"/>
                  <a:gd name="connsiteX7" fmla="*/ 33094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4 w 44815"/>
                  <a:gd name="connsiteY11" fmla="*/ 67370 h 77586"/>
                  <a:gd name="connsiteX12" fmla="*/ 0 w 44815"/>
                  <a:gd name="connsiteY12" fmla="*/ 38605 h 77586"/>
                  <a:gd name="connsiteX13" fmla="*/ 6425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711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5" y="64709"/>
                    </a:cubicBezTo>
                    <a:cubicBezTo>
                      <a:pt x="35379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094" y="13066"/>
                    </a:cubicBezTo>
                    <a:cubicBezTo>
                      <a:pt x="30836" y="6802"/>
                      <a:pt x="27233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42" y="74172"/>
                      <a:pt x="6614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425" y="10592"/>
                    </a:cubicBezTo>
                    <a:cubicBezTo>
                      <a:pt x="10592" y="3414"/>
                      <a:pt x="16076" y="0"/>
                      <a:pt x="22690" y="0"/>
                    </a:cubicBezTo>
                    <a:cubicBezTo>
                      <a:pt x="29115" y="0"/>
                      <a:pt x="34411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11" y="74172"/>
                      <a:pt x="28927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7D636637-0422-4A3C-A8C9-3AF5A40B0468}"/>
                  </a:ext>
                </a:extLst>
              </p:cNvPr>
              <p:cNvSpPr/>
              <p:nvPr/>
            </p:nvSpPr>
            <p:spPr>
              <a:xfrm>
                <a:off x="3354652" y="-1563782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5 w 44815"/>
                  <a:gd name="connsiteY5" fmla="*/ 64709 h 77586"/>
                  <a:gd name="connsiteX6" fmla="*/ 36696 w 44815"/>
                  <a:gd name="connsiteY6" fmla="*/ 38605 h 77586"/>
                  <a:gd name="connsiteX7" fmla="*/ 33094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4 w 44815"/>
                  <a:gd name="connsiteY11" fmla="*/ 67370 h 77586"/>
                  <a:gd name="connsiteX12" fmla="*/ 0 w 44815"/>
                  <a:gd name="connsiteY12" fmla="*/ 38605 h 77586"/>
                  <a:gd name="connsiteX13" fmla="*/ 6237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523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5" y="64709"/>
                    </a:cubicBezTo>
                    <a:cubicBezTo>
                      <a:pt x="35379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094" y="13066"/>
                    </a:cubicBezTo>
                    <a:cubicBezTo>
                      <a:pt x="30835" y="6802"/>
                      <a:pt x="27421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69" y="74172"/>
                      <a:pt x="6614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237" y="10592"/>
                    </a:cubicBezTo>
                    <a:cubicBezTo>
                      <a:pt x="10404" y="3414"/>
                      <a:pt x="15888" y="0"/>
                      <a:pt x="22690" y="0"/>
                    </a:cubicBezTo>
                    <a:cubicBezTo>
                      <a:pt x="29115" y="0"/>
                      <a:pt x="34438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38" y="74172"/>
                      <a:pt x="29142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B97D1824-4BC7-43DC-9059-74CE5F9BCE74}"/>
                  </a:ext>
                </a:extLst>
              </p:cNvPr>
              <p:cNvSpPr/>
              <p:nvPr/>
            </p:nvSpPr>
            <p:spPr>
              <a:xfrm>
                <a:off x="3410654" y="-1563779"/>
                <a:ext cx="44814" cy="77587"/>
              </a:xfrm>
              <a:custGeom>
                <a:avLst/>
                <a:gdLst>
                  <a:gd name="connsiteX0" fmla="*/ 22690 w 44815"/>
                  <a:gd name="connsiteY0" fmla="*/ 3603 h 77586"/>
                  <a:gd name="connsiteX1" fmla="*/ 12474 w 44815"/>
                  <a:gd name="connsiteY1" fmla="*/ 13066 h 77586"/>
                  <a:gd name="connsiteX2" fmla="*/ 8307 w 44815"/>
                  <a:gd name="connsiteY2" fmla="*/ 38605 h 77586"/>
                  <a:gd name="connsiteX3" fmla="*/ 12474 w 44815"/>
                  <a:gd name="connsiteY3" fmla="*/ 64709 h 77586"/>
                  <a:gd name="connsiteX4" fmla="*/ 22690 w 44815"/>
                  <a:gd name="connsiteY4" fmla="*/ 73984 h 77586"/>
                  <a:gd name="connsiteX5" fmla="*/ 32906 w 44815"/>
                  <a:gd name="connsiteY5" fmla="*/ 64709 h 77586"/>
                  <a:gd name="connsiteX6" fmla="*/ 36696 w 44815"/>
                  <a:gd name="connsiteY6" fmla="*/ 38605 h 77586"/>
                  <a:gd name="connsiteX7" fmla="*/ 33282 w 44815"/>
                  <a:gd name="connsiteY7" fmla="*/ 13066 h 77586"/>
                  <a:gd name="connsiteX8" fmla="*/ 22690 w 44815"/>
                  <a:gd name="connsiteY8" fmla="*/ 3603 h 77586"/>
                  <a:gd name="connsiteX9" fmla="*/ 22690 w 44815"/>
                  <a:gd name="connsiteY9" fmla="*/ 3603 h 77586"/>
                  <a:gd name="connsiteX10" fmla="*/ 22690 w 44815"/>
                  <a:gd name="connsiteY10" fmla="*/ 77586 h 77586"/>
                  <a:gd name="connsiteX11" fmla="*/ 6614 w 44815"/>
                  <a:gd name="connsiteY11" fmla="*/ 67370 h 77586"/>
                  <a:gd name="connsiteX12" fmla="*/ 0 w 44815"/>
                  <a:gd name="connsiteY12" fmla="*/ 38605 h 77586"/>
                  <a:gd name="connsiteX13" fmla="*/ 6237 w 44815"/>
                  <a:gd name="connsiteY13" fmla="*/ 10592 h 77586"/>
                  <a:gd name="connsiteX14" fmla="*/ 22690 w 44815"/>
                  <a:gd name="connsiteY14" fmla="*/ 0 h 77586"/>
                  <a:gd name="connsiteX15" fmla="*/ 38578 w 44815"/>
                  <a:gd name="connsiteY15" fmla="*/ 10216 h 77586"/>
                  <a:gd name="connsiteX16" fmla="*/ 44815 w 44815"/>
                  <a:gd name="connsiteY16" fmla="*/ 38605 h 77586"/>
                  <a:gd name="connsiteX17" fmla="*/ 38578 w 44815"/>
                  <a:gd name="connsiteY17" fmla="*/ 67182 h 77586"/>
                  <a:gd name="connsiteX18" fmla="*/ 22690 w 44815"/>
                  <a:gd name="connsiteY18" fmla="*/ 77586 h 77586"/>
                  <a:gd name="connsiteX19" fmla="*/ 22690 w 44815"/>
                  <a:gd name="connsiteY19" fmla="*/ 77586 h 7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815" h="77586">
                    <a:moveTo>
                      <a:pt x="22690" y="3603"/>
                    </a:moveTo>
                    <a:cubicBezTo>
                      <a:pt x="18523" y="3603"/>
                      <a:pt x="15135" y="6829"/>
                      <a:pt x="12474" y="13066"/>
                    </a:cubicBezTo>
                    <a:cubicBezTo>
                      <a:pt x="9625" y="19491"/>
                      <a:pt x="8307" y="28013"/>
                      <a:pt x="8307" y="38605"/>
                    </a:cubicBezTo>
                    <a:cubicBezTo>
                      <a:pt x="8307" y="49762"/>
                      <a:pt x="9625" y="58472"/>
                      <a:pt x="12474" y="64709"/>
                    </a:cubicBezTo>
                    <a:cubicBezTo>
                      <a:pt x="15324" y="70946"/>
                      <a:pt x="18711" y="73984"/>
                      <a:pt x="22690" y="73984"/>
                    </a:cubicBezTo>
                    <a:cubicBezTo>
                      <a:pt x="27045" y="73984"/>
                      <a:pt x="30459" y="70946"/>
                      <a:pt x="32906" y="64709"/>
                    </a:cubicBezTo>
                    <a:cubicBezTo>
                      <a:pt x="35352" y="58472"/>
                      <a:pt x="36696" y="49762"/>
                      <a:pt x="36696" y="38605"/>
                    </a:cubicBezTo>
                    <a:cubicBezTo>
                      <a:pt x="36696" y="28013"/>
                      <a:pt x="35567" y="19491"/>
                      <a:pt x="33282" y="13066"/>
                    </a:cubicBezTo>
                    <a:cubicBezTo>
                      <a:pt x="30836" y="6802"/>
                      <a:pt x="27233" y="3603"/>
                      <a:pt x="22690" y="3603"/>
                    </a:cubicBezTo>
                    <a:lnTo>
                      <a:pt x="22690" y="3603"/>
                    </a:lnTo>
                    <a:close/>
                    <a:moveTo>
                      <a:pt x="22690" y="77586"/>
                    </a:moveTo>
                    <a:cubicBezTo>
                      <a:pt x="16265" y="77586"/>
                      <a:pt x="10969" y="74172"/>
                      <a:pt x="6614" y="67370"/>
                    </a:cubicBezTo>
                    <a:cubicBezTo>
                      <a:pt x="2258" y="60569"/>
                      <a:pt x="0" y="50918"/>
                      <a:pt x="0" y="38605"/>
                    </a:cubicBezTo>
                    <a:cubicBezTo>
                      <a:pt x="0" y="27072"/>
                      <a:pt x="2097" y="17797"/>
                      <a:pt x="6237" y="10592"/>
                    </a:cubicBezTo>
                    <a:cubicBezTo>
                      <a:pt x="10404" y="3414"/>
                      <a:pt x="15888" y="0"/>
                      <a:pt x="22690" y="0"/>
                    </a:cubicBezTo>
                    <a:cubicBezTo>
                      <a:pt x="29115" y="0"/>
                      <a:pt x="34438" y="3414"/>
                      <a:pt x="38578" y="10216"/>
                    </a:cubicBezTo>
                    <a:cubicBezTo>
                      <a:pt x="42745" y="17018"/>
                      <a:pt x="44815" y="26481"/>
                      <a:pt x="44815" y="38605"/>
                    </a:cubicBezTo>
                    <a:cubicBezTo>
                      <a:pt x="44815" y="50730"/>
                      <a:pt x="42718" y="60381"/>
                      <a:pt x="38578" y="67182"/>
                    </a:cubicBezTo>
                    <a:cubicBezTo>
                      <a:pt x="34411" y="74172"/>
                      <a:pt x="28927" y="77586"/>
                      <a:pt x="22690" y="77586"/>
                    </a:cubicBezTo>
                    <a:lnTo>
                      <a:pt x="22690" y="77586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D11AC0A3-FBE8-440C-BE30-3616DCEDFDF1}"/>
                  </a:ext>
                </a:extLst>
              </p:cNvPr>
              <p:cNvSpPr/>
              <p:nvPr/>
            </p:nvSpPr>
            <p:spPr>
              <a:xfrm>
                <a:off x="731067" y="-5557989"/>
                <a:ext cx="430301" cy="339299"/>
              </a:xfrm>
              <a:custGeom>
                <a:avLst/>
                <a:gdLst>
                  <a:gd name="connsiteX0" fmla="*/ 941 w 430298"/>
                  <a:gd name="connsiteY0" fmla="*/ 64144 h 339297"/>
                  <a:gd name="connsiteX1" fmla="*/ 0 w 430298"/>
                  <a:gd name="connsiteY1" fmla="*/ 0 h 339297"/>
                  <a:gd name="connsiteX2" fmla="*/ 71349 w 430298"/>
                  <a:gd name="connsiteY2" fmla="*/ 6237 h 339297"/>
                  <a:gd name="connsiteX3" fmla="*/ 127374 w 430298"/>
                  <a:gd name="connsiteY3" fmla="*/ 18926 h 339297"/>
                  <a:gd name="connsiteX4" fmla="*/ 191330 w 430298"/>
                  <a:gd name="connsiteY4" fmla="*/ 29706 h 339297"/>
                  <a:gd name="connsiteX5" fmla="*/ 221413 w 430298"/>
                  <a:gd name="connsiteY5" fmla="*/ 55058 h 339297"/>
                  <a:gd name="connsiteX6" fmla="*/ 188857 w 430298"/>
                  <a:gd name="connsiteY6" fmla="*/ 94792 h 339297"/>
                  <a:gd name="connsiteX7" fmla="*/ 192460 w 430298"/>
                  <a:gd name="connsiteY7" fmla="*/ 133396 h 339297"/>
                  <a:gd name="connsiteX8" fmla="*/ 199637 w 430298"/>
                  <a:gd name="connsiteY8" fmla="*/ 169528 h 339297"/>
                  <a:gd name="connsiteX9" fmla="*/ 221386 w 430298"/>
                  <a:gd name="connsiteY9" fmla="*/ 192433 h 339297"/>
                  <a:gd name="connsiteX10" fmla="*/ 264911 w 430298"/>
                  <a:gd name="connsiteY10" fmla="*/ 221386 h 339297"/>
                  <a:gd name="connsiteX11" fmla="*/ 324135 w 430298"/>
                  <a:gd name="connsiteY11" fmla="*/ 259991 h 339297"/>
                  <a:gd name="connsiteX12" fmla="*/ 391694 w 430298"/>
                  <a:gd name="connsiteY12" fmla="*/ 264723 h 339297"/>
                  <a:gd name="connsiteX13" fmla="*/ 430299 w 430298"/>
                  <a:gd name="connsiteY13" fmla="*/ 287627 h 339297"/>
                  <a:gd name="connsiteX14" fmla="*/ 391505 w 430298"/>
                  <a:gd name="connsiteY14" fmla="*/ 339298 h 339297"/>
                  <a:gd name="connsiteX15" fmla="*/ 379596 w 430298"/>
                  <a:gd name="connsiteY15" fmla="*/ 329270 h 339297"/>
                  <a:gd name="connsiteX16" fmla="*/ 341179 w 430298"/>
                  <a:gd name="connsiteY16" fmla="*/ 328329 h 339297"/>
                  <a:gd name="connsiteX17" fmla="*/ 232570 w 430298"/>
                  <a:gd name="connsiteY17" fmla="*/ 284993 h 339297"/>
                  <a:gd name="connsiteX18" fmla="*/ 209853 w 430298"/>
                  <a:gd name="connsiteY18" fmla="*/ 258109 h 339297"/>
                  <a:gd name="connsiteX19" fmla="*/ 178265 w 430298"/>
                  <a:gd name="connsiteY19" fmla="*/ 244667 h 339297"/>
                  <a:gd name="connsiteX20" fmla="*/ 159151 w 430298"/>
                  <a:gd name="connsiteY20" fmla="*/ 233322 h 339297"/>
                  <a:gd name="connsiteX21" fmla="*/ 139848 w 430298"/>
                  <a:gd name="connsiteY21" fmla="*/ 209100 h 339297"/>
                  <a:gd name="connsiteX22" fmla="*/ 133047 w 430298"/>
                  <a:gd name="connsiteY22" fmla="*/ 177889 h 339297"/>
                  <a:gd name="connsiteX23" fmla="*/ 134552 w 430298"/>
                  <a:gd name="connsiteY23" fmla="*/ 162753 h 339297"/>
                  <a:gd name="connsiteX24" fmla="*/ 123019 w 430298"/>
                  <a:gd name="connsiteY24" fmla="*/ 85355 h 339297"/>
                  <a:gd name="connsiteX25" fmla="*/ 90651 w 430298"/>
                  <a:gd name="connsiteY25" fmla="*/ 73634 h 339297"/>
                  <a:gd name="connsiteX26" fmla="*/ 65300 w 430298"/>
                  <a:gd name="connsiteY26" fmla="*/ 69843 h 339297"/>
                  <a:gd name="connsiteX27" fmla="*/ 941 w 430298"/>
                  <a:gd name="connsiteY27" fmla="*/ 64144 h 339297"/>
                  <a:gd name="connsiteX28" fmla="*/ 941 w 430298"/>
                  <a:gd name="connsiteY28" fmla="*/ 64144 h 33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30298" h="339297">
                    <a:moveTo>
                      <a:pt x="941" y="64144"/>
                    </a:moveTo>
                    <a:lnTo>
                      <a:pt x="0" y="0"/>
                    </a:lnTo>
                    <a:cubicBezTo>
                      <a:pt x="14947" y="0"/>
                      <a:pt x="42960" y="3979"/>
                      <a:pt x="71349" y="6237"/>
                    </a:cubicBezTo>
                    <a:cubicBezTo>
                      <a:pt x="93286" y="7931"/>
                      <a:pt x="119605" y="13227"/>
                      <a:pt x="127374" y="18926"/>
                    </a:cubicBezTo>
                    <a:cubicBezTo>
                      <a:pt x="140628" y="28577"/>
                      <a:pt x="181679" y="23658"/>
                      <a:pt x="191330" y="29706"/>
                    </a:cubicBezTo>
                    <a:cubicBezTo>
                      <a:pt x="200982" y="35755"/>
                      <a:pt x="221413" y="38228"/>
                      <a:pt x="221413" y="55058"/>
                    </a:cubicBezTo>
                    <a:cubicBezTo>
                      <a:pt x="221413" y="71887"/>
                      <a:pt x="198508" y="82882"/>
                      <a:pt x="188857" y="94792"/>
                    </a:cubicBezTo>
                    <a:cubicBezTo>
                      <a:pt x="179206" y="106916"/>
                      <a:pt x="188857" y="120143"/>
                      <a:pt x="192460" y="133396"/>
                    </a:cubicBezTo>
                    <a:cubicBezTo>
                      <a:pt x="196062" y="146650"/>
                      <a:pt x="205713" y="149096"/>
                      <a:pt x="199637" y="169528"/>
                    </a:cubicBezTo>
                    <a:cubicBezTo>
                      <a:pt x="193589" y="189959"/>
                      <a:pt x="215337" y="186357"/>
                      <a:pt x="221386" y="192433"/>
                    </a:cubicBezTo>
                    <a:cubicBezTo>
                      <a:pt x="227435" y="198481"/>
                      <a:pt x="264911" y="205686"/>
                      <a:pt x="264911" y="221386"/>
                    </a:cubicBezTo>
                    <a:cubicBezTo>
                      <a:pt x="264911" y="237086"/>
                      <a:pt x="301042" y="252813"/>
                      <a:pt x="324135" y="259991"/>
                    </a:cubicBezTo>
                    <a:cubicBezTo>
                      <a:pt x="347040" y="267169"/>
                      <a:pt x="378440" y="264723"/>
                      <a:pt x="391694" y="264723"/>
                    </a:cubicBezTo>
                    <a:cubicBezTo>
                      <a:pt x="404947" y="264723"/>
                      <a:pt x="430299" y="287627"/>
                      <a:pt x="430299" y="287627"/>
                    </a:cubicBezTo>
                    <a:lnTo>
                      <a:pt x="391505" y="339298"/>
                    </a:lnTo>
                    <a:lnTo>
                      <a:pt x="379596" y="329270"/>
                    </a:lnTo>
                    <a:cubicBezTo>
                      <a:pt x="366719" y="329458"/>
                      <a:pt x="354057" y="329270"/>
                      <a:pt x="341179" y="328329"/>
                    </a:cubicBezTo>
                    <a:cubicBezTo>
                      <a:pt x="302198" y="323974"/>
                      <a:pt x="263593" y="309027"/>
                      <a:pt x="232570" y="284993"/>
                    </a:cubicBezTo>
                    <a:cubicBezTo>
                      <a:pt x="223107" y="276282"/>
                      <a:pt x="216870" y="268916"/>
                      <a:pt x="209853" y="258109"/>
                    </a:cubicBezTo>
                    <a:cubicBezTo>
                      <a:pt x="199073" y="253754"/>
                      <a:pt x="189422" y="248646"/>
                      <a:pt x="178265" y="244667"/>
                    </a:cubicBezTo>
                    <a:lnTo>
                      <a:pt x="159151" y="233322"/>
                    </a:lnTo>
                    <a:lnTo>
                      <a:pt x="139848" y="209100"/>
                    </a:lnTo>
                    <a:lnTo>
                      <a:pt x="133047" y="177889"/>
                    </a:lnTo>
                    <a:lnTo>
                      <a:pt x="134552" y="162753"/>
                    </a:lnTo>
                    <a:cubicBezTo>
                      <a:pt x="125466" y="136837"/>
                      <a:pt x="115438" y="113744"/>
                      <a:pt x="123019" y="85355"/>
                    </a:cubicBezTo>
                    <a:cubicBezTo>
                      <a:pt x="111110" y="83097"/>
                      <a:pt x="102023" y="76269"/>
                      <a:pt x="90651" y="73634"/>
                    </a:cubicBezTo>
                    <a:cubicBezTo>
                      <a:pt x="82129" y="71940"/>
                      <a:pt x="73822" y="70785"/>
                      <a:pt x="65300" y="69843"/>
                    </a:cubicBezTo>
                    <a:cubicBezTo>
                      <a:pt x="45783" y="68688"/>
                      <a:pt x="20431" y="65461"/>
                      <a:pt x="941" y="64144"/>
                    </a:cubicBezTo>
                    <a:lnTo>
                      <a:pt x="941" y="6414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B70A70A4-39A8-4FDD-BEAD-BD74136F6BE3}"/>
                  </a:ext>
                </a:extLst>
              </p:cNvPr>
              <p:cNvSpPr/>
              <p:nvPr/>
            </p:nvSpPr>
            <p:spPr>
              <a:xfrm>
                <a:off x="3466867" y="-5292298"/>
                <a:ext cx="89496" cy="160466"/>
              </a:xfrm>
              <a:custGeom>
                <a:avLst/>
                <a:gdLst>
                  <a:gd name="connsiteX0" fmla="*/ 52799 w 89495"/>
                  <a:gd name="connsiteY0" fmla="*/ 160468 h 160467"/>
                  <a:gd name="connsiteX1" fmla="*/ 0 w 89495"/>
                  <a:gd name="connsiteY1" fmla="*/ 122616 h 160467"/>
                  <a:gd name="connsiteX2" fmla="*/ 89496 w 89495"/>
                  <a:gd name="connsiteY2" fmla="*/ 0 h 160467"/>
                  <a:gd name="connsiteX3" fmla="*/ 88178 w 89495"/>
                  <a:gd name="connsiteY3" fmla="*/ 109551 h 160467"/>
                  <a:gd name="connsiteX4" fmla="*/ 55622 w 89495"/>
                  <a:gd name="connsiteY4" fmla="*/ 155360 h 16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95" h="160467">
                    <a:moveTo>
                      <a:pt x="52799" y="160468"/>
                    </a:moveTo>
                    <a:lnTo>
                      <a:pt x="0" y="122616"/>
                    </a:lnTo>
                    <a:lnTo>
                      <a:pt x="89496" y="0"/>
                    </a:lnTo>
                    <a:lnTo>
                      <a:pt x="88178" y="109551"/>
                    </a:lnTo>
                    <a:lnTo>
                      <a:pt x="55622" y="15536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E3799D69-0950-471E-9CE9-854563623A75}"/>
                  </a:ext>
                </a:extLst>
              </p:cNvPr>
              <p:cNvSpPr/>
              <p:nvPr/>
            </p:nvSpPr>
            <p:spPr>
              <a:xfrm>
                <a:off x="3129071" y="-4236766"/>
                <a:ext cx="67533" cy="153479"/>
              </a:xfrm>
              <a:custGeom>
                <a:avLst/>
                <a:gdLst>
                  <a:gd name="connsiteX0" fmla="*/ 63768 w 67531"/>
                  <a:gd name="connsiteY0" fmla="*/ 152726 h 153478"/>
                  <a:gd name="connsiteX1" fmla="*/ 0 w 67531"/>
                  <a:gd name="connsiteY1" fmla="*/ 153478 h 153478"/>
                  <a:gd name="connsiteX2" fmla="*/ 2446 w 67531"/>
                  <a:gd name="connsiteY2" fmla="*/ 0 h 153478"/>
                  <a:gd name="connsiteX3" fmla="*/ 67532 w 67531"/>
                  <a:gd name="connsiteY3" fmla="*/ 4355 h 153478"/>
                  <a:gd name="connsiteX4" fmla="*/ 64306 w 67531"/>
                  <a:gd name="connsiteY4" fmla="*/ 145897 h 153478"/>
                  <a:gd name="connsiteX5" fmla="*/ 63768 w 67531"/>
                  <a:gd name="connsiteY5" fmla="*/ 152726 h 153478"/>
                  <a:gd name="connsiteX6" fmla="*/ 63768 w 67531"/>
                  <a:gd name="connsiteY6" fmla="*/ 152726 h 15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531" h="153478">
                    <a:moveTo>
                      <a:pt x="63768" y="152726"/>
                    </a:moveTo>
                    <a:lnTo>
                      <a:pt x="0" y="153478"/>
                    </a:lnTo>
                    <a:cubicBezTo>
                      <a:pt x="565" y="115626"/>
                      <a:pt x="1694" y="44869"/>
                      <a:pt x="2446" y="0"/>
                    </a:cubicBezTo>
                    <a:lnTo>
                      <a:pt x="67532" y="4355"/>
                    </a:lnTo>
                    <a:lnTo>
                      <a:pt x="64306" y="145897"/>
                    </a:lnTo>
                    <a:lnTo>
                      <a:pt x="63768" y="152726"/>
                    </a:lnTo>
                    <a:lnTo>
                      <a:pt x="63768" y="15272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1D9541E9-8C90-4AAA-8F08-B809F00F9A90}"/>
                  </a:ext>
                </a:extLst>
              </p:cNvPr>
              <p:cNvSpPr/>
              <p:nvPr/>
            </p:nvSpPr>
            <p:spPr>
              <a:xfrm>
                <a:off x="2539807" y="-2736282"/>
                <a:ext cx="154984" cy="165201"/>
              </a:xfrm>
              <a:custGeom>
                <a:avLst/>
                <a:gdLst>
                  <a:gd name="connsiteX0" fmla="*/ 46159 w 154983"/>
                  <a:gd name="connsiteY0" fmla="*/ 165199 h 165199"/>
                  <a:gd name="connsiteX1" fmla="*/ 0 w 154983"/>
                  <a:gd name="connsiteY1" fmla="*/ 118449 h 165199"/>
                  <a:gd name="connsiteX2" fmla="*/ 103125 w 154983"/>
                  <a:gd name="connsiteY2" fmla="*/ 0 h 165199"/>
                  <a:gd name="connsiteX3" fmla="*/ 154984 w 154983"/>
                  <a:gd name="connsiteY3" fmla="*/ 39169 h 165199"/>
                  <a:gd name="connsiteX4" fmla="*/ 50326 w 154983"/>
                  <a:gd name="connsiteY4" fmla="*/ 158774 h 165199"/>
                  <a:gd name="connsiteX5" fmla="*/ 46159 w 154983"/>
                  <a:gd name="connsiteY5" fmla="*/ 165199 h 165199"/>
                  <a:gd name="connsiteX6" fmla="*/ 46159 w 154983"/>
                  <a:gd name="connsiteY6" fmla="*/ 165199 h 16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983" h="165199">
                    <a:moveTo>
                      <a:pt x="46159" y="165199"/>
                    </a:moveTo>
                    <a:lnTo>
                      <a:pt x="0" y="118449"/>
                    </a:lnTo>
                    <a:cubicBezTo>
                      <a:pt x="24975" y="90624"/>
                      <a:pt x="72290" y="37637"/>
                      <a:pt x="103125" y="0"/>
                    </a:cubicBezTo>
                    <a:lnTo>
                      <a:pt x="154984" y="39169"/>
                    </a:lnTo>
                    <a:cubicBezTo>
                      <a:pt x="121299" y="79091"/>
                      <a:pt x="85920" y="118825"/>
                      <a:pt x="50326" y="158774"/>
                    </a:cubicBezTo>
                    <a:lnTo>
                      <a:pt x="46159" y="165199"/>
                    </a:lnTo>
                    <a:lnTo>
                      <a:pt x="46159" y="16519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A115741B-CD3B-42BE-861E-B46492F001A6}"/>
                  </a:ext>
                </a:extLst>
              </p:cNvPr>
              <p:cNvSpPr/>
              <p:nvPr/>
            </p:nvSpPr>
            <p:spPr>
              <a:xfrm>
                <a:off x="1104364" y="-2605896"/>
                <a:ext cx="71630" cy="165575"/>
              </a:xfrm>
              <a:custGeom>
                <a:avLst/>
                <a:gdLst>
                  <a:gd name="connsiteX0" fmla="*/ 4043 w 71628"/>
                  <a:gd name="connsiteY0" fmla="*/ 165576 h 165575"/>
                  <a:gd name="connsiteX1" fmla="*/ 2914 w 71628"/>
                  <a:gd name="connsiteY1" fmla="*/ 0 h 165575"/>
                  <a:gd name="connsiteX2" fmla="*/ 68590 w 71628"/>
                  <a:gd name="connsiteY2" fmla="*/ 1317 h 165575"/>
                  <a:gd name="connsiteX3" fmla="*/ 71628 w 71628"/>
                  <a:gd name="connsiteY3" fmla="*/ 164259 h 165575"/>
                  <a:gd name="connsiteX4" fmla="*/ 4043 w 71628"/>
                  <a:gd name="connsiteY4" fmla="*/ 165576 h 165575"/>
                  <a:gd name="connsiteX5" fmla="*/ 4043 w 71628"/>
                  <a:gd name="connsiteY5" fmla="*/ 165576 h 16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628" h="165575">
                    <a:moveTo>
                      <a:pt x="4043" y="165576"/>
                    </a:moveTo>
                    <a:cubicBezTo>
                      <a:pt x="-1818" y="104066"/>
                      <a:pt x="-500" y="51267"/>
                      <a:pt x="2914" y="0"/>
                    </a:cubicBezTo>
                    <a:lnTo>
                      <a:pt x="68590" y="1317"/>
                    </a:lnTo>
                    <a:cubicBezTo>
                      <a:pt x="65176" y="39922"/>
                      <a:pt x="60821" y="109551"/>
                      <a:pt x="71628" y="164259"/>
                    </a:cubicBezTo>
                    <a:lnTo>
                      <a:pt x="4043" y="165576"/>
                    </a:lnTo>
                    <a:lnTo>
                      <a:pt x="4043" y="16557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57D05B15-D19E-4771-9D50-994A278162C0}"/>
                  </a:ext>
                </a:extLst>
              </p:cNvPr>
              <p:cNvSpPr/>
              <p:nvPr/>
            </p:nvSpPr>
            <p:spPr>
              <a:xfrm>
                <a:off x="1467201" y="-3537495"/>
                <a:ext cx="93284" cy="166705"/>
              </a:xfrm>
              <a:custGeom>
                <a:avLst/>
                <a:gdLst>
                  <a:gd name="connsiteX0" fmla="*/ 0 w 93285"/>
                  <a:gd name="connsiteY0" fmla="*/ 144929 h 166705"/>
                  <a:gd name="connsiteX1" fmla="*/ 58472 w 93285"/>
                  <a:gd name="connsiteY1" fmla="*/ 166705 h 166705"/>
                  <a:gd name="connsiteX2" fmla="*/ 93286 w 93285"/>
                  <a:gd name="connsiteY2" fmla="*/ 10592 h 166705"/>
                  <a:gd name="connsiteX3" fmla="*/ 27609 w 93285"/>
                  <a:gd name="connsiteY3" fmla="*/ 0 h 166705"/>
                  <a:gd name="connsiteX4" fmla="*/ 28927 w 93285"/>
                  <a:gd name="connsiteY4" fmla="*/ 8898 h 166705"/>
                  <a:gd name="connsiteX5" fmla="*/ 8495 w 93285"/>
                  <a:gd name="connsiteY5" fmla="*/ 123960 h 166705"/>
                  <a:gd name="connsiteX6" fmla="*/ 0 w 93285"/>
                  <a:gd name="connsiteY6" fmla="*/ 144929 h 166705"/>
                  <a:gd name="connsiteX7" fmla="*/ 0 w 93285"/>
                  <a:gd name="connsiteY7" fmla="*/ 144929 h 16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85" h="166705">
                    <a:moveTo>
                      <a:pt x="0" y="144929"/>
                    </a:moveTo>
                    <a:lnTo>
                      <a:pt x="58472" y="166705"/>
                    </a:lnTo>
                    <a:cubicBezTo>
                      <a:pt x="84011" y="126595"/>
                      <a:pt x="91216" y="54493"/>
                      <a:pt x="93286" y="10592"/>
                    </a:cubicBezTo>
                    <a:lnTo>
                      <a:pt x="27609" y="0"/>
                    </a:lnTo>
                    <a:lnTo>
                      <a:pt x="28927" y="8898"/>
                    </a:lnTo>
                    <a:cubicBezTo>
                      <a:pt x="26830" y="47127"/>
                      <a:pt x="23254" y="88178"/>
                      <a:pt x="8495" y="123960"/>
                    </a:cubicBezTo>
                    <a:lnTo>
                      <a:pt x="0" y="144929"/>
                    </a:lnTo>
                    <a:lnTo>
                      <a:pt x="0" y="1449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E0E85A1D-A693-4CCF-A0AA-2BD800F15D5F}"/>
                  </a:ext>
                </a:extLst>
              </p:cNvPr>
              <p:cNvSpPr/>
              <p:nvPr/>
            </p:nvSpPr>
            <p:spPr>
              <a:xfrm>
                <a:off x="1342297" y="-4249053"/>
                <a:ext cx="128099" cy="171651"/>
              </a:xfrm>
              <a:custGeom>
                <a:avLst/>
                <a:gdLst>
                  <a:gd name="connsiteX0" fmla="*/ 70569 w 128100"/>
                  <a:gd name="connsiteY0" fmla="*/ 171651 h 171651"/>
                  <a:gd name="connsiteX1" fmla="*/ 128100 w 128100"/>
                  <a:gd name="connsiteY1" fmla="*/ 148747 h 171651"/>
                  <a:gd name="connsiteX2" fmla="*/ 55246 w 128100"/>
                  <a:gd name="connsiteY2" fmla="*/ 0 h 171651"/>
                  <a:gd name="connsiteX3" fmla="*/ 0 w 128100"/>
                  <a:gd name="connsiteY3" fmla="*/ 32932 h 171651"/>
                  <a:gd name="connsiteX4" fmla="*/ 70569 w 128100"/>
                  <a:gd name="connsiteY4" fmla="*/ 171651 h 171651"/>
                  <a:gd name="connsiteX5" fmla="*/ 70569 w 128100"/>
                  <a:gd name="connsiteY5" fmla="*/ 171651 h 171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100" h="171651">
                    <a:moveTo>
                      <a:pt x="70569" y="171651"/>
                    </a:moveTo>
                    <a:lnTo>
                      <a:pt x="128100" y="148747"/>
                    </a:lnTo>
                    <a:cubicBezTo>
                      <a:pt x="113717" y="87802"/>
                      <a:pt x="76618" y="29706"/>
                      <a:pt x="55246" y="0"/>
                    </a:cubicBezTo>
                    <a:lnTo>
                      <a:pt x="0" y="32932"/>
                    </a:lnTo>
                    <a:cubicBezTo>
                      <a:pt x="28954" y="75516"/>
                      <a:pt x="55434" y="122051"/>
                      <a:pt x="70569" y="171651"/>
                    </a:cubicBezTo>
                    <a:lnTo>
                      <a:pt x="70569" y="17165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B5B41344-602C-4FCA-83FF-C44123270382}"/>
                  </a:ext>
                </a:extLst>
              </p:cNvPr>
              <p:cNvSpPr/>
              <p:nvPr/>
            </p:nvSpPr>
            <p:spPr>
              <a:xfrm>
                <a:off x="1861935" y="-1973675"/>
                <a:ext cx="177700" cy="115251"/>
              </a:xfrm>
              <a:custGeom>
                <a:avLst/>
                <a:gdLst>
                  <a:gd name="connsiteX0" fmla="*/ 0 w 177700"/>
                  <a:gd name="connsiteY0" fmla="*/ 53364 h 115249"/>
                  <a:gd name="connsiteX1" fmla="*/ 18926 w 177700"/>
                  <a:gd name="connsiteY1" fmla="*/ 115250 h 115249"/>
                  <a:gd name="connsiteX2" fmla="*/ 128127 w 177700"/>
                  <a:gd name="connsiteY2" fmla="*/ 81565 h 115249"/>
                  <a:gd name="connsiteX3" fmla="*/ 177701 w 177700"/>
                  <a:gd name="connsiteY3" fmla="*/ 58660 h 115249"/>
                  <a:gd name="connsiteX4" fmla="*/ 151597 w 177700"/>
                  <a:gd name="connsiteY4" fmla="*/ 0 h 115249"/>
                  <a:gd name="connsiteX5" fmla="*/ 102211 w 177700"/>
                  <a:gd name="connsiteY5" fmla="*/ 22528 h 115249"/>
                  <a:gd name="connsiteX6" fmla="*/ 7017 w 177700"/>
                  <a:gd name="connsiteY6" fmla="*/ 52235 h 115249"/>
                  <a:gd name="connsiteX7" fmla="*/ 0 w 177700"/>
                  <a:gd name="connsiteY7" fmla="*/ 53364 h 115249"/>
                  <a:gd name="connsiteX8" fmla="*/ 0 w 177700"/>
                  <a:gd name="connsiteY8" fmla="*/ 53364 h 11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700" h="115249">
                    <a:moveTo>
                      <a:pt x="0" y="53364"/>
                    </a:moveTo>
                    <a:lnTo>
                      <a:pt x="18926" y="115250"/>
                    </a:lnTo>
                    <a:cubicBezTo>
                      <a:pt x="56402" y="107857"/>
                      <a:pt x="92722" y="96700"/>
                      <a:pt x="128127" y="81565"/>
                    </a:cubicBezTo>
                    <a:cubicBezTo>
                      <a:pt x="144768" y="73984"/>
                      <a:pt x="161248" y="66430"/>
                      <a:pt x="177701" y="58660"/>
                    </a:cubicBezTo>
                    <a:lnTo>
                      <a:pt x="151597" y="0"/>
                    </a:lnTo>
                    <a:cubicBezTo>
                      <a:pt x="142886" y="4167"/>
                      <a:pt x="127374" y="11345"/>
                      <a:pt x="102211" y="22528"/>
                    </a:cubicBezTo>
                    <a:cubicBezTo>
                      <a:pt x="58687" y="42019"/>
                      <a:pt x="7017" y="52235"/>
                      <a:pt x="7017" y="52235"/>
                    </a:cubicBezTo>
                    <a:lnTo>
                      <a:pt x="0" y="53364"/>
                    </a:lnTo>
                    <a:lnTo>
                      <a:pt x="0" y="5336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217DE05A-B524-462A-B599-AC595DFEC8A0}"/>
                  </a:ext>
                </a:extLst>
              </p:cNvPr>
              <p:cNvSpPr/>
              <p:nvPr/>
            </p:nvSpPr>
            <p:spPr>
              <a:xfrm>
                <a:off x="3068318" y="-3501017"/>
                <a:ext cx="124148" cy="174878"/>
              </a:xfrm>
              <a:custGeom>
                <a:avLst/>
                <a:gdLst>
                  <a:gd name="connsiteX0" fmla="*/ 0 w 124148"/>
                  <a:gd name="connsiteY0" fmla="*/ 146112 h 174877"/>
                  <a:gd name="connsiteX1" fmla="*/ 57719 w 124148"/>
                  <a:gd name="connsiteY1" fmla="*/ 174878 h 174877"/>
                  <a:gd name="connsiteX2" fmla="*/ 59413 w 124148"/>
                  <a:gd name="connsiteY2" fmla="*/ 171840 h 174877"/>
                  <a:gd name="connsiteX3" fmla="*/ 101056 w 124148"/>
                  <a:gd name="connsiteY3" fmla="*/ 89146 h 174877"/>
                  <a:gd name="connsiteX4" fmla="*/ 124148 w 124148"/>
                  <a:gd name="connsiteY4" fmla="*/ 22340 h 174877"/>
                  <a:gd name="connsiteX5" fmla="*/ 63392 w 124148"/>
                  <a:gd name="connsiteY5" fmla="*/ 0 h 174877"/>
                  <a:gd name="connsiteX6" fmla="*/ 36723 w 124148"/>
                  <a:gd name="connsiteY6" fmla="*/ 76457 h 174877"/>
                  <a:gd name="connsiteX7" fmla="*/ 0 w 124148"/>
                  <a:gd name="connsiteY7" fmla="*/ 146112 h 174877"/>
                  <a:gd name="connsiteX8" fmla="*/ 0 w 124148"/>
                  <a:gd name="connsiteY8" fmla="*/ 146112 h 17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148" h="174877">
                    <a:moveTo>
                      <a:pt x="0" y="146112"/>
                    </a:moveTo>
                    <a:lnTo>
                      <a:pt x="57719" y="174878"/>
                    </a:lnTo>
                    <a:lnTo>
                      <a:pt x="59413" y="171840"/>
                    </a:lnTo>
                    <a:cubicBezTo>
                      <a:pt x="74548" y="144956"/>
                      <a:pt x="89684" y="117911"/>
                      <a:pt x="101056" y="89146"/>
                    </a:cubicBezTo>
                    <a:cubicBezTo>
                      <a:pt x="109389" y="67182"/>
                      <a:pt x="116944" y="44869"/>
                      <a:pt x="124148" y="22340"/>
                    </a:cubicBezTo>
                    <a:lnTo>
                      <a:pt x="63392" y="0"/>
                    </a:lnTo>
                    <a:cubicBezTo>
                      <a:pt x="63392" y="0"/>
                      <a:pt x="47503" y="51670"/>
                      <a:pt x="36723" y="76457"/>
                    </a:cubicBezTo>
                    <a:cubicBezTo>
                      <a:pt x="28013" y="97103"/>
                      <a:pt x="7205" y="133612"/>
                      <a:pt x="0" y="146112"/>
                    </a:cubicBezTo>
                    <a:lnTo>
                      <a:pt x="0" y="14611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B6A9E34E-3E41-490F-872A-9A7B393B3855}"/>
                  </a:ext>
                </a:extLst>
              </p:cNvPr>
              <p:cNvSpPr/>
              <p:nvPr/>
            </p:nvSpPr>
            <p:spPr>
              <a:xfrm>
                <a:off x="3197762" y="-4806913"/>
                <a:ext cx="124876" cy="166733"/>
              </a:xfrm>
              <a:custGeom>
                <a:avLst/>
                <a:gdLst>
                  <a:gd name="connsiteX0" fmla="*/ 0 w 124874"/>
                  <a:gd name="connsiteY0" fmla="*/ 138907 h 166731"/>
                  <a:gd name="connsiteX1" fmla="*/ 59413 w 124874"/>
                  <a:gd name="connsiteY1" fmla="*/ 166732 h 166731"/>
                  <a:gd name="connsiteX2" fmla="*/ 61859 w 124874"/>
                  <a:gd name="connsiteY2" fmla="*/ 156704 h 166731"/>
                  <a:gd name="connsiteX3" fmla="*/ 91566 w 124874"/>
                  <a:gd name="connsiteY3" fmla="*/ 78366 h 166731"/>
                  <a:gd name="connsiteX4" fmla="*/ 107454 w 124874"/>
                  <a:gd name="connsiteY4" fmla="*/ 50353 h 166731"/>
                  <a:gd name="connsiteX5" fmla="*/ 124874 w 124874"/>
                  <a:gd name="connsiteY5" fmla="*/ 28577 h 166731"/>
                  <a:gd name="connsiteX6" fmla="*/ 63365 w 124874"/>
                  <a:gd name="connsiteY6" fmla="*/ 0 h 166731"/>
                  <a:gd name="connsiteX7" fmla="*/ 24007 w 124874"/>
                  <a:gd name="connsiteY7" fmla="*/ 71161 h 166731"/>
                  <a:gd name="connsiteX8" fmla="*/ 0 w 124874"/>
                  <a:gd name="connsiteY8" fmla="*/ 138907 h 166731"/>
                  <a:gd name="connsiteX9" fmla="*/ 0 w 124874"/>
                  <a:gd name="connsiteY9" fmla="*/ 138907 h 16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874" h="166731">
                    <a:moveTo>
                      <a:pt x="0" y="138907"/>
                    </a:moveTo>
                    <a:lnTo>
                      <a:pt x="59413" y="166732"/>
                    </a:lnTo>
                    <a:lnTo>
                      <a:pt x="61859" y="156704"/>
                    </a:lnTo>
                    <a:cubicBezTo>
                      <a:pt x="70381" y="130224"/>
                      <a:pt x="79092" y="103340"/>
                      <a:pt x="91566" y="78366"/>
                    </a:cubicBezTo>
                    <a:cubicBezTo>
                      <a:pt x="96485" y="68903"/>
                      <a:pt x="101781" y="59628"/>
                      <a:pt x="107454" y="50353"/>
                    </a:cubicBezTo>
                    <a:cubicBezTo>
                      <a:pt x="112373" y="42583"/>
                      <a:pt x="118422" y="35406"/>
                      <a:pt x="124874" y="28577"/>
                    </a:cubicBezTo>
                    <a:lnTo>
                      <a:pt x="63365" y="0"/>
                    </a:lnTo>
                    <a:cubicBezTo>
                      <a:pt x="54466" y="13442"/>
                      <a:pt x="36884" y="40298"/>
                      <a:pt x="24007" y="71161"/>
                    </a:cubicBezTo>
                    <a:cubicBezTo>
                      <a:pt x="15539" y="91216"/>
                      <a:pt x="6076" y="119793"/>
                      <a:pt x="0" y="138907"/>
                    </a:cubicBezTo>
                    <a:lnTo>
                      <a:pt x="0" y="13890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5DAED0FF-DB34-408D-AC6C-33E2629EDCCA}"/>
                  </a:ext>
                </a:extLst>
              </p:cNvPr>
              <p:cNvSpPr/>
              <p:nvPr/>
            </p:nvSpPr>
            <p:spPr>
              <a:xfrm>
                <a:off x="1160830" y="-4253971"/>
                <a:ext cx="1981844" cy="2341617"/>
              </a:xfrm>
              <a:custGeom>
                <a:avLst/>
                <a:gdLst>
                  <a:gd name="connsiteX0" fmla="*/ 702817 w 1981830"/>
                  <a:gd name="connsiteY0" fmla="*/ 2341613 h 2341613"/>
                  <a:gd name="connsiteX1" fmla="*/ 702817 w 1981830"/>
                  <a:gd name="connsiteY1" fmla="*/ 2341613 h 2341613"/>
                  <a:gd name="connsiteX2" fmla="*/ 702817 w 1981830"/>
                  <a:gd name="connsiteY2" fmla="*/ 2341613 h 2341613"/>
                  <a:gd name="connsiteX3" fmla="*/ 702817 w 1981830"/>
                  <a:gd name="connsiteY3" fmla="*/ 2341613 h 2341613"/>
                  <a:gd name="connsiteX4" fmla="*/ 702817 w 1981830"/>
                  <a:gd name="connsiteY4" fmla="*/ 2341613 h 2341613"/>
                  <a:gd name="connsiteX5" fmla="*/ 700156 w 1981830"/>
                  <a:gd name="connsiteY5" fmla="*/ 2325725 h 2341613"/>
                  <a:gd name="connsiteX6" fmla="*/ 706205 w 1981830"/>
                  <a:gd name="connsiteY6" fmla="*/ 2324784 h 2341613"/>
                  <a:gd name="connsiteX7" fmla="*/ 799679 w 1981830"/>
                  <a:gd name="connsiteY7" fmla="*/ 2295642 h 2341613"/>
                  <a:gd name="connsiteX8" fmla="*/ 799679 w 1981830"/>
                  <a:gd name="connsiteY8" fmla="*/ 2295642 h 2341613"/>
                  <a:gd name="connsiteX9" fmla="*/ 844332 w 1981830"/>
                  <a:gd name="connsiteY9" fmla="*/ 2275964 h 2341613"/>
                  <a:gd name="connsiteX10" fmla="*/ 844332 w 1981830"/>
                  <a:gd name="connsiteY10" fmla="*/ 2275964 h 2341613"/>
                  <a:gd name="connsiteX11" fmla="*/ 850946 w 1981830"/>
                  <a:gd name="connsiteY11" fmla="*/ 2290723 h 2341613"/>
                  <a:gd name="connsiteX12" fmla="*/ 806292 w 1981830"/>
                  <a:gd name="connsiteY12" fmla="*/ 2310402 h 2341613"/>
                  <a:gd name="connsiteX13" fmla="*/ 806292 w 1981830"/>
                  <a:gd name="connsiteY13" fmla="*/ 2310402 h 2341613"/>
                  <a:gd name="connsiteX14" fmla="*/ 709027 w 1981830"/>
                  <a:gd name="connsiteY14" fmla="*/ 2340672 h 2341613"/>
                  <a:gd name="connsiteX15" fmla="*/ 709027 w 1981830"/>
                  <a:gd name="connsiteY15" fmla="*/ 2340672 h 2341613"/>
                  <a:gd name="connsiteX16" fmla="*/ 702602 w 1981830"/>
                  <a:gd name="connsiteY16" fmla="*/ 2341613 h 2341613"/>
                  <a:gd name="connsiteX17" fmla="*/ 700156 w 1981830"/>
                  <a:gd name="connsiteY17" fmla="*/ 2325725 h 2341613"/>
                  <a:gd name="connsiteX18" fmla="*/ 700156 w 1981830"/>
                  <a:gd name="connsiteY18" fmla="*/ 2325725 h 2341613"/>
                  <a:gd name="connsiteX19" fmla="*/ 941 w 1981830"/>
                  <a:gd name="connsiteY19" fmla="*/ 1762541 h 2341613"/>
                  <a:gd name="connsiteX20" fmla="*/ 0 w 1981830"/>
                  <a:gd name="connsiteY20" fmla="*/ 1728856 h 2341613"/>
                  <a:gd name="connsiteX21" fmla="*/ 0 w 1981830"/>
                  <a:gd name="connsiteY21" fmla="*/ 1728856 h 2341613"/>
                  <a:gd name="connsiteX22" fmla="*/ 3979 w 1981830"/>
                  <a:gd name="connsiteY22" fmla="*/ 1648796 h 2341613"/>
                  <a:gd name="connsiteX23" fmla="*/ 3979 w 1981830"/>
                  <a:gd name="connsiteY23" fmla="*/ 1648796 h 2341613"/>
                  <a:gd name="connsiteX24" fmla="*/ 20055 w 1981830"/>
                  <a:gd name="connsiteY24" fmla="*/ 1650302 h 2341613"/>
                  <a:gd name="connsiteX25" fmla="*/ 16076 w 1981830"/>
                  <a:gd name="connsiteY25" fmla="*/ 1729017 h 2341613"/>
                  <a:gd name="connsiteX26" fmla="*/ 16076 w 1981830"/>
                  <a:gd name="connsiteY26" fmla="*/ 1729017 h 2341613"/>
                  <a:gd name="connsiteX27" fmla="*/ 17017 w 1981830"/>
                  <a:gd name="connsiteY27" fmla="*/ 1761761 h 2341613"/>
                  <a:gd name="connsiteX28" fmla="*/ 17017 w 1981830"/>
                  <a:gd name="connsiteY28" fmla="*/ 1761761 h 2341613"/>
                  <a:gd name="connsiteX29" fmla="*/ 21937 w 1981830"/>
                  <a:gd name="connsiteY29" fmla="*/ 1810017 h 2341613"/>
                  <a:gd name="connsiteX30" fmla="*/ 21937 w 1981830"/>
                  <a:gd name="connsiteY30" fmla="*/ 1810017 h 2341613"/>
                  <a:gd name="connsiteX31" fmla="*/ 6049 w 1981830"/>
                  <a:gd name="connsiteY31" fmla="*/ 1812088 h 2341613"/>
                  <a:gd name="connsiteX32" fmla="*/ 941 w 1981830"/>
                  <a:gd name="connsiteY32" fmla="*/ 1762541 h 2341613"/>
                  <a:gd name="connsiteX33" fmla="*/ 941 w 1981830"/>
                  <a:gd name="connsiteY33" fmla="*/ 1762541 h 2341613"/>
                  <a:gd name="connsiteX34" fmla="*/ 1384827 w 1981830"/>
                  <a:gd name="connsiteY34" fmla="*/ 1641430 h 2341613"/>
                  <a:gd name="connsiteX35" fmla="*/ 1384827 w 1981830"/>
                  <a:gd name="connsiteY35" fmla="*/ 1641430 h 2341613"/>
                  <a:gd name="connsiteX36" fmla="*/ 1384827 w 1981830"/>
                  <a:gd name="connsiteY36" fmla="*/ 1641430 h 2341613"/>
                  <a:gd name="connsiteX37" fmla="*/ 1384827 w 1981830"/>
                  <a:gd name="connsiteY37" fmla="*/ 1641430 h 2341613"/>
                  <a:gd name="connsiteX38" fmla="*/ 1384827 w 1981830"/>
                  <a:gd name="connsiteY38" fmla="*/ 1641430 h 2341613"/>
                  <a:gd name="connsiteX39" fmla="*/ 1384827 w 1981830"/>
                  <a:gd name="connsiteY39" fmla="*/ 1641430 h 2341613"/>
                  <a:gd name="connsiteX40" fmla="*/ 1372890 w 1981830"/>
                  <a:gd name="connsiteY40" fmla="*/ 1630650 h 2341613"/>
                  <a:gd name="connsiteX41" fmla="*/ 1477172 w 1981830"/>
                  <a:gd name="connsiteY41" fmla="*/ 1513518 h 2341613"/>
                  <a:gd name="connsiteX42" fmla="*/ 1477172 w 1981830"/>
                  <a:gd name="connsiteY42" fmla="*/ 1513518 h 2341613"/>
                  <a:gd name="connsiteX43" fmla="*/ 1490237 w 1981830"/>
                  <a:gd name="connsiteY43" fmla="*/ 1522793 h 2341613"/>
                  <a:gd name="connsiteX44" fmla="*/ 1384639 w 1981830"/>
                  <a:gd name="connsiteY44" fmla="*/ 1641457 h 2341613"/>
                  <a:gd name="connsiteX45" fmla="*/ 1384639 w 1981830"/>
                  <a:gd name="connsiteY45" fmla="*/ 1641457 h 2341613"/>
                  <a:gd name="connsiteX46" fmla="*/ 1372890 w 1981830"/>
                  <a:gd name="connsiteY46" fmla="*/ 1630650 h 2341613"/>
                  <a:gd name="connsiteX47" fmla="*/ 1372890 w 1981830"/>
                  <a:gd name="connsiteY47" fmla="*/ 1630650 h 2341613"/>
                  <a:gd name="connsiteX48" fmla="*/ 1900481 w 1981830"/>
                  <a:gd name="connsiteY48" fmla="*/ 895089 h 2341613"/>
                  <a:gd name="connsiteX49" fmla="*/ 1936612 w 1981830"/>
                  <a:gd name="connsiteY49" fmla="*/ 826401 h 2341613"/>
                  <a:gd name="connsiteX50" fmla="*/ 1936612 w 1981830"/>
                  <a:gd name="connsiteY50" fmla="*/ 826401 h 2341613"/>
                  <a:gd name="connsiteX51" fmla="*/ 1966507 w 1981830"/>
                  <a:gd name="connsiteY51" fmla="*/ 750697 h 2341613"/>
                  <a:gd name="connsiteX52" fmla="*/ 1966507 w 1981830"/>
                  <a:gd name="connsiteY52" fmla="*/ 750697 h 2341613"/>
                  <a:gd name="connsiteX53" fmla="*/ 1981830 w 1981830"/>
                  <a:gd name="connsiteY53" fmla="*/ 755805 h 2341613"/>
                  <a:gd name="connsiteX54" fmla="*/ 1951371 w 1981830"/>
                  <a:gd name="connsiteY54" fmla="*/ 832638 h 2341613"/>
                  <a:gd name="connsiteX55" fmla="*/ 1951371 w 1981830"/>
                  <a:gd name="connsiteY55" fmla="*/ 832638 h 2341613"/>
                  <a:gd name="connsiteX56" fmla="*/ 1914460 w 1981830"/>
                  <a:gd name="connsiteY56" fmla="*/ 903046 h 2341613"/>
                  <a:gd name="connsiteX57" fmla="*/ 1914460 w 1981830"/>
                  <a:gd name="connsiteY57" fmla="*/ 903046 h 2341613"/>
                  <a:gd name="connsiteX58" fmla="*/ 1900481 w 1981830"/>
                  <a:gd name="connsiteY58" fmla="*/ 895089 h 2341613"/>
                  <a:gd name="connsiteX59" fmla="*/ 1900481 w 1981830"/>
                  <a:gd name="connsiteY59" fmla="*/ 895089 h 2341613"/>
                  <a:gd name="connsiteX60" fmla="*/ 358600 w 1981830"/>
                  <a:gd name="connsiteY60" fmla="*/ 883932 h 2341613"/>
                  <a:gd name="connsiteX61" fmla="*/ 385080 w 1981830"/>
                  <a:gd name="connsiteY61" fmla="*/ 794221 h 2341613"/>
                  <a:gd name="connsiteX62" fmla="*/ 385080 w 1981830"/>
                  <a:gd name="connsiteY62" fmla="*/ 794221 h 2341613"/>
                  <a:gd name="connsiteX63" fmla="*/ 391694 w 1981830"/>
                  <a:gd name="connsiteY63" fmla="*/ 726475 h 2341613"/>
                  <a:gd name="connsiteX64" fmla="*/ 391694 w 1981830"/>
                  <a:gd name="connsiteY64" fmla="*/ 726475 h 2341613"/>
                  <a:gd name="connsiteX65" fmla="*/ 391694 w 1981830"/>
                  <a:gd name="connsiteY65" fmla="*/ 726475 h 2341613"/>
                  <a:gd name="connsiteX66" fmla="*/ 407770 w 1981830"/>
                  <a:gd name="connsiteY66" fmla="*/ 727228 h 2341613"/>
                  <a:gd name="connsiteX67" fmla="*/ 400969 w 1981830"/>
                  <a:gd name="connsiteY67" fmla="*/ 796856 h 2341613"/>
                  <a:gd name="connsiteX68" fmla="*/ 400969 w 1981830"/>
                  <a:gd name="connsiteY68" fmla="*/ 796856 h 2341613"/>
                  <a:gd name="connsiteX69" fmla="*/ 374112 w 1981830"/>
                  <a:gd name="connsiteY69" fmla="*/ 888448 h 2341613"/>
                  <a:gd name="connsiteX70" fmla="*/ 374112 w 1981830"/>
                  <a:gd name="connsiteY70" fmla="*/ 888448 h 2341613"/>
                  <a:gd name="connsiteX71" fmla="*/ 358600 w 1981830"/>
                  <a:gd name="connsiteY71" fmla="*/ 883932 h 2341613"/>
                  <a:gd name="connsiteX72" fmla="*/ 358600 w 1981830"/>
                  <a:gd name="connsiteY72" fmla="*/ 883932 h 2341613"/>
                  <a:gd name="connsiteX73" fmla="*/ 283084 w 1981830"/>
                  <a:gd name="connsiteY73" fmla="*/ 101244 h 2341613"/>
                  <a:gd name="connsiteX74" fmla="*/ 230097 w 1981830"/>
                  <a:gd name="connsiteY74" fmla="*/ 9463 h 2341613"/>
                  <a:gd name="connsiteX75" fmla="*/ 230097 w 1981830"/>
                  <a:gd name="connsiteY75" fmla="*/ 9463 h 2341613"/>
                  <a:gd name="connsiteX76" fmla="*/ 230097 w 1981830"/>
                  <a:gd name="connsiteY76" fmla="*/ 9463 h 2341613"/>
                  <a:gd name="connsiteX77" fmla="*/ 243162 w 1981830"/>
                  <a:gd name="connsiteY77" fmla="*/ 0 h 2341613"/>
                  <a:gd name="connsiteX78" fmla="*/ 297843 w 1981830"/>
                  <a:gd name="connsiteY78" fmla="*/ 94630 h 2341613"/>
                  <a:gd name="connsiteX79" fmla="*/ 297843 w 1981830"/>
                  <a:gd name="connsiteY79" fmla="*/ 94630 h 2341613"/>
                  <a:gd name="connsiteX80" fmla="*/ 319995 w 1981830"/>
                  <a:gd name="connsiteY80" fmla="*/ 150467 h 2341613"/>
                  <a:gd name="connsiteX81" fmla="*/ 319995 w 1981830"/>
                  <a:gd name="connsiteY81" fmla="*/ 150467 h 2341613"/>
                  <a:gd name="connsiteX82" fmla="*/ 304860 w 1981830"/>
                  <a:gd name="connsiteY82" fmla="*/ 155952 h 2341613"/>
                  <a:gd name="connsiteX83" fmla="*/ 283084 w 1981830"/>
                  <a:gd name="connsiteY83" fmla="*/ 101244 h 2341613"/>
                  <a:gd name="connsiteX84" fmla="*/ 283084 w 1981830"/>
                  <a:gd name="connsiteY84" fmla="*/ 101244 h 23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981830" h="2341613">
                    <a:moveTo>
                      <a:pt x="702817" y="2341613"/>
                    </a:moveTo>
                    <a:lnTo>
                      <a:pt x="702817" y="2341613"/>
                    </a:lnTo>
                    <a:lnTo>
                      <a:pt x="702817" y="2341613"/>
                    </a:lnTo>
                    <a:lnTo>
                      <a:pt x="702817" y="2341613"/>
                    </a:lnTo>
                    <a:lnTo>
                      <a:pt x="702817" y="2341613"/>
                    </a:lnTo>
                    <a:close/>
                    <a:moveTo>
                      <a:pt x="700156" y="2325725"/>
                    </a:moveTo>
                    <a:lnTo>
                      <a:pt x="706205" y="2324784"/>
                    </a:lnTo>
                    <a:cubicBezTo>
                      <a:pt x="706205" y="2324784"/>
                      <a:pt x="757310" y="2314568"/>
                      <a:pt x="799679" y="2295642"/>
                    </a:cubicBezTo>
                    <a:lnTo>
                      <a:pt x="799679" y="2295642"/>
                    </a:lnTo>
                    <a:cubicBezTo>
                      <a:pt x="802717" y="2294325"/>
                      <a:pt x="841698" y="2277093"/>
                      <a:pt x="844332" y="2275964"/>
                    </a:cubicBezTo>
                    <a:lnTo>
                      <a:pt x="844332" y="2275964"/>
                    </a:lnTo>
                    <a:lnTo>
                      <a:pt x="850946" y="2290723"/>
                    </a:lnTo>
                    <a:cubicBezTo>
                      <a:pt x="848096" y="2292040"/>
                      <a:pt x="809115" y="2309084"/>
                      <a:pt x="806292" y="2310402"/>
                    </a:cubicBezTo>
                    <a:lnTo>
                      <a:pt x="806292" y="2310402"/>
                    </a:lnTo>
                    <a:cubicBezTo>
                      <a:pt x="761639" y="2330269"/>
                      <a:pt x="709592" y="2340484"/>
                      <a:pt x="709027" y="2340672"/>
                    </a:cubicBezTo>
                    <a:lnTo>
                      <a:pt x="709027" y="2340672"/>
                    </a:lnTo>
                    <a:lnTo>
                      <a:pt x="702602" y="2341613"/>
                    </a:lnTo>
                    <a:lnTo>
                      <a:pt x="700156" y="2325725"/>
                    </a:lnTo>
                    <a:lnTo>
                      <a:pt x="700156" y="2325725"/>
                    </a:lnTo>
                    <a:close/>
                    <a:moveTo>
                      <a:pt x="941" y="1762541"/>
                    </a:moveTo>
                    <a:cubicBezTo>
                      <a:pt x="188" y="1751196"/>
                      <a:pt x="0" y="1739825"/>
                      <a:pt x="0" y="1728856"/>
                    </a:cubicBezTo>
                    <a:lnTo>
                      <a:pt x="0" y="1728856"/>
                    </a:lnTo>
                    <a:cubicBezTo>
                      <a:pt x="0" y="1698020"/>
                      <a:pt x="2097" y="1669067"/>
                      <a:pt x="3979" y="1648796"/>
                    </a:cubicBezTo>
                    <a:lnTo>
                      <a:pt x="3979" y="1648796"/>
                    </a:lnTo>
                    <a:lnTo>
                      <a:pt x="20055" y="1650302"/>
                    </a:lnTo>
                    <a:cubicBezTo>
                      <a:pt x="18173" y="1670357"/>
                      <a:pt x="16076" y="1698746"/>
                      <a:pt x="16076" y="1729017"/>
                    </a:cubicBezTo>
                    <a:lnTo>
                      <a:pt x="16076" y="1729017"/>
                    </a:lnTo>
                    <a:cubicBezTo>
                      <a:pt x="16076" y="1739798"/>
                      <a:pt x="16265" y="1750793"/>
                      <a:pt x="17017" y="1761761"/>
                    </a:cubicBezTo>
                    <a:lnTo>
                      <a:pt x="17017" y="1761761"/>
                    </a:lnTo>
                    <a:cubicBezTo>
                      <a:pt x="18146" y="1782381"/>
                      <a:pt x="20996" y="1802436"/>
                      <a:pt x="21937" y="1810017"/>
                    </a:cubicBezTo>
                    <a:lnTo>
                      <a:pt x="21937" y="1810017"/>
                    </a:lnTo>
                    <a:lnTo>
                      <a:pt x="6049" y="1812088"/>
                    </a:lnTo>
                    <a:cubicBezTo>
                      <a:pt x="4920" y="1804372"/>
                      <a:pt x="2070" y="1783940"/>
                      <a:pt x="941" y="1762541"/>
                    </a:cubicBezTo>
                    <a:lnTo>
                      <a:pt x="941" y="1762541"/>
                    </a:lnTo>
                    <a:close/>
                    <a:moveTo>
                      <a:pt x="1384827" y="1641430"/>
                    </a:moveTo>
                    <a:lnTo>
                      <a:pt x="1384827" y="1641430"/>
                    </a:lnTo>
                    <a:lnTo>
                      <a:pt x="1384827" y="1641430"/>
                    </a:lnTo>
                    <a:lnTo>
                      <a:pt x="1384827" y="1641430"/>
                    </a:lnTo>
                    <a:lnTo>
                      <a:pt x="1384827" y="1641430"/>
                    </a:lnTo>
                    <a:lnTo>
                      <a:pt x="1384827" y="1641430"/>
                    </a:lnTo>
                    <a:close/>
                    <a:moveTo>
                      <a:pt x="1372890" y="1630650"/>
                    </a:moveTo>
                    <a:cubicBezTo>
                      <a:pt x="1391440" y="1610031"/>
                      <a:pt x="1467897" y="1526960"/>
                      <a:pt x="1477172" y="1513518"/>
                    </a:cubicBezTo>
                    <a:lnTo>
                      <a:pt x="1477172" y="1513518"/>
                    </a:lnTo>
                    <a:lnTo>
                      <a:pt x="1490237" y="1522793"/>
                    </a:lnTo>
                    <a:cubicBezTo>
                      <a:pt x="1478892" y="1538870"/>
                      <a:pt x="1403565" y="1620434"/>
                      <a:pt x="1384639" y="1641457"/>
                    </a:cubicBezTo>
                    <a:lnTo>
                      <a:pt x="1384639" y="1641457"/>
                    </a:lnTo>
                    <a:lnTo>
                      <a:pt x="1372890" y="1630650"/>
                    </a:lnTo>
                    <a:lnTo>
                      <a:pt x="1372890" y="1630650"/>
                    </a:lnTo>
                    <a:close/>
                    <a:moveTo>
                      <a:pt x="1900481" y="895089"/>
                    </a:moveTo>
                    <a:cubicBezTo>
                      <a:pt x="1907659" y="882776"/>
                      <a:pt x="1928305" y="846080"/>
                      <a:pt x="1936612" y="826401"/>
                    </a:cubicBezTo>
                    <a:lnTo>
                      <a:pt x="1936612" y="826401"/>
                    </a:lnTo>
                    <a:cubicBezTo>
                      <a:pt x="1941720" y="814277"/>
                      <a:pt x="1961587" y="766047"/>
                      <a:pt x="1966507" y="750697"/>
                    </a:cubicBezTo>
                    <a:lnTo>
                      <a:pt x="1966507" y="750697"/>
                    </a:lnTo>
                    <a:lnTo>
                      <a:pt x="1981830" y="755805"/>
                    </a:lnTo>
                    <a:cubicBezTo>
                      <a:pt x="1976346" y="772446"/>
                      <a:pt x="1956855" y="819949"/>
                      <a:pt x="1951371" y="832638"/>
                    </a:cubicBezTo>
                    <a:lnTo>
                      <a:pt x="1951371" y="832638"/>
                    </a:lnTo>
                    <a:cubicBezTo>
                      <a:pt x="1942285" y="853822"/>
                      <a:pt x="1921665" y="890357"/>
                      <a:pt x="1914460" y="903046"/>
                    </a:cubicBezTo>
                    <a:lnTo>
                      <a:pt x="1914460" y="903046"/>
                    </a:lnTo>
                    <a:lnTo>
                      <a:pt x="1900481" y="895089"/>
                    </a:lnTo>
                    <a:lnTo>
                      <a:pt x="1900481" y="895089"/>
                    </a:lnTo>
                    <a:close/>
                    <a:moveTo>
                      <a:pt x="358600" y="883932"/>
                    </a:moveTo>
                    <a:cubicBezTo>
                      <a:pt x="367687" y="852317"/>
                      <a:pt x="380161" y="824896"/>
                      <a:pt x="385080" y="794221"/>
                    </a:cubicBezTo>
                    <a:lnTo>
                      <a:pt x="385080" y="794221"/>
                    </a:lnTo>
                    <a:cubicBezTo>
                      <a:pt x="389059" y="769811"/>
                      <a:pt x="390941" y="745401"/>
                      <a:pt x="391694" y="726475"/>
                    </a:cubicBezTo>
                    <a:lnTo>
                      <a:pt x="391694" y="726475"/>
                    </a:lnTo>
                    <a:lnTo>
                      <a:pt x="391694" y="726475"/>
                    </a:lnTo>
                    <a:lnTo>
                      <a:pt x="407770" y="727228"/>
                    </a:lnTo>
                    <a:cubicBezTo>
                      <a:pt x="406829" y="746718"/>
                      <a:pt x="404920" y="771505"/>
                      <a:pt x="400969" y="796856"/>
                    </a:cubicBezTo>
                    <a:lnTo>
                      <a:pt x="400969" y="796856"/>
                    </a:lnTo>
                    <a:cubicBezTo>
                      <a:pt x="395672" y="830165"/>
                      <a:pt x="382795" y="858366"/>
                      <a:pt x="374112" y="888448"/>
                    </a:cubicBezTo>
                    <a:lnTo>
                      <a:pt x="374112" y="888448"/>
                    </a:lnTo>
                    <a:lnTo>
                      <a:pt x="358600" y="883932"/>
                    </a:lnTo>
                    <a:lnTo>
                      <a:pt x="358600" y="883932"/>
                    </a:lnTo>
                    <a:close/>
                    <a:moveTo>
                      <a:pt x="283084" y="101244"/>
                    </a:moveTo>
                    <a:cubicBezTo>
                      <a:pt x="266443" y="63203"/>
                      <a:pt x="244479" y="29706"/>
                      <a:pt x="230097" y="9463"/>
                    </a:cubicBezTo>
                    <a:lnTo>
                      <a:pt x="230097" y="9463"/>
                    </a:lnTo>
                    <a:lnTo>
                      <a:pt x="230097" y="9463"/>
                    </a:lnTo>
                    <a:lnTo>
                      <a:pt x="243162" y="0"/>
                    </a:lnTo>
                    <a:cubicBezTo>
                      <a:pt x="258109" y="20808"/>
                      <a:pt x="280449" y="55058"/>
                      <a:pt x="297843" y="94630"/>
                    </a:cubicBezTo>
                    <a:lnTo>
                      <a:pt x="297843" y="94630"/>
                    </a:lnTo>
                    <a:cubicBezTo>
                      <a:pt x="301257" y="102399"/>
                      <a:pt x="317146" y="142510"/>
                      <a:pt x="319995" y="150467"/>
                    </a:cubicBezTo>
                    <a:lnTo>
                      <a:pt x="319995" y="150467"/>
                    </a:lnTo>
                    <a:lnTo>
                      <a:pt x="304860" y="155952"/>
                    </a:lnTo>
                    <a:cubicBezTo>
                      <a:pt x="302198" y="149123"/>
                      <a:pt x="285907" y="108045"/>
                      <a:pt x="283084" y="101244"/>
                    </a:cubicBezTo>
                    <a:lnTo>
                      <a:pt x="283084" y="101244"/>
                    </a:lnTo>
                    <a:close/>
                  </a:path>
                </a:pathLst>
              </a:custGeom>
              <a:solidFill>
                <a:srgbClr val="040000"/>
              </a:solidFill>
              <a:ln w="2688" cap="flat">
                <a:solidFill>
                  <a:schemeClr val="accent1"/>
                </a:solidFill>
                <a:prstDash val="solid"/>
                <a:miter/>
              </a:ln>
              <a:effectLst>
                <a:glow rad="38100">
                  <a:schemeClr val="accent1">
                    <a:alpha val="30000"/>
                  </a:schemeClr>
                </a:glow>
              </a:effectLst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4C666DDC-7B9A-4E45-ACD6-F1320DF392FE}"/>
                  </a:ext>
                </a:extLst>
              </p:cNvPr>
              <p:cNvSpPr/>
              <p:nvPr/>
            </p:nvSpPr>
            <p:spPr>
              <a:xfrm>
                <a:off x="730824" y="-5566511"/>
                <a:ext cx="2829546" cy="1483224"/>
              </a:xfrm>
              <a:custGeom>
                <a:avLst/>
                <a:gdLst>
                  <a:gd name="connsiteX0" fmla="*/ 2390084 w 2829523"/>
                  <a:gd name="connsiteY0" fmla="*/ 1483033 h 1483220"/>
                  <a:gd name="connsiteX1" fmla="*/ 2396321 w 2829523"/>
                  <a:gd name="connsiteY1" fmla="*/ 1329930 h 1483220"/>
                  <a:gd name="connsiteX2" fmla="*/ 2396321 w 2829523"/>
                  <a:gd name="connsiteY2" fmla="*/ 1329930 h 1483220"/>
                  <a:gd name="connsiteX3" fmla="*/ 2412398 w 2829523"/>
                  <a:gd name="connsiteY3" fmla="*/ 1330119 h 1483220"/>
                  <a:gd name="connsiteX4" fmla="*/ 2406349 w 2829523"/>
                  <a:gd name="connsiteY4" fmla="*/ 1483221 h 1483220"/>
                  <a:gd name="connsiteX5" fmla="*/ 2406349 w 2829523"/>
                  <a:gd name="connsiteY5" fmla="*/ 1483221 h 1483220"/>
                  <a:gd name="connsiteX6" fmla="*/ 2390084 w 2829523"/>
                  <a:gd name="connsiteY6" fmla="*/ 1483033 h 1483220"/>
                  <a:gd name="connsiteX7" fmla="*/ 2390084 w 2829523"/>
                  <a:gd name="connsiteY7" fmla="*/ 1483033 h 1483220"/>
                  <a:gd name="connsiteX8" fmla="*/ 2474499 w 2829523"/>
                  <a:gd name="connsiteY8" fmla="*/ 900761 h 1483220"/>
                  <a:gd name="connsiteX9" fmla="*/ 2474499 w 2829523"/>
                  <a:gd name="connsiteY9" fmla="*/ 900761 h 1483220"/>
                  <a:gd name="connsiteX10" fmla="*/ 2474499 w 2829523"/>
                  <a:gd name="connsiteY10" fmla="*/ 900761 h 1483220"/>
                  <a:gd name="connsiteX11" fmla="*/ 2474499 w 2829523"/>
                  <a:gd name="connsiteY11" fmla="*/ 900761 h 1483220"/>
                  <a:gd name="connsiteX12" fmla="*/ 2474499 w 2829523"/>
                  <a:gd name="connsiteY12" fmla="*/ 900761 h 1483220"/>
                  <a:gd name="connsiteX13" fmla="*/ 2474499 w 2829523"/>
                  <a:gd name="connsiteY13" fmla="*/ 900761 h 1483220"/>
                  <a:gd name="connsiteX14" fmla="*/ 2459175 w 2829523"/>
                  <a:gd name="connsiteY14" fmla="*/ 895841 h 1483220"/>
                  <a:gd name="connsiteX15" fmla="*/ 2483397 w 2829523"/>
                  <a:gd name="connsiteY15" fmla="*/ 827530 h 1483220"/>
                  <a:gd name="connsiteX16" fmla="*/ 2483397 w 2829523"/>
                  <a:gd name="connsiteY16" fmla="*/ 827530 h 1483220"/>
                  <a:gd name="connsiteX17" fmla="*/ 2523508 w 2829523"/>
                  <a:gd name="connsiteY17" fmla="*/ 755240 h 1483220"/>
                  <a:gd name="connsiteX18" fmla="*/ 2523508 w 2829523"/>
                  <a:gd name="connsiteY18" fmla="*/ 755240 h 1483220"/>
                  <a:gd name="connsiteX19" fmla="*/ 2537326 w 2829523"/>
                  <a:gd name="connsiteY19" fmla="*/ 763386 h 1483220"/>
                  <a:gd name="connsiteX20" fmla="*/ 2498156 w 2829523"/>
                  <a:gd name="connsiteY20" fmla="*/ 833982 h 1483220"/>
                  <a:gd name="connsiteX21" fmla="*/ 2498156 w 2829523"/>
                  <a:gd name="connsiteY21" fmla="*/ 833982 h 1483220"/>
                  <a:gd name="connsiteX22" fmla="*/ 2474499 w 2829523"/>
                  <a:gd name="connsiteY22" fmla="*/ 900976 h 1483220"/>
                  <a:gd name="connsiteX23" fmla="*/ 2474499 w 2829523"/>
                  <a:gd name="connsiteY23" fmla="*/ 900976 h 1483220"/>
                  <a:gd name="connsiteX24" fmla="*/ 2459175 w 2829523"/>
                  <a:gd name="connsiteY24" fmla="*/ 895841 h 1483220"/>
                  <a:gd name="connsiteX25" fmla="*/ 2459175 w 2829523"/>
                  <a:gd name="connsiteY25" fmla="*/ 895841 h 1483220"/>
                  <a:gd name="connsiteX26" fmla="*/ 2729409 w 2829523"/>
                  <a:gd name="connsiteY26" fmla="*/ 392097 h 1483220"/>
                  <a:gd name="connsiteX27" fmla="*/ 2816646 w 2829523"/>
                  <a:gd name="connsiteY27" fmla="*/ 273836 h 1483220"/>
                  <a:gd name="connsiteX28" fmla="*/ 2816646 w 2829523"/>
                  <a:gd name="connsiteY28" fmla="*/ 273836 h 1483220"/>
                  <a:gd name="connsiteX29" fmla="*/ 2829523 w 2829523"/>
                  <a:gd name="connsiteY29" fmla="*/ 283487 h 1483220"/>
                  <a:gd name="connsiteX30" fmla="*/ 2742663 w 2829523"/>
                  <a:gd name="connsiteY30" fmla="*/ 401184 h 1483220"/>
                  <a:gd name="connsiteX31" fmla="*/ 2742663 w 2829523"/>
                  <a:gd name="connsiteY31" fmla="*/ 401184 h 1483220"/>
                  <a:gd name="connsiteX32" fmla="*/ 2729409 w 2829523"/>
                  <a:gd name="connsiteY32" fmla="*/ 392097 h 1483220"/>
                  <a:gd name="connsiteX33" fmla="*/ 2729409 w 2829523"/>
                  <a:gd name="connsiteY33" fmla="*/ 392097 h 1483220"/>
                  <a:gd name="connsiteX34" fmla="*/ 411265 w 2829523"/>
                  <a:gd name="connsiteY34" fmla="*/ 291606 h 1483220"/>
                  <a:gd name="connsiteX35" fmla="*/ 391774 w 2829523"/>
                  <a:gd name="connsiteY35" fmla="*/ 281579 h 1483220"/>
                  <a:gd name="connsiteX36" fmla="*/ 391774 w 2829523"/>
                  <a:gd name="connsiteY36" fmla="*/ 281579 h 1483220"/>
                  <a:gd name="connsiteX37" fmla="*/ 368870 w 2829523"/>
                  <a:gd name="connsiteY37" fmla="*/ 281955 h 1483220"/>
                  <a:gd name="connsiteX38" fmla="*/ 368870 w 2829523"/>
                  <a:gd name="connsiteY38" fmla="*/ 281955 h 1483220"/>
                  <a:gd name="connsiteX39" fmla="*/ 321743 w 2829523"/>
                  <a:gd name="connsiteY39" fmla="*/ 276471 h 1483220"/>
                  <a:gd name="connsiteX40" fmla="*/ 321743 w 2829523"/>
                  <a:gd name="connsiteY40" fmla="*/ 276471 h 1483220"/>
                  <a:gd name="connsiteX41" fmla="*/ 282009 w 2829523"/>
                  <a:gd name="connsiteY41" fmla="*/ 259641 h 1483220"/>
                  <a:gd name="connsiteX42" fmla="*/ 282009 w 2829523"/>
                  <a:gd name="connsiteY42" fmla="*/ 259641 h 1483220"/>
                  <a:gd name="connsiteX43" fmla="*/ 257034 w 2829523"/>
                  <a:gd name="connsiteY43" fmla="*/ 230123 h 1483220"/>
                  <a:gd name="connsiteX44" fmla="*/ 257034 w 2829523"/>
                  <a:gd name="connsiteY44" fmla="*/ 230123 h 1483220"/>
                  <a:gd name="connsiteX45" fmla="*/ 253996 w 2829523"/>
                  <a:gd name="connsiteY45" fmla="*/ 225956 h 1483220"/>
                  <a:gd name="connsiteX46" fmla="*/ 253996 w 2829523"/>
                  <a:gd name="connsiteY46" fmla="*/ 225956 h 1483220"/>
                  <a:gd name="connsiteX47" fmla="*/ 242248 w 2829523"/>
                  <a:gd name="connsiteY47" fmla="*/ 219343 h 1483220"/>
                  <a:gd name="connsiteX48" fmla="*/ 242248 w 2829523"/>
                  <a:gd name="connsiteY48" fmla="*/ 219343 h 1483220"/>
                  <a:gd name="connsiteX49" fmla="*/ 215956 w 2829523"/>
                  <a:gd name="connsiteY49" fmla="*/ 206842 h 1483220"/>
                  <a:gd name="connsiteX50" fmla="*/ 215956 w 2829523"/>
                  <a:gd name="connsiteY50" fmla="*/ 206842 h 1483220"/>
                  <a:gd name="connsiteX51" fmla="*/ 213509 w 2829523"/>
                  <a:gd name="connsiteY51" fmla="*/ 205901 h 1483220"/>
                  <a:gd name="connsiteX52" fmla="*/ 213509 w 2829523"/>
                  <a:gd name="connsiteY52" fmla="*/ 205901 h 1483220"/>
                  <a:gd name="connsiteX53" fmla="*/ 205552 w 2829523"/>
                  <a:gd name="connsiteY53" fmla="*/ 203428 h 1483220"/>
                  <a:gd name="connsiteX54" fmla="*/ 205552 w 2829523"/>
                  <a:gd name="connsiteY54" fmla="*/ 203428 h 1483220"/>
                  <a:gd name="connsiteX55" fmla="*/ 190793 w 2829523"/>
                  <a:gd name="connsiteY55" fmla="*/ 184502 h 1483220"/>
                  <a:gd name="connsiteX56" fmla="*/ 190793 w 2829523"/>
                  <a:gd name="connsiteY56" fmla="*/ 184502 h 1483220"/>
                  <a:gd name="connsiteX57" fmla="*/ 192110 w 2829523"/>
                  <a:gd name="connsiteY57" fmla="*/ 175792 h 1483220"/>
                  <a:gd name="connsiteX58" fmla="*/ 192110 w 2829523"/>
                  <a:gd name="connsiteY58" fmla="*/ 175792 h 1483220"/>
                  <a:gd name="connsiteX59" fmla="*/ 193616 w 2829523"/>
                  <a:gd name="connsiteY59" fmla="*/ 166517 h 1483220"/>
                  <a:gd name="connsiteX60" fmla="*/ 193616 w 2829523"/>
                  <a:gd name="connsiteY60" fmla="*/ 166517 h 1483220"/>
                  <a:gd name="connsiteX61" fmla="*/ 184717 w 2829523"/>
                  <a:gd name="connsiteY61" fmla="*/ 143988 h 1483220"/>
                  <a:gd name="connsiteX62" fmla="*/ 184717 w 2829523"/>
                  <a:gd name="connsiteY62" fmla="*/ 143988 h 1483220"/>
                  <a:gd name="connsiteX63" fmla="*/ 176571 w 2829523"/>
                  <a:gd name="connsiteY63" fmla="*/ 114847 h 1483220"/>
                  <a:gd name="connsiteX64" fmla="*/ 176571 w 2829523"/>
                  <a:gd name="connsiteY64" fmla="*/ 114847 h 1483220"/>
                  <a:gd name="connsiteX65" fmla="*/ 182432 w 2829523"/>
                  <a:gd name="connsiteY65" fmla="*/ 98017 h 1483220"/>
                  <a:gd name="connsiteX66" fmla="*/ 182432 w 2829523"/>
                  <a:gd name="connsiteY66" fmla="*/ 98017 h 1483220"/>
                  <a:gd name="connsiteX67" fmla="*/ 213267 w 2829523"/>
                  <a:gd name="connsiteY67" fmla="*/ 63203 h 1483220"/>
                  <a:gd name="connsiteX68" fmla="*/ 213267 w 2829523"/>
                  <a:gd name="connsiteY68" fmla="*/ 63203 h 1483220"/>
                  <a:gd name="connsiteX69" fmla="*/ 186975 w 2829523"/>
                  <a:gd name="connsiteY69" fmla="*/ 44654 h 1483220"/>
                  <a:gd name="connsiteX70" fmla="*/ 186975 w 2829523"/>
                  <a:gd name="connsiteY70" fmla="*/ 44654 h 1483220"/>
                  <a:gd name="connsiteX71" fmla="*/ 160119 w 2829523"/>
                  <a:gd name="connsiteY71" fmla="*/ 41804 h 1483220"/>
                  <a:gd name="connsiteX72" fmla="*/ 160119 w 2829523"/>
                  <a:gd name="connsiteY72" fmla="*/ 41804 h 1483220"/>
                  <a:gd name="connsiteX73" fmla="*/ 122455 w 2829523"/>
                  <a:gd name="connsiteY73" fmla="*/ 33470 h 1483220"/>
                  <a:gd name="connsiteX74" fmla="*/ 122455 w 2829523"/>
                  <a:gd name="connsiteY74" fmla="*/ 33470 h 1483220"/>
                  <a:gd name="connsiteX75" fmla="*/ 70596 w 2829523"/>
                  <a:gd name="connsiteY75" fmla="*/ 22313 h 1483220"/>
                  <a:gd name="connsiteX76" fmla="*/ 70596 w 2829523"/>
                  <a:gd name="connsiteY76" fmla="*/ 22313 h 1483220"/>
                  <a:gd name="connsiteX77" fmla="*/ 0 w 2829523"/>
                  <a:gd name="connsiteY77" fmla="*/ 16076 h 1483220"/>
                  <a:gd name="connsiteX78" fmla="*/ 0 w 2829523"/>
                  <a:gd name="connsiteY78" fmla="*/ 16076 h 1483220"/>
                  <a:gd name="connsiteX79" fmla="*/ 0 w 2829523"/>
                  <a:gd name="connsiteY79" fmla="*/ 0 h 1483220"/>
                  <a:gd name="connsiteX80" fmla="*/ 71914 w 2829523"/>
                  <a:gd name="connsiteY80" fmla="*/ 6425 h 1483220"/>
                  <a:gd name="connsiteX81" fmla="*/ 71914 w 2829523"/>
                  <a:gd name="connsiteY81" fmla="*/ 6425 h 1483220"/>
                  <a:gd name="connsiteX82" fmla="*/ 131891 w 2829523"/>
                  <a:gd name="connsiteY82" fmla="*/ 20620 h 1483220"/>
                  <a:gd name="connsiteX83" fmla="*/ 131891 w 2829523"/>
                  <a:gd name="connsiteY83" fmla="*/ 20620 h 1483220"/>
                  <a:gd name="connsiteX84" fmla="*/ 161033 w 2829523"/>
                  <a:gd name="connsiteY84" fmla="*/ 25916 h 1483220"/>
                  <a:gd name="connsiteX85" fmla="*/ 161033 w 2829523"/>
                  <a:gd name="connsiteY85" fmla="*/ 25916 h 1483220"/>
                  <a:gd name="connsiteX86" fmla="*/ 195471 w 2829523"/>
                  <a:gd name="connsiteY86" fmla="*/ 31212 h 1483220"/>
                  <a:gd name="connsiteX87" fmla="*/ 195471 w 2829523"/>
                  <a:gd name="connsiteY87" fmla="*/ 31212 h 1483220"/>
                  <a:gd name="connsiteX88" fmla="*/ 229344 w 2829523"/>
                  <a:gd name="connsiteY88" fmla="*/ 63391 h 1483220"/>
                  <a:gd name="connsiteX89" fmla="*/ 229344 w 2829523"/>
                  <a:gd name="connsiteY89" fmla="*/ 63391 h 1483220"/>
                  <a:gd name="connsiteX90" fmla="*/ 194906 w 2829523"/>
                  <a:gd name="connsiteY90" fmla="*/ 108233 h 1483220"/>
                  <a:gd name="connsiteX91" fmla="*/ 194906 w 2829523"/>
                  <a:gd name="connsiteY91" fmla="*/ 108233 h 1483220"/>
                  <a:gd name="connsiteX92" fmla="*/ 192621 w 2829523"/>
                  <a:gd name="connsiteY92" fmla="*/ 114847 h 1483220"/>
                  <a:gd name="connsiteX93" fmla="*/ 192621 w 2829523"/>
                  <a:gd name="connsiteY93" fmla="*/ 114847 h 1483220"/>
                  <a:gd name="connsiteX94" fmla="*/ 200175 w 2829523"/>
                  <a:gd name="connsiteY94" fmla="*/ 139633 h 1483220"/>
                  <a:gd name="connsiteX95" fmla="*/ 200175 w 2829523"/>
                  <a:gd name="connsiteY95" fmla="*/ 139633 h 1483220"/>
                  <a:gd name="connsiteX96" fmla="*/ 209638 w 2829523"/>
                  <a:gd name="connsiteY96" fmla="*/ 166329 h 1483220"/>
                  <a:gd name="connsiteX97" fmla="*/ 209638 w 2829523"/>
                  <a:gd name="connsiteY97" fmla="*/ 166329 h 1483220"/>
                  <a:gd name="connsiteX98" fmla="*/ 207353 w 2829523"/>
                  <a:gd name="connsiteY98" fmla="*/ 180335 h 1483220"/>
                  <a:gd name="connsiteX99" fmla="*/ 207353 w 2829523"/>
                  <a:gd name="connsiteY99" fmla="*/ 180335 h 1483220"/>
                  <a:gd name="connsiteX100" fmla="*/ 206600 w 2829523"/>
                  <a:gd name="connsiteY100" fmla="*/ 184314 h 1483220"/>
                  <a:gd name="connsiteX101" fmla="*/ 206600 w 2829523"/>
                  <a:gd name="connsiteY101" fmla="*/ 184314 h 1483220"/>
                  <a:gd name="connsiteX102" fmla="*/ 210579 w 2829523"/>
                  <a:gd name="connsiteY102" fmla="*/ 188104 h 1483220"/>
                  <a:gd name="connsiteX103" fmla="*/ 210579 w 2829523"/>
                  <a:gd name="connsiteY103" fmla="*/ 188104 h 1483220"/>
                  <a:gd name="connsiteX104" fmla="*/ 226844 w 2829523"/>
                  <a:gd name="connsiteY104" fmla="*/ 195282 h 1483220"/>
                  <a:gd name="connsiteX105" fmla="*/ 226844 w 2829523"/>
                  <a:gd name="connsiteY105" fmla="*/ 195282 h 1483220"/>
                  <a:gd name="connsiteX106" fmla="*/ 228349 w 2829523"/>
                  <a:gd name="connsiteY106" fmla="*/ 196035 h 1483220"/>
                  <a:gd name="connsiteX107" fmla="*/ 228349 w 2829523"/>
                  <a:gd name="connsiteY107" fmla="*/ 196035 h 1483220"/>
                  <a:gd name="connsiteX108" fmla="*/ 233457 w 2829523"/>
                  <a:gd name="connsiteY108" fmla="*/ 198293 h 1483220"/>
                  <a:gd name="connsiteX109" fmla="*/ 233457 w 2829523"/>
                  <a:gd name="connsiteY109" fmla="*/ 198293 h 1483220"/>
                  <a:gd name="connsiteX110" fmla="*/ 248404 w 2829523"/>
                  <a:gd name="connsiteY110" fmla="*/ 204342 h 1483220"/>
                  <a:gd name="connsiteX111" fmla="*/ 248404 w 2829523"/>
                  <a:gd name="connsiteY111" fmla="*/ 204342 h 1483220"/>
                  <a:gd name="connsiteX112" fmla="*/ 272626 w 2829523"/>
                  <a:gd name="connsiteY112" fmla="*/ 229881 h 1483220"/>
                  <a:gd name="connsiteX113" fmla="*/ 272626 w 2829523"/>
                  <a:gd name="connsiteY113" fmla="*/ 229881 h 1483220"/>
                  <a:gd name="connsiteX114" fmla="*/ 289455 w 2829523"/>
                  <a:gd name="connsiteY114" fmla="*/ 245393 h 1483220"/>
                  <a:gd name="connsiteX115" fmla="*/ 289455 w 2829523"/>
                  <a:gd name="connsiteY115" fmla="*/ 245393 h 1483220"/>
                  <a:gd name="connsiteX116" fmla="*/ 325963 w 2829523"/>
                  <a:gd name="connsiteY116" fmla="*/ 260905 h 1483220"/>
                  <a:gd name="connsiteX117" fmla="*/ 325963 w 2829523"/>
                  <a:gd name="connsiteY117" fmla="*/ 260905 h 1483220"/>
                  <a:gd name="connsiteX118" fmla="*/ 368171 w 2829523"/>
                  <a:gd name="connsiteY118" fmla="*/ 265637 h 1483220"/>
                  <a:gd name="connsiteX119" fmla="*/ 368171 w 2829523"/>
                  <a:gd name="connsiteY119" fmla="*/ 265637 h 1483220"/>
                  <a:gd name="connsiteX120" fmla="*/ 391075 w 2829523"/>
                  <a:gd name="connsiteY120" fmla="*/ 265260 h 1483220"/>
                  <a:gd name="connsiteX121" fmla="*/ 391075 w 2829523"/>
                  <a:gd name="connsiteY121" fmla="*/ 265260 h 1483220"/>
                  <a:gd name="connsiteX122" fmla="*/ 435165 w 2829523"/>
                  <a:gd name="connsiteY122" fmla="*/ 290235 h 1483220"/>
                  <a:gd name="connsiteX123" fmla="*/ 435165 w 2829523"/>
                  <a:gd name="connsiteY123" fmla="*/ 290235 h 1483220"/>
                  <a:gd name="connsiteX124" fmla="*/ 435165 w 2829523"/>
                  <a:gd name="connsiteY124" fmla="*/ 290235 h 1483220"/>
                  <a:gd name="connsiteX125" fmla="*/ 424384 w 2829523"/>
                  <a:gd name="connsiteY125" fmla="*/ 302144 h 1483220"/>
                  <a:gd name="connsiteX126" fmla="*/ 411265 w 2829523"/>
                  <a:gd name="connsiteY126" fmla="*/ 291606 h 1483220"/>
                  <a:gd name="connsiteX127" fmla="*/ 411265 w 2829523"/>
                  <a:gd name="connsiteY127" fmla="*/ 291606 h 148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2829523" h="1483220">
                    <a:moveTo>
                      <a:pt x="2390084" y="1483033"/>
                    </a:moveTo>
                    <a:cubicBezTo>
                      <a:pt x="2390461" y="1455020"/>
                      <a:pt x="2395568" y="1369288"/>
                      <a:pt x="2396321" y="1329930"/>
                    </a:cubicBezTo>
                    <a:lnTo>
                      <a:pt x="2396321" y="1329930"/>
                    </a:lnTo>
                    <a:lnTo>
                      <a:pt x="2412398" y="1330119"/>
                    </a:lnTo>
                    <a:cubicBezTo>
                      <a:pt x="2411645" y="1370229"/>
                      <a:pt x="2406725" y="1456149"/>
                      <a:pt x="2406349" y="1483221"/>
                    </a:cubicBezTo>
                    <a:lnTo>
                      <a:pt x="2406349" y="1483221"/>
                    </a:lnTo>
                    <a:lnTo>
                      <a:pt x="2390084" y="1483033"/>
                    </a:lnTo>
                    <a:lnTo>
                      <a:pt x="2390084" y="1483033"/>
                    </a:lnTo>
                    <a:close/>
                    <a:moveTo>
                      <a:pt x="2474499" y="900761"/>
                    </a:moveTo>
                    <a:lnTo>
                      <a:pt x="2474499" y="900761"/>
                    </a:lnTo>
                    <a:lnTo>
                      <a:pt x="2474499" y="900761"/>
                    </a:lnTo>
                    <a:lnTo>
                      <a:pt x="2474499" y="900761"/>
                    </a:lnTo>
                    <a:lnTo>
                      <a:pt x="2474499" y="900761"/>
                    </a:lnTo>
                    <a:lnTo>
                      <a:pt x="2474499" y="900761"/>
                    </a:lnTo>
                    <a:close/>
                    <a:moveTo>
                      <a:pt x="2459175" y="895841"/>
                    </a:moveTo>
                    <a:cubicBezTo>
                      <a:pt x="2465224" y="876727"/>
                      <a:pt x="2474875" y="847962"/>
                      <a:pt x="2483397" y="827530"/>
                    </a:cubicBezTo>
                    <a:lnTo>
                      <a:pt x="2483397" y="827530"/>
                    </a:lnTo>
                    <a:cubicBezTo>
                      <a:pt x="2490763" y="810110"/>
                      <a:pt x="2515953" y="767929"/>
                      <a:pt x="2523508" y="755240"/>
                    </a:cubicBezTo>
                    <a:lnTo>
                      <a:pt x="2523508" y="755240"/>
                    </a:lnTo>
                    <a:lnTo>
                      <a:pt x="2537326" y="763386"/>
                    </a:lnTo>
                    <a:cubicBezTo>
                      <a:pt x="2529959" y="775887"/>
                      <a:pt x="2504393" y="819008"/>
                      <a:pt x="2498156" y="833982"/>
                    </a:cubicBezTo>
                    <a:lnTo>
                      <a:pt x="2498156" y="833982"/>
                    </a:lnTo>
                    <a:cubicBezTo>
                      <a:pt x="2490010" y="853473"/>
                      <a:pt x="2480548" y="881862"/>
                      <a:pt x="2474499" y="900976"/>
                    </a:cubicBezTo>
                    <a:lnTo>
                      <a:pt x="2474499" y="900976"/>
                    </a:lnTo>
                    <a:lnTo>
                      <a:pt x="2459175" y="895841"/>
                    </a:lnTo>
                    <a:lnTo>
                      <a:pt x="2459175" y="895841"/>
                    </a:lnTo>
                    <a:close/>
                    <a:moveTo>
                      <a:pt x="2729409" y="392097"/>
                    </a:moveTo>
                    <a:cubicBezTo>
                      <a:pt x="2745674" y="368439"/>
                      <a:pt x="2794117" y="303919"/>
                      <a:pt x="2816646" y="273836"/>
                    </a:cubicBezTo>
                    <a:lnTo>
                      <a:pt x="2816646" y="273836"/>
                    </a:lnTo>
                    <a:lnTo>
                      <a:pt x="2829523" y="283487"/>
                    </a:lnTo>
                    <a:cubicBezTo>
                      <a:pt x="2806995" y="313382"/>
                      <a:pt x="2758362" y="378306"/>
                      <a:pt x="2742663" y="401184"/>
                    </a:cubicBezTo>
                    <a:lnTo>
                      <a:pt x="2742663" y="401184"/>
                    </a:lnTo>
                    <a:lnTo>
                      <a:pt x="2729409" y="392097"/>
                    </a:lnTo>
                    <a:lnTo>
                      <a:pt x="2729409" y="392097"/>
                    </a:lnTo>
                    <a:close/>
                    <a:moveTo>
                      <a:pt x="411265" y="291606"/>
                    </a:moveTo>
                    <a:cubicBezTo>
                      <a:pt x="403899" y="286122"/>
                      <a:pt x="394059" y="281202"/>
                      <a:pt x="391774" y="281579"/>
                    </a:cubicBezTo>
                    <a:lnTo>
                      <a:pt x="391774" y="281579"/>
                    </a:lnTo>
                    <a:cubicBezTo>
                      <a:pt x="386855" y="281579"/>
                      <a:pt x="378333" y="281955"/>
                      <a:pt x="368870" y="281955"/>
                    </a:cubicBezTo>
                    <a:lnTo>
                      <a:pt x="368870" y="281955"/>
                    </a:lnTo>
                    <a:cubicBezTo>
                      <a:pt x="354299" y="281955"/>
                      <a:pt x="336878" y="281202"/>
                      <a:pt x="321743" y="276471"/>
                    </a:cubicBezTo>
                    <a:lnTo>
                      <a:pt x="321743" y="276471"/>
                    </a:lnTo>
                    <a:cubicBezTo>
                      <a:pt x="309833" y="272680"/>
                      <a:pt x="294671" y="266819"/>
                      <a:pt x="282009" y="259641"/>
                    </a:cubicBezTo>
                    <a:lnTo>
                      <a:pt x="282009" y="259641"/>
                    </a:lnTo>
                    <a:cubicBezTo>
                      <a:pt x="269723" y="252248"/>
                      <a:pt x="257975" y="244506"/>
                      <a:pt x="257034" y="230123"/>
                    </a:cubicBezTo>
                    <a:lnTo>
                      <a:pt x="257034" y="230123"/>
                    </a:lnTo>
                    <a:cubicBezTo>
                      <a:pt x="257034" y="229559"/>
                      <a:pt x="256657" y="228241"/>
                      <a:pt x="253996" y="225956"/>
                    </a:cubicBezTo>
                    <a:lnTo>
                      <a:pt x="253996" y="225956"/>
                    </a:lnTo>
                    <a:cubicBezTo>
                      <a:pt x="251361" y="223698"/>
                      <a:pt x="246979" y="221413"/>
                      <a:pt x="242248" y="219343"/>
                    </a:cubicBezTo>
                    <a:lnTo>
                      <a:pt x="242248" y="219343"/>
                    </a:lnTo>
                    <a:cubicBezTo>
                      <a:pt x="232409" y="214611"/>
                      <a:pt x="222757" y="212730"/>
                      <a:pt x="215956" y="206842"/>
                    </a:cubicBezTo>
                    <a:lnTo>
                      <a:pt x="215956" y="206842"/>
                    </a:lnTo>
                    <a:cubicBezTo>
                      <a:pt x="215768" y="207030"/>
                      <a:pt x="215391" y="206466"/>
                      <a:pt x="213509" y="205901"/>
                    </a:cubicBezTo>
                    <a:lnTo>
                      <a:pt x="213509" y="205901"/>
                    </a:lnTo>
                    <a:cubicBezTo>
                      <a:pt x="211412" y="205149"/>
                      <a:pt x="208590" y="204584"/>
                      <a:pt x="205552" y="203428"/>
                    </a:cubicBezTo>
                    <a:lnTo>
                      <a:pt x="205552" y="203428"/>
                    </a:lnTo>
                    <a:cubicBezTo>
                      <a:pt x="199691" y="201923"/>
                      <a:pt x="190416" y="195470"/>
                      <a:pt x="190793" y="184502"/>
                    </a:cubicBezTo>
                    <a:lnTo>
                      <a:pt x="190793" y="184502"/>
                    </a:lnTo>
                    <a:cubicBezTo>
                      <a:pt x="190793" y="181840"/>
                      <a:pt x="191169" y="178829"/>
                      <a:pt x="192110" y="175792"/>
                    </a:cubicBezTo>
                    <a:lnTo>
                      <a:pt x="192110" y="175792"/>
                    </a:lnTo>
                    <a:cubicBezTo>
                      <a:pt x="193239" y="171625"/>
                      <a:pt x="193616" y="168614"/>
                      <a:pt x="193616" y="166517"/>
                    </a:cubicBezTo>
                    <a:lnTo>
                      <a:pt x="193616" y="166517"/>
                    </a:lnTo>
                    <a:cubicBezTo>
                      <a:pt x="194180" y="160092"/>
                      <a:pt x="189072" y="157430"/>
                      <a:pt x="184717" y="143988"/>
                    </a:cubicBezTo>
                    <a:lnTo>
                      <a:pt x="184717" y="143988"/>
                    </a:lnTo>
                    <a:cubicBezTo>
                      <a:pt x="182835" y="136219"/>
                      <a:pt x="176948" y="126756"/>
                      <a:pt x="176571" y="114847"/>
                    </a:cubicBezTo>
                    <a:lnTo>
                      <a:pt x="176571" y="114847"/>
                    </a:lnTo>
                    <a:cubicBezTo>
                      <a:pt x="176571" y="109362"/>
                      <a:pt x="178265" y="103125"/>
                      <a:pt x="182432" y="98017"/>
                    </a:cubicBezTo>
                    <a:lnTo>
                      <a:pt x="182432" y="98017"/>
                    </a:lnTo>
                    <a:cubicBezTo>
                      <a:pt x="194933" y="84199"/>
                      <a:pt x="214800" y="72478"/>
                      <a:pt x="213267" y="63203"/>
                    </a:cubicBezTo>
                    <a:lnTo>
                      <a:pt x="213267" y="63203"/>
                    </a:lnTo>
                    <a:cubicBezTo>
                      <a:pt x="214585" y="54869"/>
                      <a:pt x="200578" y="52047"/>
                      <a:pt x="186975" y="44654"/>
                    </a:cubicBezTo>
                    <a:lnTo>
                      <a:pt x="186975" y="44654"/>
                    </a:lnTo>
                    <a:cubicBezTo>
                      <a:pt x="186787" y="43713"/>
                      <a:pt x="172969" y="42180"/>
                      <a:pt x="160119" y="41804"/>
                    </a:cubicBezTo>
                    <a:lnTo>
                      <a:pt x="160119" y="41804"/>
                    </a:lnTo>
                    <a:cubicBezTo>
                      <a:pt x="146677" y="40863"/>
                      <a:pt x="132859" y="40487"/>
                      <a:pt x="122455" y="33470"/>
                    </a:cubicBezTo>
                    <a:lnTo>
                      <a:pt x="122455" y="33470"/>
                    </a:lnTo>
                    <a:cubicBezTo>
                      <a:pt x="118664" y="30056"/>
                      <a:pt x="91431" y="23819"/>
                      <a:pt x="70596" y="22313"/>
                    </a:cubicBezTo>
                    <a:lnTo>
                      <a:pt x="70596" y="22313"/>
                    </a:lnTo>
                    <a:cubicBezTo>
                      <a:pt x="42019" y="20055"/>
                      <a:pt x="13818" y="16076"/>
                      <a:pt x="0" y="16076"/>
                    </a:cubicBezTo>
                    <a:lnTo>
                      <a:pt x="0" y="16076"/>
                    </a:lnTo>
                    <a:lnTo>
                      <a:pt x="0" y="0"/>
                    </a:lnTo>
                    <a:cubicBezTo>
                      <a:pt x="16076" y="188"/>
                      <a:pt x="43713" y="4167"/>
                      <a:pt x="71914" y="6425"/>
                    </a:cubicBezTo>
                    <a:lnTo>
                      <a:pt x="71914" y="6425"/>
                    </a:lnTo>
                    <a:cubicBezTo>
                      <a:pt x="95007" y="8683"/>
                      <a:pt x="120358" y="12662"/>
                      <a:pt x="131891" y="20620"/>
                    </a:cubicBezTo>
                    <a:lnTo>
                      <a:pt x="131891" y="20620"/>
                    </a:lnTo>
                    <a:cubicBezTo>
                      <a:pt x="134929" y="23281"/>
                      <a:pt x="148155" y="25351"/>
                      <a:pt x="161033" y="25916"/>
                    </a:cubicBezTo>
                    <a:lnTo>
                      <a:pt x="161033" y="25916"/>
                    </a:lnTo>
                    <a:cubicBezTo>
                      <a:pt x="174286" y="27045"/>
                      <a:pt x="186007" y="26104"/>
                      <a:pt x="195471" y="31212"/>
                    </a:cubicBezTo>
                    <a:lnTo>
                      <a:pt x="195471" y="31212"/>
                    </a:lnTo>
                    <a:cubicBezTo>
                      <a:pt x="200955" y="35943"/>
                      <a:pt x="228027" y="38013"/>
                      <a:pt x="229344" y="63391"/>
                    </a:cubicBezTo>
                    <a:lnTo>
                      <a:pt x="229344" y="63391"/>
                    </a:lnTo>
                    <a:cubicBezTo>
                      <a:pt x="227838" y="87990"/>
                      <a:pt x="201708" y="98017"/>
                      <a:pt x="194906" y="108233"/>
                    </a:cubicBezTo>
                    <a:lnTo>
                      <a:pt x="194906" y="108233"/>
                    </a:lnTo>
                    <a:cubicBezTo>
                      <a:pt x="193024" y="110491"/>
                      <a:pt x="192621" y="112212"/>
                      <a:pt x="192621" y="114847"/>
                    </a:cubicBezTo>
                    <a:lnTo>
                      <a:pt x="192621" y="114847"/>
                    </a:lnTo>
                    <a:cubicBezTo>
                      <a:pt x="192433" y="120331"/>
                      <a:pt x="197164" y="129229"/>
                      <a:pt x="200175" y="139633"/>
                    </a:cubicBezTo>
                    <a:lnTo>
                      <a:pt x="200175" y="139633"/>
                    </a:lnTo>
                    <a:cubicBezTo>
                      <a:pt x="201492" y="146623"/>
                      <a:pt x="209074" y="151758"/>
                      <a:pt x="209638" y="166329"/>
                    </a:cubicBezTo>
                    <a:lnTo>
                      <a:pt x="209638" y="166329"/>
                    </a:lnTo>
                    <a:cubicBezTo>
                      <a:pt x="209638" y="170496"/>
                      <a:pt x="208885" y="174851"/>
                      <a:pt x="207353" y="180335"/>
                    </a:cubicBezTo>
                    <a:lnTo>
                      <a:pt x="207353" y="180335"/>
                    </a:lnTo>
                    <a:cubicBezTo>
                      <a:pt x="206788" y="182029"/>
                      <a:pt x="206600" y="183373"/>
                      <a:pt x="206600" y="184314"/>
                    </a:cubicBezTo>
                    <a:lnTo>
                      <a:pt x="206600" y="184314"/>
                    </a:lnTo>
                    <a:cubicBezTo>
                      <a:pt x="206977" y="186787"/>
                      <a:pt x="206412" y="186007"/>
                      <a:pt x="210579" y="188104"/>
                    </a:cubicBezTo>
                    <a:lnTo>
                      <a:pt x="210579" y="188104"/>
                    </a:lnTo>
                    <a:cubicBezTo>
                      <a:pt x="214558" y="189798"/>
                      <a:pt x="220607" y="189610"/>
                      <a:pt x="226844" y="195282"/>
                    </a:cubicBezTo>
                    <a:lnTo>
                      <a:pt x="226844" y="195282"/>
                    </a:lnTo>
                    <a:cubicBezTo>
                      <a:pt x="227032" y="195282"/>
                      <a:pt x="227032" y="195470"/>
                      <a:pt x="228349" y="196035"/>
                    </a:cubicBezTo>
                    <a:lnTo>
                      <a:pt x="228349" y="196035"/>
                    </a:lnTo>
                    <a:cubicBezTo>
                      <a:pt x="229666" y="196599"/>
                      <a:pt x="231387" y="197352"/>
                      <a:pt x="233457" y="198293"/>
                    </a:cubicBezTo>
                    <a:lnTo>
                      <a:pt x="233457" y="198293"/>
                    </a:lnTo>
                    <a:cubicBezTo>
                      <a:pt x="237624" y="199987"/>
                      <a:pt x="243108" y="202084"/>
                      <a:pt x="248404" y="204342"/>
                    </a:cubicBezTo>
                    <a:lnTo>
                      <a:pt x="248404" y="204342"/>
                    </a:lnTo>
                    <a:cubicBezTo>
                      <a:pt x="258432" y="209450"/>
                      <a:pt x="271497" y="214746"/>
                      <a:pt x="272626" y="229881"/>
                    </a:cubicBezTo>
                    <a:lnTo>
                      <a:pt x="272626" y="229881"/>
                    </a:lnTo>
                    <a:cubicBezTo>
                      <a:pt x="271874" y="231199"/>
                      <a:pt x="277922" y="239344"/>
                      <a:pt x="289455" y="245393"/>
                    </a:cubicBezTo>
                    <a:lnTo>
                      <a:pt x="289455" y="245393"/>
                    </a:lnTo>
                    <a:cubicBezTo>
                      <a:pt x="300612" y="251818"/>
                      <a:pt x="314995" y="257303"/>
                      <a:pt x="325963" y="260905"/>
                    </a:cubicBezTo>
                    <a:lnTo>
                      <a:pt x="325963" y="260905"/>
                    </a:lnTo>
                    <a:cubicBezTo>
                      <a:pt x="338249" y="264884"/>
                      <a:pt x="354541" y="265825"/>
                      <a:pt x="368171" y="265637"/>
                    </a:cubicBezTo>
                    <a:lnTo>
                      <a:pt x="368171" y="265637"/>
                    </a:lnTo>
                    <a:cubicBezTo>
                      <a:pt x="377257" y="265637"/>
                      <a:pt x="385376" y="265260"/>
                      <a:pt x="391075" y="265260"/>
                    </a:cubicBezTo>
                    <a:lnTo>
                      <a:pt x="391075" y="265260"/>
                    </a:lnTo>
                    <a:cubicBezTo>
                      <a:pt x="411131" y="266577"/>
                      <a:pt x="433847" y="290235"/>
                      <a:pt x="435165" y="290235"/>
                    </a:cubicBezTo>
                    <a:lnTo>
                      <a:pt x="435165" y="290235"/>
                    </a:lnTo>
                    <a:lnTo>
                      <a:pt x="435165" y="290235"/>
                    </a:lnTo>
                    <a:lnTo>
                      <a:pt x="424384" y="302144"/>
                    </a:lnTo>
                    <a:cubicBezTo>
                      <a:pt x="424868" y="302575"/>
                      <a:pt x="418819" y="297090"/>
                      <a:pt x="411265" y="291606"/>
                    </a:cubicBezTo>
                    <a:lnTo>
                      <a:pt x="411265" y="291606"/>
                    </a:lnTo>
                    <a:close/>
                  </a:path>
                </a:pathLst>
              </a:custGeom>
              <a:solidFill>
                <a:schemeClr val="accent1"/>
              </a:solidFill>
              <a:ln w="2688" cap="flat">
                <a:solidFill>
                  <a:schemeClr val="accent1"/>
                </a:solidFill>
                <a:prstDash val="solid"/>
                <a:miter/>
              </a:ln>
              <a:effectLst>
                <a:glow rad="38100">
                  <a:schemeClr val="accent1">
                    <a:alpha val="30000"/>
                  </a:schemeClr>
                </a:glow>
              </a:effectLst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180" name="地图">
            <a:extLst>
              <a:ext uri="{FF2B5EF4-FFF2-40B4-BE49-F238E27FC236}">
                <a16:creationId xmlns:a16="http://schemas.microsoft.com/office/drawing/2014/main" id="{FC858DF8-E754-4140-8071-D4A292A32626}"/>
              </a:ext>
            </a:extLst>
          </p:cNvPr>
          <p:cNvGrpSpPr/>
          <p:nvPr/>
        </p:nvGrpSpPr>
        <p:grpSpPr>
          <a:xfrm>
            <a:off x="4689118" y="517482"/>
            <a:ext cx="7070196" cy="6061887"/>
            <a:chOff x="243476" y="2263638"/>
            <a:chExt cx="4324182" cy="3707493"/>
          </a:xfrm>
          <a:solidFill>
            <a:schemeClr val="accent3">
              <a:lumMod val="20000"/>
              <a:lumOff val="80000"/>
            </a:schemeClr>
          </a:solidFill>
          <a:effectLst>
            <a:glow rad="88900">
              <a:schemeClr val="accent1">
                <a:lumMod val="75000"/>
                <a:alpha val="20000"/>
              </a:schemeClr>
            </a:glow>
          </a:effectLst>
        </p:grpSpPr>
        <p:sp>
          <p:nvSpPr>
            <p:cNvPr id="1181" name="Shape 4773">
              <a:extLst>
                <a:ext uri="{FF2B5EF4-FFF2-40B4-BE49-F238E27FC236}">
                  <a16:creationId xmlns:a16="http://schemas.microsoft.com/office/drawing/2014/main" id="{E6330264-0CCF-4B77-9CE4-122E40DF1D1E}"/>
                </a:ext>
              </a:extLst>
            </p:cNvPr>
            <p:cNvSpPr/>
            <p:nvPr/>
          </p:nvSpPr>
          <p:spPr>
            <a:xfrm rot="21327630">
              <a:off x="3404333" y="3873882"/>
              <a:ext cx="602619" cy="381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2" y="1634"/>
                  </a:moveTo>
                  <a:lnTo>
                    <a:pt x="8328" y="676"/>
                  </a:lnTo>
                  <a:lnTo>
                    <a:pt x="7752" y="0"/>
                  </a:lnTo>
                  <a:lnTo>
                    <a:pt x="7449" y="706"/>
                  </a:lnTo>
                  <a:lnTo>
                    <a:pt x="7000" y="1149"/>
                  </a:lnTo>
                  <a:lnTo>
                    <a:pt x="6727" y="2183"/>
                  </a:lnTo>
                  <a:lnTo>
                    <a:pt x="6185" y="2471"/>
                  </a:lnTo>
                  <a:lnTo>
                    <a:pt x="5300" y="2404"/>
                  </a:lnTo>
                  <a:lnTo>
                    <a:pt x="4812" y="3237"/>
                  </a:lnTo>
                  <a:lnTo>
                    <a:pt x="4325" y="4384"/>
                  </a:lnTo>
                  <a:lnTo>
                    <a:pt x="3984" y="4294"/>
                  </a:lnTo>
                  <a:lnTo>
                    <a:pt x="3670" y="4017"/>
                  </a:lnTo>
                  <a:lnTo>
                    <a:pt x="3541" y="4887"/>
                  </a:lnTo>
                  <a:lnTo>
                    <a:pt x="3376" y="5457"/>
                  </a:lnTo>
                  <a:lnTo>
                    <a:pt x="2985" y="5520"/>
                  </a:lnTo>
                  <a:lnTo>
                    <a:pt x="2662" y="6591"/>
                  </a:lnTo>
                  <a:lnTo>
                    <a:pt x="2440" y="7913"/>
                  </a:lnTo>
                  <a:lnTo>
                    <a:pt x="1667" y="9068"/>
                  </a:lnTo>
                  <a:lnTo>
                    <a:pt x="1301" y="9854"/>
                  </a:lnTo>
                  <a:lnTo>
                    <a:pt x="1134" y="10816"/>
                  </a:lnTo>
                  <a:lnTo>
                    <a:pt x="1384" y="11677"/>
                  </a:lnTo>
                  <a:lnTo>
                    <a:pt x="1847" y="12470"/>
                  </a:lnTo>
                  <a:lnTo>
                    <a:pt x="1679" y="13093"/>
                  </a:lnTo>
                  <a:lnTo>
                    <a:pt x="1411" y="13786"/>
                  </a:lnTo>
                  <a:lnTo>
                    <a:pt x="1432" y="15005"/>
                  </a:lnTo>
                  <a:lnTo>
                    <a:pt x="2297" y="13901"/>
                  </a:lnTo>
                  <a:lnTo>
                    <a:pt x="2737" y="13838"/>
                  </a:lnTo>
                  <a:lnTo>
                    <a:pt x="3343" y="12772"/>
                  </a:lnTo>
                  <a:lnTo>
                    <a:pt x="3567" y="12843"/>
                  </a:lnTo>
                  <a:lnTo>
                    <a:pt x="3075" y="13689"/>
                  </a:lnTo>
                  <a:lnTo>
                    <a:pt x="2215" y="14677"/>
                  </a:lnTo>
                  <a:lnTo>
                    <a:pt x="1677" y="15052"/>
                  </a:lnTo>
                  <a:lnTo>
                    <a:pt x="1536" y="16089"/>
                  </a:lnTo>
                  <a:lnTo>
                    <a:pt x="931" y="16835"/>
                  </a:lnTo>
                  <a:lnTo>
                    <a:pt x="401" y="17264"/>
                  </a:lnTo>
                  <a:lnTo>
                    <a:pt x="0" y="18268"/>
                  </a:lnTo>
                  <a:lnTo>
                    <a:pt x="219" y="19575"/>
                  </a:lnTo>
                  <a:lnTo>
                    <a:pt x="903" y="19404"/>
                  </a:lnTo>
                  <a:lnTo>
                    <a:pt x="1581" y="20210"/>
                  </a:lnTo>
                  <a:lnTo>
                    <a:pt x="2015" y="20355"/>
                  </a:lnTo>
                  <a:lnTo>
                    <a:pt x="2278" y="21381"/>
                  </a:lnTo>
                  <a:lnTo>
                    <a:pt x="2866" y="21589"/>
                  </a:lnTo>
                  <a:lnTo>
                    <a:pt x="4327" y="21325"/>
                  </a:lnTo>
                  <a:lnTo>
                    <a:pt x="4908" y="20518"/>
                  </a:lnTo>
                  <a:lnTo>
                    <a:pt x="4984" y="19219"/>
                  </a:lnTo>
                  <a:lnTo>
                    <a:pt x="5787" y="18849"/>
                  </a:lnTo>
                  <a:lnTo>
                    <a:pt x="6393" y="19191"/>
                  </a:lnTo>
                  <a:lnTo>
                    <a:pt x="6505" y="20280"/>
                  </a:lnTo>
                  <a:lnTo>
                    <a:pt x="6960" y="20984"/>
                  </a:lnTo>
                  <a:lnTo>
                    <a:pt x="7276" y="21600"/>
                  </a:lnTo>
                  <a:lnTo>
                    <a:pt x="7476" y="20982"/>
                  </a:lnTo>
                  <a:lnTo>
                    <a:pt x="7885" y="20848"/>
                  </a:lnTo>
                  <a:lnTo>
                    <a:pt x="8286" y="21314"/>
                  </a:lnTo>
                  <a:lnTo>
                    <a:pt x="8852" y="20596"/>
                  </a:lnTo>
                  <a:lnTo>
                    <a:pt x="9348" y="19725"/>
                  </a:lnTo>
                  <a:lnTo>
                    <a:pt x="9671" y="20174"/>
                  </a:lnTo>
                  <a:lnTo>
                    <a:pt x="9877" y="20843"/>
                  </a:lnTo>
                  <a:lnTo>
                    <a:pt x="10258" y="21392"/>
                  </a:lnTo>
                  <a:lnTo>
                    <a:pt x="10833" y="20963"/>
                  </a:lnTo>
                  <a:lnTo>
                    <a:pt x="10796" y="19883"/>
                  </a:lnTo>
                  <a:lnTo>
                    <a:pt x="11086" y="19258"/>
                  </a:lnTo>
                  <a:lnTo>
                    <a:pt x="11420" y="19675"/>
                  </a:lnTo>
                  <a:lnTo>
                    <a:pt x="11694" y="19081"/>
                  </a:lnTo>
                  <a:lnTo>
                    <a:pt x="11942" y="17858"/>
                  </a:lnTo>
                  <a:lnTo>
                    <a:pt x="12417" y="17251"/>
                  </a:lnTo>
                  <a:lnTo>
                    <a:pt x="13273" y="16856"/>
                  </a:lnTo>
                  <a:lnTo>
                    <a:pt x="13730" y="15380"/>
                  </a:lnTo>
                  <a:lnTo>
                    <a:pt x="13972" y="14231"/>
                  </a:lnTo>
                  <a:lnTo>
                    <a:pt x="14436" y="13129"/>
                  </a:lnTo>
                  <a:lnTo>
                    <a:pt x="14913" y="12460"/>
                  </a:lnTo>
                  <a:lnTo>
                    <a:pt x="15391" y="11720"/>
                  </a:lnTo>
                  <a:lnTo>
                    <a:pt x="15409" y="11319"/>
                  </a:lnTo>
                  <a:lnTo>
                    <a:pt x="14999" y="11078"/>
                  </a:lnTo>
                  <a:lnTo>
                    <a:pt x="14990" y="10564"/>
                  </a:lnTo>
                  <a:lnTo>
                    <a:pt x="15457" y="10116"/>
                  </a:lnTo>
                  <a:lnTo>
                    <a:pt x="15783" y="11118"/>
                  </a:lnTo>
                  <a:lnTo>
                    <a:pt x="16424" y="10786"/>
                  </a:lnTo>
                  <a:lnTo>
                    <a:pt x="16437" y="10022"/>
                  </a:lnTo>
                  <a:lnTo>
                    <a:pt x="16509" y="9364"/>
                  </a:lnTo>
                  <a:lnTo>
                    <a:pt x="16629" y="8763"/>
                  </a:lnTo>
                  <a:lnTo>
                    <a:pt x="16928" y="9184"/>
                  </a:lnTo>
                  <a:lnTo>
                    <a:pt x="17231" y="8919"/>
                  </a:lnTo>
                  <a:lnTo>
                    <a:pt x="17264" y="8277"/>
                  </a:lnTo>
                  <a:lnTo>
                    <a:pt x="16865" y="8305"/>
                  </a:lnTo>
                  <a:lnTo>
                    <a:pt x="16514" y="8048"/>
                  </a:lnTo>
                  <a:lnTo>
                    <a:pt x="17003" y="7633"/>
                  </a:lnTo>
                  <a:lnTo>
                    <a:pt x="17463" y="7926"/>
                  </a:lnTo>
                  <a:lnTo>
                    <a:pt x="18014" y="7091"/>
                  </a:lnTo>
                  <a:lnTo>
                    <a:pt x="18465" y="6153"/>
                  </a:lnTo>
                  <a:lnTo>
                    <a:pt x="18749" y="6768"/>
                  </a:lnTo>
                  <a:lnTo>
                    <a:pt x="19111" y="6161"/>
                  </a:lnTo>
                  <a:lnTo>
                    <a:pt x="19511" y="5370"/>
                  </a:lnTo>
                  <a:lnTo>
                    <a:pt x="20277" y="5277"/>
                  </a:lnTo>
                  <a:lnTo>
                    <a:pt x="20510" y="5962"/>
                  </a:lnTo>
                  <a:lnTo>
                    <a:pt x="21009" y="5745"/>
                  </a:lnTo>
                  <a:lnTo>
                    <a:pt x="21239" y="5131"/>
                  </a:lnTo>
                  <a:lnTo>
                    <a:pt x="21314" y="4735"/>
                  </a:lnTo>
                  <a:lnTo>
                    <a:pt x="20988" y="4483"/>
                  </a:lnTo>
                  <a:lnTo>
                    <a:pt x="21315" y="3885"/>
                  </a:lnTo>
                  <a:lnTo>
                    <a:pt x="21329" y="3154"/>
                  </a:lnTo>
                  <a:lnTo>
                    <a:pt x="21600" y="2545"/>
                  </a:lnTo>
                  <a:lnTo>
                    <a:pt x="21163" y="2363"/>
                  </a:lnTo>
                  <a:lnTo>
                    <a:pt x="20437" y="2395"/>
                  </a:lnTo>
                  <a:lnTo>
                    <a:pt x="20031" y="2358"/>
                  </a:lnTo>
                  <a:lnTo>
                    <a:pt x="19921" y="1793"/>
                  </a:lnTo>
                  <a:lnTo>
                    <a:pt x="19376" y="2387"/>
                  </a:lnTo>
                  <a:lnTo>
                    <a:pt x="18915" y="2532"/>
                  </a:lnTo>
                  <a:lnTo>
                    <a:pt x="18608" y="2571"/>
                  </a:lnTo>
                  <a:lnTo>
                    <a:pt x="18352" y="2903"/>
                  </a:lnTo>
                  <a:lnTo>
                    <a:pt x="17946" y="2339"/>
                  </a:lnTo>
                  <a:lnTo>
                    <a:pt x="17463" y="2307"/>
                  </a:lnTo>
                  <a:lnTo>
                    <a:pt x="17244" y="1894"/>
                  </a:lnTo>
                  <a:lnTo>
                    <a:pt x="17116" y="1400"/>
                  </a:lnTo>
                  <a:lnTo>
                    <a:pt x="16563" y="1446"/>
                  </a:lnTo>
                  <a:lnTo>
                    <a:pt x="16312" y="1067"/>
                  </a:lnTo>
                  <a:lnTo>
                    <a:pt x="16054" y="913"/>
                  </a:lnTo>
                  <a:lnTo>
                    <a:pt x="15960" y="104"/>
                  </a:lnTo>
                  <a:lnTo>
                    <a:pt x="15777" y="919"/>
                  </a:lnTo>
                  <a:lnTo>
                    <a:pt x="15527" y="1619"/>
                  </a:lnTo>
                  <a:lnTo>
                    <a:pt x="15079" y="2326"/>
                  </a:lnTo>
                  <a:lnTo>
                    <a:pt x="14517" y="3083"/>
                  </a:lnTo>
                  <a:lnTo>
                    <a:pt x="14220" y="3573"/>
                  </a:lnTo>
                  <a:lnTo>
                    <a:pt x="13770" y="4245"/>
                  </a:lnTo>
                  <a:lnTo>
                    <a:pt x="13949" y="5023"/>
                  </a:lnTo>
                  <a:lnTo>
                    <a:pt x="13553" y="5505"/>
                  </a:lnTo>
                  <a:lnTo>
                    <a:pt x="13242" y="5756"/>
                  </a:lnTo>
                  <a:lnTo>
                    <a:pt x="12885" y="5953"/>
                  </a:lnTo>
                  <a:lnTo>
                    <a:pt x="12472" y="5902"/>
                  </a:lnTo>
                  <a:lnTo>
                    <a:pt x="12143" y="5815"/>
                  </a:lnTo>
                  <a:lnTo>
                    <a:pt x="11751" y="5583"/>
                  </a:lnTo>
                  <a:lnTo>
                    <a:pt x="11171" y="5195"/>
                  </a:lnTo>
                  <a:lnTo>
                    <a:pt x="11104" y="4594"/>
                  </a:lnTo>
                  <a:lnTo>
                    <a:pt x="11219" y="4015"/>
                  </a:lnTo>
                  <a:lnTo>
                    <a:pt x="11417" y="3443"/>
                  </a:lnTo>
                  <a:lnTo>
                    <a:pt x="11559" y="2710"/>
                  </a:lnTo>
                  <a:lnTo>
                    <a:pt x="11201" y="2547"/>
                  </a:lnTo>
                  <a:lnTo>
                    <a:pt x="10875" y="2331"/>
                  </a:lnTo>
                  <a:lnTo>
                    <a:pt x="11140" y="1754"/>
                  </a:lnTo>
                  <a:lnTo>
                    <a:pt x="11141" y="919"/>
                  </a:lnTo>
                  <a:lnTo>
                    <a:pt x="10862" y="573"/>
                  </a:lnTo>
                  <a:lnTo>
                    <a:pt x="10605" y="338"/>
                  </a:lnTo>
                  <a:lnTo>
                    <a:pt x="10307" y="1084"/>
                  </a:lnTo>
                  <a:lnTo>
                    <a:pt x="9923" y="1329"/>
                  </a:lnTo>
                  <a:lnTo>
                    <a:pt x="9648" y="865"/>
                  </a:lnTo>
                  <a:lnTo>
                    <a:pt x="9314" y="783"/>
                  </a:lnTo>
                  <a:lnTo>
                    <a:pt x="8682" y="1634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29C313E7-8DF8-4766-B9DA-E25B63220F3B}"/>
                </a:ext>
              </a:extLst>
            </p:cNvPr>
            <p:cNvSpPr/>
            <p:nvPr/>
          </p:nvSpPr>
          <p:spPr>
            <a:xfrm rot="21327630">
              <a:off x="2026545" y="4346174"/>
              <a:ext cx="1054907" cy="832716"/>
            </a:xfrm>
            <a:custGeom>
              <a:avLst/>
              <a:gdLst>
                <a:gd name="connsiteX0" fmla="*/ 741378 w 1693663"/>
                <a:gd name="connsiteY0" fmla="*/ 13555 h 1336934"/>
                <a:gd name="connsiteX1" fmla="*/ 773488 w 1693663"/>
                <a:gd name="connsiteY1" fmla="*/ 36394 h 1336934"/>
                <a:gd name="connsiteX2" fmla="*/ 792372 w 1693663"/>
                <a:gd name="connsiteY2" fmla="*/ 61462 h 1336934"/>
                <a:gd name="connsiteX3" fmla="*/ 791417 w 1693663"/>
                <a:gd name="connsiteY3" fmla="*/ 104974 h 1336934"/>
                <a:gd name="connsiteX4" fmla="*/ 843433 w 1693663"/>
                <a:gd name="connsiteY4" fmla="*/ 126514 h 1336934"/>
                <a:gd name="connsiteX5" fmla="*/ 883927 w 1693663"/>
                <a:gd name="connsiteY5" fmla="*/ 134251 h 1336934"/>
                <a:gd name="connsiteX6" fmla="*/ 907652 w 1693663"/>
                <a:gd name="connsiteY6" fmla="*/ 149167 h 1336934"/>
                <a:gd name="connsiteX7" fmla="*/ 947942 w 1693663"/>
                <a:gd name="connsiteY7" fmla="*/ 222884 h 1336934"/>
                <a:gd name="connsiteX8" fmla="*/ 943715 w 1693663"/>
                <a:gd name="connsiteY8" fmla="*/ 252594 h 1336934"/>
                <a:gd name="connsiteX9" fmla="*/ 931308 w 1693663"/>
                <a:gd name="connsiteY9" fmla="*/ 272524 h 1336934"/>
                <a:gd name="connsiteX10" fmla="*/ 1013115 w 1693663"/>
                <a:gd name="connsiteY10" fmla="*/ 305576 h 1336934"/>
                <a:gd name="connsiteX11" fmla="*/ 1039361 w 1693663"/>
                <a:gd name="connsiteY11" fmla="*/ 302481 h 1336934"/>
                <a:gd name="connsiteX12" fmla="*/ 1069085 w 1693663"/>
                <a:gd name="connsiteY12" fmla="*/ 280571 h 1336934"/>
                <a:gd name="connsiteX13" fmla="*/ 1097308 w 1693663"/>
                <a:gd name="connsiteY13" fmla="*/ 298582 h 1336934"/>
                <a:gd name="connsiteX14" fmla="*/ 1117624 w 1693663"/>
                <a:gd name="connsiteY14" fmla="*/ 288493 h 1336934"/>
                <a:gd name="connsiteX15" fmla="*/ 1149324 w 1693663"/>
                <a:gd name="connsiteY15" fmla="*/ 281994 h 1336934"/>
                <a:gd name="connsiteX16" fmla="*/ 1183001 w 1693663"/>
                <a:gd name="connsiteY16" fmla="*/ 309785 h 1336934"/>
                <a:gd name="connsiteX17" fmla="*/ 1199840 w 1693663"/>
                <a:gd name="connsiteY17" fmla="*/ 300439 h 1336934"/>
                <a:gd name="connsiteX18" fmla="*/ 1236517 w 1693663"/>
                <a:gd name="connsiteY18" fmla="*/ 297839 h 1336934"/>
                <a:gd name="connsiteX19" fmla="*/ 1267127 w 1693663"/>
                <a:gd name="connsiteY19" fmla="*/ 305205 h 1336934"/>
                <a:gd name="connsiteX20" fmla="*/ 1282875 w 1693663"/>
                <a:gd name="connsiteY20" fmla="*/ 329096 h 1336934"/>
                <a:gd name="connsiteX21" fmla="*/ 1307553 w 1693663"/>
                <a:gd name="connsiteY21" fmla="*/ 359796 h 1336934"/>
                <a:gd name="connsiteX22" fmla="*/ 1325346 w 1693663"/>
                <a:gd name="connsiteY22" fmla="*/ 343147 h 1336934"/>
                <a:gd name="connsiteX23" fmla="*/ 1358206 w 1693663"/>
                <a:gd name="connsiteY23" fmla="*/ 361282 h 1336934"/>
                <a:gd name="connsiteX24" fmla="*/ 1398495 w 1693663"/>
                <a:gd name="connsiteY24" fmla="*/ 392725 h 1336934"/>
                <a:gd name="connsiteX25" fmla="*/ 1418879 w 1693663"/>
                <a:gd name="connsiteY25" fmla="*/ 394272 h 1336934"/>
                <a:gd name="connsiteX26" fmla="*/ 1437831 w 1693663"/>
                <a:gd name="connsiteY26" fmla="*/ 375703 h 1336934"/>
                <a:gd name="connsiteX27" fmla="*/ 1454825 w 1693663"/>
                <a:gd name="connsiteY27" fmla="*/ 392642 h 1336934"/>
                <a:gd name="connsiteX28" fmla="*/ 1463939 w 1693663"/>
                <a:gd name="connsiteY28" fmla="*/ 382374 h 1336934"/>
                <a:gd name="connsiteX29" fmla="*/ 1497330 w 1693663"/>
                <a:gd name="connsiteY29" fmla="*/ 398320 h 1336934"/>
                <a:gd name="connsiteX30" fmla="*/ 1553520 w 1693663"/>
                <a:gd name="connsiteY30" fmla="*/ 436590 h 1336934"/>
                <a:gd name="connsiteX31" fmla="*/ 1586248 w 1693663"/>
                <a:gd name="connsiteY31" fmla="*/ 459102 h 1336934"/>
                <a:gd name="connsiteX32" fmla="*/ 1617868 w 1693663"/>
                <a:gd name="connsiteY32" fmla="*/ 466387 h 1336934"/>
                <a:gd name="connsiteX33" fmla="*/ 1632762 w 1693663"/>
                <a:gd name="connsiteY33" fmla="*/ 467356 h 1336934"/>
                <a:gd name="connsiteX34" fmla="*/ 1634375 w 1693663"/>
                <a:gd name="connsiteY34" fmla="*/ 492150 h 1336934"/>
                <a:gd name="connsiteX35" fmla="*/ 1653600 w 1693663"/>
                <a:gd name="connsiteY35" fmla="*/ 505377 h 1336934"/>
                <a:gd name="connsiteX36" fmla="*/ 1677094 w 1693663"/>
                <a:gd name="connsiteY36" fmla="*/ 518133 h 1336934"/>
                <a:gd name="connsiteX37" fmla="*/ 1690374 w 1693663"/>
                <a:gd name="connsiteY37" fmla="*/ 534830 h 1336934"/>
                <a:gd name="connsiteX38" fmla="*/ 1693663 w 1693663"/>
                <a:gd name="connsiteY38" fmla="*/ 563188 h 1336934"/>
                <a:gd name="connsiteX39" fmla="*/ 1689900 w 1693663"/>
                <a:gd name="connsiteY39" fmla="*/ 594611 h 1336934"/>
                <a:gd name="connsiteX40" fmla="*/ 1685568 w 1693663"/>
                <a:gd name="connsiteY40" fmla="*/ 628817 h 1336934"/>
                <a:gd name="connsiteX41" fmla="*/ 1664762 w 1693663"/>
                <a:gd name="connsiteY41" fmla="*/ 621751 h 1336934"/>
                <a:gd name="connsiteX42" fmla="*/ 1651007 w 1693663"/>
                <a:gd name="connsiteY42" fmla="*/ 610995 h 1336934"/>
                <a:gd name="connsiteX43" fmla="*/ 1630991 w 1693663"/>
                <a:gd name="connsiteY43" fmla="*/ 627910 h 1336934"/>
                <a:gd name="connsiteX44" fmla="*/ 1613663 w 1693663"/>
                <a:gd name="connsiteY44" fmla="*/ 646295 h 1336934"/>
                <a:gd name="connsiteX45" fmla="*/ 1593078 w 1693663"/>
                <a:gd name="connsiteY45" fmla="*/ 666368 h 1336934"/>
                <a:gd name="connsiteX46" fmla="*/ 1577773 w 1693663"/>
                <a:gd name="connsiteY46" fmla="*/ 674872 h 1336934"/>
                <a:gd name="connsiteX47" fmla="*/ 1570311 w 1693663"/>
                <a:gd name="connsiteY47" fmla="*/ 655894 h 1336934"/>
                <a:gd name="connsiteX48" fmla="*/ 1557884 w 1693663"/>
                <a:gd name="connsiteY48" fmla="*/ 668369 h 1336934"/>
                <a:gd name="connsiteX49" fmla="*/ 1543117 w 1693663"/>
                <a:gd name="connsiteY49" fmla="*/ 664742 h 1336934"/>
                <a:gd name="connsiteX50" fmla="*/ 1532872 w 1693663"/>
                <a:gd name="connsiteY50" fmla="*/ 649609 h 1336934"/>
                <a:gd name="connsiteX51" fmla="*/ 1518137 w 1693663"/>
                <a:gd name="connsiteY51" fmla="*/ 659427 h 1336934"/>
                <a:gd name="connsiteX52" fmla="*/ 1507196 w 1693663"/>
                <a:gd name="connsiteY52" fmla="*/ 667806 h 1336934"/>
                <a:gd name="connsiteX53" fmla="*/ 1471528 w 1693663"/>
                <a:gd name="connsiteY53" fmla="*/ 671370 h 1336934"/>
                <a:gd name="connsiteX54" fmla="*/ 1449362 w 1693663"/>
                <a:gd name="connsiteY54" fmla="*/ 684096 h 1336934"/>
                <a:gd name="connsiteX55" fmla="*/ 1472792 w 1693663"/>
                <a:gd name="connsiteY55" fmla="*/ 703794 h 1336934"/>
                <a:gd name="connsiteX56" fmla="*/ 1475575 w 1693663"/>
                <a:gd name="connsiteY56" fmla="*/ 736749 h 1336934"/>
                <a:gd name="connsiteX57" fmla="*/ 1463623 w 1693663"/>
                <a:gd name="connsiteY57" fmla="*/ 759918 h 1336934"/>
                <a:gd name="connsiteX58" fmla="*/ 1448097 w 1693663"/>
                <a:gd name="connsiteY58" fmla="*/ 775207 h 1336934"/>
                <a:gd name="connsiteX59" fmla="*/ 1463307 w 1693663"/>
                <a:gd name="connsiteY59" fmla="*/ 801033 h 1336934"/>
                <a:gd name="connsiteX60" fmla="*/ 1475607 w 1693663"/>
                <a:gd name="connsiteY60" fmla="*/ 780741 h 1336934"/>
                <a:gd name="connsiteX61" fmla="*/ 1492745 w 1693663"/>
                <a:gd name="connsiteY61" fmla="*/ 773988 h 1336934"/>
                <a:gd name="connsiteX62" fmla="*/ 1496002 w 1693663"/>
                <a:gd name="connsiteY62" fmla="*/ 800439 h 1336934"/>
                <a:gd name="connsiteX63" fmla="*/ 1517757 w 1693663"/>
                <a:gd name="connsiteY63" fmla="*/ 810288 h 1336934"/>
                <a:gd name="connsiteX64" fmla="*/ 1519180 w 1693663"/>
                <a:gd name="connsiteY64" fmla="*/ 835176 h 1336934"/>
                <a:gd name="connsiteX65" fmla="*/ 1530437 w 1693663"/>
                <a:gd name="connsiteY65" fmla="*/ 859220 h 1336934"/>
                <a:gd name="connsiteX66" fmla="*/ 1548809 w 1693663"/>
                <a:gd name="connsiteY66" fmla="*/ 851716 h 1336934"/>
                <a:gd name="connsiteX67" fmla="*/ 1550358 w 1693663"/>
                <a:gd name="connsiteY67" fmla="*/ 878230 h 1336934"/>
                <a:gd name="connsiteX68" fmla="*/ 1570437 w 1693663"/>
                <a:gd name="connsiteY68" fmla="*/ 889987 h 1336934"/>
                <a:gd name="connsiteX69" fmla="*/ 1573726 w 1693663"/>
                <a:gd name="connsiteY69" fmla="*/ 913061 h 1336934"/>
                <a:gd name="connsiteX70" fmla="*/ 1561330 w 1693663"/>
                <a:gd name="connsiteY70" fmla="*/ 932102 h 1336934"/>
                <a:gd name="connsiteX71" fmla="*/ 1576224 w 1693663"/>
                <a:gd name="connsiteY71" fmla="*/ 950112 h 1336934"/>
                <a:gd name="connsiteX72" fmla="*/ 1565346 w 1693663"/>
                <a:gd name="connsiteY72" fmla="*/ 970185 h 1336934"/>
                <a:gd name="connsiteX73" fmla="*/ 1557852 w 1693663"/>
                <a:gd name="connsiteY73" fmla="*/ 987913 h 1336934"/>
                <a:gd name="connsiteX74" fmla="*/ 1570659 w 1693663"/>
                <a:gd name="connsiteY74" fmla="*/ 1000608 h 1336934"/>
                <a:gd name="connsiteX75" fmla="*/ 1551844 w 1693663"/>
                <a:gd name="connsiteY75" fmla="*/ 1014396 h 1336934"/>
                <a:gd name="connsiteX76" fmla="*/ 1549030 w 1693663"/>
                <a:gd name="connsiteY76" fmla="*/ 1041723 h 1336934"/>
                <a:gd name="connsiteX77" fmla="*/ 1535813 w 1693663"/>
                <a:gd name="connsiteY77" fmla="*/ 1057731 h 1336934"/>
                <a:gd name="connsiteX78" fmla="*/ 1518959 w 1693663"/>
                <a:gd name="connsiteY78" fmla="*/ 1045882 h 1336934"/>
                <a:gd name="connsiteX79" fmla="*/ 1513836 w 1693663"/>
                <a:gd name="connsiteY79" fmla="*/ 1032218 h 1336934"/>
                <a:gd name="connsiteX80" fmla="*/ 1499006 w 1693663"/>
                <a:gd name="connsiteY80" fmla="*/ 1040879 h 1336934"/>
                <a:gd name="connsiteX81" fmla="*/ 1498469 w 1693663"/>
                <a:gd name="connsiteY81" fmla="*/ 1013583 h 1336934"/>
                <a:gd name="connsiteX82" fmla="*/ 1497077 w 1693663"/>
                <a:gd name="connsiteY82" fmla="*/ 986788 h 1336934"/>
                <a:gd name="connsiteX83" fmla="*/ 1483354 w 1693663"/>
                <a:gd name="connsiteY83" fmla="*/ 999326 h 1336934"/>
                <a:gd name="connsiteX84" fmla="*/ 1473931 w 1693663"/>
                <a:gd name="connsiteY84" fmla="*/ 1020900 h 1336934"/>
                <a:gd name="connsiteX85" fmla="*/ 1466374 w 1693663"/>
                <a:gd name="connsiteY85" fmla="*/ 1008205 h 1336934"/>
                <a:gd name="connsiteX86" fmla="*/ 1476208 w 1693663"/>
                <a:gd name="connsiteY86" fmla="*/ 986069 h 1336934"/>
                <a:gd name="connsiteX87" fmla="*/ 1474058 w 1693663"/>
                <a:gd name="connsiteY87" fmla="*/ 972780 h 1336934"/>
                <a:gd name="connsiteX88" fmla="*/ 1454547 w 1693663"/>
                <a:gd name="connsiteY88" fmla="*/ 974000 h 1336934"/>
                <a:gd name="connsiteX89" fmla="*/ 1441520 w 1693663"/>
                <a:gd name="connsiteY89" fmla="*/ 955803 h 1336934"/>
                <a:gd name="connsiteX90" fmla="*/ 1442627 w 1693663"/>
                <a:gd name="connsiteY90" fmla="*/ 926787 h 1336934"/>
                <a:gd name="connsiteX91" fmla="*/ 1436271 w 1693663"/>
                <a:gd name="connsiteY91" fmla="*/ 903900 h 1336934"/>
                <a:gd name="connsiteX92" fmla="*/ 1412682 w 1693663"/>
                <a:gd name="connsiteY92" fmla="*/ 912123 h 1336934"/>
                <a:gd name="connsiteX93" fmla="*/ 1391591 w 1693663"/>
                <a:gd name="connsiteY93" fmla="*/ 913124 h 1336934"/>
                <a:gd name="connsiteX94" fmla="*/ 1373156 w 1693663"/>
                <a:gd name="connsiteY94" fmla="*/ 919377 h 1336934"/>
                <a:gd name="connsiteX95" fmla="*/ 1358452 w 1693663"/>
                <a:gd name="connsiteY95" fmla="*/ 899804 h 1336934"/>
                <a:gd name="connsiteX96" fmla="*/ 1351211 w 1693663"/>
                <a:gd name="connsiteY96" fmla="*/ 886985 h 1336934"/>
                <a:gd name="connsiteX97" fmla="*/ 1326073 w 1693663"/>
                <a:gd name="connsiteY97" fmla="*/ 886078 h 1336934"/>
                <a:gd name="connsiteX98" fmla="*/ 1300587 w 1693663"/>
                <a:gd name="connsiteY98" fmla="*/ 888455 h 1336934"/>
                <a:gd name="connsiteX99" fmla="*/ 1307037 w 1693663"/>
                <a:gd name="connsiteY99" fmla="*/ 912967 h 1336934"/>
                <a:gd name="connsiteX100" fmla="*/ 1316397 w 1693663"/>
                <a:gd name="connsiteY100" fmla="*/ 932353 h 1336934"/>
                <a:gd name="connsiteX101" fmla="*/ 1300239 w 1693663"/>
                <a:gd name="connsiteY101" fmla="*/ 938418 h 1336934"/>
                <a:gd name="connsiteX102" fmla="*/ 1285313 w 1693663"/>
                <a:gd name="connsiteY102" fmla="*/ 940638 h 1336934"/>
                <a:gd name="connsiteX103" fmla="*/ 1267891 w 1693663"/>
                <a:gd name="connsiteY103" fmla="*/ 926350 h 1336934"/>
                <a:gd name="connsiteX104" fmla="*/ 1255084 w 1693663"/>
                <a:gd name="connsiteY104" fmla="*/ 936355 h 1336934"/>
                <a:gd name="connsiteX105" fmla="*/ 1248222 w 1693663"/>
                <a:gd name="connsiteY105" fmla="*/ 953239 h 1336934"/>
                <a:gd name="connsiteX106" fmla="*/ 1225677 w 1693663"/>
                <a:gd name="connsiteY106" fmla="*/ 935417 h 1336934"/>
                <a:gd name="connsiteX107" fmla="*/ 1221472 w 1693663"/>
                <a:gd name="connsiteY107" fmla="*/ 955865 h 1336934"/>
                <a:gd name="connsiteX108" fmla="*/ 1226878 w 1693663"/>
                <a:gd name="connsiteY108" fmla="*/ 974719 h 1336934"/>
                <a:gd name="connsiteX109" fmla="*/ 1214768 w 1693663"/>
                <a:gd name="connsiteY109" fmla="*/ 990227 h 1336934"/>
                <a:gd name="connsiteX110" fmla="*/ 1199021 w 1693663"/>
                <a:gd name="connsiteY110" fmla="*/ 990165 h 1336934"/>
                <a:gd name="connsiteX111" fmla="*/ 1201234 w 1693663"/>
                <a:gd name="connsiteY111" fmla="*/ 959805 h 1336934"/>
                <a:gd name="connsiteX112" fmla="*/ 1190072 w 1693663"/>
                <a:gd name="connsiteY112" fmla="*/ 936105 h 1336934"/>
                <a:gd name="connsiteX113" fmla="*/ 1184475 w 1693663"/>
                <a:gd name="connsiteY113" fmla="*/ 960336 h 1336934"/>
                <a:gd name="connsiteX114" fmla="*/ 1181566 w 1693663"/>
                <a:gd name="connsiteY114" fmla="*/ 980941 h 1336934"/>
                <a:gd name="connsiteX115" fmla="*/ 1163828 w 1693663"/>
                <a:gd name="connsiteY115" fmla="*/ 973069 h 1336934"/>
                <a:gd name="connsiteX116" fmla="*/ 1164322 w 1693663"/>
                <a:gd name="connsiteY116" fmla="*/ 974662 h 1336934"/>
                <a:gd name="connsiteX117" fmla="*/ 1142643 w 1693663"/>
                <a:gd name="connsiteY117" fmla="*/ 973610 h 1336934"/>
                <a:gd name="connsiteX118" fmla="*/ 1112783 w 1693663"/>
                <a:gd name="connsiteY118" fmla="*/ 960550 h 1336934"/>
                <a:gd name="connsiteX119" fmla="*/ 1089537 w 1693663"/>
                <a:gd name="connsiteY119" fmla="*/ 969029 h 1336934"/>
                <a:gd name="connsiteX120" fmla="*/ 1061722 w 1693663"/>
                <a:gd name="connsiteY120" fmla="*/ 983204 h 1336934"/>
                <a:gd name="connsiteX121" fmla="*/ 1053950 w 1693663"/>
                <a:gd name="connsiteY121" fmla="*/ 1005857 h 1336934"/>
                <a:gd name="connsiteX122" fmla="*/ 1071403 w 1693663"/>
                <a:gd name="connsiteY122" fmla="*/ 1027211 h 1336934"/>
                <a:gd name="connsiteX123" fmla="*/ 1088514 w 1693663"/>
                <a:gd name="connsiteY123" fmla="*/ 1020341 h 1336934"/>
                <a:gd name="connsiteX124" fmla="*/ 1095263 w 1693663"/>
                <a:gd name="connsiteY124" fmla="*/ 1035690 h 1336934"/>
                <a:gd name="connsiteX125" fmla="*/ 1119737 w 1693663"/>
                <a:gd name="connsiteY125" fmla="*/ 1047079 h 1336934"/>
                <a:gd name="connsiteX126" fmla="*/ 1142916 w 1693663"/>
                <a:gd name="connsiteY126" fmla="*/ 1048689 h 1336934"/>
                <a:gd name="connsiteX127" fmla="*/ 1158732 w 1693663"/>
                <a:gd name="connsiteY127" fmla="*/ 1077284 h 1336934"/>
                <a:gd name="connsiteX128" fmla="*/ 1148165 w 1693663"/>
                <a:gd name="connsiteY128" fmla="*/ 1101237 h 1336934"/>
                <a:gd name="connsiteX129" fmla="*/ 1112306 w 1693663"/>
                <a:gd name="connsiteY129" fmla="*/ 1111079 h 1336934"/>
                <a:gd name="connsiteX130" fmla="*/ 1066903 w 1693663"/>
                <a:gd name="connsiteY130" fmla="*/ 1119063 h 1336934"/>
                <a:gd name="connsiteX131" fmla="*/ 1042293 w 1693663"/>
                <a:gd name="connsiteY131" fmla="*/ 1105446 h 1336934"/>
                <a:gd name="connsiteX132" fmla="*/ 1012706 w 1693663"/>
                <a:gd name="connsiteY132" fmla="*/ 1117144 h 1336934"/>
                <a:gd name="connsiteX133" fmla="*/ 1000230 w 1693663"/>
                <a:gd name="connsiteY133" fmla="*/ 1084649 h 1336934"/>
                <a:gd name="connsiteX134" fmla="*/ 1010729 w 1693663"/>
                <a:gd name="connsiteY134" fmla="*/ 1054754 h 1336934"/>
                <a:gd name="connsiteX135" fmla="*/ 989391 w 1693663"/>
                <a:gd name="connsiteY135" fmla="*/ 1037424 h 1336934"/>
                <a:gd name="connsiteX136" fmla="*/ 965122 w 1693663"/>
                <a:gd name="connsiteY136" fmla="*/ 1061129 h 1336934"/>
                <a:gd name="connsiteX137" fmla="*/ 937239 w 1693663"/>
                <a:gd name="connsiteY137" fmla="*/ 1080688 h 1336934"/>
                <a:gd name="connsiteX138" fmla="*/ 905402 w 1693663"/>
                <a:gd name="connsiteY138" fmla="*/ 1075737 h 1336934"/>
                <a:gd name="connsiteX139" fmla="*/ 878678 w 1693663"/>
                <a:gd name="connsiteY139" fmla="*/ 1061625 h 1336934"/>
                <a:gd name="connsiteX140" fmla="*/ 889109 w 1693663"/>
                <a:gd name="connsiteY140" fmla="*/ 1038290 h 1336934"/>
                <a:gd name="connsiteX141" fmla="*/ 894358 w 1693663"/>
                <a:gd name="connsiteY141" fmla="*/ 1010994 h 1336934"/>
                <a:gd name="connsiteX142" fmla="*/ 869271 w 1693663"/>
                <a:gd name="connsiteY142" fmla="*/ 1000410 h 1336934"/>
                <a:gd name="connsiteX143" fmla="*/ 871043 w 1693663"/>
                <a:gd name="connsiteY143" fmla="*/ 977200 h 1336934"/>
                <a:gd name="connsiteX144" fmla="*/ 889586 w 1693663"/>
                <a:gd name="connsiteY144" fmla="*/ 954793 h 1336934"/>
                <a:gd name="connsiteX145" fmla="*/ 868998 w 1693663"/>
                <a:gd name="connsiteY145" fmla="*/ 944210 h 1336934"/>
                <a:gd name="connsiteX146" fmla="*/ 833616 w 1693663"/>
                <a:gd name="connsiteY146" fmla="*/ 941177 h 1336934"/>
                <a:gd name="connsiteX147" fmla="*/ 803552 w 1693663"/>
                <a:gd name="connsiteY147" fmla="*/ 950709 h 1336934"/>
                <a:gd name="connsiteX148" fmla="*/ 804575 w 1693663"/>
                <a:gd name="connsiteY148" fmla="*/ 973300 h 1336934"/>
                <a:gd name="connsiteX149" fmla="*/ 814801 w 1693663"/>
                <a:gd name="connsiteY149" fmla="*/ 993292 h 1336934"/>
                <a:gd name="connsiteX150" fmla="*/ 798848 w 1693663"/>
                <a:gd name="connsiteY150" fmla="*/ 1015141 h 1336934"/>
                <a:gd name="connsiteX151" fmla="*/ 785895 w 1693663"/>
                <a:gd name="connsiteY151" fmla="*/ 995830 h 1336934"/>
                <a:gd name="connsiteX152" fmla="*/ 763262 w 1693663"/>
                <a:gd name="connsiteY152" fmla="*/ 1013903 h 1336934"/>
                <a:gd name="connsiteX153" fmla="*/ 753036 w 1693663"/>
                <a:gd name="connsiteY153" fmla="*/ 1037609 h 1336934"/>
                <a:gd name="connsiteX154" fmla="*/ 771374 w 1693663"/>
                <a:gd name="connsiteY154" fmla="*/ 1047760 h 1336934"/>
                <a:gd name="connsiteX155" fmla="*/ 755013 w 1693663"/>
                <a:gd name="connsiteY155" fmla="*/ 1079574 h 1336934"/>
                <a:gd name="connsiteX156" fmla="*/ 717654 w 1693663"/>
                <a:gd name="connsiteY156" fmla="*/ 1113555 h 1336934"/>
                <a:gd name="connsiteX157" fmla="*/ 689022 w 1693663"/>
                <a:gd name="connsiteY157" fmla="*/ 1127171 h 1336934"/>
                <a:gd name="connsiteX158" fmla="*/ 666525 w 1693663"/>
                <a:gd name="connsiteY158" fmla="*/ 1150135 h 1336934"/>
                <a:gd name="connsiteX159" fmla="*/ 664480 w 1693663"/>
                <a:gd name="connsiteY159" fmla="*/ 1188386 h 1336934"/>
                <a:gd name="connsiteX160" fmla="*/ 675319 w 1693663"/>
                <a:gd name="connsiteY160" fmla="*/ 1231774 h 1336934"/>
                <a:gd name="connsiteX161" fmla="*/ 680500 w 1693663"/>
                <a:gd name="connsiteY161" fmla="*/ 1276834 h 1336934"/>
                <a:gd name="connsiteX162" fmla="*/ 669592 w 1693663"/>
                <a:gd name="connsiteY162" fmla="*/ 1301839 h 1336934"/>
                <a:gd name="connsiteX163" fmla="*/ 646346 w 1693663"/>
                <a:gd name="connsiteY163" fmla="*/ 1307658 h 1336934"/>
                <a:gd name="connsiteX164" fmla="*/ 636801 w 1693663"/>
                <a:gd name="connsiteY164" fmla="*/ 1324679 h 1336934"/>
                <a:gd name="connsiteX165" fmla="*/ 614168 w 1693663"/>
                <a:gd name="connsiteY165" fmla="*/ 1327031 h 1336934"/>
                <a:gd name="connsiteX166" fmla="*/ 618327 w 1693663"/>
                <a:gd name="connsiteY166" fmla="*/ 1301282 h 1336934"/>
                <a:gd name="connsiteX167" fmla="*/ 597943 w 1693663"/>
                <a:gd name="connsiteY167" fmla="*/ 1300725 h 1336934"/>
                <a:gd name="connsiteX168" fmla="*/ 574764 w 1693663"/>
                <a:gd name="connsiteY168" fmla="*/ 1314280 h 1336934"/>
                <a:gd name="connsiteX169" fmla="*/ 559289 w 1693663"/>
                <a:gd name="connsiteY169" fmla="*/ 1336439 h 1336934"/>
                <a:gd name="connsiteX170" fmla="*/ 538633 w 1693663"/>
                <a:gd name="connsiteY170" fmla="*/ 1335139 h 1336934"/>
                <a:gd name="connsiteX171" fmla="*/ 514840 w 1693663"/>
                <a:gd name="connsiteY171" fmla="*/ 1336934 h 1336934"/>
                <a:gd name="connsiteX172" fmla="*/ 501410 w 1693663"/>
                <a:gd name="connsiteY172" fmla="*/ 1321151 h 1336934"/>
                <a:gd name="connsiteX173" fmla="*/ 480686 w 1693663"/>
                <a:gd name="connsiteY173" fmla="*/ 1308400 h 1336934"/>
                <a:gd name="connsiteX174" fmla="*/ 485935 w 1693663"/>
                <a:gd name="connsiteY174" fmla="*/ 1279867 h 1336934"/>
                <a:gd name="connsiteX175" fmla="*/ 463984 w 1693663"/>
                <a:gd name="connsiteY175" fmla="*/ 1270025 h 1336934"/>
                <a:gd name="connsiteX176" fmla="*/ 449122 w 1693663"/>
                <a:gd name="connsiteY176" fmla="*/ 1249476 h 1336934"/>
                <a:gd name="connsiteX177" fmla="*/ 474550 w 1693663"/>
                <a:gd name="connsiteY177" fmla="*/ 1225213 h 1336934"/>
                <a:gd name="connsiteX178" fmla="*/ 456962 w 1693663"/>
                <a:gd name="connsiteY178" fmla="*/ 1224842 h 1336934"/>
                <a:gd name="connsiteX179" fmla="*/ 444963 w 1693663"/>
                <a:gd name="connsiteY179" fmla="*/ 1204726 h 1336934"/>
                <a:gd name="connsiteX180" fmla="*/ 428738 w 1693663"/>
                <a:gd name="connsiteY180" fmla="*/ 1179782 h 1336934"/>
                <a:gd name="connsiteX181" fmla="*/ 419671 w 1693663"/>
                <a:gd name="connsiteY181" fmla="*/ 1155705 h 1336934"/>
                <a:gd name="connsiteX182" fmla="*/ 417149 w 1693663"/>
                <a:gd name="connsiteY182" fmla="*/ 1134599 h 1336934"/>
                <a:gd name="connsiteX183" fmla="*/ 398674 w 1693663"/>
                <a:gd name="connsiteY183" fmla="*/ 1109593 h 1336934"/>
                <a:gd name="connsiteX184" fmla="*/ 394038 w 1693663"/>
                <a:gd name="connsiteY184" fmla="*/ 1076418 h 1336934"/>
                <a:gd name="connsiteX185" fmla="*/ 372291 w 1693663"/>
                <a:gd name="connsiteY185" fmla="*/ 1029068 h 1336934"/>
                <a:gd name="connsiteX186" fmla="*/ 343863 w 1693663"/>
                <a:gd name="connsiteY186" fmla="*/ 1040518 h 1336934"/>
                <a:gd name="connsiteX187" fmla="*/ 317071 w 1693663"/>
                <a:gd name="connsiteY187" fmla="*/ 1057292 h 1336934"/>
                <a:gd name="connsiteX188" fmla="*/ 312845 w 1693663"/>
                <a:gd name="connsiteY188" fmla="*/ 1035443 h 1336934"/>
                <a:gd name="connsiteX189" fmla="*/ 294847 w 1693663"/>
                <a:gd name="connsiteY189" fmla="*/ 1008395 h 1336934"/>
                <a:gd name="connsiteX190" fmla="*/ 276986 w 1693663"/>
                <a:gd name="connsiteY190" fmla="*/ 986608 h 1336934"/>
                <a:gd name="connsiteX191" fmla="*/ 295188 w 1693663"/>
                <a:gd name="connsiteY191" fmla="*/ 973424 h 1336934"/>
                <a:gd name="connsiteX192" fmla="*/ 302619 w 1693663"/>
                <a:gd name="connsiteY192" fmla="*/ 948356 h 1336934"/>
                <a:gd name="connsiteX193" fmla="*/ 277531 w 1693663"/>
                <a:gd name="connsiteY193" fmla="*/ 925641 h 1336934"/>
                <a:gd name="connsiteX194" fmla="*/ 265464 w 1693663"/>
                <a:gd name="connsiteY194" fmla="*/ 892651 h 1336934"/>
                <a:gd name="connsiteX195" fmla="*/ 243104 w 1693663"/>
                <a:gd name="connsiteY195" fmla="*/ 868822 h 1336934"/>
                <a:gd name="connsiteX196" fmla="*/ 220811 w 1693663"/>
                <a:gd name="connsiteY196" fmla="*/ 895684 h 1336934"/>
                <a:gd name="connsiteX197" fmla="*/ 196474 w 1693663"/>
                <a:gd name="connsiteY197" fmla="*/ 911653 h 1336934"/>
                <a:gd name="connsiteX198" fmla="*/ 204177 w 1693663"/>
                <a:gd name="connsiteY198" fmla="*/ 933997 h 1336934"/>
                <a:gd name="connsiteX199" fmla="*/ 204109 w 1693663"/>
                <a:gd name="connsiteY199" fmla="*/ 963954 h 1336934"/>
                <a:gd name="connsiteX200" fmla="*/ 182226 w 1693663"/>
                <a:gd name="connsiteY200" fmla="*/ 952442 h 1336934"/>
                <a:gd name="connsiteX201" fmla="*/ 165046 w 1693663"/>
                <a:gd name="connsiteY201" fmla="*/ 918090 h 1336934"/>
                <a:gd name="connsiteX202" fmla="*/ 166955 w 1693663"/>
                <a:gd name="connsiteY202" fmla="*/ 860032 h 1336934"/>
                <a:gd name="connsiteX203" fmla="*/ 172954 w 1693663"/>
                <a:gd name="connsiteY203" fmla="*/ 803337 h 1336934"/>
                <a:gd name="connsiteX204" fmla="*/ 179976 w 1693663"/>
                <a:gd name="connsiteY204" fmla="*/ 570363 h 1336934"/>
                <a:gd name="connsiteX205" fmla="*/ 139959 w 1693663"/>
                <a:gd name="connsiteY205" fmla="*/ 473126 h 1336934"/>
                <a:gd name="connsiteX206" fmla="*/ 148412 w 1693663"/>
                <a:gd name="connsiteY206" fmla="*/ 439765 h 1336934"/>
                <a:gd name="connsiteX207" fmla="*/ 169409 w 1693663"/>
                <a:gd name="connsiteY207" fmla="*/ 460933 h 1336934"/>
                <a:gd name="connsiteX208" fmla="*/ 178203 w 1693663"/>
                <a:gd name="connsiteY208" fmla="*/ 446263 h 1336934"/>
                <a:gd name="connsiteX209" fmla="*/ 158706 w 1693663"/>
                <a:gd name="connsiteY209" fmla="*/ 428500 h 1336934"/>
                <a:gd name="connsiteX210" fmla="*/ 142617 w 1693663"/>
                <a:gd name="connsiteY210" fmla="*/ 407084 h 1336934"/>
                <a:gd name="connsiteX211" fmla="*/ 120188 w 1693663"/>
                <a:gd name="connsiteY211" fmla="*/ 323340 h 1336934"/>
                <a:gd name="connsiteX212" fmla="*/ 96055 w 1693663"/>
                <a:gd name="connsiteY212" fmla="*/ 274938 h 1336934"/>
                <a:gd name="connsiteX213" fmla="*/ 55492 w 1693663"/>
                <a:gd name="connsiteY213" fmla="*/ 253337 h 1336934"/>
                <a:gd name="connsiteX214" fmla="*/ 18066 w 1693663"/>
                <a:gd name="connsiteY214" fmla="*/ 222389 h 1336934"/>
                <a:gd name="connsiteX215" fmla="*/ 0 w 1693663"/>
                <a:gd name="connsiteY215" fmla="*/ 198312 h 1336934"/>
                <a:gd name="connsiteX216" fmla="*/ 13226 w 1693663"/>
                <a:gd name="connsiteY216" fmla="*/ 165260 h 1336934"/>
                <a:gd name="connsiteX217" fmla="*/ 44653 w 1693663"/>
                <a:gd name="connsiteY217" fmla="*/ 112959 h 1336934"/>
                <a:gd name="connsiteX218" fmla="*/ 66741 w 1693663"/>
                <a:gd name="connsiteY218" fmla="*/ 102560 h 1336934"/>
                <a:gd name="connsiteX219" fmla="*/ 19702 w 1693663"/>
                <a:gd name="connsiteY219" fmla="*/ 65423 h 1336934"/>
                <a:gd name="connsiteX220" fmla="*/ 26792 w 1693663"/>
                <a:gd name="connsiteY220" fmla="*/ 33671 h 1336934"/>
                <a:gd name="connsiteX221" fmla="*/ 70627 w 1693663"/>
                <a:gd name="connsiteY221" fmla="*/ 0 h 1336934"/>
                <a:gd name="connsiteX222" fmla="*/ 95510 w 1693663"/>
                <a:gd name="connsiteY222" fmla="*/ 3157 h 1336934"/>
                <a:gd name="connsiteX223" fmla="*/ 112758 w 1693663"/>
                <a:gd name="connsiteY223" fmla="*/ 19188 h 1336934"/>
                <a:gd name="connsiteX224" fmla="*/ 169341 w 1693663"/>
                <a:gd name="connsiteY224" fmla="*/ 21849 h 1336934"/>
                <a:gd name="connsiteX225" fmla="*/ 187407 w 1693663"/>
                <a:gd name="connsiteY225" fmla="*/ 73469 h 1336934"/>
                <a:gd name="connsiteX226" fmla="*/ 206359 w 1693663"/>
                <a:gd name="connsiteY226" fmla="*/ 108502 h 1336934"/>
                <a:gd name="connsiteX227" fmla="*/ 218425 w 1693663"/>
                <a:gd name="connsiteY227" fmla="*/ 171635 h 1336934"/>
                <a:gd name="connsiteX228" fmla="*/ 260624 w 1693663"/>
                <a:gd name="connsiteY228" fmla="*/ 186799 h 1336934"/>
                <a:gd name="connsiteX229" fmla="*/ 271123 w 1693663"/>
                <a:gd name="connsiteY229" fmla="*/ 211929 h 1336934"/>
                <a:gd name="connsiteX230" fmla="*/ 298733 w 1693663"/>
                <a:gd name="connsiteY230" fmla="*/ 219294 h 1336934"/>
                <a:gd name="connsiteX231" fmla="*/ 313254 w 1693663"/>
                <a:gd name="connsiteY231" fmla="*/ 213043 h 1336934"/>
                <a:gd name="connsiteX232" fmla="*/ 338819 w 1693663"/>
                <a:gd name="connsiteY232" fmla="*/ 191442 h 1336934"/>
                <a:gd name="connsiteX233" fmla="*/ 392130 w 1693663"/>
                <a:gd name="connsiteY233" fmla="*/ 226598 h 1336934"/>
                <a:gd name="connsiteX234" fmla="*/ 382040 w 1693663"/>
                <a:gd name="connsiteY234" fmla="*/ 252099 h 1336934"/>
                <a:gd name="connsiteX235" fmla="*/ 406855 w 1693663"/>
                <a:gd name="connsiteY235" fmla="*/ 231921 h 1336934"/>
                <a:gd name="connsiteX236" fmla="*/ 427511 w 1693663"/>
                <a:gd name="connsiteY236" fmla="*/ 262683 h 1336934"/>
                <a:gd name="connsiteX237" fmla="*/ 424648 w 1693663"/>
                <a:gd name="connsiteY237" fmla="*/ 290102 h 1336934"/>
                <a:gd name="connsiteX238" fmla="*/ 439032 w 1693663"/>
                <a:gd name="connsiteY238" fmla="*/ 274876 h 1336934"/>
                <a:gd name="connsiteX239" fmla="*/ 453485 w 1693663"/>
                <a:gd name="connsiteY239" fmla="*/ 259650 h 1336934"/>
                <a:gd name="connsiteX240" fmla="*/ 468142 w 1693663"/>
                <a:gd name="connsiteY240" fmla="*/ 269429 h 1336934"/>
                <a:gd name="connsiteX241" fmla="*/ 485731 w 1693663"/>
                <a:gd name="connsiteY241" fmla="*/ 257607 h 1336934"/>
                <a:gd name="connsiteX242" fmla="*/ 502569 w 1693663"/>
                <a:gd name="connsiteY242" fmla="*/ 264477 h 1336934"/>
                <a:gd name="connsiteX243" fmla="*/ 513341 w 1693663"/>
                <a:gd name="connsiteY243" fmla="*/ 250799 h 1336934"/>
                <a:gd name="connsiteX244" fmla="*/ 500252 w 1693663"/>
                <a:gd name="connsiteY244" fmla="*/ 217376 h 1336934"/>
                <a:gd name="connsiteX245" fmla="*/ 517704 w 1693663"/>
                <a:gd name="connsiteY245" fmla="*/ 191380 h 1336934"/>
                <a:gd name="connsiteX246" fmla="*/ 556835 w 1693663"/>
                <a:gd name="connsiteY246" fmla="*/ 185747 h 1336934"/>
                <a:gd name="connsiteX247" fmla="*/ 573605 w 1693663"/>
                <a:gd name="connsiteY247" fmla="*/ 191751 h 1336934"/>
                <a:gd name="connsiteX248" fmla="*/ 578446 w 1693663"/>
                <a:gd name="connsiteY248" fmla="*/ 140873 h 1336934"/>
                <a:gd name="connsiteX249" fmla="*/ 610691 w 1693663"/>
                <a:gd name="connsiteY249" fmla="*/ 127070 h 1336934"/>
                <a:gd name="connsiteX250" fmla="*/ 621667 w 1693663"/>
                <a:gd name="connsiteY250" fmla="*/ 162041 h 1336934"/>
                <a:gd name="connsiteX251" fmla="*/ 610623 w 1693663"/>
                <a:gd name="connsiteY251" fmla="*/ 186428 h 1336934"/>
                <a:gd name="connsiteX252" fmla="*/ 623576 w 1693663"/>
                <a:gd name="connsiteY252" fmla="*/ 198064 h 1336934"/>
                <a:gd name="connsiteX253" fmla="*/ 650436 w 1693663"/>
                <a:gd name="connsiteY253" fmla="*/ 167179 h 1336934"/>
                <a:gd name="connsiteX254" fmla="*/ 670070 w 1693663"/>
                <a:gd name="connsiteY254" fmla="*/ 167117 h 1336934"/>
                <a:gd name="connsiteX255" fmla="*/ 682409 w 1693663"/>
                <a:gd name="connsiteY255" fmla="*/ 139140 h 1336934"/>
                <a:gd name="connsiteX256" fmla="*/ 656640 w 1693663"/>
                <a:gd name="connsiteY256" fmla="*/ 115001 h 1336934"/>
                <a:gd name="connsiteX257" fmla="*/ 652277 w 1693663"/>
                <a:gd name="connsiteY257" fmla="*/ 78978 h 1336934"/>
                <a:gd name="connsiteX258" fmla="*/ 681523 w 1693663"/>
                <a:gd name="connsiteY258" fmla="*/ 62143 h 1336934"/>
                <a:gd name="connsiteX259" fmla="*/ 718473 w 1693663"/>
                <a:gd name="connsiteY259" fmla="*/ 38746 h 133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1693663" h="1336934">
                  <a:moveTo>
                    <a:pt x="741378" y="13555"/>
                  </a:moveTo>
                  <a:lnTo>
                    <a:pt x="773488" y="36394"/>
                  </a:lnTo>
                  <a:lnTo>
                    <a:pt x="792372" y="61462"/>
                  </a:lnTo>
                  <a:lnTo>
                    <a:pt x="791417" y="104974"/>
                  </a:lnTo>
                  <a:lnTo>
                    <a:pt x="843433" y="126514"/>
                  </a:lnTo>
                  <a:lnTo>
                    <a:pt x="883927" y="134251"/>
                  </a:lnTo>
                  <a:lnTo>
                    <a:pt x="907652" y="149167"/>
                  </a:lnTo>
                  <a:lnTo>
                    <a:pt x="947942" y="222884"/>
                  </a:lnTo>
                  <a:lnTo>
                    <a:pt x="943715" y="252594"/>
                  </a:lnTo>
                  <a:lnTo>
                    <a:pt x="931308" y="272524"/>
                  </a:lnTo>
                  <a:lnTo>
                    <a:pt x="1013115" y="305576"/>
                  </a:lnTo>
                  <a:lnTo>
                    <a:pt x="1039361" y="302481"/>
                  </a:lnTo>
                  <a:lnTo>
                    <a:pt x="1069085" y="280571"/>
                  </a:lnTo>
                  <a:lnTo>
                    <a:pt x="1097308" y="298582"/>
                  </a:lnTo>
                  <a:lnTo>
                    <a:pt x="1117624" y="288493"/>
                  </a:lnTo>
                  <a:lnTo>
                    <a:pt x="1149324" y="281994"/>
                  </a:lnTo>
                  <a:lnTo>
                    <a:pt x="1183001" y="309785"/>
                  </a:lnTo>
                  <a:lnTo>
                    <a:pt x="1199840" y="300439"/>
                  </a:lnTo>
                  <a:lnTo>
                    <a:pt x="1236517" y="297839"/>
                  </a:lnTo>
                  <a:lnTo>
                    <a:pt x="1267127" y="305205"/>
                  </a:lnTo>
                  <a:lnTo>
                    <a:pt x="1282875" y="329096"/>
                  </a:lnTo>
                  <a:lnTo>
                    <a:pt x="1307553" y="359796"/>
                  </a:lnTo>
                  <a:lnTo>
                    <a:pt x="1325346" y="343147"/>
                  </a:lnTo>
                  <a:lnTo>
                    <a:pt x="1358206" y="361282"/>
                  </a:lnTo>
                  <a:lnTo>
                    <a:pt x="1398495" y="392725"/>
                  </a:lnTo>
                  <a:lnTo>
                    <a:pt x="1418879" y="394272"/>
                  </a:lnTo>
                  <a:lnTo>
                    <a:pt x="1437831" y="375703"/>
                  </a:lnTo>
                  <a:lnTo>
                    <a:pt x="1454825" y="392642"/>
                  </a:lnTo>
                  <a:lnTo>
                    <a:pt x="1463939" y="382374"/>
                  </a:lnTo>
                  <a:lnTo>
                    <a:pt x="1497330" y="398320"/>
                  </a:lnTo>
                  <a:lnTo>
                    <a:pt x="1553520" y="436590"/>
                  </a:lnTo>
                  <a:lnTo>
                    <a:pt x="1586248" y="459102"/>
                  </a:lnTo>
                  <a:lnTo>
                    <a:pt x="1617868" y="466387"/>
                  </a:lnTo>
                  <a:lnTo>
                    <a:pt x="1632762" y="467356"/>
                  </a:lnTo>
                  <a:lnTo>
                    <a:pt x="1634375" y="492150"/>
                  </a:lnTo>
                  <a:lnTo>
                    <a:pt x="1653600" y="505377"/>
                  </a:lnTo>
                  <a:lnTo>
                    <a:pt x="1677094" y="518133"/>
                  </a:lnTo>
                  <a:lnTo>
                    <a:pt x="1690374" y="534830"/>
                  </a:lnTo>
                  <a:lnTo>
                    <a:pt x="1693663" y="563188"/>
                  </a:lnTo>
                  <a:lnTo>
                    <a:pt x="1689900" y="594611"/>
                  </a:lnTo>
                  <a:lnTo>
                    <a:pt x="1685568" y="628817"/>
                  </a:lnTo>
                  <a:lnTo>
                    <a:pt x="1664762" y="621751"/>
                  </a:lnTo>
                  <a:lnTo>
                    <a:pt x="1651007" y="610995"/>
                  </a:lnTo>
                  <a:lnTo>
                    <a:pt x="1630991" y="627910"/>
                  </a:lnTo>
                  <a:lnTo>
                    <a:pt x="1613663" y="646295"/>
                  </a:lnTo>
                  <a:lnTo>
                    <a:pt x="1593078" y="666368"/>
                  </a:lnTo>
                  <a:lnTo>
                    <a:pt x="1577773" y="674872"/>
                  </a:lnTo>
                  <a:lnTo>
                    <a:pt x="1570311" y="655894"/>
                  </a:lnTo>
                  <a:lnTo>
                    <a:pt x="1557884" y="668369"/>
                  </a:lnTo>
                  <a:lnTo>
                    <a:pt x="1543117" y="664742"/>
                  </a:lnTo>
                  <a:lnTo>
                    <a:pt x="1532872" y="649609"/>
                  </a:lnTo>
                  <a:lnTo>
                    <a:pt x="1518137" y="659427"/>
                  </a:lnTo>
                  <a:lnTo>
                    <a:pt x="1507196" y="667806"/>
                  </a:lnTo>
                  <a:lnTo>
                    <a:pt x="1471528" y="671370"/>
                  </a:lnTo>
                  <a:lnTo>
                    <a:pt x="1449362" y="684096"/>
                  </a:lnTo>
                  <a:lnTo>
                    <a:pt x="1472792" y="703794"/>
                  </a:lnTo>
                  <a:lnTo>
                    <a:pt x="1475575" y="736749"/>
                  </a:lnTo>
                  <a:lnTo>
                    <a:pt x="1463623" y="759918"/>
                  </a:lnTo>
                  <a:lnTo>
                    <a:pt x="1448097" y="775207"/>
                  </a:lnTo>
                  <a:lnTo>
                    <a:pt x="1463307" y="801033"/>
                  </a:lnTo>
                  <a:lnTo>
                    <a:pt x="1475607" y="780741"/>
                  </a:lnTo>
                  <a:lnTo>
                    <a:pt x="1492745" y="773988"/>
                  </a:lnTo>
                  <a:lnTo>
                    <a:pt x="1496002" y="800439"/>
                  </a:lnTo>
                  <a:lnTo>
                    <a:pt x="1517757" y="810288"/>
                  </a:lnTo>
                  <a:lnTo>
                    <a:pt x="1519180" y="835176"/>
                  </a:lnTo>
                  <a:lnTo>
                    <a:pt x="1530437" y="859220"/>
                  </a:lnTo>
                  <a:lnTo>
                    <a:pt x="1548809" y="851716"/>
                  </a:lnTo>
                  <a:lnTo>
                    <a:pt x="1550358" y="878230"/>
                  </a:lnTo>
                  <a:lnTo>
                    <a:pt x="1570437" y="889987"/>
                  </a:lnTo>
                  <a:lnTo>
                    <a:pt x="1573726" y="913061"/>
                  </a:lnTo>
                  <a:lnTo>
                    <a:pt x="1561330" y="932102"/>
                  </a:lnTo>
                  <a:lnTo>
                    <a:pt x="1576224" y="950112"/>
                  </a:lnTo>
                  <a:lnTo>
                    <a:pt x="1565346" y="970185"/>
                  </a:lnTo>
                  <a:lnTo>
                    <a:pt x="1557852" y="987913"/>
                  </a:lnTo>
                  <a:lnTo>
                    <a:pt x="1570659" y="1000608"/>
                  </a:lnTo>
                  <a:lnTo>
                    <a:pt x="1551844" y="1014396"/>
                  </a:lnTo>
                  <a:lnTo>
                    <a:pt x="1549030" y="1041723"/>
                  </a:lnTo>
                  <a:lnTo>
                    <a:pt x="1535813" y="1057731"/>
                  </a:lnTo>
                  <a:lnTo>
                    <a:pt x="1518959" y="1045882"/>
                  </a:lnTo>
                  <a:lnTo>
                    <a:pt x="1513836" y="1032218"/>
                  </a:lnTo>
                  <a:lnTo>
                    <a:pt x="1499006" y="1040879"/>
                  </a:lnTo>
                  <a:lnTo>
                    <a:pt x="1498469" y="1013583"/>
                  </a:lnTo>
                  <a:lnTo>
                    <a:pt x="1497077" y="986788"/>
                  </a:lnTo>
                  <a:lnTo>
                    <a:pt x="1483354" y="999326"/>
                  </a:lnTo>
                  <a:lnTo>
                    <a:pt x="1473931" y="1020900"/>
                  </a:lnTo>
                  <a:lnTo>
                    <a:pt x="1466374" y="1008205"/>
                  </a:lnTo>
                  <a:lnTo>
                    <a:pt x="1476208" y="986069"/>
                  </a:lnTo>
                  <a:lnTo>
                    <a:pt x="1474058" y="972780"/>
                  </a:lnTo>
                  <a:lnTo>
                    <a:pt x="1454547" y="974000"/>
                  </a:lnTo>
                  <a:lnTo>
                    <a:pt x="1441520" y="955803"/>
                  </a:lnTo>
                  <a:lnTo>
                    <a:pt x="1442627" y="926787"/>
                  </a:lnTo>
                  <a:lnTo>
                    <a:pt x="1436271" y="903900"/>
                  </a:lnTo>
                  <a:lnTo>
                    <a:pt x="1412682" y="912123"/>
                  </a:lnTo>
                  <a:lnTo>
                    <a:pt x="1391591" y="913124"/>
                  </a:lnTo>
                  <a:lnTo>
                    <a:pt x="1373156" y="919377"/>
                  </a:lnTo>
                  <a:lnTo>
                    <a:pt x="1358452" y="899804"/>
                  </a:lnTo>
                  <a:lnTo>
                    <a:pt x="1351211" y="886985"/>
                  </a:lnTo>
                  <a:lnTo>
                    <a:pt x="1326073" y="886078"/>
                  </a:lnTo>
                  <a:lnTo>
                    <a:pt x="1300587" y="888455"/>
                  </a:lnTo>
                  <a:lnTo>
                    <a:pt x="1307037" y="912967"/>
                  </a:lnTo>
                  <a:lnTo>
                    <a:pt x="1316397" y="932353"/>
                  </a:lnTo>
                  <a:lnTo>
                    <a:pt x="1300239" y="938418"/>
                  </a:lnTo>
                  <a:lnTo>
                    <a:pt x="1285313" y="940638"/>
                  </a:lnTo>
                  <a:lnTo>
                    <a:pt x="1267891" y="926350"/>
                  </a:lnTo>
                  <a:lnTo>
                    <a:pt x="1255084" y="936355"/>
                  </a:lnTo>
                  <a:lnTo>
                    <a:pt x="1248222" y="953239"/>
                  </a:lnTo>
                  <a:lnTo>
                    <a:pt x="1225677" y="935417"/>
                  </a:lnTo>
                  <a:lnTo>
                    <a:pt x="1221472" y="955865"/>
                  </a:lnTo>
                  <a:lnTo>
                    <a:pt x="1226878" y="974719"/>
                  </a:lnTo>
                  <a:lnTo>
                    <a:pt x="1214768" y="990227"/>
                  </a:lnTo>
                  <a:lnTo>
                    <a:pt x="1199021" y="990165"/>
                  </a:lnTo>
                  <a:lnTo>
                    <a:pt x="1201234" y="959805"/>
                  </a:lnTo>
                  <a:lnTo>
                    <a:pt x="1190072" y="936105"/>
                  </a:lnTo>
                  <a:lnTo>
                    <a:pt x="1184475" y="960336"/>
                  </a:lnTo>
                  <a:lnTo>
                    <a:pt x="1181566" y="980941"/>
                  </a:lnTo>
                  <a:lnTo>
                    <a:pt x="1163828" y="973069"/>
                  </a:lnTo>
                  <a:lnTo>
                    <a:pt x="1164322" y="974662"/>
                  </a:lnTo>
                  <a:lnTo>
                    <a:pt x="1142643" y="973610"/>
                  </a:lnTo>
                  <a:lnTo>
                    <a:pt x="1112783" y="960550"/>
                  </a:lnTo>
                  <a:lnTo>
                    <a:pt x="1089537" y="969029"/>
                  </a:lnTo>
                  <a:lnTo>
                    <a:pt x="1061722" y="983204"/>
                  </a:lnTo>
                  <a:lnTo>
                    <a:pt x="1053950" y="1005857"/>
                  </a:lnTo>
                  <a:lnTo>
                    <a:pt x="1071403" y="1027211"/>
                  </a:lnTo>
                  <a:lnTo>
                    <a:pt x="1088514" y="1020341"/>
                  </a:lnTo>
                  <a:lnTo>
                    <a:pt x="1095263" y="1035690"/>
                  </a:lnTo>
                  <a:lnTo>
                    <a:pt x="1119737" y="1047079"/>
                  </a:lnTo>
                  <a:lnTo>
                    <a:pt x="1142916" y="1048689"/>
                  </a:lnTo>
                  <a:lnTo>
                    <a:pt x="1158732" y="1077284"/>
                  </a:lnTo>
                  <a:lnTo>
                    <a:pt x="1148165" y="1101237"/>
                  </a:lnTo>
                  <a:lnTo>
                    <a:pt x="1112306" y="1111079"/>
                  </a:lnTo>
                  <a:lnTo>
                    <a:pt x="1066903" y="1119063"/>
                  </a:lnTo>
                  <a:lnTo>
                    <a:pt x="1042293" y="1105446"/>
                  </a:lnTo>
                  <a:lnTo>
                    <a:pt x="1012706" y="1117144"/>
                  </a:lnTo>
                  <a:lnTo>
                    <a:pt x="1000230" y="1084649"/>
                  </a:lnTo>
                  <a:lnTo>
                    <a:pt x="1010729" y="1054754"/>
                  </a:lnTo>
                  <a:lnTo>
                    <a:pt x="989391" y="1037424"/>
                  </a:lnTo>
                  <a:lnTo>
                    <a:pt x="965122" y="1061129"/>
                  </a:lnTo>
                  <a:lnTo>
                    <a:pt x="937239" y="1080688"/>
                  </a:lnTo>
                  <a:lnTo>
                    <a:pt x="905402" y="1075737"/>
                  </a:lnTo>
                  <a:lnTo>
                    <a:pt x="878678" y="1061625"/>
                  </a:lnTo>
                  <a:lnTo>
                    <a:pt x="889109" y="1038290"/>
                  </a:lnTo>
                  <a:lnTo>
                    <a:pt x="894358" y="1010994"/>
                  </a:lnTo>
                  <a:lnTo>
                    <a:pt x="869271" y="1000410"/>
                  </a:lnTo>
                  <a:lnTo>
                    <a:pt x="871043" y="977200"/>
                  </a:lnTo>
                  <a:lnTo>
                    <a:pt x="889586" y="954793"/>
                  </a:lnTo>
                  <a:lnTo>
                    <a:pt x="868998" y="944210"/>
                  </a:lnTo>
                  <a:lnTo>
                    <a:pt x="833616" y="941177"/>
                  </a:lnTo>
                  <a:lnTo>
                    <a:pt x="803552" y="950709"/>
                  </a:lnTo>
                  <a:lnTo>
                    <a:pt x="804575" y="973300"/>
                  </a:lnTo>
                  <a:lnTo>
                    <a:pt x="814801" y="993292"/>
                  </a:lnTo>
                  <a:lnTo>
                    <a:pt x="798848" y="1015141"/>
                  </a:lnTo>
                  <a:lnTo>
                    <a:pt x="785895" y="995830"/>
                  </a:lnTo>
                  <a:lnTo>
                    <a:pt x="763262" y="1013903"/>
                  </a:lnTo>
                  <a:lnTo>
                    <a:pt x="753036" y="1037609"/>
                  </a:lnTo>
                  <a:lnTo>
                    <a:pt x="771374" y="1047760"/>
                  </a:lnTo>
                  <a:lnTo>
                    <a:pt x="755013" y="1079574"/>
                  </a:lnTo>
                  <a:lnTo>
                    <a:pt x="717654" y="1113555"/>
                  </a:lnTo>
                  <a:lnTo>
                    <a:pt x="689022" y="1127171"/>
                  </a:lnTo>
                  <a:lnTo>
                    <a:pt x="666525" y="1150135"/>
                  </a:lnTo>
                  <a:lnTo>
                    <a:pt x="664480" y="1188386"/>
                  </a:lnTo>
                  <a:lnTo>
                    <a:pt x="675319" y="1231774"/>
                  </a:lnTo>
                  <a:lnTo>
                    <a:pt x="680500" y="1276834"/>
                  </a:lnTo>
                  <a:lnTo>
                    <a:pt x="669592" y="1301839"/>
                  </a:lnTo>
                  <a:lnTo>
                    <a:pt x="646346" y="1307658"/>
                  </a:lnTo>
                  <a:lnTo>
                    <a:pt x="636801" y="1324679"/>
                  </a:lnTo>
                  <a:lnTo>
                    <a:pt x="614168" y="1327031"/>
                  </a:lnTo>
                  <a:lnTo>
                    <a:pt x="618327" y="1301282"/>
                  </a:lnTo>
                  <a:lnTo>
                    <a:pt x="597943" y="1300725"/>
                  </a:lnTo>
                  <a:lnTo>
                    <a:pt x="574764" y="1314280"/>
                  </a:lnTo>
                  <a:lnTo>
                    <a:pt x="559289" y="1336439"/>
                  </a:lnTo>
                  <a:lnTo>
                    <a:pt x="538633" y="1335139"/>
                  </a:lnTo>
                  <a:lnTo>
                    <a:pt x="514840" y="1336934"/>
                  </a:lnTo>
                  <a:lnTo>
                    <a:pt x="501410" y="1321151"/>
                  </a:lnTo>
                  <a:lnTo>
                    <a:pt x="480686" y="1308400"/>
                  </a:lnTo>
                  <a:lnTo>
                    <a:pt x="485935" y="1279867"/>
                  </a:lnTo>
                  <a:lnTo>
                    <a:pt x="463984" y="1270025"/>
                  </a:lnTo>
                  <a:lnTo>
                    <a:pt x="449122" y="1249476"/>
                  </a:lnTo>
                  <a:lnTo>
                    <a:pt x="474550" y="1225213"/>
                  </a:lnTo>
                  <a:lnTo>
                    <a:pt x="456962" y="1224842"/>
                  </a:lnTo>
                  <a:lnTo>
                    <a:pt x="444963" y="1204726"/>
                  </a:lnTo>
                  <a:lnTo>
                    <a:pt x="428738" y="1179782"/>
                  </a:lnTo>
                  <a:lnTo>
                    <a:pt x="419671" y="1155705"/>
                  </a:lnTo>
                  <a:lnTo>
                    <a:pt x="417149" y="1134599"/>
                  </a:lnTo>
                  <a:lnTo>
                    <a:pt x="398674" y="1109593"/>
                  </a:lnTo>
                  <a:lnTo>
                    <a:pt x="394038" y="1076418"/>
                  </a:lnTo>
                  <a:lnTo>
                    <a:pt x="372291" y="1029068"/>
                  </a:lnTo>
                  <a:lnTo>
                    <a:pt x="343863" y="1040518"/>
                  </a:lnTo>
                  <a:lnTo>
                    <a:pt x="317071" y="1057292"/>
                  </a:lnTo>
                  <a:lnTo>
                    <a:pt x="312845" y="1035443"/>
                  </a:lnTo>
                  <a:lnTo>
                    <a:pt x="294847" y="1008395"/>
                  </a:lnTo>
                  <a:lnTo>
                    <a:pt x="276986" y="986608"/>
                  </a:lnTo>
                  <a:lnTo>
                    <a:pt x="295188" y="973424"/>
                  </a:lnTo>
                  <a:lnTo>
                    <a:pt x="302619" y="948356"/>
                  </a:lnTo>
                  <a:lnTo>
                    <a:pt x="277531" y="925641"/>
                  </a:lnTo>
                  <a:lnTo>
                    <a:pt x="265464" y="892651"/>
                  </a:lnTo>
                  <a:lnTo>
                    <a:pt x="243104" y="868822"/>
                  </a:lnTo>
                  <a:lnTo>
                    <a:pt x="220811" y="895684"/>
                  </a:lnTo>
                  <a:lnTo>
                    <a:pt x="196474" y="911653"/>
                  </a:lnTo>
                  <a:lnTo>
                    <a:pt x="204177" y="933997"/>
                  </a:lnTo>
                  <a:lnTo>
                    <a:pt x="204109" y="963954"/>
                  </a:lnTo>
                  <a:lnTo>
                    <a:pt x="182226" y="952442"/>
                  </a:lnTo>
                  <a:lnTo>
                    <a:pt x="165046" y="918090"/>
                  </a:lnTo>
                  <a:lnTo>
                    <a:pt x="166955" y="860032"/>
                  </a:lnTo>
                  <a:lnTo>
                    <a:pt x="172954" y="803337"/>
                  </a:lnTo>
                  <a:lnTo>
                    <a:pt x="179976" y="570363"/>
                  </a:lnTo>
                  <a:lnTo>
                    <a:pt x="139959" y="473126"/>
                  </a:lnTo>
                  <a:lnTo>
                    <a:pt x="148412" y="439765"/>
                  </a:lnTo>
                  <a:lnTo>
                    <a:pt x="169409" y="460933"/>
                  </a:lnTo>
                  <a:lnTo>
                    <a:pt x="178203" y="446263"/>
                  </a:lnTo>
                  <a:cubicBezTo>
                    <a:pt x="171182" y="441003"/>
                    <a:pt x="164637" y="435060"/>
                    <a:pt x="158706" y="428500"/>
                  </a:cubicBezTo>
                  <a:cubicBezTo>
                    <a:pt x="152639" y="421939"/>
                    <a:pt x="147253" y="414759"/>
                    <a:pt x="142617" y="407084"/>
                  </a:cubicBezTo>
                  <a:lnTo>
                    <a:pt x="120188" y="323340"/>
                  </a:lnTo>
                  <a:lnTo>
                    <a:pt x="96055" y="274938"/>
                  </a:lnTo>
                  <a:lnTo>
                    <a:pt x="55492" y="253337"/>
                  </a:lnTo>
                  <a:lnTo>
                    <a:pt x="18066" y="222389"/>
                  </a:lnTo>
                  <a:lnTo>
                    <a:pt x="0" y="198312"/>
                  </a:lnTo>
                  <a:lnTo>
                    <a:pt x="13226" y="165260"/>
                  </a:lnTo>
                  <a:lnTo>
                    <a:pt x="44653" y="112959"/>
                  </a:lnTo>
                  <a:lnTo>
                    <a:pt x="66741" y="102560"/>
                  </a:lnTo>
                  <a:lnTo>
                    <a:pt x="19702" y="65423"/>
                  </a:lnTo>
                  <a:lnTo>
                    <a:pt x="26792" y="33671"/>
                  </a:lnTo>
                  <a:lnTo>
                    <a:pt x="70627" y="0"/>
                  </a:lnTo>
                  <a:lnTo>
                    <a:pt x="95510" y="3157"/>
                  </a:lnTo>
                  <a:lnTo>
                    <a:pt x="112758" y="19188"/>
                  </a:lnTo>
                  <a:lnTo>
                    <a:pt x="169341" y="21849"/>
                  </a:lnTo>
                  <a:lnTo>
                    <a:pt x="187407" y="73469"/>
                  </a:lnTo>
                  <a:lnTo>
                    <a:pt x="206359" y="108502"/>
                  </a:lnTo>
                  <a:lnTo>
                    <a:pt x="218425" y="171635"/>
                  </a:lnTo>
                  <a:lnTo>
                    <a:pt x="260624" y="186799"/>
                  </a:lnTo>
                  <a:lnTo>
                    <a:pt x="271123" y="211929"/>
                  </a:lnTo>
                  <a:lnTo>
                    <a:pt x="298733" y="219294"/>
                  </a:lnTo>
                  <a:lnTo>
                    <a:pt x="313254" y="213043"/>
                  </a:lnTo>
                  <a:lnTo>
                    <a:pt x="338819" y="191442"/>
                  </a:lnTo>
                  <a:lnTo>
                    <a:pt x="392130" y="226598"/>
                  </a:lnTo>
                  <a:lnTo>
                    <a:pt x="382040" y="252099"/>
                  </a:lnTo>
                  <a:lnTo>
                    <a:pt x="406855" y="231921"/>
                  </a:lnTo>
                  <a:lnTo>
                    <a:pt x="427511" y="262683"/>
                  </a:lnTo>
                  <a:lnTo>
                    <a:pt x="424648" y="290102"/>
                  </a:lnTo>
                  <a:cubicBezTo>
                    <a:pt x="429420" y="285027"/>
                    <a:pt x="434260" y="279952"/>
                    <a:pt x="439032" y="274876"/>
                  </a:cubicBezTo>
                  <a:cubicBezTo>
                    <a:pt x="443873" y="269801"/>
                    <a:pt x="448645" y="264725"/>
                    <a:pt x="453485" y="259650"/>
                  </a:cubicBezTo>
                  <a:lnTo>
                    <a:pt x="468142" y="269429"/>
                  </a:lnTo>
                  <a:lnTo>
                    <a:pt x="485731" y="257607"/>
                  </a:lnTo>
                  <a:lnTo>
                    <a:pt x="502569" y="264477"/>
                  </a:lnTo>
                  <a:lnTo>
                    <a:pt x="513341" y="250799"/>
                  </a:lnTo>
                  <a:lnTo>
                    <a:pt x="500252" y="217376"/>
                  </a:lnTo>
                  <a:lnTo>
                    <a:pt x="517704" y="191380"/>
                  </a:lnTo>
                  <a:lnTo>
                    <a:pt x="556835" y="185747"/>
                  </a:lnTo>
                  <a:lnTo>
                    <a:pt x="573605" y="191751"/>
                  </a:lnTo>
                  <a:lnTo>
                    <a:pt x="578446" y="140873"/>
                  </a:lnTo>
                  <a:lnTo>
                    <a:pt x="610691" y="127070"/>
                  </a:lnTo>
                  <a:lnTo>
                    <a:pt x="621667" y="162041"/>
                  </a:lnTo>
                  <a:lnTo>
                    <a:pt x="610623" y="186428"/>
                  </a:lnTo>
                  <a:lnTo>
                    <a:pt x="623576" y="198064"/>
                  </a:lnTo>
                  <a:lnTo>
                    <a:pt x="650436" y="167179"/>
                  </a:lnTo>
                  <a:lnTo>
                    <a:pt x="670070" y="167117"/>
                  </a:lnTo>
                  <a:lnTo>
                    <a:pt x="682409" y="139140"/>
                  </a:lnTo>
                  <a:lnTo>
                    <a:pt x="656640" y="115001"/>
                  </a:lnTo>
                  <a:lnTo>
                    <a:pt x="652277" y="78978"/>
                  </a:lnTo>
                  <a:lnTo>
                    <a:pt x="681523" y="62143"/>
                  </a:lnTo>
                  <a:lnTo>
                    <a:pt x="718473" y="38746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83" name="Shape 4781">
              <a:extLst>
                <a:ext uri="{FF2B5EF4-FFF2-40B4-BE49-F238E27FC236}">
                  <a16:creationId xmlns:a16="http://schemas.microsoft.com/office/drawing/2014/main" id="{3F6CFE3F-56A5-47C9-8949-1F622A143AE2}"/>
                </a:ext>
              </a:extLst>
            </p:cNvPr>
            <p:cNvSpPr/>
            <p:nvPr/>
          </p:nvSpPr>
          <p:spPr>
            <a:xfrm rot="21327630">
              <a:off x="3561070" y="4163100"/>
              <a:ext cx="482349" cy="416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461"/>
                  </a:moveTo>
                  <a:lnTo>
                    <a:pt x="1046" y="4275"/>
                  </a:lnTo>
                  <a:lnTo>
                    <a:pt x="1734" y="4809"/>
                  </a:lnTo>
                  <a:lnTo>
                    <a:pt x="2159" y="4976"/>
                  </a:lnTo>
                  <a:lnTo>
                    <a:pt x="2706" y="6141"/>
                  </a:lnTo>
                  <a:lnTo>
                    <a:pt x="3411" y="6292"/>
                  </a:lnTo>
                  <a:lnTo>
                    <a:pt x="4508" y="6481"/>
                  </a:lnTo>
                  <a:lnTo>
                    <a:pt x="4981" y="7002"/>
                  </a:lnTo>
                  <a:lnTo>
                    <a:pt x="5224" y="8082"/>
                  </a:lnTo>
                  <a:lnTo>
                    <a:pt x="5870" y="7791"/>
                  </a:lnTo>
                  <a:lnTo>
                    <a:pt x="6732" y="7665"/>
                  </a:lnTo>
                  <a:lnTo>
                    <a:pt x="6845" y="8540"/>
                  </a:lnTo>
                  <a:lnTo>
                    <a:pt x="6407" y="9673"/>
                  </a:lnTo>
                  <a:lnTo>
                    <a:pt x="6096" y="10540"/>
                  </a:lnTo>
                  <a:lnTo>
                    <a:pt x="6473" y="10865"/>
                  </a:lnTo>
                  <a:lnTo>
                    <a:pt x="7004" y="10625"/>
                  </a:lnTo>
                  <a:lnTo>
                    <a:pt x="7450" y="10920"/>
                  </a:lnTo>
                  <a:lnTo>
                    <a:pt x="7352" y="11689"/>
                  </a:lnTo>
                  <a:lnTo>
                    <a:pt x="7668" y="12389"/>
                  </a:lnTo>
                  <a:lnTo>
                    <a:pt x="8567" y="12590"/>
                  </a:lnTo>
                  <a:lnTo>
                    <a:pt x="9158" y="12486"/>
                  </a:lnTo>
                  <a:lnTo>
                    <a:pt x="9411" y="11727"/>
                  </a:lnTo>
                  <a:lnTo>
                    <a:pt x="9955" y="11339"/>
                  </a:lnTo>
                  <a:lnTo>
                    <a:pt x="10515" y="11587"/>
                  </a:lnTo>
                  <a:lnTo>
                    <a:pt x="10916" y="12286"/>
                  </a:lnTo>
                  <a:lnTo>
                    <a:pt x="11114" y="13033"/>
                  </a:lnTo>
                  <a:lnTo>
                    <a:pt x="10787" y="13725"/>
                  </a:lnTo>
                  <a:lnTo>
                    <a:pt x="10113" y="13544"/>
                  </a:lnTo>
                  <a:lnTo>
                    <a:pt x="9664" y="13430"/>
                  </a:lnTo>
                  <a:lnTo>
                    <a:pt x="8899" y="13614"/>
                  </a:lnTo>
                  <a:lnTo>
                    <a:pt x="8582" y="14023"/>
                  </a:lnTo>
                  <a:lnTo>
                    <a:pt x="9144" y="14338"/>
                  </a:lnTo>
                  <a:lnTo>
                    <a:pt x="9316" y="14995"/>
                  </a:lnTo>
                  <a:lnTo>
                    <a:pt x="9018" y="15494"/>
                  </a:lnTo>
                  <a:lnTo>
                    <a:pt x="8642" y="15692"/>
                  </a:lnTo>
                  <a:lnTo>
                    <a:pt x="8274" y="16244"/>
                  </a:lnTo>
                  <a:lnTo>
                    <a:pt x="8492" y="16927"/>
                  </a:lnTo>
                  <a:lnTo>
                    <a:pt x="8698" y="17625"/>
                  </a:lnTo>
                  <a:lnTo>
                    <a:pt x="9168" y="18122"/>
                  </a:lnTo>
                  <a:lnTo>
                    <a:pt x="9780" y="18568"/>
                  </a:lnTo>
                  <a:lnTo>
                    <a:pt x="10031" y="19103"/>
                  </a:lnTo>
                  <a:lnTo>
                    <a:pt x="9850" y="19616"/>
                  </a:lnTo>
                  <a:lnTo>
                    <a:pt x="9804" y="20132"/>
                  </a:lnTo>
                  <a:lnTo>
                    <a:pt x="10314" y="20498"/>
                  </a:lnTo>
                  <a:lnTo>
                    <a:pt x="10768" y="20251"/>
                  </a:lnTo>
                  <a:lnTo>
                    <a:pt x="11237" y="19878"/>
                  </a:lnTo>
                  <a:lnTo>
                    <a:pt x="11732" y="19766"/>
                  </a:lnTo>
                  <a:lnTo>
                    <a:pt x="12234" y="20394"/>
                  </a:lnTo>
                  <a:lnTo>
                    <a:pt x="13015" y="20532"/>
                  </a:lnTo>
                  <a:lnTo>
                    <a:pt x="13740" y="20186"/>
                  </a:lnTo>
                  <a:lnTo>
                    <a:pt x="14419" y="20295"/>
                  </a:lnTo>
                  <a:lnTo>
                    <a:pt x="14815" y="21261"/>
                  </a:lnTo>
                  <a:lnTo>
                    <a:pt x="15782" y="21179"/>
                  </a:lnTo>
                  <a:lnTo>
                    <a:pt x="16502" y="20963"/>
                  </a:lnTo>
                  <a:lnTo>
                    <a:pt x="16949" y="21600"/>
                  </a:lnTo>
                  <a:lnTo>
                    <a:pt x="17458" y="21268"/>
                  </a:lnTo>
                  <a:lnTo>
                    <a:pt x="17911" y="20311"/>
                  </a:lnTo>
                  <a:lnTo>
                    <a:pt x="18672" y="19858"/>
                  </a:lnTo>
                  <a:lnTo>
                    <a:pt x="18714" y="19008"/>
                  </a:lnTo>
                  <a:lnTo>
                    <a:pt x="19150" y="18040"/>
                  </a:lnTo>
                  <a:lnTo>
                    <a:pt x="19477" y="17417"/>
                  </a:lnTo>
                  <a:lnTo>
                    <a:pt x="18746" y="17148"/>
                  </a:lnTo>
                  <a:lnTo>
                    <a:pt x="17854" y="16775"/>
                  </a:lnTo>
                  <a:lnTo>
                    <a:pt x="17679" y="15923"/>
                  </a:lnTo>
                  <a:lnTo>
                    <a:pt x="16927" y="15499"/>
                  </a:lnTo>
                  <a:lnTo>
                    <a:pt x="16119" y="15322"/>
                  </a:lnTo>
                  <a:lnTo>
                    <a:pt x="17799" y="15426"/>
                  </a:lnTo>
                  <a:lnTo>
                    <a:pt x="18250" y="16136"/>
                  </a:lnTo>
                  <a:lnTo>
                    <a:pt x="18933" y="15961"/>
                  </a:lnTo>
                  <a:lnTo>
                    <a:pt x="19844" y="15973"/>
                  </a:lnTo>
                  <a:lnTo>
                    <a:pt x="20628" y="16371"/>
                  </a:lnTo>
                  <a:lnTo>
                    <a:pt x="21355" y="16697"/>
                  </a:lnTo>
                  <a:lnTo>
                    <a:pt x="21600" y="16084"/>
                  </a:lnTo>
                  <a:lnTo>
                    <a:pt x="20790" y="14723"/>
                  </a:lnTo>
                  <a:lnTo>
                    <a:pt x="20048" y="14431"/>
                  </a:lnTo>
                  <a:lnTo>
                    <a:pt x="19300" y="14242"/>
                  </a:lnTo>
                  <a:lnTo>
                    <a:pt x="19118" y="13559"/>
                  </a:lnTo>
                  <a:lnTo>
                    <a:pt x="18931" y="13004"/>
                  </a:lnTo>
                  <a:lnTo>
                    <a:pt x="18117" y="12497"/>
                  </a:lnTo>
                  <a:lnTo>
                    <a:pt x="17465" y="12166"/>
                  </a:lnTo>
                  <a:lnTo>
                    <a:pt x="17395" y="11644"/>
                  </a:lnTo>
                  <a:lnTo>
                    <a:pt x="17023" y="11299"/>
                  </a:lnTo>
                  <a:lnTo>
                    <a:pt x="17131" y="10451"/>
                  </a:lnTo>
                  <a:lnTo>
                    <a:pt x="17020" y="9882"/>
                  </a:lnTo>
                  <a:lnTo>
                    <a:pt x="16565" y="9263"/>
                  </a:lnTo>
                  <a:lnTo>
                    <a:pt x="15926" y="8775"/>
                  </a:lnTo>
                  <a:lnTo>
                    <a:pt x="15853" y="8074"/>
                  </a:lnTo>
                  <a:lnTo>
                    <a:pt x="15626" y="7501"/>
                  </a:lnTo>
                  <a:lnTo>
                    <a:pt x="15201" y="6984"/>
                  </a:lnTo>
                  <a:lnTo>
                    <a:pt x="15221" y="6440"/>
                  </a:lnTo>
                  <a:lnTo>
                    <a:pt x="14952" y="5369"/>
                  </a:lnTo>
                  <a:lnTo>
                    <a:pt x="14355" y="4228"/>
                  </a:lnTo>
                  <a:lnTo>
                    <a:pt x="13646" y="3392"/>
                  </a:lnTo>
                  <a:lnTo>
                    <a:pt x="12912" y="3201"/>
                  </a:lnTo>
                  <a:lnTo>
                    <a:pt x="11840" y="2837"/>
                  </a:lnTo>
                  <a:lnTo>
                    <a:pt x="11311" y="2400"/>
                  </a:lnTo>
                  <a:lnTo>
                    <a:pt x="11040" y="1662"/>
                  </a:lnTo>
                  <a:lnTo>
                    <a:pt x="10496" y="1924"/>
                  </a:lnTo>
                  <a:lnTo>
                    <a:pt x="10164" y="1172"/>
                  </a:lnTo>
                  <a:lnTo>
                    <a:pt x="10279" y="0"/>
                  </a:lnTo>
                  <a:lnTo>
                    <a:pt x="9456" y="219"/>
                  </a:lnTo>
                  <a:lnTo>
                    <a:pt x="8730" y="925"/>
                  </a:lnTo>
                  <a:lnTo>
                    <a:pt x="8529" y="1877"/>
                  </a:lnTo>
                  <a:lnTo>
                    <a:pt x="8138" y="2172"/>
                  </a:lnTo>
                  <a:lnTo>
                    <a:pt x="7672" y="2083"/>
                  </a:lnTo>
                  <a:lnTo>
                    <a:pt x="7268" y="2608"/>
                  </a:lnTo>
                  <a:lnTo>
                    <a:pt x="7368" y="3786"/>
                  </a:lnTo>
                  <a:lnTo>
                    <a:pt x="6955" y="3873"/>
                  </a:lnTo>
                  <a:lnTo>
                    <a:pt x="6581" y="3393"/>
                  </a:lnTo>
                  <a:lnTo>
                    <a:pt x="5960" y="2284"/>
                  </a:lnTo>
                  <a:lnTo>
                    <a:pt x="5388" y="2836"/>
                  </a:lnTo>
                  <a:lnTo>
                    <a:pt x="4558" y="3769"/>
                  </a:lnTo>
                  <a:lnTo>
                    <a:pt x="3964" y="3408"/>
                  </a:lnTo>
                  <a:lnTo>
                    <a:pt x="3358" y="3537"/>
                  </a:lnTo>
                  <a:lnTo>
                    <a:pt x="3075" y="3926"/>
                  </a:lnTo>
                  <a:lnTo>
                    <a:pt x="2460" y="3144"/>
                  </a:lnTo>
                  <a:lnTo>
                    <a:pt x="2254" y="1976"/>
                  </a:lnTo>
                  <a:lnTo>
                    <a:pt x="1290" y="1647"/>
                  </a:lnTo>
                  <a:lnTo>
                    <a:pt x="113" y="2069"/>
                  </a:lnTo>
                  <a:lnTo>
                    <a:pt x="0" y="3461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84" name="Shape 4794">
              <a:extLst>
                <a:ext uri="{FF2B5EF4-FFF2-40B4-BE49-F238E27FC236}">
                  <a16:creationId xmlns:a16="http://schemas.microsoft.com/office/drawing/2014/main" id="{95C49D56-D07C-471A-B703-244B13E861AA}"/>
                </a:ext>
              </a:extLst>
            </p:cNvPr>
            <p:cNvSpPr/>
            <p:nvPr/>
          </p:nvSpPr>
          <p:spPr>
            <a:xfrm rot="21327630">
              <a:off x="3025078" y="5779468"/>
              <a:ext cx="227590" cy="191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91" y="11"/>
                  </a:moveTo>
                  <a:lnTo>
                    <a:pt x="16882" y="936"/>
                  </a:lnTo>
                  <a:lnTo>
                    <a:pt x="16138" y="218"/>
                  </a:lnTo>
                  <a:lnTo>
                    <a:pt x="14562" y="1021"/>
                  </a:lnTo>
                  <a:lnTo>
                    <a:pt x="12610" y="1291"/>
                  </a:lnTo>
                  <a:lnTo>
                    <a:pt x="11151" y="1972"/>
                  </a:lnTo>
                  <a:lnTo>
                    <a:pt x="9522" y="1017"/>
                  </a:lnTo>
                  <a:lnTo>
                    <a:pt x="8187" y="2138"/>
                  </a:lnTo>
                  <a:lnTo>
                    <a:pt x="8131" y="3662"/>
                  </a:lnTo>
                  <a:lnTo>
                    <a:pt x="6998" y="2290"/>
                  </a:lnTo>
                  <a:lnTo>
                    <a:pt x="5739" y="2730"/>
                  </a:lnTo>
                  <a:lnTo>
                    <a:pt x="4934" y="4047"/>
                  </a:lnTo>
                  <a:lnTo>
                    <a:pt x="4795" y="5286"/>
                  </a:lnTo>
                  <a:lnTo>
                    <a:pt x="3708" y="6144"/>
                  </a:lnTo>
                  <a:lnTo>
                    <a:pt x="1841" y="7835"/>
                  </a:lnTo>
                  <a:lnTo>
                    <a:pt x="680" y="8534"/>
                  </a:lnTo>
                  <a:lnTo>
                    <a:pt x="0" y="9977"/>
                  </a:lnTo>
                  <a:lnTo>
                    <a:pt x="385" y="12300"/>
                  </a:lnTo>
                  <a:lnTo>
                    <a:pt x="874" y="14405"/>
                  </a:lnTo>
                  <a:lnTo>
                    <a:pt x="751" y="16432"/>
                  </a:lnTo>
                  <a:lnTo>
                    <a:pt x="741" y="18004"/>
                  </a:lnTo>
                  <a:lnTo>
                    <a:pt x="2205" y="18925"/>
                  </a:lnTo>
                  <a:lnTo>
                    <a:pt x="4234" y="19195"/>
                  </a:lnTo>
                  <a:lnTo>
                    <a:pt x="5729" y="20220"/>
                  </a:lnTo>
                  <a:lnTo>
                    <a:pt x="7575" y="21116"/>
                  </a:lnTo>
                  <a:lnTo>
                    <a:pt x="8871" y="21600"/>
                  </a:lnTo>
                  <a:lnTo>
                    <a:pt x="9960" y="21252"/>
                  </a:lnTo>
                  <a:lnTo>
                    <a:pt x="10024" y="19961"/>
                  </a:lnTo>
                  <a:lnTo>
                    <a:pt x="10812" y="18922"/>
                  </a:lnTo>
                  <a:lnTo>
                    <a:pt x="12228" y="19218"/>
                  </a:lnTo>
                  <a:lnTo>
                    <a:pt x="13651" y="19521"/>
                  </a:lnTo>
                  <a:lnTo>
                    <a:pt x="14214" y="18174"/>
                  </a:lnTo>
                  <a:lnTo>
                    <a:pt x="14726" y="16924"/>
                  </a:lnTo>
                  <a:lnTo>
                    <a:pt x="15589" y="16225"/>
                  </a:lnTo>
                  <a:lnTo>
                    <a:pt x="16575" y="15899"/>
                  </a:lnTo>
                  <a:lnTo>
                    <a:pt x="17881" y="14827"/>
                  </a:lnTo>
                  <a:lnTo>
                    <a:pt x="17472" y="14079"/>
                  </a:lnTo>
                  <a:lnTo>
                    <a:pt x="16547" y="13850"/>
                  </a:lnTo>
                  <a:lnTo>
                    <a:pt x="17745" y="12267"/>
                  </a:lnTo>
                  <a:lnTo>
                    <a:pt x="18506" y="10358"/>
                  </a:lnTo>
                  <a:lnTo>
                    <a:pt x="19014" y="8416"/>
                  </a:lnTo>
                  <a:lnTo>
                    <a:pt x="19901" y="6647"/>
                  </a:lnTo>
                  <a:lnTo>
                    <a:pt x="21276" y="5419"/>
                  </a:lnTo>
                  <a:lnTo>
                    <a:pt x="21600" y="3677"/>
                  </a:lnTo>
                  <a:lnTo>
                    <a:pt x="21453" y="1309"/>
                  </a:lnTo>
                  <a:lnTo>
                    <a:pt x="20184" y="1014"/>
                  </a:lnTo>
                  <a:lnTo>
                    <a:pt x="19205" y="0"/>
                  </a:lnTo>
                  <a:lnTo>
                    <a:pt x="17991" y="11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85" name="Shape 4765">
              <a:extLst>
                <a:ext uri="{FF2B5EF4-FFF2-40B4-BE49-F238E27FC236}">
                  <a16:creationId xmlns:a16="http://schemas.microsoft.com/office/drawing/2014/main" id="{BFD49206-9656-4E23-A3CA-300DB1A1D51F}"/>
                </a:ext>
              </a:extLst>
            </p:cNvPr>
            <p:cNvSpPr/>
            <p:nvPr/>
          </p:nvSpPr>
          <p:spPr>
            <a:xfrm rot="21327630">
              <a:off x="2018624" y="2384151"/>
              <a:ext cx="1957452" cy="1635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890"/>
                  </a:moveTo>
                  <a:lnTo>
                    <a:pt x="524" y="13986"/>
                  </a:lnTo>
                  <a:lnTo>
                    <a:pt x="1125" y="14233"/>
                  </a:lnTo>
                  <a:lnTo>
                    <a:pt x="1768" y="14392"/>
                  </a:lnTo>
                  <a:lnTo>
                    <a:pt x="2407" y="14486"/>
                  </a:lnTo>
                  <a:lnTo>
                    <a:pt x="2913" y="14500"/>
                  </a:lnTo>
                  <a:lnTo>
                    <a:pt x="3358" y="14604"/>
                  </a:lnTo>
                  <a:lnTo>
                    <a:pt x="3629" y="14705"/>
                  </a:lnTo>
                  <a:lnTo>
                    <a:pt x="3777" y="14883"/>
                  </a:lnTo>
                  <a:lnTo>
                    <a:pt x="3870" y="15144"/>
                  </a:lnTo>
                  <a:lnTo>
                    <a:pt x="4016" y="15246"/>
                  </a:lnTo>
                  <a:lnTo>
                    <a:pt x="4388" y="15321"/>
                  </a:lnTo>
                  <a:lnTo>
                    <a:pt x="4695" y="15566"/>
                  </a:lnTo>
                  <a:lnTo>
                    <a:pt x="4909" y="15689"/>
                  </a:lnTo>
                  <a:lnTo>
                    <a:pt x="5225" y="15789"/>
                  </a:lnTo>
                  <a:lnTo>
                    <a:pt x="5431" y="15860"/>
                  </a:lnTo>
                  <a:lnTo>
                    <a:pt x="5746" y="15864"/>
                  </a:lnTo>
                  <a:lnTo>
                    <a:pt x="5910" y="15862"/>
                  </a:lnTo>
                  <a:lnTo>
                    <a:pt x="5911" y="16107"/>
                  </a:lnTo>
                  <a:lnTo>
                    <a:pt x="6259" y="16149"/>
                  </a:lnTo>
                  <a:lnTo>
                    <a:pt x="6567" y="15986"/>
                  </a:lnTo>
                  <a:lnTo>
                    <a:pt x="7082" y="15723"/>
                  </a:lnTo>
                  <a:lnTo>
                    <a:pt x="7682" y="15390"/>
                  </a:lnTo>
                  <a:lnTo>
                    <a:pt x="8210" y="15214"/>
                  </a:lnTo>
                  <a:lnTo>
                    <a:pt x="8475" y="15198"/>
                  </a:lnTo>
                  <a:lnTo>
                    <a:pt x="9281" y="15217"/>
                  </a:lnTo>
                  <a:lnTo>
                    <a:pt x="9892" y="15205"/>
                  </a:lnTo>
                  <a:lnTo>
                    <a:pt x="10137" y="14954"/>
                  </a:lnTo>
                  <a:lnTo>
                    <a:pt x="10453" y="14828"/>
                  </a:lnTo>
                  <a:lnTo>
                    <a:pt x="10647" y="14782"/>
                  </a:lnTo>
                  <a:lnTo>
                    <a:pt x="10891" y="14264"/>
                  </a:lnTo>
                  <a:lnTo>
                    <a:pt x="11100" y="13955"/>
                  </a:lnTo>
                  <a:lnTo>
                    <a:pt x="11376" y="13893"/>
                  </a:lnTo>
                  <a:lnTo>
                    <a:pt x="11582" y="13686"/>
                  </a:lnTo>
                  <a:lnTo>
                    <a:pt x="11815" y="13475"/>
                  </a:lnTo>
                  <a:lnTo>
                    <a:pt x="11657" y="13218"/>
                  </a:lnTo>
                  <a:lnTo>
                    <a:pt x="11489" y="12856"/>
                  </a:lnTo>
                  <a:lnTo>
                    <a:pt x="11368" y="12579"/>
                  </a:lnTo>
                  <a:lnTo>
                    <a:pt x="11438" y="12282"/>
                  </a:lnTo>
                  <a:lnTo>
                    <a:pt x="11537" y="12025"/>
                  </a:lnTo>
                  <a:lnTo>
                    <a:pt x="11619" y="11728"/>
                  </a:lnTo>
                  <a:lnTo>
                    <a:pt x="11771" y="11620"/>
                  </a:lnTo>
                  <a:lnTo>
                    <a:pt x="11961" y="11666"/>
                  </a:lnTo>
                  <a:lnTo>
                    <a:pt x="12163" y="11742"/>
                  </a:lnTo>
                  <a:lnTo>
                    <a:pt x="12382" y="11890"/>
                  </a:lnTo>
                  <a:lnTo>
                    <a:pt x="12646" y="12017"/>
                  </a:lnTo>
                  <a:lnTo>
                    <a:pt x="13014" y="11991"/>
                  </a:lnTo>
                  <a:lnTo>
                    <a:pt x="13368" y="11790"/>
                  </a:lnTo>
                  <a:lnTo>
                    <a:pt x="13711" y="11514"/>
                  </a:lnTo>
                  <a:lnTo>
                    <a:pt x="13902" y="11100"/>
                  </a:lnTo>
                  <a:lnTo>
                    <a:pt x="14315" y="11130"/>
                  </a:lnTo>
                  <a:lnTo>
                    <a:pt x="14603" y="11018"/>
                  </a:lnTo>
                  <a:lnTo>
                    <a:pt x="14954" y="10810"/>
                  </a:lnTo>
                  <a:lnTo>
                    <a:pt x="15048" y="10635"/>
                  </a:lnTo>
                  <a:lnTo>
                    <a:pt x="15035" y="10268"/>
                  </a:lnTo>
                  <a:lnTo>
                    <a:pt x="15180" y="9954"/>
                  </a:lnTo>
                  <a:lnTo>
                    <a:pt x="15484" y="9753"/>
                  </a:lnTo>
                  <a:lnTo>
                    <a:pt x="15734" y="9796"/>
                  </a:lnTo>
                  <a:lnTo>
                    <a:pt x="15848" y="9639"/>
                  </a:lnTo>
                  <a:lnTo>
                    <a:pt x="15852" y="9409"/>
                  </a:lnTo>
                  <a:lnTo>
                    <a:pt x="16006" y="9392"/>
                  </a:lnTo>
                  <a:lnTo>
                    <a:pt x="16158" y="9498"/>
                  </a:lnTo>
                  <a:lnTo>
                    <a:pt x="16384" y="9274"/>
                  </a:lnTo>
                  <a:lnTo>
                    <a:pt x="16503" y="9139"/>
                  </a:lnTo>
                  <a:lnTo>
                    <a:pt x="16669" y="9179"/>
                  </a:lnTo>
                  <a:lnTo>
                    <a:pt x="16826" y="9240"/>
                  </a:lnTo>
                  <a:lnTo>
                    <a:pt x="16907" y="9118"/>
                  </a:lnTo>
                  <a:lnTo>
                    <a:pt x="17054" y="9117"/>
                  </a:lnTo>
                  <a:lnTo>
                    <a:pt x="17324" y="9205"/>
                  </a:lnTo>
                  <a:lnTo>
                    <a:pt x="17584" y="9178"/>
                  </a:lnTo>
                  <a:lnTo>
                    <a:pt x="17686" y="9043"/>
                  </a:lnTo>
                  <a:lnTo>
                    <a:pt x="17759" y="8788"/>
                  </a:lnTo>
                  <a:lnTo>
                    <a:pt x="17590" y="8573"/>
                  </a:lnTo>
                  <a:lnTo>
                    <a:pt x="17337" y="8294"/>
                  </a:lnTo>
                  <a:lnTo>
                    <a:pt x="17128" y="8015"/>
                  </a:lnTo>
                  <a:lnTo>
                    <a:pt x="17050" y="7834"/>
                  </a:lnTo>
                  <a:lnTo>
                    <a:pt x="16918" y="7816"/>
                  </a:lnTo>
                  <a:lnTo>
                    <a:pt x="16778" y="7684"/>
                  </a:lnTo>
                  <a:lnTo>
                    <a:pt x="16601" y="7544"/>
                  </a:lnTo>
                  <a:lnTo>
                    <a:pt x="16355" y="7543"/>
                  </a:lnTo>
                  <a:lnTo>
                    <a:pt x="16057" y="7535"/>
                  </a:lnTo>
                  <a:lnTo>
                    <a:pt x="15917" y="7764"/>
                  </a:lnTo>
                  <a:lnTo>
                    <a:pt x="15776" y="7994"/>
                  </a:lnTo>
                  <a:lnTo>
                    <a:pt x="15590" y="7801"/>
                  </a:lnTo>
                  <a:lnTo>
                    <a:pt x="15384" y="7741"/>
                  </a:lnTo>
                  <a:lnTo>
                    <a:pt x="14950" y="7863"/>
                  </a:lnTo>
                  <a:lnTo>
                    <a:pt x="14785" y="7966"/>
                  </a:lnTo>
                  <a:lnTo>
                    <a:pt x="14622" y="8050"/>
                  </a:lnTo>
                  <a:lnTo>
                    <a:pt x="14442" y="7877"/>
                  </a:lnTo>
                  <a:lnTo>
                    <a:pt x="14297" y="7557"/>
                  </a:lnTo>
                  <a:lnTo>
                    <a:pt x="14438" y="7309"/>
                  </a:lnTo>
                  <a:lnTo>
                    <a:pt x="14566" y="7098"/>
                  </a:lnTo>
                  <a:lnTo>
                    <a:pt x="14567" y="6743"/>
                  </a:lnTo>
                  <a:lnTo>
                    <a:pt x="14748" y="6255"/>
                  </a:lnTo>
                  <a:lnTo>
                    <a:pt x="14998" y="5543"/>
                  </a:lnTo>
                  <a:lnTo>
                    <a:pt x="15146" y="5147"/>
                  </a:lnTo>
                  <a:lnTo>
                    <a:pt x="15338" y="5337"/>
                  </a:lnTo>
                  <a:lnTo>
                    <a:pt x="15562" y="5374"/>
                  </a:lnTo>
                  <a:lnTo>
                    <a:pt x="15819" y="5375"/>
                  </a:lnTo>
                  <a:lnTo>
                    <a:pt x="16018" y="5375"/>
                  </a:lnTo>
                  <a:lnTo>
                    <a:pt x="16175" y="5150"/>
                  </a:lnTo>
                  <a:lnTo>
                    <a:pt x="16392" y="4998"/>
                  </a:lnTo>
                  <a:lnTo>
                    <a:pt x="16565" y="4853"/>
                  </a:lnTo>
                  <a:lnTo>
                    <a:pt x="16761" y="4701"/>
                  </a:lnTo>
                  <a:lnTo>
                    <a:pt x="16925" y="4542"/>
                  </a:lnTo>
                  <a:lnTo>
                    <a:pt x="16967" y="4335"/>
                  </a:lnTo>
                  <a:lnTo>
                    <a:pt x="16870" y="4241"/>
                  </a:lnTo>
                  <a:lnTo>
                    <a:pt x="16748" y="4202"/>
                  </a:lnTo>
                  <a:lnTo>
                    <a:pt x="16869" y="3947"/>
                  </a:lnTo>
                  <a:lnTo>
                    <a:pt x="17247" y="2754"/>
                  </a:lnTo>
                  <a:lnTo>
                    <a:pt x="17254" y="2458"/>
                  </a:lnTo>
                  <a:lnTo>
                    <a:pt x="17424" y="2189"/>
                  </a:lnTo>
                  <a:lnTo>
                    <a:pt x="17608" y="1868"/>
                  </a:lnTo>
                  <a:lnTo>
                    <a:pt x="17729" y="1682"/>
                  </a:lnTo>
                  <a:lnTo>
                    <a:pt x="17646" y="1529"/>
                  </a:lnTo>
                  <a:lnTo>
                    <a:pt x="17576" y="1355"/>
                  </a:lnTo>
                  <a:lnTo>
                    <a:pt x="17609" y="1194"/>
                  </a:lnTo>
                  <a:lnTo>
                    <a:pt x="17498" y="1104"/>
                  </a:lnTo>
                  <a:lnTo>
                    <a:pt x="17281" y="1180"/>
                  </a:lnTo>
                  <a:lnTo>
                    <a:pt x="17135" y="1137"/>
                  </a:lnTo>
                  <a:lnTo>
                    <a:pt x="17147" y="869"/>
                  </a:lnTo>
                  <a:lnTo>
                    <a:pt x="17303" y="578"/>
                  </a:lnTo>
                  <a:lnTo>
                    <a:pt x="17433" y="367"/>
                  </a:lnTo>
                  <a:lnTo>
                    <a:pt x="17616" y="237"/>
                  </a:lnTo>
                  <a:lnTo>
                    <a:pt x="17756" y="199"/>
                  </a:lnTo>
                  <a:lnTo>
                    <a:pt x="17911" y="115"/>
                  </a:lnTo>
                  <a:lnTo>
                    <a:pt x="18004" y="0"/>
                  </a:lnTo>
                  <a:lnTo>
                    <a:pt x="18166" y="35"/>
                  </a:lnTo>
                  <a:lnTo>
                    <a:pt x="18304" y="277"/>
                  </a:lnTo>
                  <a:lnTo>
                    <a:pt x="18421" y="481"/>
                  </a:lnTo>
                  <a:lnTo>
                    <a:pt x="18271" y="754"/>
                  </a:lnTo>
                  <a:lnTo>
                    <a:pt x="18111" y="1040"/>
                  </a:lnTo>
                  <a:lnTo>
                    <a:pt x="18222" y="1228"/>
                  </a:lnTo>
                  <a:lnTo>
                    <a:pt x="18501" y="1372"/>
                  </a:lnTo>
                  <a:lnTo>
                    <a:pt x="18647" y="1267"/>
                  </a:lnTo>
                  <a:lnTo>
                    <a:pt x="18775" y="1187"/>
                  </a:lnTo>
                  <a:lnTo>
                    <a:pt x="18965" y="1318"/>
                  </a:lnTo>
                  <a:lnTo>
                    <a:pt x="19106" y="1442"/>
                  </a:lnTo>
                  <a:lnTo>
                    <a:pt x="19135" y="1787"/>
                  </a:lnTo>
                  <a:lnTo>
                    <a:pt x="19263" y="2231"/>
                  </a:lnTo>
                  <a:lnTo>
                    <a:pt x="19441" y="2560"/>
                  </a:lnTo>
                  <a:lnTo>
                    <a:pt x="19669" y="2743"/>
                  </a:lnTo>
                  <a:lnTo>
                    <a:pt x="19812" y="2589"/>
                  </a:lnTo>
                  <a:lnTo>
                    <a:pt x="19955" y="2524"/>
                  </a:lnTo>
                  <a:lnTo>
                    <a:pt x="20216" y="2540"/>
                  </a:lnTo>
                  <a:lnTo>
                    <a:pt x="20428" y="2515"/>
                  </a:lnTo>
                  <a:lnTo>
                    <a:pt x="20492" y="2377"/>
                  </a:lnTo>
                  <a:lnTo>
                    <a:pt x="20622" y="2406"/>
                  </a:lnTo>
                  <a:lnTo>
                    <a:pt x="20726" y="2187"/>
                  </a:lnTo>
                  <a:lnTo>
                    <a:pt x="20835" y="1988"/>
                  </a:lnTo>
                  <a:lnTo>
                    <a:pt x="20940" y="1882"/>
                  </a:lnTo>
                  <a:lnTo>
                    <a:pt x="21164" y="2169"/>
                  </a:lnTo>
                  <a:lnTo>
                    <a:pt x="21436" y="2392"/>
                  </a:lnTo>
                  <a:lnTo>
                    <a:pt x="21558" y="2610"/>
                  </a:lnTo>
                  <a:lnTo>
                    <a:pt x="21600" y="2896"/>
                  </a:lnTo>
                  <a:lnTo>
                    <a:pt x="21508" y="3157"/>
                  </a:lnTo>
                  <a:lnTo>
                    <a:pt x="21473" y="3355"/>
                  </a:lnTo>
                  <a:lnTo>
                    <a:pt x="21355" y="3589"/>
                  </a:lnTo>
                  <a:lnTo>
                    <a:pt x="21288" y="3839"/>
                  </a:lnTo>
                  <a:lnTo>
                    <a:pt x="21248" y="4164"/>
                  </a:lnTo>
                  <a:lnTo>
                    <a:pt x="21240" y="4502"/>
                  </a:lnTo>
                  <a:lnTo>
                    <a:pt x="21275" y="4802"/>
                  </a:lnTo>
                  <a:lnTo>
                    <a:pt x="21296" y="5090"/>
                  </a:lnTo>
                  <a:lnTo>
                    <a:pt x="21245" y="5287"/>
                  </a:lnTo>
                  <a:lnTo>
                    <a:pt x="21059" y="5346"/>
                  </a:lnTo>
                  <a:lnTo>
                    <a:pt x="21001" y="5588"/>
                  </a:lnTo>
                  <a:lnTo>
                    <a:pt x="20948" y="5930"/>
                  </a:lnTo>
                  <a:lnTo>
                    <a:pt x="20928" y="6250"/>
                  </a:lnTo>
                  <a:lnTo>
                    <a:pt x="21000" y="6473"/>
                  </a:lnTo>
                  <a:lnTo>
                    <a:pt x="20979" y="6646"/>
                  </a:lnTo>
                  <a:lnTo>
                    <a:pt x="20830" y="6632"/>
                  </a:lnTo>
                  <a:lnTo>
                    <a:pt x="20784" y="6398"/>
                  </a:lnTo>
                  <a:lnTo>
                    <a:pt x="20749" y="6256"/>
                  </a:lnTo>
                  <a:lnTo>
                    <a:pt x="20633" y="6341"/>
                  </a:lnTo>
                  <a:lnTo>
                    <a:pt x="20463" y="6694"/>
                  </a:lnTo>
                  <a:lnTo>
                    <a:pt x="20329" y="6920"/>
                  </a:lnTo>
                  <a:lnTo>
                    <a:pt x="20155" y="7183"/>
                  </a:lnTo>
                  <a:lnTo>
                    <a:pt x="19948" y="7336"/>
                  </a:lnTo>
                  <a:lnTo>
                    <a:pt x="19765" y="7581"/>
                  </a:lnTo>
                  <a:lnTo>
                    <a:pt x="19674" y="7825"/>
                  </a:lnTo>
                  <a:lnTo>
                    <a:pt x="19650" y="8023"/>
                  </a:lnTo>
                  <a:lnTo>
                    <a:pt x="19724" y="8171"/>
                  </a:lnTo>
                  <a:lnTo>
                    <a:pt x="19859" y="8285"/>
                  </a:lnTo>
                  <a:lnTo>
                    <a:pt x="19975" y="8580"/>
                  </a:lnTo>
                  <a:lnTo>
                    <a:pt x="20096" y="8695"/>
                  </a:lnTo>
                  <a:lnTo>
                    <a:pt x="20279" y="8435"/>
                  </a:lnTo>
                  <a:lnTo>
                    <a:pt x="20367" y="8318"/>
                  </a:lnTo>
                  <a:lnTo>
                    <a:pt x="20429" y="8534"/>
                  </a:lnTo>
                  <a:lnTo>
                    <a:pt x="20552" y="8538"/>
                  </a:lnTo>
                  <a:lnTo>
                    <a:pt x="20486" y="8751"/>
                  </a:lnTo>
                  <a:lnTo>
                    <a:pt x="20333" y="8811"/>
                  </a:lnTo>
                  <a:lnTo>
                    <a:pt x="20189" y="8933"/>
                  </a:lnTo>
                  <a:lnTo>
                    <a:pt x="20255" y="9269"/>
                  </a:lnTo>
                  <a:lnTo>
                    <a:pt x="20233" y="9532"/>
                  </a:lnTo>
                  <a:lnTo>
                    <a:pt x="20052" y="9630"/>
                  </a:lnTo>
                  <a:lnTo>
                    <a:pt x="20074" y="9838"/>
                  </a:lnTo>
                  <a:lnTo>
                    <a:pt x="20069" y="10061"/>
                  </a:lnTo>
                  <a:lnTo>
                    <a:pt x="19925" y="10108"/>
                  </a:lnTo>
                  <a:lnTo>
                    <a:pt x="19814" y="9986"/>
                  </a:lnTo>
                  <a:lnTo>
                    <a:pt x="19728" y="9891"/>
                  </a:lnTo>
                  <a:lnTo>
                    <a:pt x="19637" y="10046"/>
                  </a:lnTo>
                  <a:lnTo>
                    <a:pt x="19517" y="9866"/>
                  </a:lnTo>
                  <a:lnTo>
                    <a:pt x="19373" y="9790"/>
                  </a:lnTo>
                  <a:lnTo>
                    <a:pt x="19327" y="10067"/>
                  </a:lnTo>
                  <a:lnTo>
                    <a:pt x="19264" y="10228"/>
                  </a:lnTo>
                  <a:lnTo>
                    <a:pt x="19469" y="10309"/>
                  </a:lnTo>
                  <a:lnTo>
                    <a:pt x="19539" y="10472"/>
                  </a:lnTo>
                  <a:lnTo>
                    <a:pt x="19662" y="10650"/>
                  </a:lnTo>
                  <a:lnTo>
                    <a:pt x="19706" y="10847"/>
                  </a:lnTo>
                  <a:lnTo>
                    <a:pt x="19669" y="11092"/>
                  </a:lnTo>
                  <a:lnTo>
                    <a:pt x="19701" y="11371"/>
                  </a:lnTo>
                  <a:lnTo>
                    <a:pt x="19770" y="11614"/>
                  </a:lnTo>
                  <a:lnTo>
                    <a:pt x="19875" y="11726"/>
                  </a:lnTo>
                  <a:lnTo>
                    <a:pt x="19942" y="11937"/>
                  </a:lnTo>
                  <a:lnTo>
                    <a:pt x="20076" y="12051"/>
                  </a:lnTo>
                  <a:lnTo>
                    <a:pt x="20170" y="11969"/>
                  </a:lnTo>
                  <a:lnTo>
                    <a:pt x="20328" y="11791"/>
                  </a:lnTo>
                  <a:lnTo>
                    <a:pt x="20508" y="11607"/>
                  </a:lnTo>
                  <a:lnTo>
                    <a:pt x="20633" y="11813"/>
                  </a:lnTo>
                  <a:lnTo>
                    <a:pt x="20739" y="12000"/>
                  </a:lnTo>
                  <a:lnTo>
                    <a:pt x="20800" y="12227"/>
                  </a:lnTo>
                  <a:lnTo>
                    <a:pt x="20895" y="12398"/>
                  </a:lnTo>
                  <a:lnTo>
                    <a:pt x="20969" y="12599"/>
                  </a:lnTo>
                  <a:lnTo>
                    <a:pt x="20939" y="12790"/>
                  </a:lnTo>
                  <a:lnTo>
                    <a:pt x="20827" y="12913"/>
                  </a:lnTo>
                  <a:lnTo>
                    <a:pt x="20975" y="13008"/>
                  </a:lnTo>
                  <a:lnTo>
                    <a:pt x="21138" y="13064"/>
                  </a:lnTo>
                  <a:lnTo>
                    <a:pt x="21121" y="13421"/>
                  </a:lnTo>
                  <a:lnTo>
                    <a:pt x="20963" y="13497"/>
                  </a:lnTo>
                  <a:lnTo>
                    <a:pt x="20842" y="13573"/>
                  </a:lnTo>
                  <a:lnTo>
                    <a:pt x="20796" y="13740"/>
                  </a:lnTo>
                  <a:lnTo>
                    <a:pt x="20661" y="13831"/>
                  </a:lnTo>
                  <a:lnTo>
                    <a:pt x="20463" y="13879"/>
                  </a:lnTo>
                  <a:lnTo>
                    <a:pt x="20288" y="13881"/>
                  </a:lnTo>
                  <a:lnTo>
                    <a:pt x="20164" y="13872"/>
                  </a:lnTo>
                  <a:lnTo>
                    <a:pt x="20103" y="14056"/>
                  </a:lnTo>
                  <a:lnTo>
                    <a:pt x="19881" y="14027"/>
                  </a:lnTo>
                  <a:lnTo>
                    <a:pt x="19805" y="14161"/>
                  </a:lnTo>
                  <a:lnTo>
                    <a:pt x="19749" y="14322"/>
                  </a:lnTo>
                  <a:lnTo>
                    <a:pt x="19558" y="14396"/>
                  </a:lnTo>
                  <a:lnTo>
                    <a:pt x="19328" y="14566"/>
                  </a:lnTo>
                  <a:lnTo>
                    <a:pt x="18911" y="14929"/>
                  </a:lnTo>
                  <a:lnTo>
                    <a:pt x="18627" y="15239"/>
                  </a:lnTo>
                  <a:lnTo>
                    <a:pt x="18504" y="15539"/>
                  </a:lnTo>
                  <a:lnTo>
                    <a:pt x="18257" y="15081"/>
                  </a:lnTo>
                  <a:lnTo>
                    <a:pt x="18178" y="14948"/>
                  </a:lnTo>
                  <a:lnTo>
                    <a:pt x="18053" y="14952"/>
                  </a:lnTo>
                  <a:lnTo>
                    <a:pt x="17940" y="14829"/>
                  </a:lnTo>
                  <a:lnTo>
                    <a:pt x="17776" y="14928"/>
                  </a:lnTo>
                  <a:lnTo>
                    <a:pt x="17795" y="15132"/>
                  </a:lnTo>
                  <a:lnTo>
                    <a:pt x="17865" y="15324"/>
                  </a:lnTo>
                  <a:lnTo>
                    <a:pt x="17867" y="15521"/>
                  </a:lnTo>
                  <a:lnTo>
                    <a:pt x="17931" y="15768"/>
                  </a:lnTo>
                  <a:lnTo>
                    <a:pt x="17962" y="15946"/>
                  </a:lnTo>
                  <a:lnTo>
                    <a:pt x="17871" y="16145"/>
                  </a:lnTo>
                  <a:lnTo>
                    <a:pt x="17636" y="16150"/>
                  </a:lnTo>
                  <a:lnTo>
                    <a:pt x="17416" y="16168"/>
                  </a:lnTo>
                  <a:lnTo>
                    <a:pt x="17142" y="16277"/>
                  </a:lnTo>
                  <a:lnTo>
                    <a:pt x="17047" y="16043"/>
                  </a:lnTo>
                  <a:lnTo>
                    <a:pt x="16920" y="15874"/>
                  </a:lnTo>
                  <a:lnTo>
                    <a:pt x="16910" y="15677"/>
                  </a:lnTo>
                  <a:lnTo>
                    <a:pt x="17046" y="15591"/>
                  </a:lnTo>
                  <a:lnTo>
                    <a:pt x="16914" y="15337"/>
                  </a:lnTo>
                  <a:lnTo>
                    <a:pt x="16704" y="14870"/>
                  </a:lnTo>
                  <a:lnTo>
                    <a:pt x="16536" y="14567"/>
                  </a:lnTo>
                  <a:lnTo>
                    <a:pt x="16326" y="14618"/>
                  </a:lnTo>
                  <a:lnTo>
                    <a:pt x="16198" y="14762"/>
                  </a:lnTo>
                  <a:lnTo>
                    <a:pt x="15942" y="14798"/>
                  </a:lnTo>
                  <a:lnTo>
                    <a:pt x="15826" y="14957"/>
                  </a:lnTo>
                  <a:lnTo>
                    <a:pt x="15831" y="15232"/>
                  </a:lnTo>
                  <a:lnTo>
                    <a:pt x="15821" y="15441"/>
                  </a:lnTo>
                  <a:lnTo>
                    <a:pt x="15747" y="15611"/>
                  </a:lnTo>
                  <a:lnTo>
                    <a:pt x="15523" y="15570"/>
                  </a:lnTo>
                  <a:lnTo>
                    <a:pt x="15346" y="15548"/>
                  </a:lnTo>
                  <a:lnTo>
                    <a:pt x="15172" y="15842"/>
                  </a:lnTo>
                  <a:lnTo>
                    <a:pt x="15067" y="15601"/>
                  </a:lnTo>
                  <a:lnTo>
                    <a:pt x="14904" y="15640"/>
                  </a:lnTo>
                  <a:lnTo>
                    <a:pt x="14789" y="15807"/>
                  </a:lnTo>
                  <a:lnTo>
                    <a:pt x="14617" y="15892"/>
                  </a:lnTo>
                  <a:lnTo>
                    <a:pt x="14497" y="16065"/>
                  </a:lnTo>
                  <a:lnTo>
                    <a:pt x="14312" y="16182"/>
                  </a:lnTo>
                  <a:lnTo>
                    <a:pt x="14205" y="16078"/>
                  </a:lnTo>
                  <a:lnTo>
                    <a:pt x="14219" y="15833"/>
                  </a:lnTo>
                  <a:lnTo>
                    <a:pt x="14204" y="15597"/>
                  </a:lnTo>
                  <a:lnTo>
                    <a:pt x="14078" y="15442"/>
                  </a:lnTo>
                  <a:lnTo>
                    <a:pt x="13951" y="15543"/>
                  </a:lnTo>
                  <a:lnTo>
                    <a:pt x="13834" y="15789"/>
                  </a:lnTo>
                  <a:lnTo>
                    <a:pt x="13736" y="16029"/>
                  </a:lnTo>
                  <a:lnTo>
                    <a:pt x="13666" y="16202"/>
                  </a:lnTo>
                  <a:lnTo>
                    <a:pt x="13461" y="16288"/>
                  </a:lnTo>
                  <a:lnTo>
                    <a:pt x="13451" y="16500"/>
                  </a:lnTo>
                  <a:lnTo>
                    <a:pt x="13481" y="16691"/>
                  </a:lnTo>
                  <a:lnTo>
                    <a:pt x="13432" y="16870"/>
                  </a:lnTo>
                  <a:lnTo>
                    <a:pt x="13505" y="17024"/>
                  </a:lnTo>
                  <a:lnTo>
                    <a:pt x="13570" y="17337"/>
                  </a:lnTo>
                  <a:lnTo>
                    <a:pt x="13547" y="17525"/>
                  </a:lnTo>
                  <a:lnTo>
                    <a:pt x="13345" y="17707"/>
                  </a:lnTo>
                  <a:lnTo>
                    <a:pt x="13193" y="17865"/>
                  </a:lnTo>
                  <a:lnTo>
                    <a:pt x="12976" y="17869"/>
                  </a:lnTo>
                  <a:lnTo>
                    <a:pt x="12761" y="17864"/>
                  </a:lnTo>
                  <a:lnTo>
                    <a:pt x="12613" y="18041"/>
                  </a:lnTo>
                  <a:lnTo>
                    <a:pt x="12355" y="18047"/>
                  </a:lnTo>
                  <a:lnTo>
                    <a:pt x="12176" y="18040"/>
                  </a:lnTo>
                  <a:lnTo>
                    <a:pt x="12063" y="18255"/>
                  </a:lnTo>
                  <a:lnTo>
                    <a:pt x="11994" y="18519"/>
                  </a:lnTo>
                  <a:lnTo>
                    <a:pt x="11911" y="18800"/>
                  </a:lnTo>
                  <a:lnTo>
                    <a:pt x="11792" y="18928"/>
                  </a:lnTo>
                  <a:lnTo>
                    <a:pt x="11596" y="18852"/>
                  </a:lnTo>
                  <a:lnTo>
                    <a:pt x="11437" y="19018"/>
                  </a:lnTo>
                  <a:lnTo>
                    <a:pt x="11266" y="19197"/>
                  </a:lnTo>
                  <a:lnTo>
                    <a:pt x="11175" y="19052"/>
                  </a:lnTo>
                  <a:lnTo>
                    <a:pt x="11081" y="18927"/>
                  </a:lnTo>
                  <a:lnTo>
                    <a:pt x="10929" y="19096"/>
                  </a:lnTo>
                  <a:lnTo>
                    <a:pt x="10791" y="19344"/>
                  </a:lnTo>
                  <a:lnTo>
                    <a:pt x="10654" y="19238"/>
                  </a:lnTo>
                  <a:lnTo>
                    <a:pt x="10517" y="19239"/>
                  </a:lnTo>
                  <a:lnTo>
                    <a:pt x="10417" y="19070"/>
                  </a:lnTo>
                  <a:lnTo>
                    <a:pt x="10227" y="19135"/>
                  </a:lnTo>
                  <a:cubicBezTo>
                    <a:pt x="10253" y="19168"/>
                    <a:pt x="10280" y="19202"/>
                    <a:pt x="10306" y="19235"/>
                  </a:cubicBezTo>
                  <a:cubicBezTo>
                    <a:pt x="10333" y="19269"/>
                    <a:pt x="10359" y="19302"/>
                    <a:pt x="10386" y="19336"/>
                  </a:cubicBezTo>
                  <a:lnTo>
                    <a:pt x="10187" y="19381"/>
                  </a:lnTo>
                  <a:lnTo>
                    <a:pt x="10065" y="19591"/>
                  </a:lnTo>
                  <a:lnTo>
                    <a:pt x="9935" y="19795"/>
                  </a:lnTo>
                  <a:lnTo>
                    <a:pt x="9821" y="19945"/>
                  </a:lnTo>
                  <a:lnTo>
                    <a:pt x="9697" y="20076"/>
                  </a:lnTo>
                  <a:lnTo>
                    <a:pt x="9488" y="20339"/>
                  </a:lnTo>
                  <a:lnTo>
                    <a:pt x="9366" y="20574"/>
                  </a:lnTo>
                  <a:lnTo>
                    <a:pt x="9315" y="20755"/>
                  </a:lnTo>
                  <a:lnTo>
                    <a:pt x="9466" y="20991"/>
                  </a:lnTo>
                  <a:lnTo>
                    <a:pt x="9319" y="21054"/>
                  </a:lnTo>
                  <a:lnTo>
                    <a:pt x="9185" y="21018"/>
                  </a:lnTo>
                  <a:lnTo>
                    <a:pt x="9155" y="21213"/>
                  </a:lnTo>
                  <a:lnTo>
                    <a:pt x="9172" y="21399"/>
                  </a:lnTo>
                  <a:lnTo>
                    <a:pt x="8912" y="21429"/>
                  </a:lnTo>
                  <a:lnTo>
                    <a:pt x="8736" y="21436"/>
                  </a:lnTo>
                  <a:lnTo>
                    <a:pt x="8417" y="21317"/>
                  </a:lnTo>
                  <a:lnTo>
                    <a:pt x="8245" y="21199"/>
                  </a:lnTo>
                  <a:lnTo>
                    <a:pt x="8064" y="21101"/>
                  </a:lnTo>
                  <a:lnTo>
                    <a:pt x="7827" y="20964"/>
                  </a:lnTo>
                  <a:lnTo>
                    <a:pt x="7614" y="20858"/>
                  </a:lnTo>
                  <a:lnTo>
                    <a:pt x="7374" y="20790"/>
                  </a:lnTo>
                  <a:lnTo>
                    <a:pt x="7268" y="20561"/>
                  </a:lnTo>
                  <a:lnTo>
                    <a:pt x="7496" y="20077"/>
                  </a:lnTo>
                  <a:lnTo>
                    <a:pt x="7632" y="19801"/>
                  </a:lnTo>
                  <a:lnTo>
                    <a:pt x="7656" y="19575"/>
                  </a:lnTo>
                  <a:lnTo>
                    <a:pt x="7525" y="19453"/>
                  </a:lnTo>
                  <a:lnTo>
                    <a:pt x="7515" y="19275"/>
                  </a:lnTo>
                  <a:lnTo>
                    <a:pt x="7348" y="19258"/>
                  </a:lnTo>
                  <a:lnTo>
                    <a:pt x="7225" y="19361"/>
                  </a:lnTo>
                  <a:lnTo>
                    <a:pt x="7061" y="19516"/>
                  </a:lnTo>
                  <a:lnTo>
                    <a:pt x="6972" y="19641"/>
                  </a:lnTo>
                  <a:lnTo>
                    <a:pt x="6831" y="19816"/>
                  </a:lnTo>
                  <a:lnTo>
                    <a:pt x="6741" y="20013"/>
                  </a:lnTo>
                  <a:lnTo>
                    <a:pt x="6693" y="20227"/>
                  </a:lnTo>
                  <a:lnTo>
                    <a:pt x="6742" y="20439"/>
                  </a:lnTo>
                  <a:lnTo>
                    <a:pt x="6690" y="20649"/>
                  </a:lnTo>
                  <a:lnTo>
                    <a:pt x="6645" y="20919"/>
                  </a:lnTo>
                  <a:lnTo>
                    <a:pt x="6543" y="21211"/>
                  </a:lnTo>
                  <a:lnTo>
                    <a:pt x="6336" y="21350"/>
                  </a:lnTo>
                  <a:lnTo>
                    <a:pt x="5380" y="21583"/>
                  </a:lnTo>
                  <a:lnTo>
                    <a:pt x="5096" y="21600"/>
                  </a:lnTo>
                  <a:lnTo>
                    <a:pt x="4714" y="21127"/>
                  </a:lnTo>
                  <a:lnTo>
                    <a:pt x="4603" y="21030"/>
                  </a:lnTo>
                  <a:lnTo>
                    <a:pt x="4589" y="20686"/>
                  </a:lnTo>
                  <a:lnTo>
                    <a:pt x="4701" y="20495"/>
                  </a:lnTo>
                  <a:lnTo>
                    <a:pt x="4701" y="20241"/>
                  </a:lnTo>
                  <a:lnTo>
                    <a:pt x="5104" y="19933"/>
                  </a:lnTo>
                  <a:lnTo>
                    <a:pt x="5344" y="19571"/>
                  </a:lnTo>
                  <a:lnTo>
                    <a:pt x="5315" y="19411"/>
                  </a:lnTo>
                  <a:lnTo>
                    <a:pt x="5209" y="19225"/>
                  </a:lnTo>
                  <a:lnTo>
                    <a:pt x="5212" y="19039"/>
                  </a:lnTo>
                  <a:lnTo>
                    <a:pt x="5017" y="19037"/>
                  </a:lnTo>
                  <a:lnTo>
                    <a:pt x="4326" y="19508"/>
                  </a:lnTo>
                  <a:lnTo>
                    <a:pt x="3915" y="19263"/>
                  </a:lnTo>
                  <a:lnTo>
                    <a:pt x="3785" y="19344"/>
                  </a:lnTo>
                  <a:lnTo>
                    <a:pt x="3580" y="19275"/>
                  </a:lnTo>
                  <a:lnTo>
                    <a:pt x="3696" y="19708"/>
                  </a:lnTo>
                  <a:lnTo>
                    <a:pt x="3279" y="19942"/>
                  </a:lnTo>
                  <a:lnTo>
                    <a:pt x="3062" y="19805"/>
                  </a:lnTo>
                  <a:lnTo>
                    <a:pt x="2721" y="19381"/>
                  </a:lnTo>
                  <a:lnTo>
                    <a:pt x="2540" y="19405"/>
                  </a:lnTo>
                  <a:lnTo>
                    <a:pt x="2539" y="18970"/>
                  </a:lnTo>
                  <a:lnTo>
                    <a:pt x="2454" y="18831"/>
                  </a:lnTo>
                  <a:lnTo>
                    <a:pt x="2292" y="18845"/>
                  </a:lnTo>
                  <a:lnTo>
                    <a:pt x="2290" y="18601"/>
                  </a:lnTo>
                  <a:lnTo>
                    <a:pt x="2175" y="18669"/>
                  </a:lnTo>
                  <a:lnTo>
                    <a:pt x="2121" y="18403"/>
                  </a:lnTo>
                  <a:lnTo>
                    <a:pt x="1882" y="18224"/>
                  </a:lnTo>
                  <a:lnTo>
                    <a:pt x="1617" y="18133"/>
                  </a:lnTo>
                  <a:lnTo>
                    <a:pt x="1463" y="17924"/>
                  </a:lnTo>
                  <a:lnTo>
                    <a:pt x="2264" y="17120"/>
                  </a:lnTo>
                  <a:lnTo>
                    <a:pt x="2193" y="16975"/>
                  </a:lnTo>
                  <a:lnTo>
                    <a:pt x="2037" y="16783"/>
                  </a:lnTo>
                  <a:lnTo>
                    <a:pt x="1419" y="16730"/>
                  </a:lnTo>
                  <a:lnTo>
                    <a:pt x="996" y="16758"/>
                  </a:lnTo>
                  <a:lnTo>
                    <a:pt x="968" y="16936"/>
                  </a:lnTo>
                  <a:lnTo>
                    <a:pt x="1008" y="17215"/>
                  </a:lnTo>
                  <a:lnTo>
                    <a:pt x="776" y="17151"/>
                  </a:lnTo>
                  <a:lnTo>
                    <a:pt x="595" y="17030"/>
                  </a:lnTo>
                  <a:lnTo>
                    <a:pt x="685" y="16743"/>
                  </a:lnTo>
                  <a:lnTo>
                    <a:pt x="450" y="16274"/>
                  </a:lnTo>
                  <a:lnTo>
                    <a:pt x="86" y="15794"/>
                  </a:lnTo>
                  <a:lnTo>
                    <a:pt x="372" y="15447"/>
                  </a:lnTo>
                  <a:lnTo>
                    <a:pt x="0" y="1389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86" name="Shape 4779">
              <a:extLst>
                <a:ext uri="{FF2B5EF4-FFF2-40B4-BE49-F238E27FC236}">
                  <a16:creationId xmlns:a16="http://schemas.microsoft.com/office/drawing/2014/main" id="{BC6615DF-0CB4-478E-B482-541AE7983E46}"/>
                </a:ext>
              </a:extLst>
            </p:cNvPr>
            <p:cNvSpPr/>
            <p:nvPr/>
          </p:nvSpPr>
          <p:spPr>
            <a:xfrm rot="21327630">
              <a:off x="3622965" y="2263638"/>
              <a:ext cx="944693" cy="936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12" y="54"/>
                  </a:moveTo>
                  <a:lnTo>
                    <a:pt x="1804" y="346"/>
                  </a:lnTo>
                  <a:lnTo>
                    <a:pt x="1373" y="449"/>
                  </a:lnTo>
                  <a:lnTo>
                    <a:pt x="1095" y="393"/>
                  </a:lnTo>
                  <a:lnTo>
                    <a:pt x="775" y="632"/>
                  </a:lnTo>
                  <a:lnTo>
                    <a:pt x="108" y="781"/>
                  </a:lnTo>
                  <a:lnTo>
                    <a:pt x="591" y="1571"/>
                  </a:lnTo>
                  <a:lnTo>
                    <a:pt x="0" y="2520"/>
                  </a:lnTo>
                  <a:lnTo>
                    <a:pt x="217" y="2972"/>
                  </a:lnTo>
                  <a:lnTo>
                    <a:pt x="886" y="3250"/>
                  </a:lnTo>
                  <a:lnTo>
                    <a:pt x="1507" y="2928"/>
                  </a:lnTo>
                  <a:lnTo>
                    <a:pt x="2081" y="3302"/>
                  </a:lnTo>
                  <a:lnTo>
                    <a:pt x="2119" y="3838"/>
                  </a:lnTo>
                  <a:lnTo>
                    <a:pt x="2397" y="4688"/>
                  </a:lnTo>
                  <a:lnTo>
                    <a:pt x="2815" y="5338"/>
                  </a:lnTo>
                  <a:lnTo>
                    <a:pt x="3371" y="5719"/>
                  </a:lnTo>
                  <a:lnTo>
                    <a:pt x="3654" y="5375"/>
                  </a:lnTo>
                  <a:lnTo>
                    <a:pt x="4051" y="5314"/>
                  </a:lnTo>
                  <a:lnTo>
                    <a:pt x="4831" y="5306"/>
                  </a:lnTo>
                  <a:lnTo>
                    <a:pt x="5087" y="5039"/>
                  </a:lnTo>
                  <a:lnTo>
                    <a:pt x="5407" y="5017"/>
                  </a:lnTo>
                  <a:lnTo>
                    <a:pt x="5851" y="4213"/>
                  </a:lnTo>
                  <a:lnTo>
                    <a:pt x="6095" y="4286"/>
                  </a:lnTo>
                  <a:lnTo>
                    <a:pt x="6401" y="4702"/>
                  </a:lnTo>
                  <a:lnTo>
                    <a:pt x="6860" y="5005"/>
                  </a:lnTo>
                  <a:lnTo>
                    <a:pt x="7162" y="5400"/>
                  </a:lnTo>
                  <a:lnTo>
                    <a:pt x="7208" y="5806"/>
                  </a:lnTo>
                  <a:lnTo>
                    <a:pt x="7014" y="6231"/>
                  </a:lnTo>
                  <a:lnTo>
                    <a:pt x="6907" y="6608"/>
                  </a:lnTo>
                  <a:lnTo>
                    <a:pt x="6639" y="7080"/>
                  </a:lnTo>
                  <a:lnTo>
                    <a:pt x="6470" y="7981"/>
                  </a:lnTo>
                  <a:lnTo>
                    <a:pt x="6465" y="8607"/>
                  </a:lnTo>
                  <a:lnTo>
                    <a:pt x="6533" y="9235"/>
                  </a:lnTo>
                  <a:lnTo>
                    <a:pt x="6604" y="9573"/>
                  </a:lnTo>
                  <a:lnTo>
                    <a:pt x="6492" y="9850"/>
                  </a:lnTo>
                  <a:lnTo>
                    <a:pt x="6120" y="10022"/>
                  </a:lnTo>
                  <a:lnTo>
                    <a:pt x="5860" y="10786"/>
                  </a:lnTo>
                  <a:lnTo>
                    <a:pt x="5833" y="11671"/>
                  </a:lnTo>
                  <a:lnTo>
                    <a:pt x="5950" y="12119"/>
                  </a:lnTo>
                  <a:lnTo>
                    <a:pt x="5809" y="12263"/>
                  </a:lnTo>
                  <a:lnTo>
                    <a:pt x="5559" y="11521"/>
                  </a:lnTo>
                  <a:lnTo>
                    <a:pt x="5261" y="11712"/>
                  </a:lnTo>
                  <a:lnTo>
                    <a:pt x="4990" y="12233"/>
                  </a:lnTo>
                  <a:lnTo>
                    <a:pt x="4427" y="12946"/>
                  </a:lnTo>
                  <a:lnTo>
                    <a:pt x="4042" y="13294"/>
                  </a:lnTo>
                  <a:lnTo>
                    <a:pt x="3518" y="13849"/>
                  </a:lnTo>
                  <a:lnTo>
                    <a:pt x="3327" y="14178"/>
                  </a:lnTo>
                  <a:lnTo>
                    <a:pt x="3183" y="14808"/>
                  </a:lnTo>
                  <a:lnTo>
                    <a:pt x="3432" y="15169"/>
                  </a:lnTo>
                  <a:lnTo>
                    <a:pt x="3664" y="15366"/>
                  </a:lnTo>
                  <a:lnTo>
                    <a:pt x="3914" y="15832"/>
                  </a:lnTo>
                  <a:lnTo>
                    <a:pt x="4190" y="16053"/>
                  </a:lnTo>
                  <a:lnTo>
                    <a:pt x="4747" y="15471"/>
                  </a:lnTo>
                  <a:lnTo>
                    <a:pt x="4796" y="15719"/>
                  </a:lnTo>
                  <a:lnTo>
                    <a:pt x="5018" y="15798"/>
                  </a:lnTo>
                  <a:lnTo>
                    <a:pt x="4792" y="15981"/>
                  </a:lnTo>
                  <a:lnTo>
                    <a:pt x="4297" y="16299"/>
                  </a:lnTo>
                  <a:lnTo>
                    <a:pt x="4471" y="17043"/>
                  </a:lnTo>
                  <a:lnTo>
                    <a:pt x="4917" y="17076"/>
                  </a:lnTo>
                  <a:lnTo>
                    <a:pt x="5639" y="16798"/>
                  </a:lnTo>
                  <a:lnTo>
                    <a:pt x="5929" y="17093"/>
                  </a:lnTo>
                  <a:lnTo>
                    <a:pt x="5964" y="17494"/>
                  </a:lnTo>
                  <a:lnTo>
                    <a:pt x="6128" y="17858"/>
                  </a:lnTo>
                  <a:lnTo>
                    <a:pt x="6317" y="18158"/>
                  </a:lnTo>
                  <a:lnTo>
                    <a:pt x="6495" y="18390"/>
                  </a:lnTo>
                  <a:lnTo>
                    <a:pt x="6690" y="18568"/>
                  </a:lnTo>
                  <a:lnTo>
                    <a:pt x="7029" y="18625"/>
                  </a:lnTo>
                  <a:lnTo>
                    <a:pt x="7347" y="18512"/>
                  </a:lnTo>
                  <a:lnTo>
                    <a:pt x="7587" y="18404"/>
                  </a:lnTo>
                  <a:lnTo>
                    <a:pt x="7905" y="18570"/>
                  </a:lnTo>
                  <a:lnTo>
                    <a:pt x="8316" y="18393"/>
                  </a:lnTo>
                  <a:lnTo>
                    <a:pt x="8759" y="18247"/>
                  </a:lnTo>
                  <a:lnTo>
                    <a:pt x="8942" y="18517"/>
                  </a:lnTo>
                  <a:lnTo>
                    <a:pt x="9322" y="18749"/>
                  </a:lnTo>
                  <a:lnTo>
                    <a:pt x="9622" y="19000"/>
                  </a:lnTo>
                  <a:lnTo>
                    <a:pt x="9830" y="18777"/>
                  </a:lnTo>
                  <a:lnTo>
                    <a:pt x="10109" y="18649"/>
                  </a:lnTo>
                  <a:lnTo>
                    <a:pt x="10466" y="18583"/>
                  </a:lnTo>
                  <a:lnTo>
                    <a:pt x="10871" y="18728"/>
                  </a:lnTo>
                  <a:lnTo>
                    <a:pt x="11066" y="18893"/>
                  </a:lnTo>
                  <a:lnTo>
                    <a:pt x="11104" y="19272"/>
                  </a:lnTo>
                  <a:lnTo>
                    <a:pt x="11286" y="19695"/>
                  </a:lnTo>
                  <a:lnTo>
                    <a:pt x="11550" y="19779"/>
                  </a:lnTo>
                  <a:lnTo>
                    <a:pt x="11937" y="19731"/>
                  </a:lnTo>
                  <a:lnTo>
                    <a:pt x="12106" y="20139"/>
                  </a:lnTo>
                  <a:lnTo>
                    <a:pt x="12373" y="20520"/>
                  </a:lnTo>
                  <a:lnTo>
                    <a:pt x="12783" y="20769"/>
                  </a:lnTo>
                  <a:lnTo>
                    <a:pt x="13111" y="20619"/>
                  </a:lnTo>
                  <a:lnTo>
                    <a:pt x="13007" y="20315"/>
                  </a:lnTo>
                  <a:lnTo>
                    <a:pt x="12981" y="19957"/>
                  </a:lnTo>
                  <a:lnTo>
                    <a:pt x="13137" y="19649"/>
                  </a:lnTo>
                  <a:lnTo>
                    <a:pt x="13325" y="19481"/>
                  </a:lnTo>
                  <a:lnTo>
                    <a:pt x="13721" y="19948"/>
                  </a:lnTo>
                  <a:lnTo>
                    <a:pt x="13695" y="20420"/>
                  </a:lnTo>
                  <a:lnTo>
                    <a:pt x="13896" y="20628"/>
                  </a:lnTo>
                  <a:lnTo>
                    <a:pt x="14249" y="20976"/>
                  </a:lnTo>
                  <a:lnTo>
                    <a:pt x="14509" y="21378"/>
                  </a:lnTo>
                  <a:lnTo>
                    <a:pt x="14628" y="21600"/>
                  </a:lnTo>
                  <a:lnTo>
                    <a:pt x="14941" y="21495"/>
                  </a:lnTo>
                  <a:lnTo>
                    <a:pt x="14985" y="21294"/>
                  </a:lnTo>
                  <a:lnTo>
                    <a:pt x="14950" y="21001"/>
                  </a:lnTo>
                  <a:lnTo>
                    <a:pt x="15281" y="20790"/>
                  </a:lnTo>
                  <a:lnTo>
                    <a:pt x="15624" y="20645"/>
                  </a:lnTo>
                  <a:lnTo>
                    <a:pt x="15870" y="20440"/>
                  </a:lnTo>
                  <a:lnTo>
                    <a:pt x="15892" y="20148"/>
                  </a:lnTo>
                  <a:lnTo>
                    <a:pt x="16199" y="20202"/>
                  </a:lnTo>
                  <a:lnTo>
                    <a:pt x="16248" y="20536"/>
                  </a:lnTo>
                  <a:lnTo>
                    <a:pt x="16626" y="20288"/>
                  </a:lnTo>
                  <a:lnTo>
                    <a:pt x="16879" y="20100"/>
                  </a:lnTo>
                  <a:lnTo>
                    <a:pt x="17167" y="20708"/>
                  </a:lnTo>
                  <a:lnTo>
                    <a:pt x="17445" y="20971"/>
                  </a:lnTo>
                  <a:lnTo>
                    <a:pt x="17920" y="21125"/>
                  </a:lnTo>
                  <a:lnTo>
                    <a:pt x="18228" y="21100"/>
                  </a:lnTo>
                  <a:lnTo>
                    <a:pt x="18408" y="20902"/>
                  </a:lnTo>
                  <a:lnTo>
                    <a:pt x="18128" y="19387"/>
                  </a:lnTo>
                  <a:lnTo>
                    <a:pt x="17756" y="18611"/>
                  </a:lnTo>
                  <a:lnTo>
                    <a:pt x="17279" y="17954"/>
                  </a:lnTo>
                  <a:lnTo>
                    <a:pt x="17541" y="17695"/>
                  </a:lnTo>
                  <a:lnTo>
                    <a:pt x="17983" y="17514"/>
                  </a:lnTo>
                  <a:lnTo>
                    <a:pt x="18162" y="17250"/>
                  </a:lnTo>
                  <a:lnTo>
                    <a:pt x="18191" y="16930"/>
                  </a:lnTo>
                  <a:lnTo>
                    <a:pt x="18464" y="16614"/>
                  </a:lnTo>
                  <a:lnTo>
                    <a:pt x="18871" y="16738"/>
                  </a:lnTo>
                  <a:lnTo>
                    <a:pt x="19380" y="16655"/>
                  </a:lnTo>
                  <a:lnTo>
                    <a:pt x="19855" y="16789"/>
                  </a:lnTo>
                  <a:lnTo>
                    <a:pt x="20332" y="16761"/>
                  </a:lnTo>
                  <a:lnTo>
                    <a:pt x="20384" y="16486"/>
                  </a:lnTo>
                  <a:lnTo>
                    <a:pt x="20358" y="16087"/>
                  </a:lnTo>
                  <a:lnTo>
                    <a:pt x="20401" y="15831"/>
                  </a:lnTo>
                  <a:lnTo>
                    <a:pt x="20573" y="15489"/>
                  </a:lnTo>
                  <a:lnTo>
                    <a:pt x="20709" y="15131"/>
                  </a:lnTo>
                  <a:lnTo>
                    <a:pt x="20607" y="14745"/>
                  </a:lnTo>
                  <a:lnTo>
                    <a:pt x="20896" y="14517"/>
                  </a:lnTo>
                  <a:lnTo>
                    <a:pt x="20929" y="14258"/>
                  </a:lnTo>
                  <a:lnTo>
                    <a:pt x="20822" y="13971"/>
                  </a:lnTo>
                  <a:lnTo>
                    <a:pt x="20981" y="13750"/>
                  </a:lnTo>
                  <a:lnTo>
                    <a:pt x="20972" y="13524"/>
                  </a:lnTo>
                  <a:lnTo>
                    <a:pt x="20906" y="13251"/>
                  </a:lnTo>
                  <a:lnTo>
                    <a:pt x="20905" y="13073"/>
                  </a:lnTo>
                  <a:lnTo>
                    <a:pt x="20951" y="12870"/>
                  </a:lnTo>
                  <a:lnTo>
                    <a:pt x="20948" y="12676"/>
                  </a:lnTo>
                  <a:lnTo>
                    <a:pt x="20873" y="12369"/>
                  </a:lnTo>
                  <a:lnTo>
                    <a:pt x="20836" y="12055"/>
                  </a:lnTo>
                  <a:lnTo>
                    <a:pt x="20930" y="11887"/>
                  </a:lnTo>
                  <a:lnTo>
                    <a:pt x="21066" y="11705"/>
                  </a:lnTo>
                  <a:lnTo>
                    <a:pt x="21006" y="11472"/>
                  </a:lnTo>
                  <a:lnTo>
                    <a:pt x="20873" y="11288"/>
                  </a:lnTo>
                  <a:lnTo>
                    <a:pt x="21011" y="11059"/>
                  </a:lnTo>
                  <a:lnTo>
                    <a:pt x="21223" y="10840"/>
                  </a:lnTo>
                  <a:lnTo>
                    <a:pt x="21555" y="10448"/>
                  </a:lnTo>
                  <a:lnTo>
                    <a:pt x="21600" y="10187"/>
                  </a:lnTo>
                  <a:lnTo>
                    <a:pt x="21529" y="9836"/>
                  </a:lnTo>
                  <a:lnTo>
                    <a:pt x="21200" y="9687"/>
                  </a:lnTo>
                  <a:lnTo>
                    <a:pt x="21092" y="9450"/>
                  </a:lnTo>
                  <a:lnTo>
                    <a:pt x="21146" y="8940"/>
                  </a:lnTo>
                  <a:lnTo>
                    <a:pt x="21016" y="8717"/>
                  </a:lnTo>
                  <a:lnTo>
                    <a:pt x="20706" y="8689"/>
                  </a:lnTo>
                  <a:lnTo>
                    <a:pt x="20408" y="8892"/>
                  </a:lnTo>
                  <a:lnTo>
                    <a:pt x="19950" y="9233"/>
                  </a:lnTo>
                  <a:lnTo>
                    <a:pt x="19397" y="9714"/>
                  </a:lnTo>
                  <a:lnTo>
                    <a:pt x="18875" y="9899"/>
                  </a:lnTo>
                  <a:lnTo>
                    <a:pt x="18548" y="10254"/>
                  </a:lnTo>
                  <a:lnTo>
                    <a:pt x="18329" y="10647"/>
                  </a:lnTo>
                  <a:lnTo>
                    <a:pt x="18169" y="10922"/>
                  </a:lnTo>
                  <a:lnTo>
                    <a:pt x="17821" y="11124"/>
                  </a:lnTo>
                  <a:lnTo>
                    <a:pt x="17200" y="11366"/>
                  </a:lnTo>
                  <a:lnTo>
                    <a:pt x="16593" y="11450"/>
                  </a:lnTo>
                  <a:lnTo>
                    <a:pt x="16209" y="11443"/>
                  </a:lnTo>
                  <a:lnTo>
                    <a:pt x="15937" y="11536"/>
                  </a:lnTo>
                  <a:lnTo>
                    <a:pt x="15714" y="11140"/>
                  </a:lnTo>
                  <a:lnTo>
                    <a:pt x="15411" y="10981"/>
                  </a:lnTo>
                  <a:lnTo>
                    <a:pt x="15213" y="10709"/>
                  </a:lnTo>
                  <a:lnTo>
                    <a:pt x="15305" y="10414"/>
                  </a:lnTo>
                  <a:lnTo>
                    <a:pt x="15247" y="10093"/>
                  </a:lnTo>
                  <a:lnTo>
                    <a:pt x="15095" y="9817"/>
                  </a:lnTo>
                  <a:lnTo>
                    <a:pt x="14919" y="9602"/>
                  </a:lnTo>
                  <a:lnTo>
                    <a:pt x="14851" y="9285"/>
                  </a:lnTo>
                  <a:lnTo>
                    <a:pt x="14791" y="9020"/>
                  </a:lnTo>
                  <a:lnTo>
                    <a:pt x="14626" y="8874"/>
                  </a:lnTo>
                  <a:lnTo>
                    <a:pt x="14316" y="9052"/>
                  </a:lnTo>
                  <a:lnTo>
                    <a:pt x="13946" y="8968"/>
                  </a:lnTo>
                  <a:lnTo>
                    <a:pt x="13539" y="8789"/>
                  </a:lnTo>
                  <a:lnTo>
                    <a:pt x="13210" y="8552"/>
                  </a:lnTo>
                  <a:lnTo>
                    <a:pt x="13009" y="8375"/>
                  </a:lnTo>
                  <a:lnTo>
                    <a:pt x="13012" y="8196"/>
                  </a:lnTo>
                  <a:lnTo>
                    <a:pt x="12778" y="8158"/>
                  </a:lnTo>
                  <a:lnTo>
                    <a:pt x="12633" y="8366"/>
                  </a:lnTo>
                  <a:lnTo>
                    <a:pt x="12343" y="8425"/>
                  </a:lnTo>
                  <a:lnTo>
                    <a:pt x="12081" y="8183"/>
                  </a:lnTo>
                  <a:lnTo>
                    <a:pt x="11776" y="8070"/>
                  </a:lnTo>
                  <a:lnTo>
                    <a:pt x="11527" y="7944"/>
                  </a:lnTo>
                  <a:lnTo>
                    <a:pt x="10683" y="8214"/>
                  </a:lnTo>
                  <a:lnTo>
                    <a:pt x="10202" y="8077"/>
                  </a:lnTo>
                  <a:lnTo>
                    <a:pt x="9981" y="7919"/>
                  </a:lnTo>
                  <a:lnTo>
                    <a:pt x="9854" y="7647"/>
                  </a:lnTo>
                  <a:lnTo>
                    <a:pt x="9793" y="7336"/>
                  </a:lnTo>
                  <a:lnTo>
                    <a:pt x="9820" y="6974"/>
                  </a:lnTo>
                  <a:lnTo>
                    <a:pt x="9654" y="6766"/>
                  </a:lnTo>
                  <a:lnTo>
                    <a:pt x="9434" y="6683"/>
                  </a:lnTo>
                  <a:lnTo>
                    <a:pt x="9321" y="6300"/>
                  </a:lnTo>
                  <a:lnTo>
                    <a:pt x="9179" y="5965"/>
                  </a:lnTo>
                  <a:lnTo>
                    <a:pt x="9009" y="5595"/>
                  </a:lnTo>
                  <a:lnTo>
                    <a:pt x="8797" y="5294"/>
                  </a:lnTo>
                  <a:lnTo>
                    <a:pt x="8416" y="5095"/>
                  </a:lnTo>
                  <a:lnTo>
                    <a:pt x="8421" y="4747"/>
                  </a:lnTo>
                  <a:lnTo>
                    <a:pt x="8220" y="4602"/>
                  </a:lnTo>
                  <a:lnTo>
                    <a:pt x="8263" y="4328"/>
                  </a:lnTo>
                  <a:lnTo>
                    <a:pt x="8063" y="4050"/>
                  </a:lnTo>
                  <a:lnTo>
                    <a:pt x="7874" y="3625"/>
                  </a:lnTo>
                  <a:lnTo>
                    <a:pt x="7593" y="3275"/>
                  </a:lnTo>
                  <a:lnTo>
                    <a:pt x="7429" y="2986"/>
                  </a:lnTo>
                  <a:lnTo>
                    <a:pt x="7491" y="2689"/>
                  </a:lnTo>
                  <a:lnTo>
                    <a:pt x="7338" y="2545"/>
                  </a:lnTo>
                  <a:lnTo>
                    <a:pt x="7182" y="2524"/>
                  </a:lnTo>
                  <a:lnTo>
                    <a:pt x="7113" y="2220"/>
                  </a:lnTo>
                  <a:lnTo>
                    <a:pt x="6824" y="1974"/>
                  </a:lnTo>
                  <a:lnTo>
                    <a:pt x="6730" y="1652"/>
                  </a:lnTo>
                  <a:lnTo>
                    <a:pt x="6594" y="1384"/>
                  </a:lnTo>
                  <a:lnTo>
                    <a:pt x="6360" y="1123"/>
                  </a:lnTo>
                  <a:lnTo>
                    <a:pt x="6085" y="943"/>
                  </a:lnTo>
                  <a:lnTo>
                    <a:pt x="5816" y="767"/>
                  </a:lnTo>
                  <a:lnTo>
                    <a:pt x="5476" y="639"/>
                  </a:lnTo>
                  <a:lnTo>
                    <a:pt x="5244" y="568"/>
                  </a:lnTo>
                  <a:lnTo>
                    <a:pt x="4925" y="739"/>
                  </a:lnTo>
                  <a:lnTo>
                    <a:pt x="4695" y="620"/>
                  </a:lnTo>
                  <a:lnTo>
                    <a:pt x="4233" y="479"/>
                  </a:lnTo>
                  <a:lnTo>
                    <a:pt x="3578" y="116"/>
                  </a:lnTo>
                  <a:lnTo>
                    <a:pt x="3180" y="51"/>
                  </a:lnTo>
                  <a:lnTo>
                    <a:pt x="2727" y="0"/>
                  </a:lnTo>
                  <a:lnTo>
                    <a:pt x="2412" y="54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  <p:sp>
          <p:nvSpPr>
            <p:cNvPr id="1187" name="Shape 4780">
              <a:extLst>
                <a:ext uri="{FF2B5EF4-FFF2-40B4-BE49-F238E27FC236}">
                  <a16:creationId xmlns:a16="http://schemas.microsoft.com/office/drawing/2014/main" id="{A2D183B0-9EEA-4550-880A-83D9E5DB9BA4}"/>
                </a:ext>
              </a:extLst>
            </p:cNvPr>
            <p:cNvSpPr/>
            <p:nvPr/>
          </p:nvSpPr>
          <p:spPr>
            <a:xfrm rot="21327630">
              <a:off x="3767217" y="2985554"/>
              <a:ext cx="705346" cy="517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21" y="9436"/>
                  </a:moveTo>
                  <a:lnTo>
                    <a:pt x="21600" y="8343"/>
                  </a:lnTo>
                  <a:lnTo>
                    <a:pt x="21471" y="7584"/>
                  </a:lnTo>
                  <a:lnTo>
                    <a:pt x="21131" y="7849"/>
                  </a:lnTo>
                  <a:lnTo>
                    <a:pt x="20630" y="7782"/>
                  </a:lnTo>
                  <a:lnTo>
                    <a:pt x="20124" y="7564"/>
                  </a:lnTo>
                  <a:lnTo>
                    <a:pt x="19489" y="6063"/>
                  </a:lnTo>
                  <a:lnTo>
                    <a:pt x="18719" y="6687"/>
                  </a:lnTo>
                  <a:lnTo>
                    <a:pt x="18648" y="6237"/>
                  </a:lnTo>
                  <a:lnTo>
                    <a:pt x="18000" y="6046"/>
                  </a:lnTo>
                  <a:lnTo>
                    <a:pt x="17896" y="6765"/>
                  </a:lnTo>
                  <a:lnTo>
                    <a:pt x="16711" y="7754"/>
                  </a:lnTo>
                  <a:lnTo>
                    <a:pt x="16747" y="8595"/>
                  </a:lnTo>
                  <a:lnTo>
                    <a:pt x="16554" y="8451"/>
                  </a:lnTo>
                  <a:lnTo>
                    <a:pt x="16088" y="7811"/>
                  </a:lnTo>
                  <a:lnTo>
                    <a:pt x="15341" y="6769"/>
                  </a:lnTo>
                  <a:lnTo>
                    <a:pt x="15335" y="5813"/>
                  </a:lnTo>
                  <a:lnTo>
                    <a:pt x="14705" y="4764"/>
                  </a:lnTo>
                  <a:lnTo>
                    <a:pt x="14199" y="5281"/>
                  </a:lnTo>
                  <a:lnTo>
                    <a:pt x="14055" y="6489"/>
                  </a:lnTo>
                  <a:lnTo>
                    <a:pt x="14228" y="7122"/>
                  </a:lnTo>
                  <a:lnTo>
                    <a:pt x="13959" y="7136"/>
                  </a:lnTo>
                  <a:lnTo>
                    <a:pt x="13491" y="6832"/>
                  </a:lnTo>
                  <a:lnTo>
                    <a:pt x="12895" y="5285"/>
                  </a:lnTo>
                  <a:lnTo>
                    <a:pt x="12385" y="5400"/>
                  </a:lnTo>
                  <a:lnTo>
                    <a:pt x="12069" y="5193"/>
                  </a:lnTo>
                  <a:lnTo>
                    <a:pt x="11869" y="4590"/>
                  </a:lnTo>
                  <a:lnTo>
                    <a:pt x="11870" y="3876"/>
                  </a:lnTo>
                  <a:lnTo>
                    <a:pt x="11241" y="3214"/>
                  </a:lnTo>
                  <a:lnTo>
                    <a:pt x="10633" y="3123"/>
                  </a:lnTo>
                  <a:lnTo>
                    <a:pt x="10115" y="3413"/>
                  </a:lnTo>
                  <a:lnTo>
                    <a:pt x="9680" y="3757"/>
                  </a:lnTo>
                  <a:lnTo>
                    <a:pt x="9044" y="3324"/>
                  </a:lnTo>
                  <a:lnTo>
                    <a:pt x="8611" y="2670"/>
                  </a:lnTo>
                  <a:lnTo>
                    <a:pt x="8080" y="2778"/>
                  </a:lnTo>
                  <a:lnTo>
                    <a:pt x="7525" y="3083"/>
                  </a:lnTo>
                  <a:lnTo>
                    <a:pt x="7048" y="2936"/>
                  </a:lnTo>
                  <a:lnTo>
                    <a:pt x="6611" y="3083"/>
                  </a:lnTo>
                  <a:lnTo>
                    <a:pt x="5984" y="3258"/>
                  </a:lnTo>
                  <a:lnTo>
                    <a:pt x="5605" y="2896"/>
                  </a:lnTo>
                  <a:lnTo>
                    <a:pt x="5226" y="2270"/>
                  </a:lnTo>
                  <a:lnTo>
                    <a:pt x="5033" y="1725"/>
                  </a:lnTo>
                  <a:lnTo>
                    <a:pt x="4994" y="1089"/>
                  </a:lnTo>
                  <a:lnTo>
                    <a:pt x="4877" y="520"/>
                  </a:lnTo>
                  <a:lnTo>
                    <a:pt x="4318" y="0"/>
                  </a:lnTo>
                  <a:lnTo>
                    <a:pt x="3844" y="317"/>
                  </a:lnTo>
                  <a:lnTo>
                    <a:pt x="3197" y="594"/>
                  </a:lnTo>
                  <a:lnTo>
                    <a:pt x="2694" y="569"/>
                  </a:lnTo>
                  <a:lnTo>
                    <a:pt x="2618" y="1198"/>
                  </a:lnTo>
                  <a:lnTo>
                    <a:pt x="2211" y="1517"/>
                  </a:lnTo>
                  <a:lnTo>
                    <a:pt x="2238" y="2440"/>
                  </a:lnTo>
                  <a:lnTo>
                    <a:pt x="2189" y="2906"/>
                  </a:lnTo>
                  <a:lnTo>
                    <a:pt x="1904" y="2821"/>
                  </a:lnTo>
                  <a:lnTo>
                    <a:pt x="1367" y="2248"/>
                  </a:lnTo>
                  <a:lnTo>
                    <a:pt x="1162" y="2677"/>
                  </a:lnTo>
                  <a:lnTo>
                    <a:pt x="915" y="2174"/>
                  </a:lnTo>
                  <a:lnTo>
                    <a:pt x="365" y="1868"/>
                  </a:lnTo>
                  <a:lnTo>
                    <a:pt x="244" y="2799"/>
                  </a:lnTo>
                  <a:lnTo>
                    <a:pt x="0" y="3685"/>
                  </a:lnTo>
                  <a:lnTo>
                    <a:pt x="564" y="4062"/>
                  </a:lnTo>
                  <a:lnTo>
                    <a:pt x="1110" y="4917"/>
                  </a:lnTo>
                  <a:lnTo>
                    <a:pt x="1237" y="5384"/>
                  </a:lnTo>
                  <a:lnTo>
                    <a:pt x="1136" y="5940"/>
                  </a:lnTo>
                  <a:lnTo>
                    <a:pt x="1173" y="6650"/>
                  </a:lnTo>
                  <a:lnTo>
                    <a:pt x="1337" y="7571"/>
                  </a:lnTo>
                  <a:lnTo>
                    <a:pt x="1622" y="8262"/>
                  </a:lnTo>
                  <a:lnTo>
                    <a:pt x="1932" y="8953"/>
                  </a:lnTo>
                  <a:lnTo>
                    <a:pt x="2296" y="9499"/>
                  </a:lnTo>
                  <a:lnTo>
                    <a:pt x="2516" y="9411"/>
                  </a:lnTo>
                  <a:lnTo>
                    <a:pt x="3587" y="8173"/>
                  </a:lnTo>
                  <a:lnTo>
                    <a:pt x="4062" y="9188"/>
                  </a:lnTo>
                  <a:lnTo>
                    <a:pt x="4310" y="9972"/>
                  </a:lnTo>
                  <a:lnTo>
                    <a:pt x="4710" y="10800"/>
                  </a:lnTo>
                  <a:lnTo>
                    <a:pt x="4731" y="11391"/>
                  </a:lnTo>
                  <a:lnTo>
                    <a:pt x="4502" y="11710"/>
                  </a:lnTo>
                  <a:lnTo>
                    <a:pt x="4246" y="12047"/>
                  </a:lnTo>
                  <a:lnTo>
                    <a:pt x="5105" y="12640"/>
                  </a:lnTo>
                  <a:lnTo>
                    <a:pt x="5343" y="12567"/>
                  </a:lnTo>
                  <a:lnTo>
                    <a:pt x="5487" y="12086"/>
                  </a:lnTo>
                  <a:lnTo>
                    <a:pt x="6785" y="13058"/>
                  </a:lnTo>
                  <a:lnTo>
                    <a:pt x="6826" y="13811"/>
                  </a:lnTo>
                  <a:lnTo>
                    <a:pt x="7535" y="14382"/>
                  </a:lnTo>
                  <a:cubicBezTo>
                    <a:pt x="7534" y="14111"/>
                    <a:pt x="7560" y="13841"/>
                    <a:pt x="7610" y="13579"/>
                  </a:cubicBezTo>
                  <a:cubicBezTo>
                    <a:pt x="7654" y="13349"/>
                    <a:pt x="7716" y="13127"/>
                    <a:pt x="7797" y="12917"/>
                  </a:cubicBezTo>
                  <a:lnTo>
                    <a:pt x="8058" y="13067"/>
                  </a:lnTo>
                  <a:cubicBezTo>
                    <a:pt x="7966" y="13186"/>
                    <a:pt x="7900" y="13338"/>
                    <a:pt x="7867" y="13506"/>
                  </a:cubicBezTo>
                  <a:cubicBezTo>
                    <a:pt x="7836" y="13663"/>
                    <a:pt x="7835" y="13828"/>
                    <a:pt x="7865" y="13986"/>
                  </a:cubicBezTo>
                  <a:lnTo>
                    <a:pt x="8478" y="14884"/>
                  </a:lnTo>
                  <a:lnTo>
                    <a:pt x="8773" y="15693"/>
                  </a:lnTo>
                  <a:lnTo>
                    <a:pt x="9143" y="16552"/>
                  </a:lnTo>
                  <a:lnTo>
                    <a:pt x="9352" y="16888"/>
                  </a:lnTo>
                  <a:lnTo>
                    <a:pt x="9201" y="17408"/>
                  </a:lnTo>
                  <a:lnTo>
                    <a:pt x="9596" y="18291"/>
                  </a:lnTo>
                  <a:lnTo>
                    <a:pt x="9849" y="18907"/>
                  </a:lnTo>
                  <a:lnTo>
                    <a:pt x="10171" y="19397"/>
                  </a:lnTo>
                  <a:lnTo>
                    <a:pt x="10553" y="20100"/>
                  </a:lnTo>
                  <a:lnTo>
                    <a:pt x="10729" y="20548"/>
                  </a:lnTo>
                  <a:lnTo>
                    <a:pt x="10457" y="21009"/>
                  </a:lnTo>
                  <a:lnTo>
                    <a:pt x="10797" y="21600"/>
                  </a:lnTo>
                  <a:lnTo>
                    <a:pt x="11278" y="21312"/>
                  </a:lnTo>
                  <a:lnTo>
                    <a:pt x="11703" y="20735"/>
                  </a:lnTo>
                  <a:lnTo>
                    <a:pt x="12005" y="19911"/>
                  </a:lnTo>
                  <a:lnTo>
                    <a:pt x="12601" y="18806"/>
                  </a:lnTo>
                  <a:lnTo>
                    <a:pt x="12791" y="17600"/>
                  </a:lnTo>
                  <a:lnTo>
                    <a:pt x="13068" y="17298"/>
                  </a:lnTo>
                  <a:lnTo>
                    <a:pt x="13552" y="17587"/>
                  </a:lnTo>
                  <a:lnTo>
                    <a:pt x="13834" y="18147"/>
                  </a:lnTo>
                  <a:lnTo>
                    <a:pt x="14471" y="18110"/>
                  </a:lnTo>
                  <a:lnTo>
                    <a:pt x="14972" y="17985"/>
                  </a:lnTo>
                  <a:lnTo>
                    <a:pt x="15503" y="18140"/>
                  </a:lnTo>
                  <a:lnTo>
                    <a:pt x="15990" y="18248"/>
                  </a:lnTo>
                  <a:lnTo>
                    <a:pt x="16147" y="17527"/>
                  </a:lnTo>
                  <a:lnTo>
                    <a:pt x="16063" y="17002"/>
                  </a:lnTo>
                  <a:lnTo>
                    <a:pt x="15511" y="16769"/>
                  </a:lnTo>
                  <a:lnTo>
                    <a:pt x="15223" y="16013"/>
                  </a:lnTo>
                  <a:lnTo>
                    <a:pt x="15429" y="15377"/>
                  </a:lnTo>
                  <a:lnTo>
                    <a:pt x="16164" y="15576"/>
                  </a:lnTo>
                  <a:lnTo>
                    <a:pt x="16656" y="15220"/>
                  </a:lnTo>
                  <a:lnTo>
                    <a:pt x="17143" y="15010"/>
                  </a:lnTo>
                  <a:lnTo>
                    <a:pt x="17481" y="14244"/>
                  </a:lnTo>
                  <a:lnTo>
                    <a:pt x="17684" y="13686"/>
                  </a:lnTo>
                  <a:lnTo>
                    <a:pt x="17655" y="13091"/>
                  </a:lnTo>
                  <a:lnTo>
                    <a:pt x="18222" y="13146"/>
                  </a:lnTo>
                  <a:lnTo>
                    <a:pt x="18754" y="13014"/>
                  </a:lnTo>
                  <a:lnTo>
                    <a:pt x="18696" y="12185"/>
                  </a:lnTo>
                  <a:lnTo>
                    <a:pt x="18563" y="11587"/>
                  </a:lnTo>
                  <a:lnTo>
                    <a:pt x="18671" y="10797"/>
                  </a:lnTo>
                  <a:lnTo>
                    <a:pt x="19210" y="10423"/>
                  </a:lnTo>
                  <a:lnTo>
                    <a:pt x="19488" y="10833"/>
                  </a:lnTo>
                  <a:lnTo>
                    <a:pt x="19575" y="11575"/>
                  </a:lnTo>
                  <a:lnTo>
                    <a:pt x="19761" y="12116"/>
                  </a:lnTo>
                  <a:lnTo>
                    <a:pt x="20277" y="11990"/>
                  </a:lnTo>
                  <a:lnTo>
                    <a:pt x="20642" y="11858"/>
                  </a:lnTo>
                  <a:lnTo>
                    <a:pt x="20435" y="11462"/>
                  </a:lnTo>
                  <a:lnTo>
                    <a:pt x="20154" y="11538"/>
                  </a:lnTo>
                  <a:lnTo>
                    <a:pt x="20053" y="11123"/>
                  </a:lnTo>
                  <a:lnTo>
                    <a:pt x="20506" y="10747"/>
                  </a:lnTo>
                  <a:lnTo>
                    <a:pt x="20827" y="10593"/>
                  </a:lnTo>
                  <a:lnTo>
                    <a:pt x="21134" y="10249"/>
                  </a:lnTo>
                  <a:lnTo>
                    <a:pt x="21421" y="9436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  <p:sp>
          <p:nvSpPr>
            <p:cNvPr id="1188" name="Shape 4774">
              <a:extLst>
                <a:ext uri="{FF2B5EF4-FFF2-40B4-BE49-F238E27FC236}">
                  <a16:creationId xmlns:a16="http://schemas.microsoft.com/office/drawing/2014/main" id="{F5F214BA-5972-40ED-AC93-5F7F5D7A2680}"/>
                </a:ext>
              </a:extLst>
            </p:cNvPr>
            <p:cNvSpPr/>
            <p:nvPr/>
          </p:nvSpPr>
          <p:spPr>
            <a:xfrm rot="21327630">
              <a:off x="3633791" y="3287489"/>
              <a:ext cx="511414" cy="495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75" y="864"/>
                  </a:moveTo>
                  <a:lnTo>
                    <a:pt x="14031" y="0"/>
                  </a:lnTo>
                  <a:lnTo>
                    <a:pt x="15018" y="588"/>
                  </a:lnTo>
                  <a:lnTo>
                    <a:pt x="16110" y="1174"/>
                  </a:lnTo>
                  <a:lnTo>
                    <a:pt x="16098" y="2037"/>
                  </a:lnTo>
                  <a:lnTo>
                    <a:pt x="16752" y="2405"/>
                  </a:lnTo>
                  <a:lnTo>
                    <a:pt x="16984" y="1577"/>
                  </a:lnTo>
                  <a:lnTo>
                    <a:pt x="17267" y="927"/>
                  </a:lnTo>
                  <a:lnTo>
                    <a:pt x="17841" y="1157"/>
                  </a:lnTo>
                  <a:lnTo>
                    <a:pt x="17633" y="1731"/>
                  </a:lnTo>
                  <a:lnTo>
                    <a:pt x="17712" y="2319"/>
                  </a:lnTo>
                  <a:lnTo>
                    <a:pt x="18340" y="3057"/>
                  </a:lnTo>
                  <a:lnTo>
                    <a:pt x="18841" y="3853"/>
                  </a:lnTo>
                  <a:lnTo>
                    <a:pt x="19133" y="4648"/>
                  </a:lnTo>
                  <a:lnTo>
                    <a:pt x="19721" y="5105"/>
                  </a:lnTo>
                  <a:lnTo>
                    <a:pt x="19602" y="5837"/>
                  </a:lnTo>
                  <a:lnTo>
                    <a:pt x="19942" y="6795"/>
                  </a:lnTo>
                  <a:lnTo>
                    <a:pt x="20325" y="7348"/>
                  </a:lnTo>
                  <a:lnTo>
                    <a:pt x="20873" y="7836"/>
                  </a:lnTo>
                  <a:lnTo>
                    <a:pt x="21459" y="8947"/>
                  </a:lnTo>
                  <a:lnTo>
                    <a:pt x="21152" y="9673"/>
                  </a:lnTo>
                  <a:lnTo>
                    <a:pt x="21600" y="10076"/>
                  </a:lnTo>
                  <a:lnTo>
                    <a:pt x="21394" y="10728"/>
                  </a:lnTo>
                  <a:lnTo>
                    <a:pt x="20692" y="11145"/>
                  </a:lnTo>
                  <a:lnTo>
                    <a:pt x="20062" y="11669"/>
                  </a:lnTo>
                  <a:lnTo>
                    <a:pt x="19666" y="12288"/>
                  </a:lnTo>
                  <a:lnTo>
                    <a:pt x="18740" y="13064"/>
                  </a:lnTo>
                  <a:lnTo>
                    <a:pt x="18034" y="13663"/>
                  </a:lnTo>
                  <a:lnTo>
                    <a:pt x="17435" y="14566"/>
                  </a:lnTo>
                  <a:lnTo>
                    <a:pt x="17153" y="15147"/>
                  </a:lnTo>
                  <a:lnTo>
                    <a:pt x="16699" y="15443"/>
                  </a:lnTo>
                  <a:lnTo>
                    <a:pt x="16028" y="15594"/>
                  </a:lnTo>
                  <a:lnTo>
                    <a:pt x="15541" y="15660"/>
                  </a:lnTo>
                  <a:lnTo>
                    <a:pt x="15059" y="16055"/>
                  </a:lnTo>
                  <a:lnTo>
                    <a:pt x="14522" y="15992"/>
                  </a:lnTo>
                  <a:lnTo>
                    <a:pt x="14247" y="16453"/>
                  </a:lnTo>
                  <a:lnTo>
                    <a:pt x="13521" y="16991"/>
                  </a:lnTo>
                  <a:lnTo>
                    <a:pt x="12896" y="17439"/>
                  </a:lnTo>
                  <a:lnTo>
                    <a:pt x="12444" y="17810"/>
                  </a:lnTo>
                  <a:lnTo>
                    <a:pt x="11927" y="18326"/>
                  </a:lnTo>
                  <a:lnTo>
                    <a:pt x="11498" y="18765"/>
                  </a:lnTo>
                  <a:lnTo>
                    <a:pt x="11035" y="19404"/>
                  </a:lnTo>
                  <a:lnTo>
                    <a:pt x="10692" y="19749"/>
                  </a:lnTo>
                  <a:lnTo>
                    <a:pt x="10376" y="20146"/>
                  </a:lnTo>
                  <a:lnTo>
                    <a:pt x="9944" y="20037"/>
                  </a:lnTo>
                  <a:lnTo>
                    <a:pt x="9652" y="20516"/>
                  </a:lnTo>
                  <a:lnTo>
                    <a:pt x="9093" y="20957"/>
                  </a:lnTo>
                  <a:lnTo>
                    <a:pt x="8619" y="21486"/>
                  </a:lnTo>
                  <a:lnTo>
                    <a:pt x="8196" y="21600"/>
                  </a:lnTo>
                  <a:lnTo>
                    <a:pt x="8152" y="20778"/>
                  </a:lnTo>
                  <a:lnTo>
                    <a:pt x="8262" y="20269"/>
                  </a:lnTo>
                  <a:lnTo>
                    <a:pt x="9235" y="19973"/>
                  </a:lnTo>
                  <a:lnTo>
                    <a:pt x="9886" y="19746"/>
                  </a:lnTo>
                  <a:lnTo>
                    <a:pt x="9815" y="19175"/>
                  </a:lnTo>
                  <a:lnTo>
                    <a:pt x="9560" y="19018"/>
                  </a:lnTo>
                  <a:lnTo>
                    <a:pt x="9996" y="18442"/>
                  </a:lnTo>
                  <a:lnTo>
                    <a:pt x="9505" y="18455"/>
                  </a:lnTo>
                  <a:lnTo>
                    <a:pt x="8995" y="18586"/>
                  </a:lnTo>
                  <a:lnTo>
                    <a:pt x="8496" y="18578"/>
                  </a:lnTo>
                  <a:lnTo>
                    <a:pt x="8426" y="18190"/>
                  </a:lnTo>
                  <a:lnTo>
                    <a:pt x="8864" y="17614"/>
                  </a:lnTo>
                  <a:lnTo>
                    <a:pt x="9252" y="17377"/>
                  </a:lnTo>
                  <a:lnTo>
                    <a:pt x="9138" y="17060"/>
                  </a:lnTo>
                  <a:lnTo>
                    <a:pt x="8743" y="16762"/>
                  </a:lnTo>
                  <a:lnTo>
                    <a:pt x="9021" y="16438"/>
                  </a:lnTo>
                  <a:lnTo>
                    <a:pt x="9558" y="16000"/>
                  </a:lnTo>
                  <a:lnTo>
                    <a:pt x="10037" y="15533"/>
                  </a:lnTo>
                  <a:lnTo>
                    <a:pt x="10486" y="14795"/>
                  </a:lnTo>
                  <a:lnTo>
                    <a:pt x="10717" y="14299"/>
                  </a:lnTo>
                  <a:lnTo>
                    <a:pt x="10970" y="13843"/>
                  </a:lnTo>
                  <a:lnTo>
                    <a:pt x="11083" y="13504"/>
                  </a:lnTo>
                  <a:lnTo>
                    <a:pt x="10867" y="13122"/>
                  </a:lnTo>
                  <a:lnTo>
                    <a:pt x="10609" y="12768"/>
                  </a:lnTo>
                  <a:lnTo>
                    <a:pt x="10232" y="12328"/>
                  </a:lnTo>
                  <a:lnTo>
                    <a:pt x="9880" y="11945"/>
                  </a:lnTo>
                  <a:lnTo>
                    <a:pt x="9753" y="11407"/>
                  </a:lnTo>
                  <a:lnTo>
                    <a:pt x="9268" y="11407"/>
                  </a:lnTo>
                  <a:lnTo>
                    <a:pt x="8942" y="11804"/>
                  </a:lnTo>
                  <a:lnTo>
                    <a:pt x="7870" y="11796"/>
                  </a:lnTo>
                  <a:lnTo>
                    <a:pt x="7169" y="12330"/>
                  </a:lnTo>
                  <a:lnTo>
                    <a:pt x="6796" y="12727"/>
                  </a:lnTo>
                  <a:lnTo>
                    <a:pt x="6655" y="13268"/>
                  </a:lnTo>
                  <a:lnTo>
                    <a:pt x="6253" y="13724"/>
                  </a:lnTo>
                  <a:lnTo>
                    <a:pt x="5987" y="14303"/>
                  </a:lnTo>
                  <a:lnTo>
                    <a:pt x="5698" y="14788"/>
                  </a:lnTo>
                  <a:lnTo>
                    <a:pt x="5290" y="15358"/>
                  </a:lnTo>
                  <a:lnTo>
                    <a:pt x="4576" y="16299"/>
                  </a:lnTo>
                  <a:lnTo>
                    <a:pt x="3620" y="16718"/>
                  </a:lnTo>
                  <a:lnTo>
                    <a:pt x="2393" y="14280"/>
                  </a:lnTo>
                  <a:lnTo>
                    <a:pt x="1493" y="14433"/>
                  </a:lnTo>
                  <a:lnTo>
                    <a:pt x="1095" y="13863"/>
                  </a:lnTo>
                  <a:lnTo>
                    <a:pt x="481" y="13468"/>
                  </a:lnTo>
                  <a:lnTo>
                    <a:pt x="0" y="12971"/>
                  </a:lnTo>
                  <a:lnTo>
                    <a:pt x="447" y="12466"/>
                  </a:lnTo>
                  <a:lnTo>
                    <a:pt x="498" y="11816"/>
                  </a:lnTo>
                  <a:lnTo>
                    <a:pt x="1045" y="11430"/>
                  </a:lnTo>
                  <a:lnTo>
                    <a:pt x="1344" y="10543"/>
                  </a:lnTo>
                  <a:lnTo>
                    <a:pt x="1614" y="10127"/>
                  </a:lnTo>
                  <a:lnTo>
                    <a:pt x="1286" y="8908"/>
                  </a:lnTo>
                  <a:lnTo>
                    <a:pt x="1285" y="8223"/>
                  </a:lnTo>
                  <a:lnTo>
                    <a:pt x="992" y="7644"/>
                  </a:lnTo>
                  <a:lnTo>
                    <a:pt x="924" y="6717"/>
                  </a:lnTo>
                  <a:lnTo>
                    <a:pt x="1828" y="6318"/>
                  </a:lnTo>
                  <a:lnTo>
                    <a:pt x="2243" y="6819"/>
                  </a:lnTo>
                  <a:lnTo>
                    <a:pt x="2862" y="6769"/>
                  </a:lnTo>
                  <a:lnTo>
                    <a:pt x="3830" y="8556"/>
                  </a:lnTo>
                  <a:lnTo>
                    <a:pt x="4174" y="7757"/>
                  </a:lnTo>
                  <a:lnTo>
                    <a:pt x="5580" y="6399"/>
                  </a:lnTo>
                  <a:lnTo>
                    <a:pt x="7326" y="5115"/>
                  </a:lnTo>
                  <a:lnTo>
                    <a:pt x="8521" y="4656"/>
                  </a:lnTo>
                  <a:lnTo>
                    <a:pt x="8987" y="3643"/>
                  </a:lnTo>
                  <a:lnTo>
                    <a:pt x="9849" y="3774"/>
                  </a:lnTo>
                  <a:lnTo>
                    <a:pt x="10152" y="3084"/>
                  </a:lnTo>
                  <a:lnTo>
                    <a:pt x="11204" y="3261"/>
                  </a:lnTo>
                  <a:lnTo>
                    <a:pt x="12519" y="2845"/>
                  </a:lnTo>
                  <a:lnTo>
                    <a:pt x="12690" y="2183"/>
                  </a:lnTo>
                  <a:lnTo>
                    <a:pt x="13735" y="1733"/>
                  </a:lnTo>
                  <a:lnTo>
                    <a:pt x="13675" y="864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EE22DB88-106A-44D4-9BB0-585C131B6841}"/>
                </a:ext>
              </a:extLst>
            </p:cNvPr>
            <p:cNvSpPr/>
            <p:nvPr/>
          </p:nvSpPr>
          <p:spPr>
            <a:xfrm rot="21327630">
              <a:off x="243476" y="2828570"/>
              <a:ext cx="1736808" cy="1336980"/>
            </a:xfrm>
            <a:custGeom>
              <a:avLst/>
              <a:gdLst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25050 w 1591080"/>
                <a:gd name="connsiteY6" fmla="*/ 1101696 h 1224800"/>
                <a:gd name="connsiteX7" fmla="*/ 323977 w 1591080"/>
                <a:gd name="connsiteY7" fmla="*/ 1102295 h 1224800"/>
                <a:gd name="connsiteX8" fmla="*/ 321678 w 1591080"/>
                <a:gd name="connsiteY8" fmla="*/ 1105611 h 1224800"/>
                <a:gd name="connsiteX9" fmla="*/ 321996 w 1591080"/>
                <a:gd name="connsiteY9" fmla="*/ 1105763 h 1224800"/>
                <a:gd name="connsiteX10" fmla="*/ 1121122 w 1591080"/>
                <a:gd name="connsiteY10" fmla="*/ 0 h 1224800"/>
                <a:gd name="connsiteX11" fmla="*/ 1135781 w 1591080"/>
                <a:gd name="connsiteY11" fmla="*/ 7202 h 1224800"/>
                <a:gd name="connsiteX12" fmla="*/ 1150955 w 1591080"/>
                <a:gd name="connsiteY12" fmla="*/ 9072 h 1224800"/>
                <a:gd name="connsiteX13" fmla="*/ 1169223 w 1591080"/>
                <a:gd name="connsiteY13" fmla="*/ 11511 h 1224800"/>
                <a:gd name="connsiteX14" fmla="*/ 1168413 w 1591080"/>
                <a:gd name="connsiteY14" fmla="*/ 19790 h 1224800"/>
                <a:gd name="connsiteX15" fmla="*/ 1157364 w 1591080"/>
                <a:gd name="connsiteY15" fmla="*/ 32775 h 1224800"/>
                <a:gd name="connsiteX16" fmla="*/ 1159278 w 1591080"/>
                <a:gd name="connsiteY16" fmla="*/ 41904 h 1224800"/>
                <a:gd name="connsiteX17" fmla="*/ 1171433 w 1591080"/>
                <a:gd name="connsiteY17" fmla="*/ 53755 h 1224800"/>
                <a:gd name="connsiteX18" fmla="*/ 1164140 w 1591080"/>
                <a:gd name="connsiteY18" fmla="*/ 61920 h 1224800"/>
                <a:gd name="connsiteX19" fmla="*/ 1169591 w 1591080"/>
                <a:gd name="connsiteY19" fmla="*/ 71220 h 1224800"/>
                <a:gd name="connsiteX20" fmla="*/ 1182408 w 1591080"/>
                <a:gd name="connsiteY20" fmla="*/ 89478 h 1224800"/>
                <a:gd name="connsiteX21" fmla="*/ 1194562 w 1591080"/>
                <a:gd name="connsiteY21" fmla="*/ 103201 h 1224800"/>
                <a:gd name="connsiteX22" fmla="*/ 1197950 w 1591080"/>
                <a:gd name="connsiteY22" fmla="*/ 113521 h 1224800"/>
                <a:gd name="connsiteX23" fmla="*/ 1207674 w 1591080"/>
                <a:gd name="connsiteY23" fmla="*/ 118000 h 1224800"/>
                <a:gd name="connsiteX24" fmla="*/ 1217765 w 1591080"/>
                <a:gd name="connsiteY24" fmla="*/ 133481 h 1224800"/>
                <a:gd name="connsiteX25" fmla="*/ 1232055 w 1591080"/>
                <a:gd name="connsiteY25" fmla="*/ 134218 h 1224800"/>
                <a:gd name="connsiteX26" fmla="*/ 1245389 w 1591080"/>
                <a:gd name="connsiteY26" fmla="*/ 138811 h 1224800"/>
                <a:gd name="connsiteX27" fmla="*/ 1254448 w 1591080"/>
                <a:gd name="connsiteY27" fmla="*/ 155085 h 1224800"/>
                <a:gd name="connsiteX28" fmla="*/ 1267634 w 1591080"/>
                <a:gd name="connsiteY28" fmla="*/ 158147 h 1224800"/>
                <a:gd name="connsiteX29" fmla="*/ 1281409 w 1591080"/>
                <a:gd name="connsiteY29" fmla="*/ 169487 h 1224800"/>
                <a:gd name="connsiteX30" fmla="*/ 1287081 w 1591080"/>
                <a:gd name="connsiteY30" fmla="*/ 189617 h 1224800"/>
                <a:gd name="connsiteX31" fmla="*/ 1291648 w 1591080"/>
                <a:gd name="connsiteY31" fmla="*/ 215020 h 1224800"/>
                <a:gd name="connsiteX32" fmla="*/ 1295109 w 1591080"/>
                <a:gd name="connsiteY32" fmla="*/ 238042 h 1224800"/>
                <a:gd name="connsiteX33" fmla="*/ 1306453 w 1591080"/>
                <a:gd name="connsiteY33" fmla="*/ 255677 h 1224800"/>
                <a:gd name="connsiteX34" fmla="*/ 1311610 w 1591080"/>
                <a:gd name="connsiteY34" fmla="*/ 278245 h 1224800"/>
                <a:gd name="connsiteX35" fmla="*/ 1306527 w 1591080"/>
                <a:gd name="connsiteY35" fmla="*/ 300473 h 1224800"/>
                <a:gd name="connsiteX36" fmla="*/ 1302107 w 1591080"/>
                <a:gd name="connsiteY36" fmla="*/ 324458 h 1224800"/>
                <a:gd name="connsiteX37" fmla="*/ 1293931 w 1591080"/>
                <a:gd name="connsiteY37" fmla="*/ 337387 h 1224800"/>
                <a:gd name="connsiteX38" fmla="*/ 1274043 w 1591080"/>
                <a:gd name="connsiteY38" fmla="*/ 357460 h 1224800"/>
                <a:gd name="connsiteX39" fmla="*/ 1266529 w 1591080"/>
                <a:gd name="connsiteY39" fmla="*/ 380652 h 1224800"/>
                <a:gd name="connsiteX40" fmla="*/ 1274558 w 1591080"/>
                <a:gd name="connsiteY40" fmla="*/ 403390 h 1224800"/>
                <a:gd name="connsiteX41" fmla="*/ 1292900 w 1591080"/>
                <a:gd name="connsiteY41" fmla="*/ 416148 h 1224800"/>
                <a:gd name="connsiteX42" fmla="*/ 1305938 w 1591080"/>
                <a:gd name="connsiteY42" fmla="*/ 418190 h 1224800"/>
                <a:gd name="connsiteX43" fmla="*/ 1315808 w 1591080"/>
                <a:gd name="connsiteY43" fmla="*/ 424371 h 1224800"/>
                <a:gd name="connsiteX44" fmla="*/ 1330541 w 1591080"/>
                <a:gd name="connsiteY44" fmla="*/ 431231 h 1224800"/>
                <a:gd name="connsiteX45" fmla="*/ 1343800 w 1591080"/>
                <a:gd name="connsiteY45" fmla="*/ 434294 h 1224800"/>
                <a:gd name="connsiteX46" fmla="*/ 1357796 w 1591080"/>
                <a:gd name="connsiteY46" fmla="*/ 445011 h 1224800"/>
                <a:gd name="connsiteX47" fmla="*/ 1377316 w 1591080"/>
                <a:gd name="connsiteY47" fmla="*/ 446769 h 1224800"/>
                <a:gd name="connsiteX48" fmla="*/ 1406117 w 1591080"/>
                <a:gd name="connsiteY48" fmla="*/ 449490 h 1224800"/>
                <a:gd name="connsiteX49" fmla="*/ 1450313 w 1591080"/>
                <a:gd name="connsiteY49" fmla="*/ 472398 h 1224800"/>
                <a:gd name="connsiteX50" fmla="*/ 1481915 w 1591080"/>
                <a:gd name="connsiteY50" fmla="*/ 498312 h 1224800"/>
                <a:gd name="connsiteX51" fmla="*/ 1523828 w 1591080"/>
                <a:gd name="connsiteY51" fmla="*/ 540897 h 1224800"/>
                <a:gd name="connsiteX52" fmla="*/ 1535908 w 1591080"/>
                <a:gd name="connsiteY52" fmla="*/ 543165 h 1224800"/>
                <a:gd name="connsiteX53" fmla="*/ 1548430 w 1591080"/>
                <a:gd name="connsiteY53" fmla="*/ 547701 h 1224800"/>
                <a:gd name="connsiteX54" fmla="*/ 1540327 w 1591080"/>
                <a:gd name="connsiteY54" fmla="*/ 565166 h 1224800"/>
                <a:gd name="connsiteX55" fmla="*/ 1553218 w 1591080"/>
                <a:gd name="connsiteY55" fmla="*/ 574012 h 1224800"/>
                <a:gd name="connsiteX56" fmla="*/ 1556386 w 1591080"/>
                <a:gd name="connsiteY56" fmla="*/ 590342 h 1224800"/>
                <a:gd name="connsiteX57" fmla="*/ 1560584 w 1591080"/>
                <a:gd name="connsiteY57" fmla="*/ 616766 h 1224800"/>
                <a:gd name="connsiteX58" fmla="*/ 1564120 w 1591080"/>
                <a:gd name="connsiteY58" fmla="*/ 638314 h 1224800"/>
                <a:gd name="connsiteX59" fmla="*/ 1572738 w 1591080"/>
                <a:gd name="connsiteY59" fmla="*/ 652886 h 1224800"/>
                <a:gd name="connsiteX60" fmla="*/ 1583788 w 1591080"/>
                <a:gd name="connsiteY60" fmla="*/ 670465 h 1224800"/>
                <a:gd name="connsiteX61" fmla="*/ 1591080 w 1591080"/>
                <a:gd name="connsiteY61" fmla="*/ 689574 h 1224800"/>
                <a:gd name="connsiteX62" fmla="*/ 1576642 w 1591080"/>
                <a:gd name="connsiteY62" fmla="*/ 703523 h 1224800"/>
                <a:gd name="connsiteX63" fmla="*/ 1569571 w 1591080"/>
                <a:gd name="connsiteY63" fmla="*/ 718719 h 1224800"/>
                <a:gd name="connsiteX64" fmla="*/ 1572960 w 1591080"/>
                <a:gd name="connsiteY64" fmla="*/ 734710 h 1224800"/>
                <a:gd name="connsiteX65" fmla="*/ 1580399 w 1591080"/>
                <a:gd name="connsiteY65" fmla="*/ 745654 h 1224800"/>
                <a:gd name="connsiteX66" fmla="*/ 1573327 w 1591080"/>
                <a:gd name="connsiteY66" fmla="*/ 756881 h 1224800"/>
                <a:gd name="connsiteX67" fmla="*/ 1556091 w 1591080"/>
                <a:gd name="connsiteY67" fmla="*/ 767258 h 1224800"/>
                <a:gd name="connsiteX68" fmla="*/ 1536571 w 1591080"/>
                <a:gd name="connsiteY68" fmla="*/ 771113 h 1224800"/>
                <a:gd name="connsiteX69" fmla="*/ 1521838 w 1591080"/>
                <a:gd name="connsiteY69" fmla="*/ 785970 h 1224800"/>
                <a:gd name="connsiteX70" fmla="*/ 1512778 w 1591080"/>
                <a:gd name="connsiteY70" fmla="*/ 775083 h 1224800"/>
                <a:gd name="connsiteX71" fmla="*/ 1491269 w 1591080"/>
                <a:gd name="connsiteY71" fmla="*/ 775253 h 1224800"/>
                <a:gd name="connsiteX72" fmla="*/ 1469834 w 1591080"/>
                <a:gd name="connsiteY72" fmla="*/ 780867 h 1224800"/>
                <a:gd name="connsiteX73" fmla="*/ 1445157 w 1591080"/>
                <a:gd name="connsiteY73" fmla="*/ 794362 h 1224800"/>
                <a:gd name="connsiteX74" fmla="*/ 1392268 w 1591080"/>
                <a:gd name="connsiteY74" fmla="*/ 841880 h 1224800"/>
                <a:gd name="connsiteX75" fmla="*/ 1365382 w 1591080"/>
                <a:gd name="connsiteY75" fmla="*/ 866773 h 1224800"/>
                <a:gd name="connsiteX76" fmla="*/ 1348661 w 1591080"/>
                <a:gd name="connsiteY76" fmla="*/ 858154 h 1224800"/>
                <a:gd name="connsiteX77" fmla="*/ 1332456 w 1591080"/>
                <a:gd name="connsiteY77" fmla="*/ 856850 h 1224800"/>
                <a:gd name="connsiteX78" fmla="*/ 1326858 w 1591080"/>
                <a:gd name="connsiteY78" fmla="*/ 872556 h 1224800"/>
                <a:gd name="connsiteX79" fmla="*/ 1324206 w 1591080"/>
                <a:gd name="connsiteY79" fmla="*/ 895125 h 1224800"/>
                <a:gd name="connsiteX80" fmla="*/ 1316324 w 1591080"/>
                <a:gd name="connsiteY80" fmla="*/ 914744 h 1224800"/>
                <a:gd name="connsiteX81" fmla="*/ 1314409 w 1591080"/>
                <a:gd name="connsiteY81" fmla="*/ 937482 h 1224800"/>
                <a:gd name="connsiteX82" fmla="*/ 1310578 w 1591080"/>
                <a:gd name="connsiteY82" fmla="*/ 963793 h 1224800"/>
                <a:gd name="connsiteX83" fmla="*/ 1298572 w 1591080"/>
                <a:gd name="connsiteY83" fmla="*/ 974397 h 1224800"/>
                <a:gd name="connsiteX84" fmla="*/ 1293195 w 1591080"/>
                <a:gd name="connsiteY84" fmla="*/ 991918 h 1224800"/>
                <a:gd name="connsiteX85" fmla="*/ 1268665 w 1591080"/>
                <a:gd name="connsiteY85" fmla="*/ 985907 h 1224800"/>
                <a:gd name="connsiteX86" fmla="*/ 1237359 w 1591080"/>
                <a:gd name="connsiteY86" fmla="*/ 981087 h 1224800"/>
                <a:gd name="connsiteX87" fmla="*/ 1206127 w 1591080"/>
                <a:gd name="connsiteY87" fmla="*/ 984263 h 1224800"/>
                <a:gd name="connsiteX88" fmla="*/ 1167160 w 1591080"/>
                <a:gd name="connsiteY88" fmla="*/ 989083 h 1224800"/>
                <a:gd name="connsiteX89" fmla="*/ 1132761 w 1591080"/>
                <a:gd name="connsiteY89" fmla="*/ 995321 h 1224800"/>
                <a:gd name="connsiteX90" fmla="*/ 1107863 w 1591080"/>
                <a:gd name="connsiteY90" fmla="*/ 1003996 h 1224800"/>
                <a:gd name="connsiteX91" fmla="*/ 1108379 w 1591080"/>
                <a:gd name="connsiteY91" fmla="*/ 1018115 h 1224800"/>
                <a:gd name="connsiteX92" fmla="*/ 1120312 w 1591080"/>
                <a:gd name="connsiteY92" fmla="*/ 1021347 h 1224800"/>
                <a:gd name="connsiteX93" fmla="*/ 1116113 w 1591080"/>
                <a:gd name="connsiteY93" fmla="*/ 1066880 h 1224800"/>
                <a:gd name="connsiteX94" fmla="*/ 1149629 w 1591080"/>
                <a:gd name="connsiteY94" fmla="*/ 1097897 h 1224800"/>
                <a:gd name="connsiteX95" fmla="*/ 1155669 w 1591080"/>
                <a:gd name="connsiteY95" fmla="*/ 1111506 h 1224800"/>
                <a:gd name="connsiteX96" fmla="*/ 1153460 w 1591080"/>
                <a:gd name="connsiteY96" fmla="*/ 1124945 h 1224800"/>
                <a:gd name="connsiteX97" fmla="*/ 1165172 w 1591080"/>
                <a:gd name="connsiteY97" fmla="*/ 1135832 h 1224800"/>
                <a:gd name="connsiteX98" fmla="*/ 1163109 w 1591080"/>
                <a:gd name="connsiteY98" fmla="*/ 1151028 h 1224800"/>
                <a:gd name="connsiteX99" fmla="*/ 1140569 w 1591080"/>
                <a:gd name="connsiteY99" fmla="*/ 1154771 h 1224800"/>
                <a:gd name="connsiteX100" fmla="*/ 1121122 w 1591080"/>
                <a:gd name="connsiteY100" fmla="*/ 1157549 h 1224800"/>
                <a:gd name="connsiteX101" fmla="*/ 1109999 w 1591080"/>
                <a:gd name="connsiteY101" fmla="*/ 1168210 h 1224800"/>
                <a:gd name="connsiteX102" fmla="*/ 1119796 w 1591080"/>
                <a:gd name="connsiteY102" fmla="*/ 1182045 h 1224800"/>
                <a:gd name="connsiteX103" fmla="*/ 1136075 w 1591080"/>
                <a:gd name="connsiteY103" fmla="*/ 1192195 h 1224800"/>
                <a:gd name="connsiteX104" fmla="*/ 1137843 w 1591080"/>
                <a:gd name="connsiteY104" fmla="*/ 1207619 h 1224800"/>
                <a:gd name="connsiteX105" fmla="*/ 1132098 w 1591080"/>
                <a:gd name="connsiteY105" fmla="*/ 1224800 h 1224800"/>
                <a:gd name="connsiteX106" fmla="*/ 1110146 w 1591080"/>
                <a:gd name="connsiteY106" fmla="*/ 1222815 h 1224800"/>
                <a:gd name="connsiteX107" fmla="*/ 1084512 w 1591080"/>
                <a:gd name="connsiteY107" fmla="*/ 1210454 h 1224800"/>
                <a:gd name="connsiteX108" fmla="*/ 1062856 w 1591080"/>
                <a:gd name="connsiteY108" fmla="*/ 1199964 h 1224800"/>
                <a:gd name="connsiteX109" fmla="*/ 1053649 w 1591080"/>
                <a:gd name="connsiteY109" fmla="*/ 1211474 h 1224800"/>
                <a:gd name="connsiteX110" fmla="*/ 1029929 w 1591080"/>
                <a:gd name="connsiteY110" fmla="*/ 1208639 h 1224800"/>
                <a:gd name="connsiteX111" fmla="*/ 1011220 w 1591080"/>
                <a:gd name="connsiteY111" fmla="*/ 1187035 h 1224800"/>
                <a:gd name="connsiteX112" fmla="*/ 995972 w 1591080"/>
                <a:gd name="connsiteY112" fmla="*/ 1177963 h 1224800"/>
                <a:gd name="connsiteX113" fmla="*/ 972474 w 1591080"/>
                <a:gd name="connsiteY113" fmla="*/ 1175014 h 1224800"/>
                <a:gd name="connsiteX114" fmla="*/ 961277 w 1591080"/>
                <a:gd name="connsiteY114" fmla="*/ 1165148 h 1224800"/>
                <a:gd name="connsiteX115" fmla="*/ 945145 w 1591080"/>
                <a:gd name="connsiteY115" fmla="*/ 1154261 h 1224800"/>
                <a:gd name="connsiteX116" fmla="*/ 928351 w 1591080"/>
                <a:gd name="connsiteY116" fmla="*/ 1148079 h 1224800"/>
                <a:gd name="connsiteX117" fmla="*/ 911851 w 1591080"/>
                <a:gd name="connsiteY117" fmla="*/ 1146833 h 1224800"/>
                <a:gd name="connsiteX118" fmla="*/ 886290 w 1591080"/>
                <a:gd name="connsiteY118" fmla="*/ 1142806 h 1224800"/>
                <a:gd name="connsiteX119" fmla="*/ 856826 w 1591080"/>
                <a:gd name="connsiteY119" fmla="*/ 1141899 h 1224800"/>
                <a:gd name="connsiteX120" fmla="*/ 833402 w 1591080"/>
                <a:gd name="connsiteY120" fmla="*/ 1141672 h 1224800"/>
                <a:gd name="connsiteX121" fmla="*/ 809904 w 1591080"/>
                <a:gd name="connsiteY121" fmla="*/ 1140538 h 1224800"/>
                <a:gd name="connsiteX122" fmla="*/ 788690 w 1591080"/>
                <a:gd name="connsiteY122" fmla="*/ 1143884 h 1224800"/>
                <a:gd name="connsiteX123" fmla="*/ 769979 w 1591080"/>
                <a:gd name="connsiteY123" fmla="*/ 1159477 h 1224800"/>
                <a:gd name="connsiteX124" fmla="*/ 750017 w 1591080"/>
                <a:gd name="connsiteY124" fmla="*/ 1165431 h 1224800"/>
                <a:gd name="connsiteX125" fmla="*/ 729024 w 1591080"/>
                <a:gd name="connsiteY125" fmla="*/ 1167416 h 1224800"/>
                <a:gd name="connsiteX126" fmla="*/ 706263 w 1591080"/>
                <a:gd name="connsiteY126" fmla="*/ 1160782 h 1224800"/>
                <a:gd name="connsiteX127" fmla="*/ 692415 w 1591080"/>
                <a:gd name="connsiteY127" fmla="*/ 1156586 h 1224800"/>
                <a:gd name="connsiteX128" fmla="*/ 664939 w 1591080"/>
                <a:gd name="connsiteY128" fmla="*/ 1162312 h 1224800"/>
                <a:gd name="connsiteX129" fmla="*/ 639821 w 1591080"/>
                <a:gd name="connsiteY129" fmla="*/ 1168096 h 1224800"/>
                <a:gd name="connsiteX130" fmla="*/ 603505 w 1591080"/>
                <a:gd name="connsiteY130" fmla="*/ 1171499 h 1224800"/>
                <a:gd name="connsiteX131" fmla="*/ 584280 w 1591080"/>
                <a:gd name="connsiteY131" fmla="*/ 1165771 h 1224800"/>
                <a:gd name="connsiteX132" fmla="*/ 564023 w 1591080"/>
                <a:gd name="connsiteY132" fmla="*/ 1155565 h 1224800"/>
                <a:gd name="connsiteX133" fmla="*/ 546418 w 1591080"/>
                <a:gd name="connsiteY133" fmla="*/ 1143714 h 1224800"/>
                <a:gd name="connsiteX134" fmla="*/ 540230 w 1591080"/>
                <a:gd name="connsiteY134" fmla="*/ 1126760 h 1224800"/>
                <a:gd name="connsiteX135" fmla="*/ 518574 w 1591080"/>
                <a:gd name="connsiteY135" fmla="*/ 1116325 h 1224800"/>
                <a:gd name="connsiteX136" fmla="*/ 497801 w 1591080"/>
                <a:gd name="connsiteY136" fmla="*/ 1112810 h 1224800"/>
                <a:gd name="connsiteX137" fmla="*/ 483585 w 1591080"/>
                <a:gd name="connsiteY137" fmla="*/ 1119388 h 1224800"/>
                <a:gd name="connsiteX138" fmla="*/ 465170 w 1591080"/>
                <a:gd name="connsiteY138" fmla="*/ 1128404 h 1224800"/>
                <a:gd name="connsiteX139" fmla="*/ 449848 w 1591080"/>
                <a:gd name="connsiteY139" fmla="*/ 1130445 h 1224800"/>
                <a:gd name="connsiteX140" fmla="*/ 434306 w 1591080"/>
                <a:gd name="connsiteY140" fmla="*/ 1125511 h 1224800"/>
                <a:gd name="connsiteX141" fmla="*/ 419353 w 1591080"/>
                <a:gd name="connsiteY141" fmla="*/ 1117290 h 1224800"/>
                <a:gd name="connsiteX142" fmla="*/ 409040 w 1591080"/>
                <a:gd name="connsiteY142" fmla="*/ 1105779 h 1224800"/>
                <a:gd name="connsiteX143" fmla="*/ 391583 w 1591080"/>
                <a:gd name="connsiteY143" fmla="*/ 1106630 h 1224800"/>
                <a:gd name="connsiteX144" fmla="*/ 375377 w 1591080"/>
                <a:gd name="connsiteY144" fmla="*/ 1096593 h 1224800"/>
                <a:gd name="connsiteX145" fmla="*/ 361823 w 1591080"/>
                <a:gd name="connsiteY145" fmla="*/ 1085820 h 1224800"/>
                <a:gd name="connsiteX146" fmla="*/ 349595 w 1591080"/>
                <a:gd name="connsiteY146" fmla="*/ 1096366 h 1224800"/>
                <a:gd name="connsiteX147" fmla="*/ 328161 w 1591080"/>
                <a:gd name="connsiteY147" fmla="*/ 1112697 h 1224800"/>
                <a:gd name="connsiteX148" fmla="*/ 320013 w 1591080"/>
                <a:gd name="connsiteY148" fmla="*/ 1119872 h 1224800"/>
                <a:gd name="connsiteX149" fmla="*/ 320054 w 1591080"/>
                <a:gd name="connsiteY149" fmla="*/ 1119826 h 1224800"/>
                <a:gd name="connsiteX150" fmla="*/ 320394 w 1591080"/>
                <a:gd name="connsiteY150" fmla="*/ 1115548 h 1224800"/>
                <a:gd name="connsiteX151" fmla="*/ 320386 w 1591080"/>
                <a:gd name="connsiteY151" fmla="*/ 1112211 h 1224800"/>
                <a:gd name="connsiteX152" fmla="*/ 320698 w 1591080"/>
                <a:gd name="connsiteY152" fmla="*/ 1109843 h 1224800"/>
                <a:gd name="connsiteX153" fmla="*/ 317918 w 1591080"/>
                <a:gd name="connsiteY153" fmla="*/ 1112953 h 1224800"/>
                <a:gd name="connsiteX154" fmla="*/ 312790 w 1591080"/>
                <a:gd name="connsiteY154" fmla="*/ 1122828 h 1224800"/>
                <a:gd name="connsiteX155" fmla="*/ 306138 w 1591080"/>
                <a:gd name="connsiteY155" fmla="*/ 1130011 h 1224800"/>
                <a:gd name="connsiteX156" fmla="*/ 299959 w 1591080"/>
                <a:gd name="connsiteY156" fmla="*/ 1131235 h 1224800"/>
                <a:gd name="connsiteX157" fmla="*/ 299351 w 1591080"/>
                <a:gd name="connsiteY157" fmla="*/ 1138898 h 1224800"/>
                <a:gd name="connsiteX158" fmla="*/ 289043 w 1591080"/>
                <a:gd name="connsiteY158" fmla="*/ 1137582 h 1224800"/>
                <a:gd name="connsiteX159" fmla="*/ 277955 w 1591080"/>
                <a:gd name="connsiteY159" fmla="*/ 1145768 h 1224800"/>
                <a:gd name="connsiteX160" fmla="*/ 272690 w 1591080"/>
                <a:gd name="connsiteY160" fmla="*/ 1141638 h 1224800"/>
                <a:gd name="connsiteX161" fmla="*/ 255851 w 1591080"/>
                <a:gd name="connsiteY161" fmla="*/ 1154285 h 1224800"/>
                <a:gd name="connsiteX162" fmla="*/ 255314 w 1591080"/>
                <a:gd name="connsiteY162" fmla="*/ 1154119 h 1224800"/>
                <a:gd name="connsiteX163" fmla="*/ 252061 w 1591080"/>
                <a:gd name="connsiteY163" fmla="*/ 1157130 h 1224800"/>
                <a:gd name="connsiteX164" fmla="*/ 243864 w 1591080"/>
                <a:gd name="connsiteY164" fmla="*/ 1161058 h 1224800"/>
                <a:gd name="connsiteX165" fmla="*/ 222681 w 1591080"/>
                <a:gd name="connsiteY165" fmla="*/ 1171585 h 1224800"/>
                <a:gd name="connsiteX166" fmla="*/ 204793 w 1591080"/>
                <a:gd name="connsiteY166" fmla="*/ 1191868 h 1224800"/>
                <a:gd name="connsiteX167" fmla="*/ 207338 w 1591080"/>
                <a:gd name="connsiteY167" fmla="*/ 1211061 h 1224800"/>
                <a:gd name="connsiteX168" fmla="*/ 181297 w 1591080"/>
                <a:gd name="connsiteY168" fmla="*/ 1214420 h 1224800"/>
                <a:gd name="connsiteX169" fmla="*/ 175072 w 1591080"/>
                <a:gd name="connsiteY169" fmla="*/ 1173230 h 1224800"/>
                <a:gd name="connsiteX170" fmla="*/ 185836 w 1591080"/>
                <a:gd name="connsiteY170" fmla="*/ 1140173 h 1224800"/>
                <a:gd name="connsiteX171" fmla="*/ 196485 w 1591080"/>
                <a:gd name="connsiteY171" fmla="*/ 1137157 h 1224800"/>
                <a:gd name="connsiteX172" fmla="*/ 218206 w 1591080"/>
                <a:gd name="connsiteY172" fmla="*/ 1130027 h 1224800"/>
                <a:gd name="connsiteX173" fmla="*/ 187823 w 1591080"/>
                <a:gd name="connsiteY173" fmla="*/ 1099196 h 1224800"/>
                <a:gd name="connsiteX174" fmla="*/ 183320 w 1591080"/>
                <a:gd name="connsiteY174" fmla="*/ 1090270 h 1224800"/>
                <a:gd name="connsiteX175" fmla="*/ 186450 w 1591080"/>
                <a:gd name="connsiteY175" fmla="*/ 1059672 h 1224800"/>
                <a:gd name="connsiteX176" fmla="*/ 186061 w 1591080"/>
                <a:gd name="connsiteY176" fmla="*/ 1046896 h 1224800"/>
                <a:gd name="connsiteX177" fmla="*/ 184993 w 1591080"/>
                <a:gd name="connsiteY177" fmla="*/ 1047590 h 1224800"/>
                <a:gd name="connsiteX178" fmla="*/ 184521 w 1591080"/>
                <a:gd name="connsiteY178" fmla="*/ 1045673 h 1224800"/>
                <a:gd name="connsiteX179" fmla="*/ 185974 w 1591080"/>
                <a:gd name="connsiteY179" fmla="*/ 1044045 h 1224800"/>
                <a:gd name="connsiteX180" fmla="*/ 185757 w 1591080"/>
                <a:gd name="connsiteY180" fmla="*/ 1036911 h 1224800"/>
                <a:gd name="connsiteX181" fmla="*/ 192373 w 1591080"/>
                <a:gd name="connsiteY181" fmla="*/ 1033655 h 1224800"/>
                <a:gd name="connsiteX182" fmla="*/ 195418 w 1591080"/>
                <a:gd name="connsiteY182" fmla="*/ 1033459 h 1224800"/>
                <a:gd name="connsiteX183" fmla="*/ 197928 w 1591080"/>
                <a:gd name="connsiteY183" fmla="*/ 1030646 h 1224800"/>
                <a:gd name="connsiteX184" fmla="*/ 153657 w 1591080"/>
                <a:gd name="connsiteY184" fmla="*/ 1012218 h 1224800"/>
                <a:gd name="connsiteX185" fmla="*/ 123235 w 1591080"/>
                <a:gd name="connsiteY185" fmla="*/ 991294 h 1224800"/>
                <a:gd name="connsiteX186" fmla="*/ 106588 w 1591080"/>
                <a:gd name="connsiteY186" fmla="*/ 973659 h 1224800"/>
                <a:gd name="connsiteX187" fmla="*/ 102831 w 1591080"/>
                <a:gd name="connsiteY187" fmla="*/ 959597 h 1224800"/>
                <a:gd name="connsiteX188" fmla="*/ 81027 w 1591080"/>
                <a:gd name="connsiteY188" fmla="*/ 959540 h 1224800"/>
                <a:gd name="connsiteX189" fmla="*/ 81764 w 1591080"/>
                <a:gd name="connsiteY189" fmla="*/ 946214 h 1224800"/>
                <a:gd name="connsiteX190" fmla="*/ 72630 w 1591080"/>
                <a:gd name="connsiteY190" fmla="*/ 934477 h 1224800"/>
                <a:gd name="connsiteX191" fmla="*/ 66958 w 1591080"/>
                <a:gd name="connsiteY191" fmla="*/ 923306 h 1224800"/>
                <a:gd name="connsiteX192" fmla="*/ 78228 w 1591080"/>
                <a:gd name="connsiteY192" fmla="*/ 908110 h 1224800"/>
                <a:gd name="connsiteX193" fmla="*/ 86699 w 1591080"/>
                <a:gd name="connsiteY193" fmla="*/ 895011 h 1224800"/>
                <a:gd name="connsiteX194" fmla="*/ 84858 w 1591080"/>
                <a:gd name="connsiteY194" fmla="*/ 878114 h 1224800"/>
                <a:gd name="connsiteX195" fmla="*/ 71230 w 1591080"/>
                <a:gd name="connsiteY195" fmla="*/ 860252 h 1224800"/>
                <a:gd name="connsiteX196" fmla="*/ 60918 w 1591080"/>
                <a:gd name="connsiteY196" fmla="*/ 844942 h 1224800"/>
                <a:gd name="connsiteX197" fmla="*/ 45523 w 1591080"/>
                <a:gd name="connsiteY197" fmla="*/ 831843 h 1224800"/>
                <a:gd name="connsiteX198" fmla="*/ 23719 w 1591080"/>
                <a:gd name="connsiteY198" fmla="*/ 819085 h 1224800"/>
                <a:gd name="connsiteX199" fmla="*/ 5304 w 1591080"/>
                <a:gd name="connsiteY199" fmla="*/ 811487 h 1224800"/>
                <a:gd name="connsiteX200" fmla="*/ 0 w 1591080"/>
                <a:gd name="connsiteY200" fmla="*/ 798898 h 1224800"/>
                <a:gd name="connsiteX201" fmla="*/ 9871 w 1591080"/>
                <a:gd name="connsiteY201" fmla="*/ 791641 h 1224800"/>
                <a:gd name="connsiteX202" fmla="*/ 27254 w 1591080"/>
                <a:gd name="connsiteY202" fmla="*/ 795837 h 1224800"/>
                <a:gd name="connsiteX203" fmla="*/ 45081 w 1591080"/>
                <a:gd name="connsiteY203" fmla="*/ 804568 h 1224800"/>
                <a:gd name="connsiteX204" fmla="*/ 53404 w 1591080"/>
                <a:gd name="connsiteY204" fmla="*/ 795666 h 1224800"/>
                <a:gd name="connsiteX205" fmla="*/ 49647 w 1591080"/>
                <a:gd name="connsiteY205" fmla="*/ 776898 h 1224800"/>
                <a:gd name="connsiteX206" fmla="*/ 50016 w 1591080"/>
                <a:gd name="connsiteY206" fmla="*/ 758922 h 1224800"/>
                <a:gd name="connsiteX207" fmla="*/ 57456 w 1591080"/>
                <a:gd name="connsiteY207" fmla="*/ 747015 h 1224800"/>
                <a:gd name="connsiteX208" fmla="*/ 57677 w 1591080"/>
                <a:gd name="connsiteY208" fmla="*/ 726091 h 1224800"/>
                <a:gd name="connsiteX209" fmla="*/ 63570 w 1591080"/>
                <a:gd name="connsiteY209" fmla="*/ 707209 h 1224800"/>
                <a:gd name="connsiteX210" fmla="*/ 68873 w 1591080"/>
                <a:gd name="connsiteY210" fmla="*/ 689971 h 1224800"/>
                <a:gd name="connsiteX211" fmla="*/ 51563 w 1591080"/>
                <a:gd name="connsiteY211" fmla="*/ 673299 h 1224800"/>
                <a:gd name="connsiteX212" fmla="*/ 26666 w 1591080"/>
                <a:gd name="connsiteY212" fmla="*/ 665985 h 1224800"/>
                <a:gd name="connsiteX213" fmla="*/ 9944 w 1591080"/>
                <a:gd name="connsiteY213" fmla="*/ 660712 h 1224800"/>
                <a:gd name="connsiteX214" fmla="*/ 4493 w 1591080"/>
                <a:gd name="connsiteY214" fmla="*/ 642056 h 1224800"/>
                <a:gd name="connsiteX215" fmla="*/ 12081 w 1591080"/>
                <a:gd name="connsiteY215" fmla="*/ 624194 h 1224800"/>
                <a:gd name="connsiteX216" fmla="*/ 8913 w 1591080"/>
                <a:gd name="connsiteY216" fmla="*/ 590115 h 1224800"/>
                <a:gd name="connsiteX217" fmla="*/ 20404 w 1591080"/>
                <a:gd name="connsiteY217" fmla="*/ 578718 h 1224800"/>
                <a:gd name="connsiteX218" fmla="*/ 34400 w 1591080"/>
                <a:gd name="connsiteY218" fmla="*/ 581837 h 1224800"/>
                <a:gd name="connsiteX219" fmla="*/ 45965 w 1591080"/>
                <a:gd name="connsiteY219" fmla="*/ 561197 h 1224800"/>
                <a:gd name="connsiteX220" fmla="*/ 56940 w 1591080"/>
                <a:gd name="connsiteY220" fmla="*/ 545660 h 1224800"/>
                <a:gd name="connsiteX221" fmla="*/ 69905 w 1591080"/>
                <a:gd name="connsiteY221" fmla="*/ 538231 h 1224800"/>
                <a:gd name="connsiteX222" fmla="*/ 92813 w 1591080"/>
                <a:gd name="connsiteY222" fmla="*/ 540387 h 1224800"/>
                <a:gd name="connsiteX223" fmla="*/ 113807 w 1591080"/>
                <a:gd name="connsiteY223" fmla="*/ 538289 h 1224800"/>
                <a:gd name="connsiteX224" fmla="*/ 125150 w 1591080"/>
                <a:gd name="connsiteY224" fmla="*/ 527345 h 1224800"/>
                <a:gd name="connsiteX225" fmla="*/ 135463 w 1591080"/>
                <a:gd name="connsiteY225" fmla="*/ 516968 h 1224800"/>
                <a:gd name="connsiteX226" fmla="*/ 142239 w 1591080"/>
                <a:gd name="connsiteY226" fmla="*/ 524679 h 1224800"/>
                <a:gd name="connsiteX227" fmla="*/ 151668 w 1591080"/>
                <a:gd name="connsiteY227" fmla="*/ 538118 h 1224800"/>
                <a:gd name="connsiteX228" fmla="*/ 167800 w 1591080"/>
                <a:gd name="connsiteY228" fmla="*/ 536417 h 1224800"/>
                <a:gd name="connsiteX229" fmla="*/ 186436 w 1591080"/>
                <a:gd name="connsiteY229" fmla="*/ 525814 h 1224800"/>
                <a:gd name="connsiteX230" fmla="*/ 195496 w 1591080"/>
                <a:gd name="connsiteY230" fmla="*/ 529669 h 1224800"/>
                <a:gd name="connsiteX231" fmla="*/ 189972 w 1591080"/>
                <a:gd name="connsiteY231" fmla="*/ 543335 h 1224800"/>
                <a:gd name="connsiteX232" fmla="*/ 186289 w 1591080"/>
                <a:gd name="connsiteY232" fmla="*/ 557057 h 1224800"/>
                <a:gd name="connsiteX233" fmla="*/ 194392 w 1591080"/>
                <a:gd name="connsiteY233" fmla="*/ 568285 h 1224800"/>
                <a:gd name="connsiteX234" fmla="*/ 208387 w 1591080"/>
                <a:gd name="connsiteY234" fmla="*/ 563068 h 1224800"/>
                <a:gd name="connsiteX235" fmla="*/ 223119 w 1591080"/>
                <a:gd name="connsiteY235" fmla="*/ 567717 h 1224800"/>
                <a:gd name="connsiteX236" fmla="*/ 235937 w 1591080"/>
                <a:gd name="connsiteY236" fmla="*/ 567207 h 1224800"/>
                <a:gd name="connsiteX237" fmla="*/ 247207 w 1591080"/>
                <a:gd name="connsiteY237" fmla="*/ 557851 h 1224800"/>
                <a:gd name="connsiteX238" fmla="*/ 259140 w 1591080"/>
                <a:gd name="connsiteY238" fmla="*/ 543165 h 1224800"/>
                <a:gd name="connsiteX239" fmla="*/ 274314 w 1591080"/>
                <a:gd name="connsiteY239" fmla="*/ 528875 h 1224800"/>
                <a:gd name="connsiteX240" fmla="*/ 289046 w 1591080"/>
                <a:gd name="connsiteY240" fmla="*/ 522185 h 1224800"/>
                <a:gd name="connsiteX241" fmla="*/ 300316 w 1591080"/>
                <a:gd name="connsiteY241" fmla="*/ 531541 h 1224800"/>
                <a:gd name="connsiteX242" fmla="*/ 320941 w 1591080"/>
                <a:gd name="connsiteY242" fmla="*/ 541067 h 1224800"/>
                <a:gd name="connsiteX243" fmla="*/ 342230 w 1591080"/>
                <a:gd name="connsiteY243" fmla="*/ 543618 h 1224800"/>
                <a:gd name="connsiteX244" fmla="*/ 352542 w 1591080"/>
                <a:gd name="connsiteY244" fmla="*/ 533695 h 1224800"/>
                <a:gd name="connsiteX245" fmla="*/ 369116 w 1591080"/>
                <a:gd name="connsiteY245" fmla="*/ 535000 h 1224800"/>
                <a:gd name="connsiteX246" fmla="*/ 380975 w 1591080"/>
                <a:gd name="connsiteY246" fmla="*/ 520256 h 1224800"/>
                <a:gd name="connsiteX247" fmla="*/ 391730 w 1591080"/>
                <a:gd name="connsiteY247" fmla="*/ 531767 h 1224800"/>
                <a:gd name="connsiteX248" fmla="*/ 412576 w 1591080"/>
                <a:gd name="connsiteY248" fmla="*/ 526664 h 1224800"/>
                <a:gd name="connsiteX249" fmla="*/ 445944 w 1591080"/>
                <a:gd name="connsiteY249" fmla="*/ 519122 h 1224800"/>
                <a:gd name="connsiteX250" fmla="*/ 490509 w 1591080"/>
                <a:gd name="connsiteY250" fmla="*/ 509993 h 1224800"/>
                <a:gd name="connsiteX251" fmla="*/ 522773 w 1591080"/>
                <a:gd name="connsiteY251" fmla="*/ 495307 h 1224800"/>
                <a:gd name="connsiteX252" fmla="*/ 535737 w 1591080"/>
                <a:gd name="connsiteY252" fmla="*/ 484533 h 1224800"/>
                <a:gd name="connsiteX253" fmla="*/ 538242 w 1591080"/>
                <a:gd name="connsiteY253" fmla="*/ 466955 h 1224800"/>
                <a:gd name="connsiteX254" fmla="*/ 545019 w 1591080"/>
                <a:gd name="connsiteY254" fmla="*/ 448923 h 1224800"/>
                <a:gd name="connsiteX255" fmla="*/ 564539 w 1591080"/>
                <a:gd name="connsiteY255" fmla="*/ 440701 h 1224800"/>
                <a:gd name="connsiteX256" fmla="*/ 559604 w 1591080"/>
                <a:gd name="connsiteY256" fmla="*/ 426582 h 1224800"/>
                <a:gd name="connsiteX257" fmla="*/ 572568 w 1591080"/>
                <a:gd name="connsiteY257" fmla="*/ 421592 h 1224800"/>
                <a:gd name="connsiteX258" fmla="*/ 588921 w 1591080"/>
                <a:gd name="connsiteY258" fmla="*/ 425164 h 1224800"/>
                <a:gd name="connsiteX259" fmla="*/ 595624 w 1591080"/>
                <a:gd name="connsiteY259" fmla="*/ 416205 h 1224800"/>
                <a:gd name="connsiteX260" fmla="*/ 598054 w 1591080"/>
                <a:gd name="connsiteY260" fmla="*/ 388023 h 1224800"/>
                <a:gd name="connsiteX261" fmla="*/ 595919 w 1591080"/>
                <a:gd name="connsiteY261" fmla="*/ 351450 h 1224800"/>
                <a:gd name="connsiteX262" fmla="*/ 598644 w 1591080"/>
                <a:gd name="connsiteY262" fmla="*/ 316293 h 1224800"/>
                <a:gd name="connsiteX263" fmla="*/ 602327 w 1591080"/>
                <a:gd name="connsiteY263" fmla="*/ 297014 h 1224800"/>
                <a:gd name="connsiteX264" fmla="*/ 604021 w 1591080"/>
                <a:gd name="connsiteY264" fmla="*/ 279039 h 1224800"/>
                <a:gd name="connsiteX265" fmla="*/ 589068 w 1591080"/>
                <a:gd name="connsiteY265" fmla="*/ 269286 h 1224800"/>
                <a:gd name="connsiteX266" fmla="*/ 584280 w 1591080"/>
                <a:gd name="connsiteY266" fmla="*/ 253466 h 1224800"/>
                <a:gd name="connsiteX267" fmla="*/ 596287 w 1591080"/>
                <a:gd name="connsiteY267" fmla="*/ 249270 h 1224800"/>
                <a:gd name="connsiteX268" fmla="*/ 614776 w 1591080"/>
                <a:gd name="connsiteY268" fmla="*/ 243259 h 1224800"/>
                <a:gd name="connsiteX269" fmla="*/ 637905 w 1591080"/>
                <a:gd name="connsiteY269" fmla="*/ 246888 h 1224800"/>
                <a:gd name="connsiteX270" fmla="*/ 678419 w 1591080"/>
                <a:gd name="connsiteY270" fmla="*/ 246321 h 1224800"/>
                <a:gd name="connsiteX271" fmla="*/ 701843 w 1591080"/>
                <a:gd name="connsiteY271" fmla="*/ 251481 h 1224800"/>
                <a:gd name="connsiteX272" fmla="*/ 715471 w 1591080"/>
                <a:gd name="connsiteY272" fmla="*/ 251538 h 1224800"/>
                <a:gd name="connsiteX273" fmla="*/ 723279 w 1591080"/>
                <a:gd name="connsiteY273" fmla="*/ 268605 h 1224800"/>
                <a:gd name="connsiteX274" fmla="*/ 740073 w 1591080"/>
                <a:gd name="connsiteY274" fmla="*/ 272745 h 1224800"/>
                <a:gd name="connsiteX275" fmla="*/ 758930 w 1591080"/>
                <a:gd name="connsiteY275" fmla="*/ 270023 h 1224800"/>
                <a:gd name="connsiteX276" fmla="*/ 751196 w 1591080"/>
                <a:gd name="connsiteY276" fmla="*/ 253012 h 1224800"/>
                <a:gd name="connsiteX277" fmla="*/ 748544 w 1591080"/>
                <a:gd name="connsiteY277" fmla="*/ 235037 h 1224800"/>
                <a:gd name="connsiteX278" fmla="*/ 756057 w 1591080"/>
                <a:gd name="connsiteY278" fmla="*/ 209407 h 1224800"/>
                <a:gd name="connsiteX279" fmla="*/ 772189 w 1591080"/>
                <a:gd name="connsiteY279" fmla="*/ 188143 h 1224800"/>
                <a:gd name="connsiteX280" fmla="*/ 800402 w 1591080"/>
                <a:gd name="connsiteY280" fmla="*/ 157636 h 1224800"/>
                <a:gd name="connsiteX281" fmla="*/ 827730 w 1591080"/>
                <a:gd name="connsiteY281" fmla="*/ 124975 h 1224800"/>
                <a:gd name="connsiteX282" fmla="*/ 840621 w 1591080"/>
                <a:gd name="connsiteY282" fmla="*/ 112897 h 1224800"/>
                <a:gd name="connsiteX283" fmla="*/ 862645 w 1591080"/>
                <a:gd name="connsiteY283" fmla="*/ 128887 h 1224800"/>
                <a:gd name="connsiteX284" fmla="*/ 878851 w 1591080"/>
                <a:gd name="connsiteY284" fmla="*/ 140965 h 1224800"/>
                <a:gd name="connsiteX285" fmla="*/ 901465 w 1591080"/>
                <a:gd name="connsiteY285" fmla="*/ 150945 h 1224800"/>
                <a:gd name="connsiteX286" fmla="*/ 923931 w 1591080"/>
                <a:gd name="connsiteY286" fmla="*/ 152420 h 1224800"/>
                <a:gd name="connsiteX287" fmla="*/ 931666 w 1591080"/>
                <a:gd name="connsiteY287" fmla="*/ 167049 h 1224800"/>
                <a:gd name="connsiteX288" fmla="*/ 941978 w 1591080"/>
                <a:gd name="connsiteY288" fmla="*/ 173400 h 1224800"/>
                <a:gd name="connsiteX289" fmla="*/ 957889 w 1591080"/>
                <a:gd name="connsiteY289" fmla="*/ 159054 h 1224800"/>
                <a:gd name="connsiteX290" fmla="*/ 972253 w 1591080"/>
                <a:gd name="connsiteY290" fmla="*/ 161719 h 1224800"/>
                <a:gd name="connsiteX291" fmla="*/ 986617 w 1591080"/>
                <a:gd name="connsiteY291" fmla="*/ 164328 h 1224800"/>
                <a:gd name="connsiteX292" fmla="*/ 993910 w 1591080"/>
                <a:gd name="connsiteY292" fmla="*/ 143517 h 1224800"/>
                <a:gd name="connsiteX293" fmla="*/ 1000391 w 1591080"/>
                <a:gd name="connsiteY293" fmla="*/ 115279 h 1224800"/>
                <a:gd name="connsiteX294" fmla="*/ 1005179 w 1591080"/>
                <a:gd name="connsiteY294" fmla="*/ 91520 h 1224800"/>
                <a:gd name="connsiteX295" fmla="*/ 1012104 w 1591080"/>
                <a:gd name="connsiteY295" fmla="*/ 68782 h 1224800"/>
                <a:gd name="connsiteX296" fmla="*/ 1021753 w 1591080"/>
                <a:gd name="connsiteY296" fmla="*/ 50920 h 1224800"/>
                <a:gd name="connsiteX297" fmla="*/ 1036338 w 1591080"/>
                <a:gd name="connsiteY297" fmla="*/ 50410 h 1224800"/>
                <a:gd name="connsiteX298" fmla="*/ 1061604 w 1591080"/>
                <a:gd name="connsiteY298" fmla="*/ 48595 h 1224800"/>
                <a:gd name="connsiteX299" fmla="*/ 1080388 w 1591080"/>
                <a:gd name="connsiteY299" fmla="*/ 41337 h 1224800"/>
                <a:gd name="connsiteX300" fmla="*/ 1092026 w 1591080"/>
                <a:gd name="connsiteY300" fmla="*/ 27104 h 1224800"/>
                <a:gd name="connsiteX301" fmla="*/ 1095488 w 1591080"/>
                <a:gd name="connsiteY301" fmla="*/ 9526 h 1224800"/>
                <a:gd name="connsiteX302" fmla="*/ 1107716 w 1591080"/>
                <a:gd name="connsiteY302" fmla="*/ 1814 h 1224800"/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08157 w 1591080"/>
                <a:gd name="connsiteY6" fmla="*/ 1137257 h 1224800"/>
                <a:gd name="connsiteX7" fmla="*/ 325050 w 1591080"/>
                <a:gd name="connsiteY7" fmla="*/ 1101696 h 1224800"/>
                <a:gd name="connsiteX8" fmla="*/ 323977 w 1591080"/>
                <a:gd name="connsiteY8" fmla="*/ 1102295 h 1224800"/>
                <a:gd name="connsiteX9" fmla="*/ 321678 w 1591080"/>
                <a:gd name="connsiteY9" fmla="*/ 1105611 h 1224800"/>
                <a:gd name="connsiteX10" fmla="*/ 321996 w 1591080"/>
                <a:gd name="connsiteY10" fmla="*/ 1105763 h 1224800"/>
                <a:gd name="connsiteX11" fmla="*/ 325050 w 1591080"/>
                <a:gd name="connsiteY11" fmla="*/ 1101696 h 1224800"/>
                <a:gd name="connsiteX12" fmla="*/ 1121122 w 1591080"/>
                <a:gd name="connsiteY12" fmla="*/ 0 h 1224800"/>
                <a:gd name="connsiteX13" fmla="*/ 1135781 w 1591080"/>
                <a:gd name="connsiteY13" fmla="*/ 7202 h 1224800"/>
                <a:gd name="connsiteX14" fmla="*/ 1150955 w 1591080"/>
                <a:gd name="connsiteY14" fmla="*/ 9072 h 1224800"/>
                <a:gd name="connsiteX15" fmla="*/ 1169223 w 1591080"/>
                <a:gd name="connsiteY15" fmla="*/ 11511 h 1224800"/>
                <a:gd name="connsiteX16" fmla="*/ 1168413 w 1591080"/>
                <a:gd name="connsiteY16" fmla="*/ 19790 h 1224800"/>
                <a:gd name="connsiteX17" fmla="*/ 1157364 w 1591080"/>
                <a:gd name="connsiteY17" fmla="*/ 32775 h 1224800"/>
                <a:gd name="connsiteX18" fmla="*/ 1159278 w 1591080"/>
                <a:gd name="connsiteY18" fmla="*/ 41904 h 1224800"/>
                <a:gd name="connsiteX19" fmla="*/ 1171433 w 1591080"/>
                <a:gd name="connsiteY19" fmla="*/ 53755 h 1224800"/>
                <a:gd name="connsiteX20" fmla="*/ 1164140 w 1591080"/>
                <a:gd name="connsiteY20" fmla="*/ 61920 h 1224800"/>
                <a:gd name="connsiteX21" fmla="*/ 1169591 w 1591080"/>
                <a:gd name="connsiteY21" fmla="*/ 71220 h 1224800"/>
                <a:gd name="connsiteX22" fmla="*/ 1182408 w 1591080"/>
                <a:gd name="connsiteY22" fmla="*/ 89478 h 1224800"/>
                <a:gd name="connsiteX23" fmla="*/ 1194562 w 1591080"/>
                <a:gd name="connsiteY23" fmla="*/ 103201 h 1224800"/>
                <a:gd name="connsiteX24" fmla="*/ 1197950 w 1591080"/>
                <a:gd name="connsiteY24" fmla="*/ 113521 h 1224800"/>
                <a:gd name="connsiteX25" fmla="*/ 1207674 w 1591080"/>
                <a:gd name="connsiteY25" fmla="*/ 118000 h 1224800"/>
                <a:gd name="connsiteX26" fmla="*/ 1217765 w 1591080"/>
                <a:gd name="connsiteY26" fmla="*/ 133481 h 1224800"/>
                <a:gd name="connsiteX27" fmla="*/ 1232055 w 1591080"/>
                <a:gd name="connsiteY27" fmla="*/ 134218 h 1224800"/>
                <a:gd name="connsiteX28" fmla="*/ 1245389 w 1591080"/>
                <a:gd name="connsiteY28" fmla="*/ 138811 h 1224800"/>
                <a:gd name="connsiteX29" fmla="*/ 1254448 w 1591080"/>
                <a:gd name="connsiteY29" fmla="*/ 155085 h 1224800"/>
                <a:gd name="connsiteX30" fmla="*/ 1267634 w 1591080"/>
                <a:gd name="connsiteY30" fmla="*/ 158147 h 1224800"/>
                <a:gd name="connsiteX31" fmla="*/ 1281409 w 1591080"/>
                <a:gd name="connsiteY31" fmla="*/ 169487 h 1224800"/>
                <a:gd name="connsiteX32" fmla="*/ 1287081 w 1591080"/>
                <a:gd name="connsiteY32" fmla="*/ 189617 h 1224800"/>
                <a:gd name="connsiteX33" fmla="*/ 1291648 w 1591080"/>
                <a:gd name="connsiteY33" fmla="*/ 215020 h 1224800"/>
                <a:gd name="connsiteX34" fmla="*/ 1295109 w 1591080"/>
                <a:gd name="connsiteY34" fmla="*/ 238042 h 1224800"/>
                <a:gd name="connsiteX35" fmla="*/ 1306453 w 1591080"/>
                <a:gd name="connsiteY35" fmla="*/ 255677 h 1224800"/>
                <a:gd name="connsiteX36" fmla="*/ 1311610 w 1591080"/>
                <a:gd name="connsiteY36" fmla="*/ 278245 h 1224800"/>
                <a:gd name="connsiteX37" fmla="*/ 1306527 w 1591080"/>
                <a:gd name="connsiteY37" fmla="*/ 300473 h 1224800"/>
                <a:gd name="connsiteX38" fmla="*/ 1302107 w 1591080"/>
                <a:gd name="connsiteY38" fmla="*/ 324458 h 1224800"/>
                <a:gd name="connsiteX39" fmla="*/ 1293931 w 1591080"/>
                <a:gd name="connsiteY39" fmla="*/ 337387 h 1224800"/>
                <a:gd name="connsiteX40" fmla="*/ 1274043 w 1591080"/>
                <a:gd name="connsiteY40" fmla="*/ 357460 h 1224800"/>
                <a:gd name="connsiteX41" fmla="*/ 1266529 w 1591080"/>
                <a:gd name="connsiteY41" fmla="*/ 380652 h 1224800"/>
                <a:gd name="connsiteX42" fmla="*/ 1274558 w 1591080"/>
                <a:gd name="connsiteY42" fmla="*/ 403390 h 1224800"/>
                <a:gd name="connsiteX43" fmla="*/ 1292900 w 1591080"/>
                <a:gd name="connsiteY43" fmla="*/ 416148 h 1224800"/>
                <a:gd name="connsiteX44" fmla="*/ 1305938 w 1591080"/>
                <a:gd name="connsiteY44" fmla="*/ 418190 h 1224800"/>
                <a:gd name="connsiteX45" fmla="*/ 1315808 w 1591080"/>
                <a:gd name="connsiteY45" fmla="*/ 424371 h 1224800"/>
                <a:gd name="connsiteX46" fmla="*/ 1330541 w 1591080"/>
                <a:gd name="connsiteY46" fmla="*/ 431231 h 1224800"/>
                <a:gd name="connsiteX47" fmla="*/ 1343800 w 1591080"/>
                <a:gd name="connsiteY47" fmla="*/ 434294 h 1224800"/>
                <a:gd name="connsiteX48" fmla="*/ 1357796 w 1591080"/>
                <a:gd name="connsiteY48" fmla="*/ 445011 h 1224800"/>
                <a:gd name="connsiteX49" fmla="*/ 1377316 w 1591080"/>
                <a:gd name="connsiteY49" fmla="*/ 446769 h 1224800"/>
                <a:gd name="connsiteX50" fmla="*/ 1406117 w 1591080"/>
                <a:gd name="connsiteY50" fmla="*/ 449490 h 1224800"/>
                <a:gd name="connsiteX51" fmla="*/ 1450313 w 1591080"/>
                <a:gd name="connsiteY51" fmla="*/ 472398 h 1224800"/>
                <a:gd name="connsiteX52" fmla="*/ 1481915 w 1591080"/>
                <a:gd name="connsiteY52" fmla="*/ 498312 h 1224800"/>
                <a:gd name="connsiteX53" fmla="*/ 1523828 w 1591080"/>
                <a:gd name="connsiteY53" fmla="*/ 540897 h 1224800"/>
                <a:gd name="connsiteX54" fmla="*/ 1535908 w 1591080"/>
                <a:gd name="connsiteY54" fmla="*/ 543165 h 1224800"/>
                <a:gd name="connsiteX55" fmla="*/ 1548430 w 1591080"/>
                <a:gd name="connsiteY55" fmla="*/ 547701 h 1224800"/>
                <a:gd name="connsiteX56" fmla="*/ 1540327 w 1591080"/>
                <a:gd name="connsiteY56" fmla="*/ 565166 h 1224800"/>
                <a:gd name="connsiteX57" fmla="*/ 1553218 w 1591080"/>
                <a:gd name="connsiteY57" fmla="*/ 574012 h 1224800"/>
                <a:gd name="connsiteX58" fmla="*/ 1556386 w 1591080"/>
                <a:gd name="connsiteY58" fmla="*/ 590342 h 1224800"/>
                <a:gd name="connsiteX59" fmla="*/ 1560584 w 1591080"/>
                <a:gd name="connsiteY59" fmla="*/ 616766 h 1224800"/>
                <a:gd name="connsiteX60" fmla="*/ 1564120 w 1591080"/>
                <a:gd name="connsiteY60" fmla="*/ 638314 h 1224800"/>
                <a:gd name="connsiteX61" fmla="*/ 1572738 w 1591080"/>
                <a:gd name="connsiteY61" fmla="*/ 652886 h 1224800"/>
                <a:gd name="connsiteX62" fmla="*/ 1583788 w 1591080"/>
                <a:gd name="connsiteY62" fmla="*/ 670465 h 1224800"/>
                <a:gd name="connsiteX63" fmla="*/ 1591080 w 1591080"/>
                <a:gd name="connsiteY63" fmla="*/ 689574 h 1224800"/>
                <a:gd name="connsiteX64" fmla="*/ 1576642 w 1591080"/>
                <a:gd name="connsiteY64" fmla="*/ 703523 h 1224800"/>
                <a:gd name="connsiteX65" fmla="*/ 1569571 w 1591080"/>
                <a:gd name="connsiteY65" fmla="*/ 718719 h 1224800"/>
                <a:gd name="connsiteX66" fmla="*/ 1572960 w 1591080"/>
                <a:gd name="connsiteY66" fmla="*/ 734710 h 1224800"/>
                <a:gd name="connsiteX67" fmla="*/ 1580399 w 1591080"/>
                <a:gd name="connsiteY67" fmla="*/ 745654 h 1224800"/>
                <a:gd name="connsiteX68" fmla="*/ 1573327 w 1591080"/>
                <a:gd name="connsiteY68" fmla="*/ 756881 h 1224800"/>
                <a:gd name="connsiteX69" fmla="*/ 1556091 w 1591080"/>
                <a:gd name="connsiteY69" fmla="*/ 767258 h 1224800"/>
                <a:gd name="connsiteX70" fmla="*/ 1536571 w 1591080"/>
                <a:gd name="connsiteY70" fmla="*/ 771113 h 1224800"/>
                <a:gd name="connsiteX71" fmla="*/ 1521838 w 1591080"/>
                <a:gd name="connsiteY71" fmla="*/ 785970 h 1224800"/>
                <a:gd name="connsiteX72" fmla="*/ 1512778 w 1591080"/>
                <a:gd name="connsiteY72" fmla="*/ 775083 h 1224800"/>
                <a:gd name="connsiteX73" fmla="*/ 1491269 w 1591080"/>
                <a:gd name="connsiteY73" fmla="*/ 775253 h 1224800"/>
                <a:gd name="connsiteX74" fmla="*/ 1469834 w 1591080"/>
                <a:gd name="connsiteY74" fmla="*/ 780867 h 1224800"/>
                <a:gd name="connsiteX75" fmla="*/ 1445157 w 1591080"/>
                <a:gd name="connsiteY75" fmla="*/ 794362 h 1224800"/>
                <a:gd name="connsiteX76" fmla="*/ 1392268 w 1591080"/>
                <a:gd name="connsiteY76" fmla="*/ 841880 h 1224800"/>
                <a:gd name="connsiteX77" fmla="*/ 1365382 w 1591080"/>
                <a:gd name="connsiteY77" fmla="*/ 866773 h 1224800"/>
                <a:gd name="connsiteX78" fmla="*/ 1348661 w 1591080"/>
                <a:gd name="connsiteY78" fmla="*/ 858154 h 1224800"/>
                <a:gd name="connsiteX79" fmla="*/ 1332456 w 1591080"/>
                <a:gd name="connsiteY79" fmla="*/ 856850 h 1224800"/>
                <a:gd name="connsiteX80" fmla="*/ 1326858 w 1591080"/>
                <a:gd name="connsiteY80" fmla="*/ 872556 h 1224800"/>
                <a:gd name="connsiteX81" fmla="*/ 1324206 w 1591080"/>
                <a:gd name="connsiteY81" fmla="*/ 895125 h 1224800"/>
                <a:gd name="connsiteX82" fmla="*/ 1316324 w 1591080"/>
                <a:gd name="connsiteY82" fmla="*/ 914744 h 1224800"/>
                <a:gd name="connsiteX83" fmla="*/ 1314409 w 1591080"/>
                <a:gd name="connsiteY83" fmla="*/ 937482 h 1224800"/>
                <a:gd name="connsiteX84" fmla="*/ 1310578 w 1591080"/>
                <a:gd name="connsiteY84" fmla="*/ 963793 h 1224800"/>
                <a:gd name="connsiteX85" fmla="*/ 1298572 w 1591080"/>
                <a:gd name="connsiteY85" fmla="*/ 974397 h 1224800"/>
                <a:gd name="connsiteX86" fmla="*/ 1293195 w 1591080"/>
                <a:gd name="connsiteY86" fmla="*/ 991918 h 1224800"/>
                <a:gd name="connsiteX87" fmla="*/ 1268665 w 1591080"/>
                <a:gd name="connsiteY87" fmla="*/ 985907 h 1224800"/>
                <a:gd name="connsiteX88" fmla="*/ 1237359 w 1591080"/>
                <a:gd name="connsiteY88" fmla="*/ 981087 h 1224800"/>
                <a:gd name="connsiteX89" fmla="*/ 1206127 w 1591080"/>
                <a:gd name="connsiteY89" fmla="*/ 984263 h 1224800"/>
                <a:gd name="connsiteX90" fmla="*/ 1167160 w 1591080"/>
                <a:gd name="connsiteY90" fmla="*/ 989083 h 1224800"/>
                <a:gd name="connsiteX91" fmla="*/ 1132761 w 1591080"/>
                <a:gd name="connsiteY91" fmla="*/ 995321 h 1224800"/>
                <a:gd name="connsiteX92" fmla="*/ 1107863 w 1591080"/>
                <a:gd name="connsiteY92" fmla="*/ 1003996 h 1224800"/>
                <a:gd name="connsiteX93" fmla="*/ 1108379 w 1591080"/>
                <a:gd name="connsiteY93" fmla="*/ 1018115 h 1224800"/>
                <a:gd name="connsiteX94" fmla="*/ 1120312 w 1591080"/>
                <a:gd name="connsiteY94" fmla="*/ 1021347 h 1224800"/>
                <a:gd name="connsiteX95" fmla="*/ 1116113 w 1591080"/>
                <a:gd name="connsiteY95" fmla="*/ 1066880 h 1224800"/>
                <a:gd name="connsiteX96" fmla="*/ 1149629 w 1591080"/>
                <a:gd name="connsiteY96" fmla="*/ 1097897 h 1224800"/>
                <a:gd name="connsiteX97" fmla="*/ 1155669 w 1591080"/>
                <a:gd name="connsiteY97" fmla="*/ 1111506 h 1224800"/>
                <a:gd name="connsiteX98" fmla="*/ 1153460 w 1591080"/>
                <a:gd name="connsiteY98" fmla="*/ 1124945 h 1224800"/>
                <a:gd name="connsiteX99" fmla="*/ 1165172 w 1591080"/>
                <a:gd name="connsiteY99" fmla="*/ 1135832 h 1224800"/>
                <a:gd name="connsiteX100" fmla="*/ 1163109 w 1591080"/>
                <a:gd name="connsiteY100" fmla="*/ 1151028 h 1224800"/>
                <a:gd name="connsiteX101" fmla="*/ 1140569 w 1591080"/>
                <a:gd name="connsiteY101" fmla="*/ 1154771 h 1224800"/>
                <a:gd name="connsiteX102" fmla="*/ 1121122 w 1591080"/>
                <a:gd name="connsiteY102" fmla="*/ 1157549 h 1224800"/>
                <a:gd name="connsiteX103" fmla="*/ 1109999 w 1591080"/>
                <a:gd name="connsiteY103" fmla="*/ 1168210 h 1224800"/>
                <a:gd name="connsiteX104" fmla="*/ 1119796 w 1591080"/>
                <a:gd name="connsiteY104" fmla="*/ 1182045 h 1224800"/>
                <a:gd name="connsiteX105" fmla="*/ 1136075 w 1591080"/>
                <a:gd name="connsiteY105" fmla="*/ 1192195 h 1224800"/>
                <a:gd name="connsiteX106" fmla="*/ 1137843 w 1591080"/>
                <a:gd name="connsiteY106" fmla="*/ 1207619 h 1224800"/>
                <a:gd name="connsiteX107" fmla="*/ 1132098 w 1591080"/>
                <a:gd name="connsiteY107" fmla="*/ 1224800 h 1224800"/>
                <a:gd name="connsiteX108" fmla="*/ 1110146 w 1591080"/>
                <a:gd name="connsiteY108" fmla="*/ 1222815 h 1224800"/>
                <a:gd name="connsiteX109" fmla="*/ 1084512 w 1591080"/>
                <a:gd name="connsiteY109" fmla="*/ 1210454 h 1224800"/>
                <a:gd name="connsiteX110" fmla="*/ 1062856 w 1591080"/>
                <a:gd name="connsiteY110" fmla="*/ 1199964 h 1224800"/>
                <a:gd name="connsiteX111" fmla="*/ 1053649 w 1591080"/>
                <a:gd name="connsiteY111" fmla="*/ 1211474 h 1224800"/>
                <a:gd name="connsiteX112" fmla="*/ 1029929 w 1591080"/>
                <a:gd name="connsiteY112" fmla="*/ 1208639 h 1224800"/>
                <a:gd name="connsiteX113" fmla="*/ 1011220 w 1591080"/>
                <a:gd name="connsiteY113" fmla="*/ 1187035 h 1224800"/>
                <a:gd name="connsiteX114" fmla="*/ 995972 w 1591080"/>
                <a:gd name="connsiteY114" fmla="*/ 1177963 h 1224800"/>
                <a:gd name="connsiteX115" fmla="*/ 972474 w 1591080"/>
                <a:gd name="connsiteY115" fmla="*/ 1175014 h 1224800"/>
                <a:gd name="connsiteX116" fmla="*/ 961277 w 1591080"/>
                <a:gd name="connsiteY116" fmla="*/ 1165148 h 1224800"/>
                <a:gd name="connsiteX117" fmla="*/ 945145 w 1591080"/>
                <a:gd name="connsiteY117" fmla="*/ 1154261 h 1224800"/>
                <a:gd name="connsiteX118" fmla="*/ 928351 w 1591080"/>
                <a:gd name="connsiteY118" fmla="*/ 1148079 h 1224800"/>
                <a:gd name="connsiteX119" fmla="*/ 911851 w 1591080"/>
                <a:gd name="connsiteY119" fmla="*/ 1146833 h 1224800"/>
                <a:gd name="connsiteX120" fmla="*/ 886290 w 1591080"/>
                <a:gd name="connsiteY120" fmla="*/ 1142806 h 1224800"/>
                <a:gd name="connsiteX121" fmla="*/ 856826 w 1591080"/>
                <a:gd name="connsiteY121" fmla="*/ 1141899 h 1224800"/>
                <a:gd name="connsiteX122" fmla="*/ 833402 w 1591080"/>
                <a:gd name="connsiteY122" fmla="*/ 1141672 h 1224800"/>
                <a:gd name="connsiteX123" fmla="*/ 809904 w 1591080"/>
                <a:gd name="connsiteY123" fmla="*/ 1140538 h 1224800"/>
                <a:gd name="connsiteX124" fmla="*/ 788690 w 1591080"/>
                <a:gd name="connsiteY124" fmla="*/ 1143884 h 1224800"/>
                <a:gd name="connsiteX125" fmla="*/ 769979 w 1591080"/>
                <a:gd name="connsiteY125" fmla="*/ 1159477 h 1224800"/>
                <a:gd name="connsiteX126" fmla="*/ 750017 w 1591080"/>
                <a:gd name="connsiteY126" fmla="*/ 1165431 h 1224800"/>
                <a:gd name="connsiteX127" fmla="*/ 729024 w 1591080"/>
                <a:gd name="connsiteY127" fmla="*/ 1167416 h 1224800"/>
                <a:gd name="connsiteX128" fmla="*/ 706263 w 1591080"/>
                <a:gd name="connsiteY128" fmla="*/ 1160782 h 1224800"/>
                <a:gd name="connsiteX129" fmla="*/ 692415 w 1591080"/>
                <a:gd name="connsiteY129" fmla="*/ 1156586 h 1224800"/>
                <a:gd name="connsiteX130" fmla="*/ 664939 w 1591080"/>
                <a:gd name="connsiteY130" fmla="*/ 1162312 h 1224800"/>
                <a:gd name="connsiteX131" fmla="*/ 639821 w 1591080"/>
                <a:gd name="connsiteY131" fmla="*/ 1168096 h 1224800"/>
                <a:gd name="connsiteX132" fmla="*/ 603505 w 1591080"/>
                <a:gd name="connsiteY132" fmla="*/ 1171499 h 1224800"/>
                <a:gd name="connsiteX133" fmla="*/ 584280 w 1591080"/>
                <a:gd name="connsiteY133" fmla="*/ 1165771 h 1224800"/>
                <a:gd name="connsiteX134" fmla="*/ 564023 w 1591080"/>
                <a:gd name="connsiteY134" fmla="*/ 1155565 h 1224800"/>
                <a:gd name="connsiteX135" fmla="*/ 546418 w 1591080"/>
                <a:gd name="connsiteY135" fmla="*/ 1143714 h 1224800"/>
                <a:gd name="connsiteX136" fmla="*/ 540230 w 1591080"/>
                <a:gd name="connsiteY136" fmla="*/ 1126760 h 1224800"/>
                <a:gd name="connsiteX137" fmla="*/ 518574 w 1591080"/>
                <a:gd name="connsiteY137" fmla="*/ 1116325 h 1224800"/>
                <a:gd name="connsiteX138" fmla="*/ 497801 w 1591080"/>
                <a:gd name="connsiteY138" fmla="*/ 1112810 h 1224800"/>
                <a:gd name="connsiteX139" fmla="*/ 483585 w 1591080"/>
                <a:gd name="connsiteY139" fmla="*/ 1119388 h 1224800"/>
                <a:gd name="connsiteX140" fmla="*/ 465170 w 1591080"/>
                <a:gd name="connsiteY140" fmla="*/ 1128404 h 1224800"/>
                <a:gd name="connsiteX141" fmla="*/ 449848 w 1591080"/>
                <a:gd name="connsiteY141" fmla="*/ 1130445 h 1224800"/>
                <a:gd name="connsiteX142" fmla="*/ 434306 w 1591080"/>
                <a:gd name="connsiteY142" fmla="*/ 1125511 h 1224800"/>
                <a:gd name="connsiteX143" fmla="*/ 419353 w 1591080"/>
                <a:gd name="connsiteY143" fmla="*/ 1117290 h 1224800"/>
                <a:gd name="connsiteX144" fmla="*/ 409040 w 1591080"/>
                <a:gd name="connsiteY144" fmla="*/ 1105779 h 1224800"/>
                <a:gd name="connsiteX145" fmla="*/ 391583 w 1591080"/>
                <a:gd name="connsiteY145" fmla="*/ 1106630 h 1224800"/>
                <a:gd name="connsiteX146" fmla="*/ 375377 w 1591080"/>
                <a:gd name="connsiteY146" fmla="*/ 1096593 h 1224800"/>
                <a:gd name="connsiteX147" fmla="*/ 361823 w 1591080"/>
                <a:gd name="connsiteY147" fmla="*/ 1085820 h 1224800"/>
                <a:gd name="connsiteX148" fmla="*/ 349595 w 1591080"/>
                <a:gd name="connsiteY148" fmla="*/ 1096366 h 1224800"/>
                <a:gd name="connsiteX149" fmla="*/ 328161 w 1591080"/>
                <a:gd name="connsiteY149" fmla="*/ 1112697 h 1224800"/>
                <a:gd name="connsiteX150" fmla="*/ 320013 w 1591080"/>
                <a:gd name="connsiteY150" fmla="*/ 1119872 h 1224800"/>
                <a:gd name="connsiteX151" fmla="*/ 320054 w 1591080"/>
                <a:gd name="connsiteY151" fmla="*/ 1119826 h 1224800"/>
                <a:gd name="connsiteX152" fmla="*/ 320394 w 1591080"/>
                <a:gd name="connsiteY152" fmla="*/ 1115548 h 1224800"/>
                <a:gd name="connsiteX153" fmla="*/ 320386 w 1591080"/>
                <a:gd name="connsiteY153" fmla="*/ 1112211 h 1224800"/>
                <a:gd name="connsiteX154" fmla="*/ 320698 w 1591080"/>
                <a:gd name="connsiteY154" fmla="*/ 1109843 h 1224800"/>
                <a:gd name="connsiteX155" fmla="*/ 317918 w 1591080"/>
                <a:gd name="connsiteY155" fmla="*/ 1112953 h 1224800"/>
                <a:gd name="connsiteX156" fmla="*/ 312790 w 1591080"/>
                <a:gd name="connsiteY156" fmla="*/ 1122828 h 1224800"/>
                <a:gd name="connsiteX157" fmla="*/ 306138 w 1591080"/>
                <a:gd name="connsiteY157" fmla="*/ 1130011 h 1224800"/>
                <a:gd name="connsiteX158" fmla="*/ 299959 w 1591080"/>
                <a:gd name="connsiteY158" fmla="*/ 1131235 h 1224800"/>
                <a:gd name="connsiteX159" fmla="*/ 299351 w 1591080"/>
                <a:gd name="connsiteY159" fmla="*/ 1138898 h 1224800"/>
                <a:gd name="connsiteX160" fmla="*/ 289043 w 1591080"/>
                <a:gd name="connsiteY160" fmla="*/ 1137582 h 1224800"/>
                <a:gd name="connsiteX161" fmla="*/ 277955 w 1591080"/>
                <a:gd name="connsiteY161" fmla="*/ 1145768 h 1224800"/>
                <a:gd name="connsiteX162" fmla="*/ 272690 w 1591080"/>
                <a:gd name="connsiteY162" fmla="*/ 1141638 h 1224800"/>
                <a:gd name="connsiteX163" fmla="*/ 255851 w 1591080"/>
                <a:gd name="connsiteY163" fmla="*/ 1154285 h 1224800"/>
                <a:gd name="connsiteX164" fmla="*/ 255314 w 1591080"/>
                <a:gd name="connsiteY164" fmla="*/ 1154119 h 1224800"/>
                <a:gd name="connsiteX165" fmla="*/ 252061 w 1591080"/>
                <a:gd name="connsiteY165" fmla="*/ 1157130 h 1224800"/>
                <a:gd name="connsiteX166" fmla="*/ 243864 w 1591080"/>
                <a:gd name="connsiteY166" fmla="*/ 1161058 h 1224800"/>
                <a:gd name="connsiteX167" fmla="*/ 222681 w 1591080"/>
                <a:gd name="connsiteY167" fmla="*/ 1171585 h 1224800"/>
                <a:gd name="connsiteX168" fmla="*/ 204793 w 1591080"/>
                <a:gd name="connsiteY168" fmla="*/ 1191868 h 1224800"/>
                <a:gd name="connsiteX169" fmla="*/ 181297 w 1591080"/>
                <a:gd name="connsiteY169" fmla="*/ 1214420 h 1224800"/>
                <a:gd name="connsiteX170" fmla="*/ 175072 w 1591080"/>
                <a:gd name="connsiteY170" fmla="*/ 1173230 h 1224800"/>
                <a:gd name="connsiteX171" fmla="*/ 185836 w 1591080"/>
                <a:gd name="connsiteY171" fmla="*/ 1140173 h 1224800"/>
                <a:gd name="connsiteX172" fmla="*/ 196485 w 1591080"/>
                <a:gd name="connsiteY172" fmla="*/ 1137157 h 1224800"/>
                <a:gd name="connsiteX173" fmla="*/ 218206 w 1591080"/>
                <a:gd name="connsiteY173" fmla="*/ 1130027 h 1224800"/>
                <a:gd name="connsiteX174" fmla="*/ 187823 w 1591080"/>
                <a:gd name="connsiteY174" fmla="*/ 1099196 h 1224800"/>
                <a:gd name="connsiteX175" fmla="*/ 183320 w 1591080"/>
                <a:gd name="connsiteY175" fmla="*/ 1090270 h 1224800"/>
                <a:gd name="connsiteX176" fmla="*/ 186450 w 1591080"/>
                <a:gd name="connsiteY176" fmla="*/ 1059672 h 1224800"/>
                <a:gd name="connsiteX177" fmla="*/ 186061 w 1591080"/>
                <a:gd name="connsiteY177" fmla="*/ 1046896 h 1224800"/>
                <a:gd name="connsiteX178" fmla="*/ 184993 w 1591080"/>
                <a:gd name="connsiteY178" fmla="*/ 1047590 h 1224800"/>
                <a:gd name="connsiteX179" fmla="*/ 184521 w 1591080"/>
                <a:gd name="connsiteY179" fmla="*/ 1045673 h 1224800"/>
                <a:gd name="connsiteX180" fmla="*/ 185974 w 1591080"/>
                <a:gd name="connsiteY180" fmla="*/ 1044045 h 1224800"/>
                <a:gd name="connsiteX181" fmla="*/ 185757 w 1591080"/>
                <a:gd name="connsiteY181" fmla="*/ 1036911 h 1224800"/>
                <a:gd name="connsiteX182" fmla="*/ 192373 w 1591080"/>
                <a:gd name="connsiteY182" fmla="*/ 1033655 h 1224800"/>
                <a:gd name="connsiteX183" fmla="*/ 195418 w 1591080"/>
                <a:gd name="connsiteY183" fmla="*/ 1033459 h 1224800"/>
                <a:gd name="connsiteX184" fmla="*/ 197928 w 1591080"/>
                <a:gd name="connsiteY184" fmla="*/ 1030646 h 1224800"/>
                <a:gd name="connsiteX185" fmla="*/ 153657 w 1591080"/>
                <a:gd name="connsiteY185" fmla="*/ 1012218 h 1224800"/>
                <a:gd name="connsiteX186" fmla="*/ 123235 w 1591080"/>
                <a:gd name="connsiteY186" fmla="*/ 991294 h 1224800"/>
                <a:gd name="connsiteX187" fmla="*/ 106588 w 1591080"/>
                <a:gd name="connsiteY187" fmla="*/ 973659 h 1224800"/>
                <a:gd name="connsiteX188" fmla="*/ 102831 w 1591080"/>
                <a:gd name="connsiteY188" fmla="*/ 959597 h 1224800"/>
                <a:gd name="connsiteX189" fmla="*/ 81027 w 1591080"/>
                <a:gd name="connsiteY189" fmla="*/ 959540 h 1224800"/>
                <a:gd name="connsiteX190" fmla="*/ 81764 w 1591080"/>
                <a:gd name="connsiteY190" fmla="*/ 946214 h 1224800"/>
                <a:gd name="connsiteX191" fmla="*/ 72630 w 1591080"/>
                <a:gd name="connsiteY191" fmla="*/ 934477 h 1224800"/>
                <a:gd name="connsiteX192" fmla="*/ 66958 w 1591080"/>
                <a:gd name="connsiteY192" fmla="*/ 923306 h 1224800"/>
                <a:gd name="connsiteX193" fmla="*/ 78228 w 1591080"/>
                <a:gd name="connsiteY193" fmla="*/ 908110 h 1224800"/>
                <a:gd name="connsiteX194" fmla="*/ 86699 w 1591080"/>
                <a:gd name="connsiteY194" fmla="*/ 895011 h 1224800"/>
                <a:gd name="connsiteX195" fmla="*/ 84858 w 1591080"/>
                <a:gd name="connsiteY195" fmla="*/ 878114 h 1224800"/>
                <a:gd name="connsiteX196" fmla="*/ 71230 w 1591080"/>
                <a:gd name="connsiteY196" fmla="*/ 860252 h 1224800"/>
                <a:gd name="connsiteX197" fmla="*/ 60918 w 1591080"/>
                <a:gd name="connsiteY197" fmla="*/ 844942 h 1224800"/>
                <a:gd name="connsiteX198" fmla="*/ 45523 w 1591080"/>
                <a:gd name="connsiteY198" fmla="*/ 831843 h 1224800"/>
                <a:gd name="connsiteX199" fmla="*/ 23719 w 1591080"/>
                <a:gd name="connsiteY199" fmla="*/ 819085 h 1224800"/>
                <a:gd name="connsiteX200" fmla="*/ 5304 w 1591080"/>
                <a:gd name="connsiteY200" fmla="*/ 811487 h 1224800"/>
                <a:gd name="connsiteX201" fmla="*/ 0 w 1591080"/>
                <a:gd name="connsiteY201" fmla="*/ 798898 h 1224800"/>
                <a:gd name="connsiteX202" fmla="*/ 9871 w 1591080"/>
                <a:gd name="connsiteY202" fmla="*/ 791641 h 1224800"/>
                <a:gd name="connsiteX203" fmla="*/ 27254 w 1591080"/>
                <a:gd name="connsiteY203" fmla="*/ 795837 h 1224800"/>
                <a:gd name="connsiteX204" fmla="*/ 45081 w 1591080"/>
                <a:gd name="connsiteY204" fmla="*/ 804568 h 1224800"/>
                <a:gd name="connsiteX205" fmla="*/ 53404 w 1591080"/>
                <a:gd name="connsiteY205" fmla="*/ 795666 h 1224800"/>
                <a:gd name="connsiteX206" fmla="*/ 49647 w 1591080"/>
                <a:gd name="connsiteY206" fmla="*/ 776898 h 1224800"/>
                <a:gd name="connsiteX207" fmla="*/ 50016 w 1591080"/>
                <a:gd name="connsiteY207" fmla="*/ 758922 h 1224800"/>
                <a:gd name="connsiteX208" fmla="*/ 57456 w 1591080"/>
                <a:gd name="connsiteY208" fmla="*/ 747015 h 1224800"/>
                <a:gd name="connsiteX209" fmla="*/ 57677 w 1591080"/>
                <a:gd name="connsiteY209" fmla="*/ 726091 h 1224800"/>
                <a:gd name="connsiteX210" fmla="*/ 63570 w 1591080"/>
                <a:gd name="connsiteY210" fmla="*/ 707209 h 1224800"/>
                <a:gd name="connsiteX211" fmla="*/ 68873 w 1591080"/>
                <a:gd name="connsiteY211" fmla="*/ 689971 h 1224800"/>
                <a:gd name="connsiteX212" fmla="*/ 51563 w 1591080"/>
                <a:gd name="connsiteY212" fmla="*/ 673299 h 1224800"/>
                <a:gd name="connsiteX213" fmla="*/ 26666 w 1591080"/>
                <a:gd name="connsiteY213" fmla="*/ 665985 h 1224800"/>
                <a:gd name="connsiteX214" fmla="*/ 9944 w 1591080"/>
                <a:gd name="connsiteY214" fmla="*/ 660712 h 1224800"/>
                <a:gd name="connsiteX215" fmla="*/ 4493 w 1591080"/>
                <a:gd name="connsiteY215" fmla="*/ 642056 h 1224800"/>
                <a:gd name="connsiteX216" fmla="*/ 12081 w 1591080"/>
                <a:gd name="connsiteY216" fmla="*/ 624194 h 1224800"/>
                <a:gd name="connsiteX217" fmla="*/ 8913 w 1591080"/>
                <a:gd name="connsiteY217" fmla="*/ 590115 h 1224800"/>
                <a:gd name="connsiteX218" fmla="*/ 20404 w 1591080"/>
                <a:gd name="connsiteY218" fmla="*/ 578718 h 1224800"/>
                <a:gd name="connsiteX219" fmla="*/ 34400 w 1591080"/>
                <a:gd name="connsiteY219" fmla="*/ 581837 h 1224800"/>
                <a:gd name="connsiteX220" fmla="*/ 45965 w 1591080"/>
                <a:gd name="connsiteY220" fmla="*/ 561197 h 1224800"/>
                <a:gd name="connsiteX221" fmla="*/ 56940 w 1591080"/>
                <a:gd name="connsiteY221" fmla="*/ 545660 h 1224800"/>
                <a:gd name="connsiteX222" fmla="*/ 69905 w 1591080"/>
                <a:gd name="connsiteY222" fmla="*/ 538231 h 1224800"/>
                <a:gd name="connsiteX223" fmla="*/ 92813 w 1591080"/>
                <a:gd name="connsiteY223" fmla="*/ 540387 h 1224800"/>
                <a:gd name="connsiteX224" fmla="*/ 113807 w 1591080"/>
                <a:gd name="connsiteY224" fmla="*/ 538289 h 1224800"/>
                <a:gd name="connsiteX225" fmla="*/ 125150 w 1591080"/>
                <a:gd name="connsiteY225" fmla="*/ 527345 h 1224800"/>
                <a:gd name="connsiteX226" fmla="*/ 135463 w 1591080"/>
                <a:gd name="connsiteY226" fmla="*/ 516968 h 1224800"/>
                <a:gd name="connsiteX227" fmla="*/ 142239 w 1591080"/>
                <a:gd name="connsiteY227" fmla="*/ 524679 h 1224800"/>
                <a:gd name="connsiteX228" fmla="*/ 151668 w 1591080"/>
                <a:gd name="connsiteY228" fmla="*/ 538118 h 1224800"/>
                <a:gd name="connsiteX229" fmla="*/ 167800 w 1591080"/>
                <a:gd name="connsiteY229" fmla="*/ 536417 h 1224800"/>
                <a:gd name="connsiteX230" fmla="*/ 186436 w 1591080"/>
                <a:gd name="connsiteY230" fmla="*/ 525814 h 1224800"/>
                <a:gd name="connsiteX231" fmla="*/ 195496 w 1591080"/>
                <a:gd name="connsiteY231" fmla="*/ 529669 h 1224800"/>
                <a:gd name="connsiteX232" fmla="*/ 189972 w 1591080"/>
                <a:gd name="connsiteY232" fmla="*/ 543335 h 1224800"/>
                <a:gd name="connsiteX233" fmla="*/ 186289 w 1591080"/>
                <a:gd name="connsiteY233" fmla="*/ 557057 h 1224800"/>
                <a:gd name="connsiteX234" fmla="*/ 194392 w 1591080"/>
                <a:gd name="connsiteY234" fmla="*/ 568285 h 1224800"/>
                <a:gd name="connsiteX235" fmla="*/ 208387 w 1591080"/>
                <a:gd name="connsiteY235" fmla="*/ 563068 h 1224800"/>
                <a:gd name="connsiteX236" fmla="*/ 223119 w 1591080"/>
                <a:gd name="connsiteY236" fmla="*/ 567717 h 1224800"/>
                <a:gd name="connsiteX237" fmla="*/ 235937 w 1591080"/>
                <a:gd name="connsiteY237" fmla="*/ 567207 h 1224800"/>
                <a:gd name="connsiteX238" fmla="*/ 247207 w 1591080"/>
                <a:gd name="connsiteY238" fmla="*/ 557851 h 1224800"/>
                <a:gd name="connsiteX239" fmla="*/ 259140 w 1591080"/>
                <a:gd name="connsiteY239" fmla="*/ 543165 h 1224800"/>
                <a:gd name="connsiteX240" fmla="*/ 274314 w 1591080"/>
                <a:gd name="connsiteY240" fmla="*/ 528875 h 1224800"/>
                <a:gd name="connsiteX241" fmla="*/ 289046 w 1591080"/>
                <a:gd name="connsiteY241" fmla="*/ 522185 h 1224800"/>
                <a:gd name="connsiteX242" fmla="*/ 300316 w 1591080"/>
                <a:gd name="connsiteY242" fmla="*/ 531541 h 1224800"/>
                <a:gd name="connsiteX243" fmla="*/ 320941 w 1591080"/>
                <a:gd name="connsiteY243" fmla="*/ 541067 h 1224800"/>
                <a:gd name="connsiteX244" fmla="*/ 342230 w 1591080"/>
                <a:gd name="connsiteY244" fmla="*/ 543618 h 1224800"/>
                <a:gd name="connsiteX245" fmla="*/ 352542 w 1591080"/>
                <a:gd name="connsiteY245" fmla="*/ 533695 h 1224800"/>
                <a:gd name="connsiteX246" fmla="*/ 369116 w 1591080"/>
                <a:gd name="connsiteY246" fmla="*/ 535000 h 1224800"/>
                <a:gd name="connsiteX247" fmla="*/ 380975 w 1591080"/>
                <a:gd name="connsiteY247" fmla="*/ 520256 h 1224800"/>
                <a:gd name="connsiteX248" fmla="*/ 391730 w 1591080"/>
                <a:gd name="connsiteY248" fmla="*/ 531767 h 1224800"/>
                <a:gd name="connsiteX249" fmla="*/ 412576 w 1591080"/>
                <a:gd name="connsiteY249" fmla="*/ 526664 h 1224800"/>
                <a:gd name="connsiteX250" fmla="*/ 445944 w 1591080"/>
                <a:gd name="connsiteY250" fmla="*/ 519122 h 1224800"/>
                <a:gd name="connsiteX251" fmla="*/ 490509 w 1591080"/>
                <a:gd name="connsiteY251" fmla="*/ 509993 h 1224800"/>
                <a:gd name="connsiteX252" fmla="*/ 522773 w 1591080"/>
                <a:gd name="connsiteY252" fmla="*/ 495307 h 1224800"/>
                <a:gd name="connsiteX253" fmla="*/ 535737 w 1591080"/>
                <a:gd name="connsiteY253" fmla="*/ 484533 h 1224800"/>
                <a:gd name="connsiteX254" fmla="*/ 538242 w 1591080"/>
                <a:gd name="connsiteY254" fmla="*/ 466955 h 1224800"/>
                <a:gd name="connsiteX255" fmla="*/ 545019 w 1591080"/>
                <a:gd name="connsiteY255" fmla="*/ 448923 h 1224800"/>
                <a:gd name="connsiteX256" fmla="*/ 564539 w 1591080"/>
                <a:gd name="connsiteY256" fmla="*/ 440701 h 1224800"/>
                <a:gd name="connsiteX257" fmla="*/ 559604 w 1591080"/>
                <a:gd name="connsiteY257" fmla="*/ 426582 h 1224800"/>
                <a:gd name="connsiteX258" fmla="*/ 572568 w 1591080"/>
                <a:gd name="connsiteY258" fmla="*/ 421592 h 1224800"/>
                <a:gd name="connsiteX259" fmla="*/ 588921 w 1591080"/>
                <a:gd name="connsiteY259" fmla="*/ 425164 h 1224800"/>
                <a:gd name="connsiteX260" fmla="*/ 595624 w 1591080"/>
                <a:gd name="connsiteY260" fmla="*/ 416205 h 1224800"/>
                <a:gd name="connsiteX261" fmla="*/ 598054 w 1591080"/>
                <a:gd name="connsiteY261" fmla="*/ 388023 h 1224800"/>
                <a:gd name="connsiteX262" fmla="*/ 595919 w 1591080"/>
                <a:gd name="connsiteY262" fmla="*/ 351450 h 1224800"/>
                <a:gd name="connsiteX263" fmla="*/ 598644 w 1591080"/>
                <a:gd name="connsiteY263" fmla="*/ 316293 h 1224800"/>
                <a:gd name="connsiteX264" fmla="*/ 602327 w 1591080"/>
                <a:gd name="connsiteY264" fmla="*/ 297014 h 1224800"/>
                <a:gd name="connsiteX265" fmla="*/ 604021 w 1591080"/>
                <a:gd name="connsiteY265" fmla="*/ 279039 h 1224800"/>
                <a:gd name="connsiteX266" fmla="*/ 589068 w 1591080"/>
                <a:gd name="connsiteY266" fmla="*/ 269286 h 1224800"/>
                <a:gd name="connsiteX267" fmla="*/ 584280 w 1591080"/>
                <a:gd name="connsiteY267" fmla="*/ 253466 h 1224800"/>
                <a:gd name="connsiteX268" fmla="*/ 596287 w 1591080"/>
                <a:gd name="connsiteY268" fmla="*/ 249270 h 1224800"/>
                <a:gd name="connsiteX269" fmla="*/ 614776 w 1591080"/>
                <a:gd name="connsiteY269" fmla="*/ 243259 h 1224800"/>
                <a:gd name="connsiteX270" fmla="*/ 637905 w 1591080"/>
                <a:gd name="connsiteY270" fmla="*/ 246888 h 1224800"/>
                <a:gd name="connsiteX271" fmla="*/ 678419 w 1591080"/>
                <a:gd name="connsiteY271" fmla="*/ 246321 h 1224800"/>
                <a:gd name="connsiteX272" fmla="*/ 701843 w 1591080"/>
                <a:gd name="connsiteY272" fmla="*/ 251481 h 1224800"/>
                <a:gd name="connsiteX273" fmla="*/ 715471 w 1591080"/>
                <a:gd name="connsiteY273" fmla="*/ 251538 h 1224800"/>
                <a:gd name="connsiteX274" fmla="*/ 723279 w 1591080"/>
                <a:gd name="connsiteY274" fmla="*/ 268605 h 1224800"/>
                <a:gd name="connsiteX275" fmla="*/ 740073 w 1591080"/>
                <a:gd name="connsiteY275" fmla="*/ 272745 h 1224800"/>
                <a:gd name="connsiteX276" fmla="*/ 758930 w 1591080"/>
                <a:gd name="connsiteY276" fmla="*/ 270023 h 1224800"/>
                <a:gd name="connsiteX277" fmla="*/ 751196 w 1591080"/>
                <a:gd name="connsiteY277" fmla="*/ 253012 h 1224800"/>
                <a:gd name="connsiteX278" fmla="*/ 748544 w 1591080"/>
                <a:gd name="connsiteY278" fmla="*/ 235037 h 1224800"/>
                <a:gd name="connsiteX279" fmla="*/ 756057 w 1591080"/>
                <a:gd name="connsiteY279" fmla="*/ 209407 h 1224800"/>
                <a:gd name="connsiteX280" fmla="*/ 772189 w 1591080"/>
                <a:gd name="connsiteY280" fmla="*/ 188143 h 1224800"/>
                <a:gd name="connsiteX281" fmla="*/ 800402 w 1591080"/>
                <a:gd name="connsiteY281" fmla="*/ 157636 h 1224800"/>
                <a:gd name="connsiteX282" fmla="*/ 827730 w 1591080"/>
                <a:gd name="connsiteY282" fmla="*/ 124975 h 1224800"/>
                <a:gd name="connsiteX283" fmla="*/ 840621 w 1591080"/>
                <a:gd name="connsiteY283" fmla="*/ 112897 h 1224800"/>
                <a:gd name="connsiteX284" fmla="*/ 862645 w 1591080"/>
                <a:gd name="connsiteY284" fmla="*/ 128887 h 1224800"/>
                <a:gd name="connsiteX285" fmla="*/ 878851 w 1591080"/>
                <a:gd name="connsiteY285" fmla="*/ 140965 h 1224800"/>
                <a:gd name="connsiteX286" fmla="*/ 901465 w 1591080"/>
                <a:gd name="connsiteY286" fmla="*/ 150945 h 1224800"/>
                <a:gd name="connsiteX287" fmla="*/ 923931 w 1591080"/>
                <a:gd name="connsiteY287" fmla="*/ 152420 h 1224800"/>
                <a:gd name="connsiteX288" fmla="*/ 931666 w 1591080"/>
                <a:gd name="connsiteY288" fmla="*/ 167049 h 1224800"/>
                <a:gd name="connsiteX289" fmla="*/ 941978 w 1591080"/>
                <a:gd name="connsiteY289" fmla="*/ 173400 h 1224800"/>
                <a:gd name="connsiteX290" fmla="*/ 957889 w 1591080"/>
                <a:gd name="connsiteY290" fmla="*/ 159054 h 1224800"/>
                <a:gd name="connsiteX291" fmla="*/ 972253 w 1591080"/>
                <a:gd name="connsiteY291" fmla="*/ 161719 h 1224800"/>
                <a:gd name="connsiteX292" fmla="*/ 986617 w 1591080"/>
                <a:gd name="connsiteY292" fmla="*/ 164328 h 1224800"/>
                <a:gd name="connsiteX293" fmla="*/ 993910 w 1591080"/>
                <a:gd name="connsiteY293" fmla="*/ 143517 h 1224800"/>
                <a:gd name="connsiteX294" fmla="*/ 1000391 w 1591080"/>
                <a:gd name="connsiteY294" fmla="*/ 115279 h 1224800"/>
                <a:gd name="connsiteX295" fmla="*/ 1005179 w 1591080"/>
                <a:gd name="connsiteY295" fmla="*/ 91520 h 1224800"/>
                <a:gd name="connsiteX296" fmla="*/ 1012104 w 1591080"/>
                <a:gd name="connsiteY296" fmla="*/ 68782 h 1224800"/>
                <a:gd name="connsiteX297" fmla="*/ 1021753 w 1591080"/>
                <a:gd name="connsiteY297" fmla="*/ 50920 h 1224800"/>
                <a:gd name="connsiteX298" fmla="*/ 1036338 w 1591080"/>
                <a:gd name="connsiteY298" fmla="*/ 50410 h 1224800"/>
                <a:gd name="connsiteX299" fmla="*/ 1061604 w 1591080"/>
                <a:gd name="connsiteY299" fmla="*/ 48595 h 1224800"/>
                <a:gd name="connsiteX300" fmla="*/ 1080388 w 1591080"/>
                <a:gd name="connsiteY300" fmla="*/ 41337 h 1224800"/>
                <a:gd name="connsiteX301" fmla="*/ 1092026 w 1591080"/>
                <a:gd name="connsiteY301" fmla="*/ 27104 h 1224800"/>
                <a:gd name="connsiteX302" fmla="*/ 1095488 w 1591080"/>
                <a:gd name="connsiteY302" fmla="*/ 9526 h 1224800"/>
                <a:gd name="connsiteX303" fmla="*/ 1107716 w 1591080"/>
                <a:gd name="connsiteY303" fmla="*/ 1814 h 1224800"/>
                <a:gd name="connsiteX304" fmla="*/ 1121122 w 1591080"/>
                <a:gd name="connsiteY304" fmla="*/ 0 h 1224800"/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08157 w 1591080"/>
                <a:gd name="connsiteY6" fmla="*/ 1137257 h 1224800"/>
                <a:gd name="connsiteX7" fmla="*/ 325050 w 1591080"/>
                <a:gd name="connsiteY7" fmla="*/ 1101696 h 1224800"/>
                <a:gd name="connsiteX8" fmla="*/ 323977 w 1591080"/>
                <a:gd name="connsiteY8" fmla="*/ 1102295 h 1224800"/>
                <a:gd name="connsiteX9" fmla="*/ 321678 w 1591080"/>
                <a:gd name="connsiteY9" fmla="*/ 1105611 h 1224800"/>
                <a:gd name="connsiteX10" fmla="*/ 321996 w 1591080"/>
                <a:gd name="connsiteY10" fmla="*/ 1105763 h 1224800"/>
                <a:gd name="connsiteX11" fmla="*/ 325050 w 1591080"/>
                <a:gd name="connsiteY11" fmla="*/ 1101696 h 1224800"/>
                <a:gd name="connsiteX12" fmla="*/ 1121122 w 1591080"/>
                <a:gd name="connsiteY12" fmla="*/ 0 h 1224800"/>
                <a:gd name="connsiteX13" fmla="*/ 1135781 w 1591080"/>
                <a:gd name="connsiteY13" fmla="*/ 7202 h 1224800"/>
                <a:gd name="connsiteX14" fmla="*/ 1150955 w 1591080"/>
                <a:gd name="connsiteY14" fmla="*/ 9072 h 1224800"/>
                <a:gd name="connsiteX15" fmla="*/ 1169223 w 1591080"/>
                <a:gd name="connsiteY15" fmla="*/ 11511 h 1224800"/>
                <a:gd name="connsiteX16" fmla="*/ 1168413 w 1591080"/>
                <a:gd name="connsiteY16" fmla="*/ 19790 h 1224800"/>
                <a:gd name="connsiteX17" fmla="*/ 1157364 w 1591080"/>
                <a:gd name="connsiteY17" fmla="*/ 32775 h 1224800"/>
                <a:gd name="connsiteX18" fmla="*/ 1159278 w 1591080"/>
                <a:gd name="connsiteY18" fmla="*/ 41904 h 1224800"/>
                <a:gd name="connsiteX19" fmla="*/ 1171433 w 1591080"/>
                <a:gd name="connsiteY19" fmla="*/ 53755 h 1224800"/>
                <a:gd name="connsiteX20" fmla="*/ 1164140 w 1591080"/>
                <a:gd name="connsiteY20" fmla="*/ 61920 h 1224800"/>
                <a:gd name="connsiteX21" fmla="*/ 1169591 w 1591080"/>
                <a:gd name="connsiteY21" fmla="*/ 71220 h 1224800"/>
                <a:gd name="connsiteX22" fmla="*/ 1182408 w 1591080"/>
                <a:gd name="connsiteY22" fmla="*/ 89478 h 1224800"/>
                <a:gd name="connsiteX23" fmla="*/ 1194562 w 1591080"/>
                <a:gd name="connsiteY23" fmla="*/ 103201 h 1224800"/>
                <a:gd name="connsiteX24" fmla="*/ 1197950 w 1591080"/>
                <a:gd name="connsiteY24" fmla="*/ 113521 h 1224800"/>
                <a:gd name="connsiteX25" fmla="*/ 1207674 w 1591080"/>
                <a:gd name="connsiteY25" fmla="*/ 118000 h 1224800"/>
                <a:gd name="connsiteX26" fmla="*/ 1217765 w 1591080"/>
                <a:gd name="connsiteY26" fmla="*/ 133481 h 1224800"/>
                <a:gd name="connsiteX27" fmla="*/ 1232055 w 1591080"/>
                <a:gd name="connsiteY27" fmla="*/ 134218 h 1224800"/>
                <a:gd name="connsiteX28" fmla="*/ 1245389 w 1591080"/>
                <a:gd name="connsiteY28" fmla="*/ 138811 h 1224800"/>
                <a:gd name="connsiteX29" fmla="*/ 1254448 w 1591080"/>
                <a:gd name="connsiteY29" fmla="*/ 155085 h 1224800"/>
                <a:gd name="connsiteX30" fmla="*/ 1267634 w 1591080"/>
                <a:gd name="connsiteY30" fmla="*/ 158147 h 1224800"/>
                <a:gd name="connsiteX31" fmla="*/ 1281409 w 1591080"/>
                <a:gd name="connsiteY31" fmla="*/ 169487 h 1224800"/>
                <a:gd name="connsiteX32" fmla="*/ 1287081 w 1591080"/>
                <a:gd name="connsiteY32" fmla="*/ 189617 h 1224800"/>
                <a:gd name="connsiteX33" fmla="*/ 1291648 w 1591080"/>
                <a:gd name="connsiteY33" fmla="*/ 215020 h 1224800"/>
                <a:gd name="connsiteX34" fmla="*/ 1295109 w 1591080"/>
                <a:gd name="connsiteY34" fmla="*/ 238042 h 1224800"/>
                <a:gd name="connsiteX35" fmla="*/ 1306453 w 1591080"/>
                <a:gd name="connsiteY35" fmla="*/ 255677 h 1224800"/>
                <a:gd name="connsiteX36" fmla="*/ 1311610 w 1591080"/>
                <a:gd name="connsiteY36" fmla="*/ 278245 h 1224800"/>
                <a:gd name="connsiteX37" fmla="*/ 1306527 w 1591080"/>
                <a:gd name="connsiteY37" fmla="*/ 300473 h 1224800"/>
                <a:gd name="connsiteX38" fmla="*/ 1302107 w 1591080"/>
                <a:gd name="connsiteY38" fmla="*/ 324458 h 1224800"/>
                <a:gd name="connsiteX39" fmla="*/ 1293931 w 1591080"/>
                <a:gd name="connsiteY39" fmla="*/ 337387 h 1224800"/>
                <a:gd name="connsiteX40" fmla="*/ 1274043 w 1591080"/>
                <a:gd name="connsiteY40" fmla="*/ 357460 h 1224800"/>
                <a:gd name="connsiteX41" fmla="*/ 1266529 w 1591080"/>
                <a:gd name="connsiteY41" fmla="*/ 380652 h 1224800"/>
                <a:gd name="connsiteX42" fmla="*/ 1274558 w 1591080"/>
                <a:gd name="connsiteY42" fmla="*/ 403390 h 1224800"/>
                <a:gd name="connsiteX43" fmla="*/ 1292900 w 1591080"/>
                <a:gd name="connsiteY43" fmla="*/ 416148 h 1224800"/>
                <a:gd name="connsiteX44" fmla="*/ 1305938 w 1591080"/>
                <a:gd name="connsiteY44" fmla="*/ 418190 h 1224800"/>
                <a:gd name="connsiteX45" fmla="*/ 1315808 w 1591080"/>
                <a:gd name="connsiteY45" fmla="*/ 424371 h 1224800"/>
                <a:gd name="connsiteX46" fmla="*/ 1330541 w 1591080"/>
                <a:gd name="connsiteY46" fmla="*/ 431231 h 1224800"/>
                <a:gd name="connsiteX47" fmla="*/ 1343800 w 1591080"/>
                <a:gd name="connsiteY47" fmla="*/ 434294 h 1224800"/>
                <a:gd name="connsiteX48" fmla="*/ 1357796 w 1591080"/>
                <a:gd name="connsiteY48" fmla="*/ 445011 h 1224800"/>
                <a:gd name="connsiteX49" fmla="*/ 1377316 w 1591080"/>
                <a:gd name="connsiteY49" fmla="*/ 446769 h 1224800"/>
                <a:gd name="connsiteX50" fmla="*/ 1406117 w 1591080"/>
                <a:gd name="connsiteY50" fmla="*/ 449490 h 1224800"/>
                <a:gd name="connsiteX51" fmla="*/ 1450313 w 1591080"/>
                <a:gd name="connsiteY51" fmla="*/ 472398 h 1224800"/>
                <a:gd name="connsiteX52" fmla="*/ 1481915 w 1591080"/>
                <a:gd name="connsiteY52" fmla="*/ 498312 h 1224800"/>
                <a:gd name="connsiteX53" fmla="*/ 1523828 w 1591080"/>
                <a:gd name="connsiteY53" fmla="*/ 540897 h 1224800"/>
                <a:gd name="connsiteX54" fmla="*/ 1535908 w 1591080"/>
                <a:gd name="connsiteY54" fmla="*/ 543165 h 1224800"/>
                <a:gd name="connsiteX55" fmla="*/ 1548430 w 1591080"/>
                <a:gd name="connsiteY55" fmla="*/ 547701 h 1224800"/>
                <a:gd name="connsiteX56" fmla="*/ 1540327 w 1591080"/>
                <a:gd name="connsiteY56" fmla="*/ 565166 h 1224800"/>
                <a:gd name="connsiteX57" fmla="*/ 1553218 w 1591080"/>
                <a:gd name="connsiteY57" fmla="*/ 574012 h 1224800"/>
                <a:gd name="connsiteX58" fmla="*/ 1556386 w 1591080"/>
                <a:gd name="connsiteY58" fmla="*/ 590342 h 1224800"/>
                <a:gd name="connsiteX59" fmla="*/ 1560584 w 1591080"/>
                <a:gd name="connsiteY59" fmla="*/ 616766 h 1224800"/>
                <a:gd name="connsiteX60" fmla="*/ 1564120 w 1591080"/>
                <a:gd name="connsiteY60" fmla="*/ 638314 h 1224800"/>
                <a:gd name="connsiteX61" fmla="*/ 1572738 w 1591080"/>
                <a:gd name="connsiteY61" fmla="*/ 652886 h 1224800"/>
                <a:gd name="connsiteX62" fmla="*/ 1583788 w 1591080"/>
                <a:gd name="connsiteY62" fmla="*/ 670465 h 1224800"/>
                <a:gd name="connsiteX63" fmla="*/ 1591080 w 1591080"/>
                <a:gd name="connsiteY63" fmla="*/ 689574 h 1224800"/>
                <a:gd name="connsiteX64" fmla="*/ 1576642 w 1591080"/>
                <a:gd name="connsiteY64" fmla="*/ 703523 h 1224800"/>
                <a:gd name="connsiteX65" fmla="*/ 1569571 w 1591080"/>
                <a:gd name="connsiteY65" fmla="*/ 718719 h 1224800"/>
                <a:gd name="connsiteX66" fmla="*/ 1572960 w 1591080"/>
                <a:gd name="connsiteY66" fmla="*/ 734710 h 1224800"/>
                <a:gd name="connsiteX67" fmla="*/ 1580399 w 1591080"/>
                <a:gd name="connsiteY67" fmla="*/ 745654 h 1224800"/>
                <a:gd name="connsiteX68" fmla="*/ 1573327 w 1591080"/>
                <a:gd name="connsiteY68" fmla="*/ 756881 h 1224800"/>
                <a:gd name="connsiteX69" fmla="*/ 1556091 w 1591080"/>
                <a:gd name="connsiteY69" fmla="*/ 767258 h 1224800"/>
                <a:gd name="connsiteX70" fmla="*/ 1536571 w 1591080"/>
                <a:gd name="connsiteY70" fmla="*/ 771113 h 1224800"/>
                <a:gd name="connsiteX71" fmla="*/ 1521838 w 1591080"/>
                <a:gd name="connsiteY71" fmla="*/ 785970 h 1224800"/>
                <a:gd name="connsiteX72" fmla="*/ 1512778 w 1591080"/>
                <a:gd name="connsiteY72" fmla="*/ 775083 h 1224800"/>
                <a:gd name="connsiteX73" fmla="*/ 1491269 w 1591080"/>
                <a:gd name="connsiteY73" fmla="*/ 775253 h 1224800"/>
                <a:gd name="connsiteX74" fmla="*/ 1469834 w 1591080"/>
                <a:gd name="connsiteY74" fmla="*/ 780867 h 1224800"/>
                <a:gd name="connsiteX75" fmla="*/ 1445157 w 1591080"/>
                <a:gd name="connsiteY75" fmla="*/ 794362 h 1224800"/>
                <a:gd name="connsiteX76" fmla="*/ 1392268 w 1591080"/>
                <a:gd name="connsiteY76" fmla="*/ 841880 h 1224800"/>
                <a:gd name="connsiteX77" fmla="*/ 1365382 w 1591080"/>
                <a:gd name="connsiteY77" fmla="*/ 866773 h 1224800"/>
                <a:gd name="connsiteX78" fmla="*/ 1348661 w 1591080"/>
                <a:gd name="connsiteY78" fmla="*/ 858154 h 1224800"/>
                <a:gd name="connsiteX79" fmla="*/ 1332456 w 1591080"/>
                <a:gd name="connsiteY79" fmla="*/ 856850 h 1224800"/>
                <a:gd name="connsiteX80" fmla="*/ 1326858 w 1591080"/>
                <a:gd name="connsiteY80" fmla="*/ 872556 h 1224800"/>
                <a:gd name="connsiteX81" fmla="*/ 1324206 w 1591080"/>
                <a:gd name="connsiteY81" fmla="*/ 895125 h 1224800"/>
                <a:gd name="connsiteX82" fmla="*/ 1316324 w 1591080"/>
                <a:gd name="connsiteY82" fmla="*/ 914744 h 1224800"/>
                <a:gd name="connsiteX83" fmla="*/ 1314409 w 1591080"/>
                <a:gd name="connsiteY83" fmla="*/ 937482 h 1224800"/>
                <a:gd name="connsiteX84" fmla="*/ 1310578 w 1591080"/>
                <a:gd name="connsiteY84" fmla="*/ 963793 h 1224800"/>
                <a:gd name="connsiteX85" fmla="*/ 1298572 w 1591080"/>
                <a:gd name="connsiteY85" fmla="*/ 974397 h 1224800"/>
                <a:gd name="connsiteX86" fmla="*/ 1293195 w 1591080"/>
                <a:gd name="connsiteY86" fmla="*/ 991918 h 1224800"/>
                <a:gd name="connsiteX87" fmla="*/ 1268665 w 1591080"/>
                <a:gd name="connsiteY87" fmla="*/ 985907 h 1224800"/>
                <a:gd name="connsiteX88" fmla="*/ 1237359 w 1591080"/>
                <a:gd name="connsiteY88" fmla="*/ 981087 h 1224800"/>
                <a:gd name="connsiteX89" fmla="*/ 1206127 w 1591080"/>
                <a:gd name="connsiteY89" fmla="*/ 984263 h 1224800"/>
                <a:gd name="connsiteX90" fmla="*/ 1167160 w 1591080"/>
                <a:gd name="connsiteY90" fmla="*/ 989083 h 1224800"/>
                <a:gd name="connsiteX91" fmla="*/ 1132761 w 1591080"/>
                <a:gd name="connsiteY91" fmla="*/ 995321 h 1224800"/>
                <a:gd name="connsiteX92" fmla="*/ 1107863 w 1591080"/>
                <a:gd name="connsiteY92" fmla="*/ 1003996 h 1224800"/>
                <a:gd name="connsiteX93" fmla="*/ 1108379 w 1591080"/>
                <a:gd name="connsiteY93" fmla="*/ 1018115 h 1224800"/>
                <a:gd name="connsiteX94" fmla="*/ 1120312 w 1591080"/>
                <a:gd name="connsiteY94" fmla="*/ 1021347 h 1224800"/>
                <a:gd name="connsiteX95" fmla="*/ 1116113 w 1591080"/>
                <a:gd name="connsiteY95" fmla="*/ 1066880 h 1224800"/>
                <a:gd name="connsiteX96" fmla="*/ 1149629 w 1591080"/>
                <a:gd name="connsiteY96" fmla="*/ 1097897 h 1224800"/>
                <a:gd name="connsiteX97" fmla="*/ 1155669 w 1591080"/>
                <a:gd name="connsiteY97" fmla="*/ 1111506 h 1224800"/>
                <a:gd name="connsiteX98" fmla="*/ 1153460 w 1591080"/>
                <a:gd name="connsiteY98" fmla="*/ 1124945 h 1224800"/>
                <a:gd name="connsiteX99" fmla="*/ 1165172 w 1591080"/>
                <a:gd name="connsiteY99" fmla="*/ 1135832 h 1224800"/>
                <a:gd name="connsiteX100" fmla="*/ 1163109 w 1591080"/>
                <a:gd name="connsiteY100" fmla="*/ 1151028 h 1224800"/>
                <a:gd name="connsiteX101" fmla="*/ 1140569 w 1591080"/>
                <a:gd name="connsiteY101" fmla="*/ 1154771 h 1224800"/>
                <a:gd name="connsiteX102" fmla="*/ 1121122 w 1591080"/>
                <a:gd name="connsiteY102" fmla="*/ 1157549 h 1224800"/>
                <a:gd name="connsiteX103" fmla="*/ 1109999 w 1591080"/>
                <a:gd name="connsiteY103" fmla="*/ 1168210 h 1224800"/>
                <a:gd name="connsiteX104" fmla="*/ 1119796 w 1591080"/>
                <a:gd name="connsiteY104" fmla="*/ 1182045 h 1224800"/>
                <a:gd name="connsiteX105" fmla="*/ 1136075 w 1591080"/>
                <a:gd name="connsiteY105" fmla="*/ 1192195 h 1224800"/>
                <a:gd name="connsiteX106" fmla="*/ 1137843 w 1591080"/>
                <a:gd name="connsiteY106" fmla="*/ 1207619 h 1224800"/>
                <a:gd name="connsiteX107" fmla="*/ 1132098 w 1591080"/>
                <a:gd name="connsiteY107" fmla="*/ 1224800 h 1224800"/>
                <a:gd name="connsiteX108" fmla="*/ 1110146 w 1591080"/>
                <a:gd name="connsiteY108" fmla="*/ 1222815 h 1224800"/>
                <a:gd name="connsiteX109" fmla="*/ 1084512 w 1591080"/>
                <a:gd name="connsiteY109" fmla="*/ 1210454 h 1224800"/>
                <a:gd name="connsiteX110" fmla="*/ 1062856 w 1591080"/>
                <a:gd name="connsiteY110" fmla="*/ 1199964 h 1224800"/>
                <a:gd name="connsiteX111" fmla="*/ 1053649 w 1591080"/>
                <a:gd name="connsiteY111" fmla="*/ 1211474 h 1224800"/>
                <a:gd name="connsiteX112" fmla="*/ 1029929 w 1591080"/>
                <a:gd name="connsiteY112" fmla="*/ 1208639 h 1224800"/>
                <a:gd name="connsiteX113" fmla="*/ 1011220 w 1591080"/>
                <a:gd name="connsiteY113" fmla="*/ 1187035 h 1224800"/>
                <a:gd name="connsiteX114" fmla="*/ 995972 w 1591080"/>
                <a:gd name="connsiteY114" fmla="*/ 1177963 h 1224800"/>
                <a:gd name="connsiteX115" fmla="*/ 972474 w 1591080"/>
                <a:gd name="connsiteY115" fmla="*/ 1175014 h 1224800"/>
                <a:gd name="connsiteX116" fmla="*/ 961277 w 1591080"/>
                <a:gd name="connsiteY116" fmla="*/ 1165148 h 1224800"/>
                <a:gd name="connsiteX117" fmla="*/ 945145 w 1591080"/>
                <a:gd name="connsiteY117" fmla="*/ 1154261 h 1224800"/>
                <a:gd name="connsiteX118" fmla="*/ 928351 w 1591080"/>
                <a:gd name="connsiteY118" fmla="*/ 1148079 h 1224800"/>
                <a:gd name="connsiteX119" fmla="*/ 911851 w 1591080"/>
                <a:gd name="connsiteY119" fmla="*/ 1146833 h 1224800"/>
                <a:gd name="connsiteX120" fmla="*/ 886290 w 1591080"/>
                <a:gd name="connsiteY120" fmla="*/ 1142806 h 1224800"/>
                <a:gd name="connsiteX121" fmla="*/ 856826 w 1591080"/>
                <a:gd name="connsiteY121" fmla="*/ 1141899 h 1224800"/>
                <a:gd name="connsiteX122" fmla="*/ 833402 w 1591080"/>
                <a:gd name="connsiteY122" fmla="*/ 1141672 h 1224800"/>
                <a:gd name="connsiteX123" fmla="*/ 809904 w 1591080"/>
                <a:gd name="connsiteY123" fmla="*/ 1140538 h 1224800"/>
                <a:gd name="connsiteX124" fmla="*/ 788690 w 1591080"/>
                <a:gd name="connsiteY124" fmla="*/ 1143884 h 1224800"/>
                <a:gd name="connsiteX125" fmla="*/ 769979 w 1591080"/>
                <a:gd name="connsiteY125" fmla="*/ 1159477 h 1224800"/>
                <a:gd name="connsiteX126" fmla="*/ 750017 w 1591080"/>
                <a:gd name="connsiteY126" fmla="*/ 1165431 h 1224800"/>
                <a:gd name="connsiteX127" fmla="*/ 729024 w 1591080"/>
                <a:gd name="connsiteY127" fmla="*/ 1167416 h 1224800"/>
                <a:gd name="connsiteX128" fmla="*/ 706263 w 1591080"/>
                <a:gd name="connsiteY128" fmla="*/ 1160782 h 1224800"/>
                <a:gd name="connsiteX129" fmla="*/ 692415 w 1591080"/>
                <a:gd name="connsiteY129" fmla="*/ 1156586 h 1224800"/>
                <a:gd name="connsiteX130" fmla="*/ 664939 w 1591080"/>
                <a:gd name="connsiteY130" fmla="*/ 1162312 h 1224800"/>
                <a:gd name="connsiteX131" fmla="*/ 639821 w 1591080"/>
                <a:gd name="connsiteY131" fmla="*/ 1168096 h 1224800"/>
                <a:gd name="connsiteX132" fmla="*/ 603505 w 1591080"/>
                <a:gd name="connsiteY132" fmla="*/ 1171499 h 1224800"/>
                <a:gd name="connsiteX133" fmla="*/ 584280 w 1591080"/>
                <a:gd name="connsiteY133" fmla="*/ 1165771 h 1224800"/>
                <a:gd name="connsiteX134" fmla="*/ 564023 w 1591080"/>
                <a:gd name="connsiteY134" fmla="*/ 1155565 h 1224800"/>
                <a:gd name="connsiteX135" fmla="*/ 546418 w 1591080"/>
                <a:gd name="connsiteY135" fmla="*/ 1143714 h 1224800"/>
                <a:gd name="connsiteX136" fmla="*/ 540230 w 1591080"/>
                <a:gd name="connsiteY136" fmla="*/ 1126760 h 1224800"/>
                <a:gd name="connsiteX137" fmla="*/ 518574 w 1591080"/>
                <a:gd name="connsiteY137" fmla="*/ 1116325 h 1224800"/>
                <a:gd name="connsiteX138" fmla="*/ 497801 w 1591080"/>
                <a:gd name="connsiteY138" fmla="*/ 1112810 h 1224800"/>
                <a:gd name="connsiteX139" fmla="*/ 483585 w 1591080"/>
                <a:gd name="connsiteY139" fmla="*/ 1119388 h 1224800"/>
                <a:gd name="connsiteX140" fmla="*/ 465170 w 1591080"/>
                <a:gd name="connsiteY140" fmla="*/ 1128404 h 1224800"/>
                <a:gd name="connsiteX141" fmla="*/ 449848 w 1591080"/>
                <a:gd name="connsiteY141" fmla="*/ 1130445 h 1224800"/>
                <a:gd name="connsiteX142" fmla="*/ 434306 w 1591080"/>
                <a:gd name="connsiteY142" fmla="*/ 1125511 h 1224800"/>
                <a:gd name="connsiteX143" fmla="*/ 419353 w 1591080"/>
                <a:gd name="connsiteY143" fmla="*/ 1117290 h 1224800"/>
                <a:gd name="connsiteX144" fmla="*/ 409040 w 1591080"/>
                <a:gd name="connsiteY144" fmla="*/ 1105779 h 1224800"/>
                <a:gd name="connsiteX145" fmla="*/ 391583 w 1591080"/>
                <a:gd name="connsiteY145" fmla="*/ 1106630 h 1224800"/>
                <a:gd name="connsiteX146" fmla="*/ 375377 w 1591080"/>
                <a:gd name="connsiteY146" fmla="*/ 1096593 h 1224800"/>
                <a:gd name="connsiteX147" fmla="*/ 361823 w 1591080"/>
                <a:gd name="connsiteY147" fmla="*/ 1085820 h 1224800"/>
                <a:gd name="connsiteX148" fmla="*/ 349595 w 1591080"/>
                <a:gd name="connsiteY148" fmla="*/ 1096366 h 1224800"/>
                <a:gd name="connsiteX149" fmla="*/ 328161 w 1591080"/>
                <a:gd name="connsiteY149" fmla="*/ 1112697 h 1224800"/>
                <a:gd name="connsiteX150" fmla="*/ 320013 w 1591080"/>
                <a:gd name="connsiteY150" fmla="*/ 1119872 h 1224800"/>
                <a:gd name="connsiteX151" fmla="*/ 320054 w 1591080"/>
                <a:gd name="connsiteY151" fmla="*/ 1119826 h 1224800"/>
                <a:gd name="connsiteX152" fmla="*/ 320394 w 1591080"/>
                <a:gd name="connsiteY152" fmla="*/ 1115548 h 1224800"/>
                <a:gd name="connsiteX153" fmla="*/ 320386 w 1591080"/>
                <a:gd name="connsiteY153" fmla="*/ 1112211 h 1224800"/>
                <a:gd name="connsiteX154" fmla="*/ 320698 w 1591080"/>
                <a:gd name="connsiteY154" fmla="*/ 1109843 h 1224800"/>
                <a:gd name="connsiteX155" fmla="*/ 317918 w 1591080"/>
                <a:gd name="connsiteY155" fmla="*/ 1112953 h 1224800"/>
                <a:gd name="connsiteX156" fmla="*/ 312790 w 1591080"/>
                <a:gd name="connsiteY156" fmla="*/ 1122828 h 1224800"/>
                <a:gd name="connsiteX157" fmla="*/ 306138 w 1591080"/>
                <a:gd name="connsiteY157" fmla="*/ 1130011 h 1224800"/>
                <a:gd name="connsiteX158" fmla="*/ 299959 w 1591080"/>
                <a:gd name="connsiteY158" fmla="*/ 1131235 h 1224800"/>
                <a:gd name="connsiteX159" fmla="*/ 299351 w 1591080"/>
                <a:gd name="connsiteY159" fmla="*/ 1138898 h 1224800"/>
                <a:gd name="connsiteX160" fmla="*/ 289043 w 1591080"/>
                <a:gd name="connsiteY160" fmla="*/ 1137582 h 1224800"/>
                <a:gd name="connsiteX161" fmla="*/ 277955 w 1591080"/>
                <a:gd name="connsiteY161" fmla="*/ 1145768 h 1224800"/>
                <a:gd name="connsiteX162" fmla="*/ 272690 w 1591080"/>
                <a:gd name="connsiteY162" fmla="*/ 1141638 h 1224800"/>
                <a:gd name="connsiteX163" fmla="*/ 255851 w 1591080"/>
                <a:gd name="connsiteY163" fmla="*/ 1154285 h 1224800"/>
                <a:gd name="connsiteX164" fmla="*/ 255314 w 1591080"/>
                <a:gd name="connsiteY164" fmla="*/ 1154119 h 1224800"/>
                <a:gd name="connsiteX165" fmla="*/ 252061 w 1591080"/>
                <a:gd name="connsiteY165" fmla="*/ 1157130 h 1224800"/>
                <a:gd name="connsiteX166" fmla="*/ 243864 w 1591080"/>
                <a:gd name="connsiteY166" fmla="*/ 1161058 h 1224800"/>
                <a:gd name="connsiteX167" fmla="*/ 222681 w 1591080"/>
                <a:gd name="connsiteY167" fmla="*/ 1171585 h 1224800"/>
                <a:gd name="connsiteX168" fmla="*/ 204793 w 1591080"/>
                <a:gd name="connsiteY168" fmla="*/ 1191868 h 1224800"/>
                <a:gd name="connsiteX169" fmla="*/ 175072 w 1591080"/>
                <a:gd name="connsiteY169" fmla="*/ 1173230 h 1224800"/>
                <a:gd name="connsiteX170" fmla="*/ 185836 w 1591080"/>
                <a:gd name="connsiteY170" fmla="*/ 1140173 h 1224800"/>
                <a:gd name="connsiteX171" fmla="*/ 196485 w 1591080"/>
                <a:gd name="connsiteY171" fmla="*/ 1137157 h 1224800"/>
                <a:gd name="connsiteX172" fmla="*/ 218206 w 1591080"/>
                <a:gd name="connsiteY172" fmla="*/ 1130027 h 1224800"/>
                <a:gd name="connsiteX173" fmla="*/ 187823 w 1591080"/>
                <a:gd name="connsiteY173" fmla="*/ 1099196 h 1224800"/>
                <a:gd name="connsiteX174" fmla="*/ 183320 w 1591080"/>
                <a:gd name="connsiteY174" fmla="*/ 1090270 h 1224800"/>
                <a:gd name="connsiteX175" fmla="*/ 186450 w 1591080"/>
                <a:gd name="connsiteY175" fmla="*/ 1059672 h 1224800"/>
                <a:gd name="connsiteX176" fmla="*/ 186061 w 1591080"/>
                <a:gd name="connsiteY176" fmla="*/ 1046896 h 1224800"/>
                <a:gd name="connsiteX177" fmla="*/ 184993 w 1591080"/>
                <a:gd name="connsiteY177" fmla="*/ 1047590 h 1224800"/>
                <a:gd name="connsiteX178" fmla="*/ 184521 w 1591080"/>
                <a:gd name="connsiteY178" fmla="*/ 1045673 h 1224800"/>
                <a:gd name="connsiteX179" fmla="*/ 185974 w 1591080"/>
                <a:gd name="connsiteY179" fmla="*/ 1044045 h 1224800"/>
                <a:gd name="connsiteX180" fmla="*/ 185757 w 1591080"/>
                <a:gd name="connsiteY180" fmla="*/ 1036911 h 1224800"/>
                <a:gd name="connsiteX181" fmla="*/ 192373 w 1591080"/>
                <a:gd name="connsiteY181" fmla="*/ 1033655 h 1224800"/>
                <a:gd name="connsiteX182" fmla="*/ 195418 w 1591080"/>
                <a:gd name="connsiteY182" fmla="*/ 1033459 h 1224800"/>
                <a:gd name="connsiteX183" fmla="*/ 197928 w 1591080"/>
                <a:gd name="connsiteY183" fmla="*/ 1030646 h 1224800"/>
                <a:gd name="connsiteX184" fmla="*/ 153657 w 1591080"/>
                <a:gd name="connsiteY184" fmla="*/ 1012218 h 1224800"/>
                <a:gd name="connsiteX185" fmla="*/ 123235 w 1591080"/>
                <a:gd name="connsiteY185" fmla="*/ 991294 h 1224800"/>
                <a:gd name="connsiteX186" fmla="*/ 106588 w 1591080"/>
                <a:gd name="connsiteY186" fmla="*/ 973659 h 1224800"/>
                <a:gd name="connsiteX187" fmla="*/ 102831 w 1591080"/>
                <a:gd name="connsiteY187" fmla="*/ 959597 h 1224800"/>
                <a:gd name="connsiteX188" fmla="*/ 81027 w 1591080"/>
                <a:gd name="connsiteY188" fmla="*/ 959540 h 1224800"/>
                <a:gd name="connsiteX189" fmla="*/ 81764 w 1591080"/>
                <a:gd name="connsiteY189" fmla="*/ 946214 h 1224800"/>
                <a:gd name="connsiteX190" fmla="*/ 72630 w 1591080"/>
                <a:gd name="connsiteY190" fmla="*/ 934477 h 1224800"/>
                <a:gd name="connsiteX191" fmla="*/ 66958 w 1591080"/>
                <a:gd name="connsiteY191" fmla="*/ 923306 h 1224800"/>
                <a:gd name="connsiteX192" fmla="*/ 78228 w 1591080"/>
                <a:gd name="connsiteY192" fmla="*/ 908110 h 1224800"/>
                <a:gd name="connsiteX193" fmla="*/ 86699 w 1591080"/>
                <a:gd name="connsiteY193" fmla="*/ 895011 h 1224800"/>
                <a:gd name="connsiteX194" fmla="*/ 84858 w 1591080"/>
                <a:gd name="connsiteY194" fmla="*/ 878114 h 1224800"/>
                <a:gd name="connsiteX195" fmla="*/ 71230 w 1591080"/>
                <a:gd name="connsiteY195" fmla="*/ 860252 h 1224800"/>
                <a:gd name="connsiteX196" fmla="*/ 60918 w 1591080"/>
                <a:gd name="connsiteY196" fmla="*/ 844942 h 1224800"/>
                <a:gd name="connsiteX197" fmla="*/ 45523 w 1591080"/>
                <a:gd name="connsiteY197" fmla="*/ 831843 h 1224800"/>
                <a:gd name="connsiteX198" fmla="*/ 23719 w 1591080"/>
                <a:gd name="connsiteY198" fmla="*/ 819085 h 1224800"/>
                <a:gd name="connsiteX199" fmla="*/ 5304 w 1591080"/>
                <a:gd name="connsiteY199" fmla="*/ 811487 h 1224800"/>
                <a:gd name="connsiteX200" fmla="*/ 0 w 1591080"/>
                <a:gd name="connsiteY200" fmla="*/ 798898 h 1224800"/>
                <a:gd name="connsiteX201" fmla="*/ 9871 w 1591080"/>
                <a:gd name="connsiteY201" fmla="*/ 791641 h 1224800"/>
                <a:gd name="connsiteX202" fmla="*/ 27254 w 1591080"/>
                <a:gd name="connsiteY202" fmla="*/ 795837 h 1224800"/>
                <a:gd name="connsiteX203" fmla="*/ 45081 w 1591080"/>
                <a:gd name="connsiteY203" fmla="*/ 804568 h 1224800"/>
                <a:gd name="connsiteX204" fmla="*/ 53404 w 1591080"/>
                <a:gd name="connsiteY204" fmla="*/ 795666 h 1224800"/>
                <a:gd name="connsiteX205" fmla="*/ 49647 w 1591080"/>
                <a:gd name="connsiteY205" fmla="*/ 776898 h 1224800"/>
                <a:gd name="connsiteX206" fmla="*/ 50016 w 1591080"/>
                <a:gd name="connsiteY206" fmla="*/ 758922 h 1224800"/>
                <a:gd name="connsiteX207" fmla="*/ 57456 w 1591080"/>
                <a:gd name="connsiteY207" fmla="*/ 747015 h 1224800"/>
                <a:gd name="connsiteX208" fmla="*/ 57677 w 1591080"/>
                <a:gd name="connsiteY208" fmla="*/ 726091 h 1224800"/>
                <a:gd name="connsiteX209" fmla="*/ 63570 w 1591080"/>
                <a:gd name="connsiteY209" fmla="*/ 707209 h 1224800"/>
                <a:gd name="connsiteX210" fmla="*/ 68873 w 1591080"/>
                <a:gd name="connsiteY210" fmla="*/ 689971 h 1224800"/>
                <a:gd name="connsiteX211" fmla="*/ 51563 w 1591080"/>
                <a:gd name="connsiteY211" fmla="*/ 673299 h 1224800"/>
                <a:gd name="connsiteX212" fmla="*/ 26666 w 1591080"/>
                <a:gd name="connsiteY212" fmla="*/ 665985 h 1224800"/>
                <a:gd name="connsiteX213" fmla="*/ 9944 w 1591080"/>
                <a:gd name="connsiteY213" fmla="*/ 660712 h 1224800"/>
                <a:gd name="connsiteX214" fmla="*/ 4493 w 1591080"/>
                <a:gd name="connsiteY214" fmla="*/ 642056 h 1224800"/>
                <a:gd name="connsiteX215" fmla="*/ 12081 w 1591080"/>
                <a:gd name="connsiteY215" fmla="*/ 624194 h 1224800"/>
                <a:gd name="connsiteX216" fmla="*/ 8913 w 1591080"/>
                <a:gd name="connsiteY216" fmla="*/ 590115 h 1224800"/>
                <a:gd name="connsiteX217" fmla="*/ 20404 w 1591080"/>
                <a:gd name="connsiteY217" fmla="*/ 578718 h 1224800"/>
                <a:gd name="connsiteX218" fmla="*/ 34400 w 1591080"/>
                <a:gd name="connsiteY218" fmla="*/ 581837 h 1224800"/>
                <a:gd name="connsiteX219" fmla="*/ 45965 w 1591080"/>
                <a:gd name="connsiteY219" fmla="*/ 561197 h 1224800"/>
                <a:gd name="connsiteX220" fmla="*/ 56940 w 1591080"/>
                <a:gd name="connsiteY220" fmla="*/ 545660 h 1224800"/>
                <a:gd name="connsiteX221" fmla="*/ 69905 w 1591080"/>
                <a:gd name="connsiteY221" fmla="*/ 538231 h 1224800"/>
                <a:gd name="connsiteX222" fmla="*/ 92813 w 1591080"/>
                <a:gd name="connsiteY222" fmla="*/ 540387 h 1224800"/>
                <a:gd name="connsiteX223" fmla="*/ 113807 w 1591080"/>
                <a:gd name="connsiteY223" fmla="*/ 538289 h 1224800"/>
                <a:gd name="connsiteX224" fmla="*/ 125150 w 1591080"/>
                <a:gd name="connsiteY224" fmla="*/ 527345 h 1224800"/>
                <a:gd name="connsiteX225" fmla="*/ 135463 w 1591080"/>
                <a:gd name="connsiteY225" fmla="*/ 516968 h 1224800"/>
                <a:gd name="connsiteX226" fmla="*/ 142239 w 1591080"/>
                <a:gd name="connsiteY226" fmla="*/ 524679 h 1224800"/>
                <a:gd name="connsiteX227" fmla="*/ 151668 w 1591080"/>
                <a:gd name="connsiteY227" fmla="*/ 538118 h 1224800"/>
                <a:gd name="connsiteX228" fmla="*/ 167800 w 1591080"/>
                <a:gd name="connsiteY228" fmla="*/ 536417 h 1224800"/>
                <a:gd name="connsiteX229" fmla="*/ 186436 w 1591080"/>
                <a:gd name="connsiteY229" fmla="*/ 525814 h 1224800"/>
                <a:gd name="connsiteX230" fmla="*/ 195496 w 1591080"/>
                <a:gd name="connsiteY230" fmla="*/ 529669 h 1224800"/>
                <a:gd name="connsiteX231" fmla="*/ 189972 w 1591080"/>
                <a:gd name="connsiteY231" fmla="*/ 543335 h 1224800"/>
                <a:gd name="connsiteX232" fmla="*/ 186289 w 1591080"/>
                <a:gd name="connsiteY232" fmla="*/ 557057 h 1224800"/>
                <a:gd name="connsiteX233" fmla="*/ 194392 w 1591080"/>
                <a:gd name="connsiteY233" fmla="*/ 568285 h 1224800"/>
                <a:gd name="connsiteX234" fmla="*/ 208387 w 1591080"/>
                <a:gd name="connsiteY234" fmla="*/ 563068 h 1224800"/>
                <a:gd name="connsiteX235" fmla="*/ 223119 w 1591080"/>
                <a:gd name="connsiteY235" fmla="*/ 567717 h 1224800"/>
                <a:gd name="connsiteX236" fmla="*/ 235937 w 1591080"/>
                <a:gd name="connsiteY236" fmla="*/ 567207 h 1224800"/>
                <a:gd name="connsiteX237" fmla="*/ 247207 w 1591080"/>
                <a:gd name="connsiteY237" fmla="*/ 557851 h 1224800"/>
                <a:gd name="connsiteX238" fmla="*/ 259140 w 1591080"/>
                <a:gd name="connsiteY238" fmla="*/ 543165 h 1224800"/>
                <a:gd name="connsiteX239" fmla="*/ 274314 w 1591080"/>
                <a:gd name="connsiteY239" fmla="*/ 528875 h 1224800"/>
                <a:gd name="connsiteX240" fmla="*/ 289046 w 1591080"/>
                <a:gd name="connsiteY240" fmla="*/ 522185 h 1224800"/>
                <a:gd name="connsiteX241" fmla="*/ 300316 w 1591080"/>
                <a:gd name="connsiteY241" fmla="*/ 531541 h 1224800"/>
                <a:gd name="connsiteX242" fmla="*/ 320941 w 1591080"/>
                <a:gd name="connsiteY242" fmla="*/ 541067 h 1224800"/>
                <a:gd name="connsiteX243" fmla="*/ 342230 w 1591080"/>
                <a:gd name="connsiteY243" fmla="*/ 543618 h 1224800"/>
                <a:gd name="connsiteX244" fmla="*/ 352542 w 1591080"/>
                <a:gd name="connsiteY244" fmla="*/ 533695 h 1224800"/>
                <a:gd name="connsiteX245" fmla="*/ 369116 w 1591080"/>
                <a:gd name="connsiteY245" fmla="*/ 535000 h 1224800"/>
                <a:gd name="connsiteX246" fmla="*/ 380975 w 1591080"/>
                <a:gd name="connsiteY246" fmla="*/ 520256 h 1224800"/>
                <a:gd name="connsiteX247" fmla="*/ 391730 w 1591080"/>
                <a:gd name="connsiteY247" fmla="*/ 531767 h 1224800"/>
                <a:gd name="connsiteX248" fmla="*/ 412576 w 1591080"/>
                <a:gd name="connsiteY248" fmla="*/ 526664 h 1224800"/>
                <a:gd name="connsiteX249" fmla="*/ 445944 w 1591080"/>
                <a:gd name="connsiteY249" fmla="*/ 519122 h 1224800"/>
                <a:gd name="connsiteX250" fmla="*/ 490509 w 1591080"/>
                <a:gd name="connsiteY250" fmla="*/ 509993 h 1224800"/>
                <a:gd name="connsiteX251" fmla="*/ 522773 w 1591080"/>
                <a:gd name="connsiteY251" fmla="*/ 495307 h 1224800"/>
                <a:gd name="connsiteX252" fmla="*/ 535737 w 1591080"/>
                <a:gd name="connsiteY252" fmla="*/ 484533 h 1224800"/>
                <a:gd name="connsiteX253" fmla="*/ 538242 w 1591080"/>
                <a:gd name="connsiteY253" fmla="*/ 466955 h 1224800"/>
                <a:gd name="connsiteX254" fmla="*/ 545019 w 1591080"/>
                <a:gd name="connsiteY254" fmla="*/ 448923 h 1224800"/>
                <a:gd name="connsiteX255" fmla="*/ 564539 w 1591080"/>
                <a:gd name="connsiteY255" fmla="*/ 440701 h 1224800"/>
                <a:gd name="connsiteX256" fmla="*/ 559604 w 1591080"/>
                <a:gd name="connsiteY256" fmla="*/ 426582 h 1224800"/>
                <a:gd name="connsiteX257" fmla="*/ 572568 w 1591080"/>
                <a:gd name="connsiteY257" fmla="*/ 421592 h 1224800"/>
                <a:gd name="connsiteX258" fmla="*/ 588921 w 1591080"/>
                <a:gd name="connsiteY258" fmla="*/ 425164 h 1224800"/>
                <a:gd name="connsiteX259" fmla="*/ 595624 w 1591080"/>
                <a:gd name="connsiteY259" fmla="*/ 416205 h 1224800"/>
                <a:gd name="connsiteX260" fmla="*/ 598054 w 1591080"/>
                <a:gd name="connsiteY260" fmla="*/ 388023 h 1224800"/>
                <a:gd name="connsiteX261" fmla="*/ 595919 w 1591080"/>
                <a:gd name="connsiteY261" fmla="*/ 351450 h 1224800"/>
                <a:gd name="connsiteX262" fmla="*/ 598644 w 1591080"/>
                <a:gd name="connsiteY262" fmla="*/ 316293 h 1224800"/>
                <a:gd name="connsiteX263" fmla="*/ 602327 w 1591080"/>
                <a:gd name="connsiteY263" fmla="*/ 297014 h 1224800"/>
                <a:gd name="connsiteX264" fmla="*/ 604021 w 1591080"/>
                <a:gd name="connsiteY264" fmla="*/ 279039 h 1224800"/>
                <a:gd name="connsiteX265" fmla="*/ 589068 w 1591080"/>
                <a:gd name="connsiteY265" fmla="*/ 269286 h 1224800"/>
                <a:gd name="connsiteX266" fmla="*/ 584280 w 1591080"/>
                <a:gd name="connsiteY266" fmla="*/ 253466 h 1224800"/>
                <a:gd name="connsiteX267" fmla="*/ 596287 w 1591080"/>
                <a:gd name="connsiteY267" fmla="*/ 249270 h 1224800"/>
                <a:gd name="connsiteX268" fmla="*/ 614776 w 1591080"/>
                <a:gd name="connsiteY268" fmla="*/ 243259 h 1224800"/>
                <a:gd name="connsiteX269" fmla="*/ 637905 w 1591080"/>
                <a:gd name="connsiteY269" fmla="*/ 246888 h 1224800"/>
                <a:gd name="connsiteX270" fmla="*/ 678419 w 1591080"/>
                <a:gd name="connsiteY270" fmla="*/ 246321 h 1224800"/>
                <a:gd name="connsiteX271" fmla="*/ 701843 w 1591080"/>
                <a:gd name="connsiteY271" fmla="*/ 251481 h 1224800"/>
                <a:gd name="connsiteX272" fmla="*/ 715471 w 1591080"/>
                <a:gd name="connsiteY272" fmla="*/ 251538 h 1224800"/>
                <a:gd name="connsiteX273" fmla="*/ 723279 w 1591080"/>
                <a:gd name="connsiteY273" fmla="*/ 268605 h 1224800"/>
                <a:gd name="connsiteX274" fmla="*/ 740073 w 1591080"/>
                <a:gd name="connsiteY274" fmla="*/ 272745 h 1224800"/>
                <a:gd name="connsiteX275" fmla="*/ 758930 w 1591080"/>
                <a:gd name="connsiteY275" fmla="*/ 270023 h 1224800"/>
                <a:gd name="connsiteX276" fmla="*/ 751196 w 1591080"/>
                <a:gd name="connsiteY276" fmla="*/ 253012 h 1224800"/>
                <a:gd name="connsiteX277" fmla="*/ 748544 w 1591080"/>
                <a:gd name="connsiteY277" fmla="*/ 235037 h 1224800"/>
                <a:gd name="connsiteX278" fmla="*/ 756057 w 1591080"/>
                <a:gd name="connsiteY278" fmla="*/ 209407 h 1224800"/>
                <a:gd name="connsiteX279" fmla="*/ 772189 w 1591080"/>
                <a:gd name="connsiteY279" fmla="*/ 188143 h 1224800"/>
                <a:gd name="connsiteX280" fmla="*/ 800402 w 1591080"/>
                <a:gd name="connsiteY280" fmla="*/ 157636 h 1224800"/>
                <a:gd name="connsiteX281" fmla="*/ 827730 w 1591080"/>
                <a:gd name="connsiteY281" fmla="*/ 124975 h 1224800"/>
                <a:gd name="connsiteX282" fmla="*/ 840621 w 1591080"/>
                <a:gd name="connsiteY282" fmla="*/ 112897 h 1224800"/>
                <a:gd name="connsiteX283" fmla="*/ 862645 w 1591080"/>
                <a:gd name="connsiteY283" fmla="*/ 128887 h 1224800"/>
                <a:gd name="connsiteX284" fmla="*/ 878851 w 1591080"/>
                <a:gd name="connsiteY284" fmla="*/ 140965 h 1224800"/>
                <a:gd name="connsiteX285" fmla="*/ 901465 w 1591080"/>
                <a:gd name="connsiteY285" fmla="*/ 150945 h 1224800"/>
                <a:gd name="connsiteX286" fmla="*/ 923931 w 1591080"/>
                <a:gd name="connsiteY286" fmla="*/ 152420 h 1224800"/>
                <a:gd name="connsiteX287" fmla="*/ 931666 w 1591080"/>
                <a:gd name="connsiteY287" fmla="*/ 167049 h 1224800"/>
                <a:gd name="connsiteX288" fmla="*/ 941978 w 1591080"/>
                <a:gd name="connsiteY288" fmla="*/ 173400 h 1224800"/>
                <a:gd name="connsiteX289" fmla="*/ 957889 w 1591080"/>
                <a:gd name="connsiteY289" fmla="*/ 159054 h 1224800"/>
                <a:gd name="connsiteX290" fmla="*/ 972253 w 1591080"/>
                <a:gd name="connsiteY290" fmla="*/ 161719 h 1224800"/>
                <a:gd name="connsiteX291" fmla="*/ 986617 w 1591080"/>
                <a:gd name="connsiteY291" fmla="*/ 164328 h 1224800"/>
                <a:gd name="connsiteX292" fmla="*/ 993910 w 1591080"/>
                <a:gd name="connsiteY292" fmla="*/ 143517 h 1224800"/>
                <a:gd name="connsiteX293" fmla="*/ 1000391 w 1591080"/>
                <a:gd name="connsiteY293" fmla="*/ 115279 h 1224800"/>
                <a:gd name="connsiteX294" fmla="*/ 1005179 w 1591080"/>
                <a:gd name="connsiteY294" fmla="*/ 91520 h 1224800"/>
                <a:gd name="connsiteX295" fmla="*/ 1012104 w 1591080"/>
                <a:gd name="connsiteY295" fmla="*/ 68782 h 1224800"/>
                <a:gd name="connsiteX296" fmla="*/ 1021753 w 1591080"/>
                <a:gd name="connsiteY296" fmla="*/ 50920 h 1224800"/>
                <a:gd name="connsiteX297" fmla="*/ 1036338 w 1591080"/>
                <a:gd name="connsiteY297" fmla="*/ 50410 h 1224800"/>
                <a:gd name="connsiteX298" fmla="*/ 1061604 w 1591080"/>
                <a:gd name="connsiteY298" fmla="*/ 48595 h 1224800"/>
                <a:gd name="connsiteX299" fmla="*/ 1080388 w 1591080"/>
                <a:gd name="connsiteY299" fmla="*/ 41337 h 1224800"/>
                <a:gd name="connsiteX300" fmla="*/ 1092026 w 1591080"/>
                <a:gd name="connsiteY300" fmla="*/ 27104 h 1224800"/>
                <a:gd name="connsiteX301" fmla="*/ 1095488 w 1591080"/>
                <a:gd name="connsiteY301" fmla="*/ 9526 h 1224800"/>
                <a:gd name="connsiteX302" fmla="*/ 1107716 w 1591080"/>
                <a:gd name="connsiteY302" fmla="*/ 1814 h 1224800"/>
                <a:gd name="connsiteX303" fmla="*/ 1121122 w 1591080"/>
                <a:gd name="connsiteY303" fmla="*/ 0 h 1224800"/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08157 w 1591080"/>
                <a:gd name="connsiteY6" fmla="*/ 1137257 h 1224800"/>
                <a:gd name="connsiteX7" fmla="*/ 325050 w 1591080"/>
                <a:gd name="connsiteY7" fmla="*/ 1101696 h 1224800"/>
                <a:gd name="connsiteX8" fmla="*/ 323977 w 1591080"/>
                <a:gd name="connsiteY8" fmla="*/ 1102295 h 1224800"/>
                <a:gd name="connsiteX9" fmla="*/ 321678 w 1591080"/>
                <a:gd name="connsiteY9" fmla="*/ 1105611 h 1224800"/>
                <a:gd name="connsiteX10" fmla="*/ 321996 w 1591080"/>
                <a:gd name="connsiteY10" fmla="*/ 1105763 h 1224800"/>
                <a:gd name="connsiteX11" fmla="*/ 325050 w 1591080"/>
                <a:gd name="connsiteY11" fmla="*/ 1101696 h 1224800"/>
                <a:gd name="connsiteX12" fmla="*/ 1121122 w 1591080"/>
                <a:gd name="connsiteY12" fmla="*/ 0 h 1224800"/>
                <a:gd name="connsiteX13" fmla="*/ 1135781 w 1591080"/>
                <a:gd name="connsiteY13" fmla="*/ 7202 h 1224800"/>
                <a:gd name="connsiteX14" fmla="*/ 1150955 w 1591080"/>
                <a:gd name="connsiteY14" fmla="*/ 9072 h 1224800"/>
                <a:gd name="connsiteX15" fmla="*/ 1169223 w 1591080"/>
                <a:gd name="connsiteY15" fmla="*/ 11511 h 1224800"/>
                <a:gd name="connsiteX16" fmla="*/ 1168413 w 1591080"/>
                <a:gd name="connsiteY16" fmla="*/ 19790 h 1224800"/>
                <a:gd name="connsiteX17" fmla="*/ 1157364 w 1591080"/>
                <a:gd name="connsiteY17" fmla="*/ 32775 h 1224800"/>
                <a:gd name="connsiteX18" fmla="*/ 1159278 w 1591080"/>
                <a:gd name="connsiteY18" fmla="*/ 41904 h 1224800"/>
                <a:gd name="connsiteX19" fmla="*/ 1171433 w 1591080"/>
                <a:gd name="connsiteY19" fmla="*/ 53755 h 1224800"/>
                <a:gd name="connsiteX20" fmla="*/ 1164140 w 1591080"/>
                <a:gd name="connsiteY20" fmla="*/ 61920 h 1224800"/>
                <a:gd name="connsiteX21" fmla="*/ 1169591 w 1591080"/>
                <a:gd name="connsiteY21" fmla="*/ 71220 h 1224800"/>
                <a:gd name="connsiteX22" fmla="*/ 1182408 w 1591080"/>
                <a:gd name="connsiteY22" fmla="*/ 89478 h 1224800"/>
                <a:gd name="connsiteX23" fmla="*/ 1194562 w 1591080"/>
                <a:gd name="connsiteY23" fmla="*/ 103201 h 1224800"/>
                <a:gd name="connsiteX24" fmla="*/ 1197950 w 1591080"/>
                <a:gd name="connsiteY24" fmla="*/ 113521 h 1224800"/>
                <a:gd name="connsiteX25" fmla="*/ 1207674 w 1591080"/>
                <a:gd name="connsiteY25" fmla="*/ 118000 h 1224800"/>
                <a:gd name="connsiteX26" fmla="*/ 1217765 w 1591080"/>
                <a:gd name="connsiteY26" fmla="*/ 133481 h 1224800"/>
                <a:gd name="connsiteX27" fmla="*/ 1232055 w 1591080"/>
                <a:gd name="connsiteY27" fmla="*/ 134218 h 1224800"/>
                <a:gd name="connsiteX28" fmla="*/ 1245389 w 1591080"/>
                <a:gd name="connsiteY28" fmla="*/ 138811 h 1224800"/>
                <a:gd name="connsiteX29" fmla="*/ 1254448 w 1591080"/>
                <a:gd name="connsiteY29" fmla="*/ 155085 h 1224800"/>
                <a:gd name="connsiteX30" fmla="*/ 1267634 w 1591080"/>
                <a:gd name="connsiteY30" fmla="*/ 158147 h 1224800"/>
                <a:gd name="connsiteX31" fmla="*/ 1281409 w 1591080"/>
                <a:gd name="connsiteY31" fmla="*/ 169487 h 1224800"/>
                <a:gd name="connsiteX32" fmla="*/ 1287081 w 1591080"/>
                <a:gd name="connsiteY32" fmla="*/ 189617 h 1224800"/>
                <a:gd name="connsiteX33" fmla="*/ 1291648 w 1591080"/>
                <a:gd name="connsiteY33" fmla="*/ 215020 h 1224800"/>
                <a:gd name="connsiteX34" fmla="*/ 1295109 w 1591080"/>
                <a:gd name="connsiteY34" fmla="*/ 238042 h 1224800"/>
                <a:gd name="connsiteX35" fmla="*/ 1306453 w 1591080"/>
                <a:gd name="connsiteY35" fmla="*/ 255677 h 1224800"/>
                <a:gd name="connsiteX36" fmla="*/ 1311610 w 1591080"/>
                <a:gd name="connsiteY36" fmla="*/ 278245 h 1224800"/>
                <a:gd name="connsiteX37" fmla="*/ 1306527 w 1591080"/>
                <a:gd name="connsiteY37" fmla="*/ 300473 h 1224800"/>
                <a:gd name="connsiteX38" fmla="*/ 1302107 w 1591080"/>
                <a:gd name="connsiteY38" fmla="*/ 324458 h 1224800"/>
                <a:gd name="connsiteX39" fmla="*/ 1293931 w 1591080"/>
                <a:gd name="connsiteY39" fmla="*/ 337387 h 1224800"/>
                <a:gd name="connsiteX40" fmla="*/ 1274043 w 1591080"/>
                <a:gd name="connsiteY40" fmla="*/ 357460 h 1224800"/>
                <a:gd name="connsiteX41" fmla="*/ 1266529 w 1591080"/>
                <a:gd name="connsiteY41" fmla="*/ 380652 h 1224800"/>
                <a:gd name="connsiteX42" fmla="*/ 1274558 w 1591080"/>
                <a:gd name="connsiteY42" fmla="*/ 403390 h 1224800"/>
                <a:gd name="connsiteX43" fmla="*/ 1292900 w 1591080"/>
                <a:gd name="connsiteY43" fmla="*/ 416148 h 1224800"/>
                <a:gd name="connsiteX44" fmla="*/ 1305938 w 1591080"/>
                <a:gd name="connsiteY44" fmla="*/ 418190 h 1224800"/>
                <a:gd name="connsiteX45" fmla="*/ 1315808 w 1591080"/>
                <a:gd name="connsiteY45" fmla="*/ 424371 h 1224800"/>
                <a:gd name="connsiteX46" fmla="*/ 1330541 w 1591080"/>
                <a:gd name="connsiteY46" fmla="*/ 431231 h 1224800"/>
                <a:gd name="connsiteX47" fmla="*/ 1343800 w 1591080"/>
                <a:gd name="connsiteY47" fmla="*/ 434294 h 1224800"/>
                <a:gd name="connsiteX48" fmla="*/ 1357796 w 1591080"/>
                <a:gd name="connsiteY48" fmla="*/ 445011 h 1224800"/>
                <a:gd name="connsiteX49" fmla="*/ 1377316 w 1591080"/>
                <a:gd name="connsiteY49" fmla="*/ 446769 h 1224800"/>
                <a:gd name="connsiteX50" fmla="*/ 1406117 w 1591080"/>
                <a:gd name="connsiteY50" fmla="*/ 449490 h 1224800"/>
                <a:gd name="connsiteX51" fmla="*/ 1450313 w 1591080"/>
                <a:gd name="connsiteY51" fmla="*/ 472398 h 1224800"/>
                <a:gd name="connsiteX52" fmla="*/ 1481915 w 1591080"/>
                <a:gd name="connsiteY52" fmla="*/ 498312 h 1224800"/>
                <a:gd name="connsiteX53" fmla="*/ 1523828 w 1591080"/>
                <a:gd name="connsiteY53" fmla="*/ 540897 h 1224800"/>
                <a:gd name="connsiteX54" fmla="*/ 1535908 w 1591080"/>
                <a:gd name="connsiteY54" fmla="*/ 543165 h 1224800"/>
                <a:gd name="connsiteX55" fmla="*/ 1548430 w 1591080"/>
                <a:gd name="connsiteY55" fmla="*/ 547701 h 1224800"/>
                <a:gd name="connsiteX56" fmla="*/ 1540327 w 1591080"/>
                <a:gd name="connsiteY56" fmla="*/ 565166 h 1224800"/>
                <a:gd name="connsiteX57" fmla="*/ 1553218 w 1591080"/>
                <a:gd name="connsiteY57" fmla="*/ 574012 h 1224800"/>
                <a:gd name="connsiteX58" fmla="*/ 1556386 w 1591080"/>
                <a:gd name="connsiteY58" fmla="*/ 590342 h 1224800"/>
                <a:gd name="connsiteX59" fmla="*/ 1560584 w 1591080"/>
                <a:gd name="connsiteY59" fmla="*/ 616766 h 1224800"/>
                <a:gd name="connsiteX60" fmla="*/ 1564120 w 1591080"/>
                <a:gd name="connsiteY60" fmla="*/ 638314 h 1224800"/>
                <a:gd name="connsiteX61" fmla="*/ 1572738 w 1591080"/>
                <a:gd name="connsiteY61" fmla="*/ 652886 h 1224800"/>
                <a:gd name="connsiteX62" fmla="*/ 1583788 w 1591080"/>
                <a:gd name="connsiteY62" fmla="*/ 670465 h 1224800"/>
                <a:gd name="connsiteX63" fmla="*/ 1591080 w 1591080"/>
                <a:gd name="connsiteY63" fmla="*/ 689574 h 1224800"/>
                <a:gd name="connsiteX64" fmla="*/ 1576642 w 1591080"/>
                <a:gd name="connsiteY64" fmla="*/ 703523 h 1224800"/>
                <a:gd name="connsiteX65" fmla="*/ 1569571 w 1591080"/>
                <a:gd name="connsiteY65" fmla="*/ 718719 h 1224800"/>
                <a:gd name="connsiteX66" fmla="*/ 1572960 w 1591080"/>
                <a:gd name="connsiteY66" fmla="*/ 734710 h 1224800"/>
                <a:gd name="connsiteX67" fmla="*/ 1580399 w 1591080"/>
                <a:gd name="connsiteY67" fmla="*/ 745654 h 1224800"/>
                <a:gd name="connsiteX68" fmla="*/ 1573327 w 1591080"/>
                <a:gd name="connsiteY68" fmla="*/ 756881 h 1224800"/>
                <a:gd name="connsiteX69" fmla="*/ 1556091 w 1591080"/>
                <a:gd name="connsiteY69" fmla="*/ 767258 h 1224800"/>
                <a:gd name="connsiteX70" fmla="*/ 1536571 w 1591080"/>
                <a:gd name="connsiteY70" fmla="*/ 771113 h 1224800"/>
                <a:gd name="connsiteX71" fmla="*/ 1521838 w 1591080"/>
                <a:gd name="connsiteY71" fmla="*/ 785970 h 1224800"/>
                <a:gd name="connsiteX72" fmla="*/ 1512778 w 1591080"/>
                <a:gd name="connsiteY72" fmla="*/ 775083 h 1224800"/>
                <a:gd name="connsiteX73" fmla="*/ 1491269 w 1591080"/>
                <a:gd name="connsiteY73" fmla="*/ 775253 h 1224800"/>
                <a:gd name="connsiteX74" fmla="*/ 1469834 w 1591080"/>
                <a:gd name="connsiteY74" fmla="*/ 780867 h 1224800"/>
                <a:gd name="connsiteX75" fmla="*/ 1445157 w 1591080"/>
                <a:gd name="connsiteY75" fmla="*/ 794362 h 1224800"/>
                <a:gd name="connsiteX76" fmla="*/ 1392268 w 1591080"/>
                <a:gd name="connsiteY76" fmla="*/ 841880 h 1224800"/>
                <a:gd name="connsiteX77" fmla="*/ 1365382 w 1591080"/>
                <a:gd name="connsiteY77" fmla="*/ 866773 h 1224800"/>
                <a:gd name="connsiteX78" fmla="*/ 1348661 w 1591080"/>
                <a:gd name="connsiteY78" fmla="*/ 858154 h 1224800"/>
                <a:gd name="connsiteX79" fmla="*/ 1332456 w 1591080"/>
                <a:gd name="connsiteY79" fmla="*/ 856850 h 1224800"/>
                <a:gd name="connsiteX80" fmla="*/ 1326858 w 1591080"/>
                <a:gd name="connsiteY80" fmla="*/ 872556 h 1224800"/>
                <a:gd name="connsiteX81" fmla="*/ 1324206 w 1591080"/>
                <a:gd name="connsiteY81" fmla="*/ 895125 h 1224800"/>
                <a:gd name="connsiteX82" fmla="*/ 1316324 w 1591080"/>
                <a:gd name="connsiteY82" fmla="*/ 914744 h 1224800"/>
                <a:gd name="connsiteX83" fmla="*/ 1314409 w 1591080"/>
                <a:gd name="connsiteY83" fmla="*/ 937482 h 1224800"/>
                <a:gd name="connsiteX84" fmla="*/ 1310578 w 1591080"/>
                <a:gd name="connsiteY84" fmla="*/ 963793 h 1224800"/>
                <a:gd name="connsiteX85" fmla="*/ 1298572 w 1591080"/>
                <a:gd name="connsiteY85" fmla="*/ 974397 h 1224800"/>
                <a:gd name="connsiteX86" fmla="*/ 1293195 w 1591080"/>
                <a:gd name="connsiteY86" fmla="*/ 991918 h 1224800"/>
                <a:gd name="connsiteX87" fmla="*/ 1268665 w 1591080"/>
                <a:gd name="connsiteY87" fmla="*/ 985907 h 1224800"/>
                <a:gd name="connsiteX88" fmla="*/ 1237359 w 1591080"/>
                <a:gd name="connsiteY88" fmla="*/ 981087 h 1224800"/>
                <a:gd name="connsiteX89" fmla="*/ 1206127 w 1591080"/>
                <a:gd name="connsiteY89" fmla="*/ 984263 h 1224800"/>
                <a:gd name="connsiteX90" fmla="*/ 1167160 w 1591080"/>
                <a:gd name="connsiteY90" fmla="*/ 989083 h 1224800"/>
                <a:gd name="connsiteX91" fmla="*/ 1132761 w 1591080"/>
                <a:gd name="connsiteY91" fmla="*/ 995321 h 1224800"/>
                <a:gd name="connsiteX92" fmla="*/ 1107863 w 1591080"/>
                <a:gd name="connsiteY92" fmla="*/ 1003996 h 1224800"/>
                <a:gd name="connsiteX93" fmla="*/ 1108379 w 1591080"/>
                <a:gd name="connsiteY93" fmla="*/ 1018115 h 1224800"/>
                <a:gd name="connsiteX94" fmla="*/ 1120312 w 1591080"/>
                <a:gd name="connsiteY94" fmla="*/ 1021347 h 1224800"/>
                <a:gd name="connsiteX95" fmla="*/ 1116113 w 1591080"/>
                <a:gd name="connsiteY95" fmla="*/ 1066880 h 1224800"/>
                <a:gd name="connsiteX96" fmla="*/ 1149629 w 1591080"/>
                <a:gd name="connsiteY96" fmla="*/ 1097897 h 1224800"/>
                <a:gd name="connsiteX97" fmla="*/ 1155669 w 1591080"/>
                <a:gd name="connsiteY97" fmla="*/ 1111506 h 1224800"/>
                <a:gd name="connsiteX98" fmla="*/ 1153460 w 1591080"/>
                <a:gd name="connsiteY98" fmla="*/ 1124945 h 1224800"/>
                <a:gd name="connsiteX99" fmla="*/ 1165172 w 1591080"/>
                <a:gd name="connsiteY99" fmla="*/ 1135832 h 1224800"/>
                <a:gd name="connsiteX100" fmla="*/ 1163109 w 1591080"/>
                <a:gd name="connsiteY100" fmla="*/ 1151028 h 1224800"/>
                <a:gd name="connsiteX101" fmla="*/ 1140569 w 1591080"/>
                <a:gd name="connsiteY101" fmla="*/ 1154771 h 1224800"/>
                <a:gd name="connsiteX102" fmla="*/ 1121122 w 1591080"/>
                <a:gd name="connsiteY102" fmla="*/ 1157549 h 1224800"/>
                <a:gd name="connsiteX103" fmla="*/ 1109999 w 1591080"/>
                <a:gd name="connsiteY103" fmla="*/ 1168210 h 1224800"/>
                <a:gd name="connsiteX104" fmla="*/ 1119796 w 1591080"/>
                <a:gd name="connsiteY104" fmla="*/ 1182045 h 1224800"/>
                <a:gd name="connsiteX105" fmla="*/ 1136075 w 1591080"/>
                <a:gd name="connsiteY105" fmla="*/ 1192195 h 1224800"/>
                <a:gd name="connsiteX106" fmla="*/ 1137843 w 1591080"/>
                <a:gd name="connsiteY106" fmla="*/ 1207619 h 1224800"/>
                <a:gd name="connsiteX107" fmla="*/ 1132098 w 1591080"/>
                <a:gd name="connsiteY107" fmla="*/ 1224800 h 1224800"/>
                <a:gd name="connsiteX108" fmla="*/ 1110146 w 1591080"/>
                <a:gd name="connsiteY108" fmla="*/ 1222815 h 1224800"/>
                <a:gd name="connsiteX109" fmla="*/ 1084512 w 1591080"/>
                <a:gd name="connsiteY109" fmla="*/ 1210454 h 1224800"/>
                <a:gd name="connsiteX110" fmla="*/ 1062856 w 1591080"/>
                <a:gd name="connsiteY110" fmla="*/ 1199964 h 1224800"/>
                <a:gd name="connsiteX111" fmla="*/ 1053649 w 1591080"/>
                <a:gd name="connsiteY111" fmla="*/ 1211474 h 1224800"/>
                <a:gd name="connsiteX112" fmla="*/ 1029929 w 1591080"/>
                <a:gd name="connsiteY112" fmla="*/ 1208639 h 1224800"/>
                <a:gd name="connsiteX113" fmla="*/ 1011220 w 1591080"/>
                <a:gd name="connsiteY113" fmla="*/ 1187035 h 1224800"/>
                <a:gd name="connsiteX114" fmla="*/ 995972 w 1591080"/>
                <a:gd name="connsiteY114" fmla="*/ 1177963 h 1224800"/>
                <a:gd name="connsiteX115" fmla="*/ 972474 w 1591080"/>
                <a:gd name="connsiteY115" fmla="*/ 1175014 h 1224800"/>
                <a:gd name="connsiteX116" fmla="*/ 961277 w 1591080"/>
                <a:gd name="connsiteY116" fmla="*/ 1165148 h 1224800"/>
                <a:gd name="connsiteX117" fmla="*/ 945145 w 1591080"/>
                <a:gd name="connsiteY117" fmla="*/ 1154261 h 1224800"/>
                <a:gd name="connsiteX118" fmla="*/ 928351 w 1591080"/>
                <a:gd name="connsiteY118" fmla="*/ 1148079 h 1224800"/>
                <a:gd name="connsiteX119" fmla="*/ 911851 w 1591080"/>
                <a:gd name="connsiteY119" fmla="*/ 1146833 h 1224800"/>
                <a:gd name="connsiteX120" fmla="*/ 886290 w 1591080"/>
                <a:gd name="connsiteY120" fmla="*/ 1142806 h 1224800"/>
                <a:gd name="connsiteX121" fmla="*/ 856826 w 1591080"/>
                <a:gd name="connsiteY121" fmla="*/ 1141899 h 1224800"/>
                <a:gd name="connsiteX122" fmla="*/ 833402 w 1591080"/>
                <a:gd name="connsiteY122" fmla="*/ 1141672 h 1224800"/>
                <a:gd name="connsiteX123" fmla="*/ 809904 w 1591080"/>
                <a:gd name="connsiteY123" fmla="*/ 1140538 h 1224800"/>
                <a:gd name="connsiteX124" fmla="*/ 788690 w 1591080"/>
                <a:gd name="connsiteY124" fmla="*/ 1143884 h 1224800"/>
                <a:gd name="connsiteX125" fmla="*/ 769979 w 1591080"/>
                <a:gd name="connsiteY125" fmla="*/ 1159477 h 1224800"/>
                <a:gd name="connsiteX126" fmla="*/ 750017 w 1591080"/>
                <a:gd name="connsiteY126" fmla="*/ 1165431 h 1224800"/>
                <a:gd name="connsiteX127" fmla="*/ 729024 w 1591080"/>
                <a:gd name="connsiteY127" fmla="*/ 1167416 h 1224800"/>
                <a:gd name="connsiteX128" fmla="*/ 706263 w 1591080"/>
                <a:gd name="connsiteY128" fmla="*/ 1160782 h 1224800"/>
                <a:gd name="connsiteX129" fmla="*/ 692415 w 1591080"/>
                <a:gd name="connsiteY129" fmla="*/ 1156586 h 1224800"/>
                <a:gd name="connsiteX130" fmla="*/ 664939 w 1591080"/>
                <a:gd name="connsiteY130" fmla="*/ 1162312 h 1224800"/>
                <a:gd name="connsiteX131" fmla="*/ 639821 w 1591080"/>
                <a:gd name="connsiteY131" fmla="*/ 1168096 h 1224800"/>
                <a:gd name="connsiteX132" fmla="*/ 603505 w 1591080"/>
                <a:gd name="connsiteY132" fmla="*/ 1171499 h 1224800"/>
                <a:gd name="connsiteX133" fmla="*/ 584280 w 1591080"/>
                <a:gd name="connsiteY133" fmla="*/ 1165771 h 1224800"/>
                <a:gd name="connsiteX134" fmla="*/ 564023 w 1591080"/>
                <a:gd name="connsiteY134" fmla="*/ 1155565 h 1224800"/>
                <a:gd name="connsiteX135" fmla="*/ 546418 w 1591080"/>
                <a:gd name="connsiteY135" fmla="*/ 1143714 h 1224800"/>
                <a:gd name="connsiteX136" fmla="*/ 540230 w 1591080"/>
                <a:gd name="connsiteY136" fmla="*/ 1126760 h 1224800"/>
                <a:gd name="connsiteX137" fmla="*/ 518574 w 1591080"/>
                <a:gd name="connsiteY137" fmla="*/ 1116325 h 1224800"/>
                <a:gd name="connsiteX138" fmla="*/ 497801 w 1591080"/>
                <a:gd name="connsiteY138" fmla="*/ 1112810 h 1224800"/>
                <a:gd name="connsiteX139" fmla="*/ 483585 w 1591080"/>
                <a:gd name="connsiteY139" fmla="*/ 1119388 h 1224800"/>
                <a:gd name="connsiteX140" fmla="*/ 465170 w 1591080"/>
                <a:gd name="connsiteY140" fmla="*/ 1128404 h 1224800"/>
                <a:gd name="connsiteX141" fmla="*/ 449848 w 1591080"/>
                <a:gd name="connsiteY141" fmla="*/ 1130445 h 1224800"/>
                <a:gd name="connsiteX142" fmla="*/ 434306 w 1591080"/>
                <a:gd name="connsiteY142" fmla="*/ 1125511 h 1224800"/>
                <a:gd name="connsiteX143" fmla="*/ 419353 w 1591080"/>
                <a:gd name="connsiteY143" fmla="*/ 1117290 h 1224800"/>
                <a:gd name="connsiteX144" fmla="*/ 409040 w 1591080"/>
                <a:gd name="connsiteY144" fmla="*/ 1105779 h 1224800"/>
                <a:gd name="connsiteX145" fmla="*/ 391583 w 1591080"/>
                <a:gd name="connsiteY145" fmla="*/ 1106630 h 1224800"/>
                <a:gd name="connsiteX146" fmla="*/ 375377 w 1591080"/>
                <a:gd name="connsiteY146" fmla="*/ 1096593 h 1224800"/>
                <a:gd name="connsiteX147" fmla="*/ 361823 w 1591080"/>
                <a:gd name="connsiteY147" fmla="*/ 1085820 h 1224800"/>
                <a:gd name="connsiteX148" fmla="*/ 349595 w 1591080"/>
                <a:gd name="connsiteY148" fmla="*/ 1096366 h 1224800"/>
                <a:gd name="connsiteX149" fmla="*/ 328161 w 1591080"/>
                <a:gd name="connsiteY149" fmla="*/ 1112697 h 1224800"/>
                <a:gd name="connsiteX150" fmla="*/ 320013 w 1591080"/>
                <a:gd name="connsiteY150" fmla="*/ 1119872 h 1224800"/>
                <a:gd name="connsiteX151" fmla="*/ 320054 w 1591080"/>
                <a:gd name="connsiteY151" fmla="*/ 1119826 h 1224800"/>
                <a:gd name="connsiteX152" fmla="*/ 320394 w 1591080"/>
                <a:gd name="connsiteY152" fmla="*/ 1115548 h 1224800"/>
                <a:gd name="connsiteX153" fmla="*/ 320386 w 1591080"/>
                <a:gd name="connsiteY153" fmla="*/ 1112211 h 1224800"/>
                <a:gd name="connsiteX154" fmla="*/ 320698 w 1591080"/>
                <a:gd name="connsiteY154" fmla="*/ 1109843 h 1224800"/>
                <a:gd name="connsiteX155" fmla="*/ 317918 w 1591080"/>
                <a:gd name="connsiteY155" fmla="*/ 1112953 h 1224800"/>
                <a:gd name="connsiteX156" fmla="*/ 312790 w 1591080"/>
                <a:gd name="connsiteY156" fmla="*/ 1122828 h 1224800"/>
                <a:gd name="connsiteX157" fmla="*/ 306138 w 1591080"/>
                <a:gd name="connsiteY157" fmla="*/ 1130011 h 1224800"/>
                <a:gd name="connsiteX158" fmla="*/ 299959 w 1591080"/>
                <a:gd name="connsiteY158" fmla="*/ 1131235 h 1224800"/>
                <a:gd name="connsiteX159" fmla="*/ 299351 w 1591080"/>
                <a:gd name="connsiteY159" fmla="*/ 1138898 h 1224800"/>
                <a:gd name="connsiteX160" fmla="*/ 289043 w 1591080"/>
                <a:gd name="connsiteY160" fmla="*/ 1137582 h 1224800"/>
                <a:gd name="connsiteX161" fmla="*/ 277955 w 1591080"/>
                <a:gd name="connsiteY161" fmla="*/ 1145768 h 1224800"/>
                <a:gd name="connsiteX162" fmla="*/ 272690 w 1591080"/>
                <a:gd name="connsiteY162" fmla="*/ 1141638 h 1224800"/>
                <a:gd name="connsiteX163" fmla="*/ 255851 w 1591080"/>
                <a:gd name="connsiteY163" fmla="*/ 1154285 h 1224800"/>
                <a:gd name="connsiteX164" fmla="*/ 255314 w 1591080"/>
                <a:gd name="connsiteY164" fmla="*/ 1154119 h 1224800"/>
                <a:gd name="connsiteX165" fmla="*/ 252061 w 1591080"/>
                <a:gd name="connsiteY165" fmla="*/ 1157130 h 1224800"/>
                <a:gd name="connsiteX166" fmla="*/ 243864 w 1591080"/>
                <a:gd name="connsiteY166" fmla="*/ 1161058 h 1224800"/>
                <a:gd name="connsiteX167" fmla="*/ 222681 w 1591080"/>
                <a:gd name="connsiteY167" fmla="*/ 1171585 h 1224800"/>
                <a:gd name="connsiteX168" fmla="*/ 175072 w 1591080"/>
                <a:gd name="connsiteY168" fmla="*/ 1173230 h 1224800"/>
                <a:gd name="connsiteX169" fmla="*/ 185836 w 1591080"/>
                <a:gd name="connsiteY169" fmla="*/ 1140173 h 1224800"/>
                <a:gd name="connsiteX170" fmla="*/ 196485 w 1591080"/>
                <a:gd name="connsiteY170" fmla="*/ 1137157 h 1224800"/>
                <a:gd name="connsiteX171" fmla="*/ 218206 w 1591080"/>
                <a:gd name="connsiteY171" fmla="*/ 1130027 h 1224800"/>
                <a:gd name="connsiteX172" fmla="*/ 187823 w 1591080"/>
                <a:gd name="connsiteY172" fmla="*/ 1099196 h 1224800"/>
                <a:gd name="connsiteX173" fmla="*/ 183320 w 1591080"/>
                <a:gd name="connsiteY173" fmla="*/ 1090270 h 1224800"/>
                <a:gd name="connsiteX174" fmla="*/ 186450 w 1591080"/>
                <a:gd name="connsiteY174" fmla="*/ 1059672 h 1224800"/>
                <a:gd name="connsiteX175" fmla="*/ 186061 w 1591080"/>
                <a:gd name="connsiteY175" fmla="*/ 1046896 h 1224800"/>
                <a:gd name="connsiteX176" fmla="*/ 184993 w 1591080"/>
                <a:gd name="connsiteY176" fmla="*/ 1047590 h 1224800"/>
                <a:gd name="connsiteX177" fmla="*/ 184521 w 1591080"/>
                <a:gd name="connsiteY177" fmla="*/ 1045673 h 1224800"/>
                <a:gd name="connsiteX178" fmla="*/ 185974 w 1591080"/>
                <a:gd name="connsiteY178" fmla="*/ 1044045 h 1224800"/>
                <a:gd name="connsiteX179" fmla="*/ 185757 w 1591080"/>
                <a:gd name="connsiteY179" fmla="*/ 1036911 h 1224800"/>
                <a:gd name="connsiteX180" fmla="*/ 192373 w 1591080"/>
                <a:gd name="connsiteY180" fmla="*/ 1033655 h 1224800"/>
                <a:gd name="connsiteX181" fmla="*/ 195418 w 1591080"/>
                <a:gd name="connsiteY181" fmla="*/ 1033459 h 1224800"/>
                <a:gd name="connsiteX182" fmla="*/ 197928 w 1591080"/>
                <a:gd name="connsiteY182" fmla="*/ 1030646 h 1224800"/>
                <a:gd name="connsiteX183" fmla="*/ 153657 w 1591080"/>
                <a:gd name="connsiteY183" fmla="*/ 1012218 h 1224800"/>
                <a:gd name="connsiteX184" fmla="*/ 123235 w 1591080"/>
                <a:gd name="connsiteY184" fmla="*/ 991294 h 1224800"/>
                <a:gd name="connsiteX185" fmla="*/ 106588 w 1591080"/>
                <a:gd name="connsiteY185" fmla="*/ 973659 h 1224800"/>
                <a:gd name="connsiteX186" fmla="*/ 102831 w 1591080"/>
                <a:gd name="connsiteY186" fmla="*/ 959597 h 1224800"/>
                <a:gd name="connsiteX187" fmla="*/ 81027 w 1591080"/>
                <a:gd name="connsiteY187" fmla="*/ 959540 h 1224800"/>
                <a:gd name="connsiteX188" fmla="*/ 81764 w 1591080"/>
                <a:gd name="connsiteY188" fmla="*/ 946214 h 1224800"/>
                <a:gd name="connsiteX189" fmla="*/ 72630 w 1591080"/>
                <a:gd name="connsiteY189" fmla="*/ 934477 h 1224800"/>
                <a:gd name="connsiteX190" fmla="*/ 66958 w 1591080"/>
                <a:gd name="connsiteY190" fmla="*/ 923306 h 1224800"/>
                <a:gd name="connsiteX191" fmla="*/ 78228 w 1591080"/>
                <a:gd name="connsiteY191" fmla="*/ 908110 h 1224800"/>
                <a:gd name="connsiteX192" fmla="*/ 86699 w 1591080"/>
                <a:gd name="connsiteY192" fmla="*/ 895011 h 1224800"/>
                <a:gd name="connsiteX193" fmla="*/ 84858 w 1591080"/>
                <a:gd name="connsiteY193" fmla="*/ 878114 h 1224800"/>
                <a:gd name="connsiteX194" fmla="*/ 71230 w 1591080"/>
                <a:gd name="connsiteY194" fmla="*/ 860252 h 1224800"/>
                <a:gd name="connsiteX195" fmla="*/ 60918 w 1591080"/>
                <a:gd name="connsiteY195" fmla="*/ 844942 h 1224800"/>
                <a:gd name="connsiteX196" fmla="*/ 45523 w 1591080"/>
                <a:gd name="connsiteY196" fmla="*/ 831843 h 1224800"/>
                <a:gd name="connsiteX197" fmla="*/ 23719 w 1591080"/>
                <a:gd name="connsiteY197" fmla="*/ 819085 h 1224800"/>
                <a:gd name="connsiteX198" fmla="*/ 5304 w 1591080"/>
                <a:gd name="connsiteY198" fmla="*/ 811487 h 1224800"/>
                <a:gd name="connsiteX199" fmla="*/ 0 w 1591080"/>
                <a:gd name="connsiteY199" fmla="*/ 798898 h 1224800"/>
                <a:gd name="connsiteX200" fmla="*/ 9871 w 1591080"/>
                <a:gd name="connsiteY200" fmla="*/ 791641 h 1224800"/>
                <a:gd name="connsiteX201" fmla="*/ 27254 w 1591080"/>
                <a:gd name="connsiteY201" fmla="*/ 795837 h 1224800"/>
                <a:gd name="connsiteX202" fmla="*/ 45081 w 1591080"/>
                <a:gd name="connsiteY202" fmla="*/ 804568 h 1224800"/>
                <a:gd name="connsiteX203" fmla="*/ 53404 w 1591080"/>
                <a:gd name="connsiteY203" fmla="*/ 795666 h 1224800"/>
                <a:gd name="connsiteX204" fmla="*/ 49647 w 1591080"/>
                <a:gd name="connsiteY204" fmla="*/ 776898 h 1224800"/>
                <a:gd name="connsiteX205" fmla="*/ 50016 w 1591080"/>
                <a:gd name="connsiteY205" fmla="*/ 758922 h 1224800"/>
                <a:gd name="connsiteX206" fmla="*/ 57456 w 1591080"/>
                <a:gd name="connsiteY206" fmla="*/ 747015 h 1224800"/>
                <a:gd name="connsiteX207" fmla="*/ 57677 w 1591080"/>
                <a:gd name="connsiteY207" fmla="*/ 726091 h 1224800"/>
                <a:gd name="connsiteX208" fmla="*/ 63570 w 1591080"/>
                <a:gd name="connsiteY208" fmla="*/ 707209 h 1224800"/>
                <a:gd name="connsiteX209" fmla="*/ 68873 w 1591080"/>
                <a:gd name="connsiteY209" fmla="*/ 689971 h 1224800"/>
                <a:gd name="connsiteX210" fmla="*/ 51563 w 1591080"/>
                <a:gd name="connsiteY210" fmla="*/ 673299 h 1224800"/>
                <a:gd name="connsiteX211" fmla="*/ 26666 w 1591080"/>
                <a:gd name="connsiteY211" fmla="*/ 665985 h 1224800"/>
                <a:gd name="connsiteX212" fmla="*/ 9944 w 1591080"/>
                <a:gd name="connsiteY212" fmla="*/ 660712 h 1224800"/>
                <a:gd name="connsiteX213" fmla="*/ 4493 w 1591080"/>
                <a:gd name="connsiteY213" fmla="*/ 642056 h 1224800"/>
                <a:gd name="connsiteX214" fmla="*/ 12081 w 1591080"/>
                <a:gd name="connsiteY214" fmla="*/ 624194 h 1224800"/>
                <a:gd name="connsiteX215" fmla="*/ 8913 w 1591080"/>
                <a:gd name="connsiteY215" fmla="*/ 590115 h 1224800"/>
                <a:gd name="connsiteX216" fmla="*/ 20404 w 1591080"/>
                <a:gd name="connsiteY216" fmla="*/ 578718 h 1224800"/>
                <a:gd name="connsiteX217" fmla="*/ 34400 w 1591080"/>
                <a:gd name="connsiteY217" fmla="*/ 581837 h 1224800"/>
                <a:gd name="connsiteX218" fmla="*/ 45965 w 1591080"/>
                <a:gd name="connsiteY218" fmla="*/ 561197 h 1224800"/>
                <a:gd name="connsiteX219" fmla="*/ 56940 w 1591080"/>
                <a:gd name="connsiteY219" fmla="*/ 545660 h 1224800"/>
                <a:gd name="connsiteX220" fmla="*/ 69905 w 1591080"/>
                <a:gd name="connsiteY220" fmla="*/ 538231 h 1224800"/>
                <a:gd name="connsiteX221" fmla="*/ 92813 w 1591080"/>
                <a:gd name="connsiteY221" fmla="*/ 540387 h 1224800"/>
                <a:gd name="connsiteX222" fmla="*/ 113807 w 1591080"/>
                <a:gd name="connsiteY222" fmla="*/ 538289 h 1224800"/>
                <a:gd name="connsiteX223" fmla="*/ 125150 w 1591080"/>
                <a:gd name="connsiteY223" fmla="*/ 527345 h 1224800"/>
                <a:gd name="connsiteX224" fmla="*/ 135463 w 1591080"/>
                <a:gd name="connsiteY224" fmla="*/ 516968 h 1224800"/>
                <a:gd name="connsiteX225" fmla="*/ 142239 w 1591080"/>
                <a:gd name="connsiteY225" fmla="*/ 524679 h 1224800"/>
                <a:gd name="connsiteX226" fmla="*/ 151668 w 1591080"/>
                <a:gd name="connsiteY226" fmla="*/ 538118 h 1224800"/>
                <a:gd name="connsiteX227" fmla="*/ 167800 w 1591080"/>
                <a:gd name="connsiteY227" fmla="*/ 536417 h 1224800"/>
                <a:gd name="connsiteX228" fmla="*/ 186436 w 1591080"/>
                <a:gd name="connsiteY228" fmla="*/ 525814 h 1224800"/>
                <a:gd name="connsiteX229" fmla="*/ 195496 w 1591080"/>
                <a:gd name="connsiteY229" fmla="*/ 529669 h 1224800"/>
                <a:gd name="connsiteX230" fmla="*/ 189972 w 1591080"/>
                <a:gd name="connsiteY230" fmla="*/ 543335 h 1224800"/>
                <a:gd name="connsiteX231" fmla="*/ 186289 w 1591080"/>
                <a:gd name="connsiteY231" fmla="*/ 557057 h 1224800"/>
                <a:gd name="connsiteX232" fmla="*/ 194392 w 1591080"/>
                <a:gd name="connsiteY232" fmla="*/ 568285 h 1224800"/>
                <a:gd name="connsiteX233" fmla="*/ 208387 w 1591080"/>
                <a:gd name="connsiteY233" fmla="*/ 563068 h 1224800"/>
                <a:gd name="connsiteX234" fmla="*/ 223119 w 1591080"/>
                <a:gd name="connsiteY234" fmla="*/ 567717 h 1224800"/>
                <a:gd name="connsiteX235" fmla="*/ 235937 w 1591080"/>
                <a:gd name="connsiteY235" fmla="*/ 567207 h 1224800"/>
                <a:gd name="connsiteX236" fmla="*/ 247207 w 1591080"/>
                <a:gd name="connsiteY236" fmla="*/ 557851 h 1224800"/>
                <a:gd name="connsiteX237" fmla="*/ 259140 w 1591080"/>
                <a:gd name="connsiteY237" fmla="*/ 543165 h 1224800"/>
                <a:gd name="connsiteX238" fmla="*/ 274314 w 1591080"/>
                <a:gd name="connsiteY238" fmla="*/ 528875 h 1224800"/>
                <a:gd name="connsiteX239" fmla="*/ 289046 w 1591080"/>
                <a:gd name="connsiteY239" fmla="*/ 522185 h 1224800"/>
                <a:gd name="connsiteX240" fmla="*/ 300316 w 1591080"/>
                <a:gd name="connsiteY240" fmla="*/ 531541 h 1224800"/>
                <a:gd name="connsiteX241" fmla="*/ 320941 w 1591080"/>
                <a:gd name="connsiteY241" fmla="*/ 541067 h 1224800"/>
                <a:gd name="connsiteX242" fmla="*/ 342230 w 1591080"/>
                <a:gd name="connsiteY242" fmla="*/ 543618 h 1224800"/>
                <a:gd name="connsiteX243" fmla="*/ 352542 w 1591080"/>
                <a:gd name="connsiteY243" fmla="*/ 533695 h 1224800"/>
                <a:gd name="connsiteX244" fmla="*/ 369116 w 1591080"/>
                <a:gd name="connsiteY244" fmla="*/ 535000 h 1224800"/>
                <a:gd name="connsiteX245" fmla="*/ 380975 w 1591080"/>
                <a:gd name="connsiteY245" fmla="*/ 520256 h 1224800"/>
                <a:gd name="connsiteX246" fmla="*/ 391730 w 1591080"/>
                <a:gd name="connsiteY246" fmla="*/ 531767 h 1224800"/>
                <a:gd name="connsiteX247" fmla="*/ 412576 w 1591080"/>
                <a:gd name="connsiteY247" fmla="*/ 526664 h 1224800"/>
                <a:gd name="connsiteX248" fmla="*/ 445944 w 1591080"/>
                <a:gd name="connsiteY248" fmla="*/ 519122 h 1224800"/>
                <a:gd name="connsiteX249" fmla="*/ 490509 w 1591080"/>
                <a:gd name="connsiteY249" fmla="*/ 509993 h 1224800"/>
                <a:gd name="connsiteX250" fmla="*/ 522773 w 1591080"/>
                <a:gd name="connsiteY250" fmla="*/ 495307 h 1224800"/>
                <a:gd name="connsiteX251" fmla="*/ 535737 w 1591080"/>
                <a:gd name="connsiteY251" fmla="*/ 484533 h 1224800"/>
                <a:gd name="connsiteX252" fmla="*/ 538242 w 1591080"/>
                <a:gd name="connsiteY252" fmla="*/ 466955 h 1224800"/>
                <a:gd name="connsiteX253" fmla="*/ 545019 w 1591080"/>
                <a:gd name="connsiteY253" fmla="*/ 448923 h 1224800"/>
                <a:gd name="connsiteX254" fmla="*/ 564539 w 1591080"/>
                <a:gd name="connsiteY254" fmla="*/ 440701 h 1224800"/>
                <a:gd name="connsiteX255" fmla="*/ 559604 w 1591080"/>
                <a:gd name="connsiteY255" fmla="*/ 426582 h 1224800"/>
                <a:gd name="connsiteX256" fmla="*/ 572568 w 1591080"/>
                <a:gd name="connsiteY256" fmla="*/ 421592 h 1224800"/>
                <a:gd name="connsiteX257" fmla="*/ 588921 w 1591080"/>
                <a:gd name="connsiteY257" fmla="*/ 425164 h 1224800"/>
                <a:gd name="connsiteX258" fmla="*/ 595624 w 1591080"/>
                <a:gd name="connsiteY258" fmla="*/ 416205 h 1224800"/>
                <a:gd name="connsiteX259" fmla="*/ 598054 w 1591080"/>
                <a:gd name="connsiteY259" fmla="*/ 388023 h 1224800"/>
                <a:gd name="connsiteX260" fmla="*/ 595919 w 1591080"/>
                <a:gd name="connsiteY260" fmla="*/ 351450 h 1224800"/>
                <a:gd name="connsiteX261" fmla="*/ 598644 w 1591080"/>
                <a:gd name="connsiteY261" fmla="*/ 316293 h 1224800"/>
                <a:gd name="connsiteX262" fmla="*/ 602327 w 1591080"/>
                <a:gd name="connsiteY262" fmla="*/ 297014 h 1224800"/>
                <a:gd name="connsiteX263" fmla="*/ 604021 w 1591080"/>
                <a:gd name="connsiteY263" fmla="*/ 279039 h 1224800"/>
                <a:gd name="connsiteX264" fmla="*/ 589068 w 1591080"/>
                <a:gd name="connsiteY264" fmla="*/ 269286 h 1224800"/>
                <a:gd name="connsiteX265" fmla="*/ 584280 w 1591080"/>
                <a:gd name="connsiteY265" fmla="*/ 253466 h 1224800"/>
                <a:gd name="connsiteX266" fmla="*/ 596287 w 1591080"/>
                <a:gd name="connsiteY266" fmla="*/ 249270 h 1224800"/>
                <a:gd name="connsiteX267" fmla="*/ 614776 w 1591080"/>
                <a:gd name="connsiteY267" fmla="*/ 243259 h 1224800"/>
                <a:gd name="connsiteX268" fmla="*/ 637905 w 1591080"/>
                <a:gd name="connsiteY268" fmla="*/ 246888 h 1224800"/>
                <a:gd name="connsiteX269" fmla="*/ 678419 w 1591080"/>
                <a:gd name="connsiteY269" fmla="*/ 246321 h 1224800"/>
                <a:gd name="connsiteX270" fmla="*/ 701843 w 1591080"/>
                <a:gd name="connsiteY270" fmla="*/ 251481 h 1224800"/>
                <a:gd name="connsiteX271" fmla="*/ 715471 w 1591080"/>
                <a:gd name="connsiteY271" fmla="*/ 251538 h 1224800"/>
                <a:gd name="connsiteX272" fmla="*/ 723279 w 1591080"/>
                <a:gd name="connsiteY272" fmla="*/ 268605 h 1224800"/>
                <a:gd name="connsiteX273" fmla="*/ 740073 w 1591080"/>
                <a:gd name="connsiteY273" fmla="*/ 272745 h 1224800"/>
                <a:gd name="connsiteX274" fmla="*/ 758930 w 1591080"/>
                <a:gd name="connsiteY274" fmla="*/ 270023 h 1224800"/>
                <a:gd name="connsiteX275" fmla="*/ 751196 w 1591080"/>
                <a:gd name="connsiteY275" fmla="*/ 253012 h 1224800"/>
                <a:gd name="connsiteX276" fmla="*/ 748544 w 1591080"/>
                <a:gd name="connsiteY276" fmla="*/ 235037 h 1224800"/>
                <a:gd name="connsiteX277" fmla="*/ 756057 w 1591080"/>
                <a:gd name="connsiteY277" fmla="*/ 209407 h 1224800"/>
                <a:gd name="connsiteX278" fmla="*/ 772189 w 1591080"/>
                <a:gd name="connsiteY278" fmla="*/ 188143 h 1224800"/>
                <a:gd name="connsiteX279" fmla="*/ 800402 w 1591080"/>
                <a:gd name="connsiteY279" fmla="*/ 157636 h 1224800"/>
                <a:gd name="connsiteX280" fmla="*/ 827730 w 1591080"/>
                <a:gd name="connsiteY280" fmla="*/ 124975 h 1224800"/>
                <a:gd name="connsiteX281" fmla="*/ 840621 w 1591080"/>
                <a:gd name="connsiteY281" fmla="*/ 112897 h 1224800"/>
                <a:gd name="connsiteX282" fmla="*/ 862645 w 1591080"/>
                <a:gd name="connsiteY282" fmla="*/ 128887 h 1224800"/>
                <a:gd name="connsiteX283" fmla="*/ 878851 w 1591080"/>
                <a:gd name="connsiteY283" fmla="*/ 140965 h 1224800"/>
                <a:gd name="connsiteX284" fmla="*/ 901465 w 1591080"/>
                <a:gd name="connsiteY284" fmla="*/ 150945 h 1224800"/>
                <a:gd name="connsiteX285" fmla="*/ 923931 w 1591080"/>
                <a:gd name="connsiteY285" fmla="*/ 152420 h 1224800"/>
                <a:gd name="connsiteX286" fmla="*/ 931666 w 1591080"/>
                <a:gd name="connsiteY286" fmla="*/ 167049 h 1224800"/>
                <a:gd name="connsiteX287" fmla="*/ 941978 w 1591080"/>
                <a:gd name="connsiteY287" fmla="*/ 173400 h 1224800"/>
                <a:gd name="connsiteX288" fmla="*/ 957889 w 1591080"/>
                <a:gd name="connsiteY288" fmla="*/ 159054 h 1224800"/>
                <a:gd name="connsiteX289" fmla="*/ 972253 w 1591080"/>
                <a:gd name="connsiteY289" fmla="*/ 161719 h 1224800"/>
                <a:gd name="connsiteX290" fmla="*/ 986617 w 1591080"/>
                <a:gd name="connsiteY290" fmla="*/ 164328 h 1224800"/>
                <a:gd name="connsiteX291" fmla="*/ 993910 w 1591080"/>
                <a:gd name="connsiteY291" fmla="*/ 143517 h 1224800"/>
                <a:gd name="connsiteX292" fmla="*/ 1000391 w 1591080"/>
                <a:gd name="connsiteY292" fmla="*/ 115279 h 1224800"/>
                <a:gd name="connsiteX293" fmla="*/ 1005179 w 1591080"/>
                <a:gd name="connsiteY293" fmla="*/ 91520 h 1224800"/>
                <a:gd name="connsiteX294" fmla="*/ 1012104 w 1591080"/>
                <a:gd name="connsiteY294" fmla="*/ 68782 h 1224800"/>
                <a:gd name="connsiteX295" fmla="*/ 1021753 w 1591080"/>
                <a:gd name="connsiteY295" fmla="*/ 50920 h 1224800"/>
                <a:gd name="connsiteX296" fmla="*/ 1036338 w 1591080"/>
                <a:gd name="connsiteY296" fmla="*/ 50410 h 1224800"/>
                <a:gd name="connsiteX297" fmla="*/ 1061604 w 1591080"/>
                <a:gd name="connsiteY297" fmla="*/ 48595 h 1224800"/>
                <a:gd name="connsiteX298" fmla="*/ 1080388 w 1591080"/>
                <a:gd name="connsiteY298" fmla="*/ 41337 h 1224800"/>
                <a:gd name="connsiteX299" fmla="*/ 1092026 w 1591080"/>
                <a:gd name="connsiteY299" fmla="*/ 27104 h 1224800"/>
                <a:gd name="connsiteX300" fmla="*/ 1095488 w 1591080"/>
                <a:gd name="connsiteY300" fmla="*/ 9526 h 1224800"/>
                <a:gd name="connsiteX301" fmla="*/ 1107716 w 1591080"/>
                <a:gd name="connsiteY301" fmla="*/ 1814 h 1224800"/>
                <a:gd name="connsiteX302" fmla="*/ 1121122 w 1591080"/>
                <a:gd name="connsiteY302" fmla="*/ 0 h 1224800"/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08157 w 1591080"/>
                <a:gd name="connsiteY6" fmla="*/ 1137257 h 1224800"/>
                <a:gd name="connsiteX7" fmla="*/ 325050 w 1591080"/>
                <a:gd name="connsiteY7" fmla="*/ 1101696 h 1224800"/>
                <a:gd name="connsiteX8" fmla="*/ 323977 w 1591080"/>
                <a:gd name="connsiteY8" fmla="*/ 1102295 h 1224800"/>
                <a:gd name="connsiteX9" fmla="*/ 321678 w 1591080"/>
                <a:gd name="connsiteY9" fmla="*/ 1105611 h 1224800"/>
                <a:gd name="connsiteX10" fmla="*/ 321996 w 1591080"/>
                <a:gd name="connsiteY10" fmla="*/ 1105763 h 1224800"/>
                <a:gd name="connsiteX11" fmla="*/ 325050 w 1591080"/>
                <a:gd name="connsiteY11" fmla="*/ 1101696 h 1224800"/>
                <a:gd name="connsiteX12" fmla="*/ 1121122 w 1591080"/>
                <a:gd name="connsiteY12" fmla="*/ 0 h 1224800"/>
                <a:gd name="connsiteX13" fmla="*/ 1135781 w 1591080"/>
                <a:gd name="connsiteY13" fmla="*/ 7202 h 1224800"/>
                <a:gd name="connsiteX14" fmla="*/ 1150955 w 1591080"/>
                <a:gd name="connsiteY14" fmla="*/ 9072 h 1224800"/>
                <a:gd name="connsiteX15" fmla="*/ 1169223 w 1591080"/>
                <a:gd name="connsiteY15" fmla="*/ 11511 h 1224800"/>
                <a:gd name="connsiteX16" fmla="*/ 1168413 w 1591080"/>
                <a:gd name="connsiteY16" fmla="*/ 19790 h 1224800"/>
                <a:gd name="connsiteX17" fmla="*/ 1157364 w 1591080"/>
                <a:gd name="connsiteY17" fmla="*/ 32775 h 1224800"/>
                <a:gd name="connsiteX18" fmla="*/ 1159278 w 1591080"/>
                <a:gd name="connsiteY18" fmla="*/ 41904 h 1224800"/>
                <a:gd name="connsiteX19" fmla="*/ 1171433 w 1591080"/>
                <a:gd name="connsiteY19" fmla="*/ 53755 h 1224800"/>
                <a:gd name="connsiteX20" fmla="*/ 1164140 w 1591080"/>
                <a:gd name="connsiteY20" fmla="*/ 61920 h 1224800"/>
                <a:gd name="connsiteX21" fmla="*/ 1169591 w 1591080"/>
                <a:gd name="connsiteY21" fmla="*/ 71220 h 1224800"/>
                <a:gd name="connsiteX22" fmla="*/ 1182408 w 1591080"/>
                <a:gd name="connsiteY22" fmla="*/ 89478 h 1224800"/>
                <a:gd name="connsiteX23" fmla="*/ 1194562 w 1591080"/>
                <a:gd name="connsiteY23" fmla="*/ 103201 h 1224800"/>
                <a:gd name="connsiteX24" fmla="*/ 1197950 w 1591080"/>
                <a:gd name="connsiteY24" fmla="*/ 113521 h 1224800"/>
                <a:gd name="connsiteX25" fmla="*/ 1207674 w 1591080"/>
                <a:gd name="connsiteY25" fmla="*/ 118000 h 1224800"/>
                <a:gd name="connsiteX26" fmla="*/ 1217765 w 1591080"/>
                <a:gd name="connsiteY26" fmla="*/ 133481 h 1224800"/>
                <a:gd name="connsiteX27" fmla="*/ 1232055 w 1591080"/>
                <a:gd name="connsiteY27" fmla="*/ 134218 h 1224800"/>
                <a:gd name="connsiteX28" fmla="*/ 1245389 w 1591080"/>
                <a:gd name="connsiteY28" fmla="*/ 138811 h 1224800"/>
                <a:gd name="connsiteX29" fmla="*/ 1254448 w 1591080"/>
                <a:gd name="connsiteY29" fmla="*/ 155085 h 1224800"/>
                <a:gd name="connsiteX30" fmla="*/ 1267634 w 1591080"/>
                <a:gd name="connsiteY30" fmla="*/ 158147 h 1224800"/>
                <a:gd name="connsiteX31" fmla="*/ 1281409 w 1591080"/>
                <a:gd name="connsiteY31" fmla="*/ 169487 h 1224800"/>
                <a:gd name="connsiteX32" fmla="*/ 1287081 w 1591080"/>
                <a:gd name="connsiteY32" fmla="*/ 189617 h 1224800"/>
                <a:gd name="connsiteX33" fmla="*/ 1291648 w 1591080"/>
                <a:gd name="connsiteY33" fmla="*/ 215020 h 1224800"/>
                <a:gd name="connsiteX34" fmla="*/ 1295109 w 1591080"/>
                <a:gd name="connsiteY34" fmla="*/ 238042 h 1224800"/>
                <a:gd name="connsiteX35" fmla="*/ 1306453 w 1591080"/>
                <a:gd name="connsiteY35" fmla="*/ 255677 h 1224800"/>
                <a:gd name="connsiteX36" fmla="*/ 1311610 w 1591080"/>
                <a:gd name="connsiteY36" fmla="*/ 278245 h 1224800"/>
                <a:gd name="connsiteX37" fmla="*/ 1306527 w 1591080"/>
                <a:gd name="connsiteY37" fmla="*/ 300473 h 1224800"/>
                <a:gd name="connsiteX38" fmla="*/ 1302107 w 1591080"/>
                <a:gd name="connsiteY38" fmla="*/ 324458 h 1224800"/>
                <a:gd name="connsiteX39" fmla="*/ 1293931 w 1591080"/>
                <a:gd name="connsiteY39" fmla="*/ 337387 h 1224800"/>
                <a:gd name="connsiteX40" fmla="*/ 1274043 w 1591080"/>
                <a:gd name="connsiteY40" fmla="*/ 357460 h 1224800"/>
                <a:gd name="connsiteX41" fmla="*/ 1266529 w 1591080"/>
                <a:gd name="connsiteY41" fmla="*/ 380652 h 1224800"/>
                <a:gd name="connsiteX42" fmla="*/ 1274558 w 1591080"/>
                <a:gd name="connsiteY42" fmla="*/ 403390 h 1224800"/>
                <a:gd name="connsiteX43" fmla="*/ 1292900 w 1591080"/>
                <a:gd name="connsiteY43" fmla="*/ 416148 h 1224800"/>
                <a:gd name="connsiteX44" fmla="*/ 1305938 w 1591080"/>
                <a:gd name="connsiteY44" fmla="*/ 418190 h 1224800"/>
                <a:gd name="connsiteX45" fmla="*/ 1315808 w 1591080"/>
                <a:gd name="connsiteY45" fmla="*/ 424371 h 1224800"/>
                <a:gd name="connsiteX46" fmla="*/ 1330541 w 1591080"/>
                <a:gd name="connsiteY46" fmla="*/ 431231 h 1224800"/>
                <a:gd name="connsiteX47" fmla="*/ 1343800 w 1591080"/>
                <a:gd name="connsiteY47" fmla="*/ 434294 h 1224800"/>
                <a:gd name="connsiteX48" fmla="*/ 1357796 w 1591080"/>
                <a:gd name="connsiteY48" fmla="*/ 445011 h 1224800"/>
                <a:gd name="connsiteX49" fmla="*/ 1377316 w 1591080"/>
                <a:gd name="connsiteY49" fmla="*/ 446769 h 1224800"/>
                <a:gd name="connsiteX50" fmla="*/ 1406117 w 1591080"/>
                <a:gd name="connsiteY50" fmla="*/ 449490 h 1224800"/>
                <a:gd name="connsiteX51" fmla="*/ 1450313 w 1591080"/>
                <a:gd name="connsiteY51" fmla="*/ 472398 h 1224800"/>
                <a:gd name="connsiteX52" fmla="*/ 1481915 w 1591080"/>
                <a:gd name="connsiteY52" fmla="*/ 498312 h 1224800"/>
                <a:gd name="connsiteX53" fmla="*/ 1523828 w 1591080"/>
                <a:gd name="connsiteY53" fmla="*/ 540897 h 1224800"/>
                <a:gd name="connsiteX54" fmla="*/ 1535908 w 1591080"/>
                <a:gd name="connsiteY54" fmla="*/ 543165 h 1224800"/>
                <a:gd name="connsiteX55" fmla="*/ 1548430 w 1591080"/>
                <a:gd name="connsiteY55" fmla="*/ 547701 h 1224800"/>
                <a:gd name="connsiteX56" fmla="*/ 1540327 w 1591080"/>
                <a:gd name="connsiteY56" fmla="*/ 565166 h 1224800"/>
                <a:gd name="connsiteX57" fmla="*/ 1553218 w 1591080"/>
                <a:gd name="connsiteY57" fmla="*/ 574012 h 1224800"/>
                <a:gd name="connsiteX58" fmla="*/ 1556386 w 1591080"/>
                <a:gd name="connsiteY58" fmla="*/ 590342 h 1224800"/>
                <a:gd name="connsiteX59" fmla="*/ 1560584 w 1591080"/>
                <a:gd name="connsiteY59" fmla="*/ 616766 h 1224800"/>
                <a:gd name="connsiteX60" fmla="*/ 1564120 w 1591080"/>
                <a:gd name="connsiteY60" fmla="*/ 638314 h 1224800"/>
                <a:gd name="connsiteX61" fmla="*/ 1572738 w 1591080"/>
                <a:gd name="connsiteY61" fmla="*/ 652886 h 1224800"/>
                <a:gd name="connsiteX62" fmla="*/ 1583788 w 1591080"/>
                <a:gd name="connsiteY62" fmla="*/ 670465 h 1224800"/>
                <a:gd name="connsiteX63" fmla="*/ 1591080 w 1591080"/>
                <a:gd name="connsiteY63" fmla="*/ 689574 h 1224800"/>
                <a:gd name="connsiteX64" fmla="*/ 1576642 w 1591080"/>
                <a:gd name="connsiteY64" fmla="*/ 703523 h 1224800"/>
                <a:gd name="connsiteX65" fmla="*/ 1569571 w 1591080"/>
                <a:gd name="connsiteY65" fmla="*/ 718719 h 1224800"/>
                <a:gd name="connsiteX66" fmla="*/ 1572960 w 1591080"/>
                <a:gd name="connsiteY66" fmla="*/ 734710 h 1224800"/>
                <a:gd name="connsiteX67" fmla="*/ 1580399 w 1591080"/>
                <a:gd name="connsiteY67" fmla="*/ 745654 h 1224800"/>
                <a:gd name="connsiteX68" fmla="*/ 1573327 w 1591080"/>
                <a:gd name="connsiteY68" fmla="*/ 756881 h 1224800"/>
                <a:gd name="connsiteX69" fmla="*/ 1556091 w 1591080"/>
                <a:gd name="connsiteY69" fmla="*/ 767258 h 1224800"/>
                <a:gd name="connsiteX70" fmla="*/ 1536571 w 1591080"/>
                <a:gd name="connsiteY70" fmla="*/ 771113 h 1224800"/>
                <a:gd name="connsiteX71" fmla="*/ 1521838 w 1591080"/>
                <a:gd name="connsiteY71" fmla="*/ 785970 h 1224800"/>
                <a:gd name="connsiteX72" fmla="*/ 1512778 w 1591080"/>
                <a:gd name="connsiteY72" fmla="*/ 775083 h 1224800"/>
                <a:gd name="connsiteX73" fmla="*/ 1491269 w 1591080"/>
                <a:gd name="connsiteY73" fmla="*/ 775253 h 1224800"/>
                <a:gd name="connsiteX74" fmla="*/ 1469834 w 1591080"/>
                <a:gd name="connsiteY74" fmla="*/ 780867 h 1224800"/>
                <a:gd name="connsiteX75" fmla="*/ 1445157 w 1591080"/>
                <a:gd name="connsiteY75" fmla="*/ 794362 h 1224800"/>
                <a:gd name="connsiteX76" fmla="*/ 1392268 w 1591080"/>
                <a:gd name="connsiteY76" fmla="*/ 841880 h 1224800"/>
                <a:gd name="connsiteX77" fmla="*/ 1365382 w 1591080"/>
                <a:gd name="connsiteY77" fmla="*/ 866773 h 1224800"/>
                <a:gd name="connsiteX78" fmla="*/ 1348661 w 1591080"/>
                <a:gd name="connsiteY78" fmla="*/ 858154 h 1224800"/>
                <a:gd name="connsiteX79" fmla="*/ 1332456 w 1591080"/>
                <a:gd name="connsiteY79" fmla="*/ 856850 h 1224800"/>
                <a:gd name="connsiteX80" fmla="*/ 1326858 w 1591080"/>
                <a:gd name="connsiteY80" fmla="*/ 872556 h 1224800"/>
                <a:gd name="connsiteX81" fmla="*/ 1324206 w 1591080"/>
                <a:gd name="connsiteY81" fmla="*/ 895125 h 1224800"/>
                <a:gd name="connsiteX82" fmla="*/ 1316324 w 1591080"/>
                <a:gd name="connsiteY82" fmla="*/ 914744 h 1224800"/>
                <a:gd name="connsiteX83" fmla="*/ 1314409 w 1591080"/>
                <a:gd name="connsiteY83" fmla="*/ 937482 h 1224800"/>
                <a:gd name="connsiteX84" fmla="*/ 1310578 w 1591080"/>
                <a:gd name="connsiteY84" fmla="*/ 963793 h 1224800"/>
                <a:gd name="connsiteX85" fmla="*/ 1298572 w 1591080"/>
                <a:gd name="connsiteY85" fmla="*/ 974397 h 1224800"/>
                <a:gd name="connsiteX86" fmla="*/ 1293195 w 1591080"/>
                <a:gd name="connsiteY86" fmla="*/ 991918 h 1224800"/>
                <a:gd name="connsiteX87" fmla="*/ 1268665 w 1591080"/>
                <a:gd name="connsiteY87" fmla="*/ 985907 h 1224800"/>
                <a:gd name="connsiteX88" fmla="*/ 1237359 w 1591080"/>
                <a:gd name="connsiteY88" fmla="*/ 981087 h 1224800"/>
                <a:gd name="connsiteX89" fmla="*/ 1206127 w 1591080"/>
                <a:gd name="connsiteY89" fmla="*/ 984263 h 1224800"/>
                <a:gd name="connsiteX90" fmla="*/ 1167160 w 1591080"/>
                <a:gd name="connsiteY90" fmla="*/ 989083 h 1224800"/>
                <a:gd name="connsiteX91" fmla="*/ 1132761 w 1591080"/>
                <a:gd name="connsiteY91" fmla="*/ 995321 h 1224800"/>
                <a:gd name="connsiteX92" fmla="*/ 1107863 w 1591080"/>
                <a:gd name="connsiteY92" fmla="*/ 1003996 h 1224800"/>
                <a:gd name="connsiteX93" fmla="*/ 1108379 w 1591080"/>
                <a:gd name="connsiteY93" fmla="*/ 1018115 h 1224800"/>
                <a:gd name="connsiteX94" fmla="*/ 1120312 w 1591080"/>
                <a:gd name="connsiteY94" fmla="*/ 1021347 h 1224800"/>
                <a:gd name="connsiteX95" fmla="*/ 1116113 w 1591080"/>
                <a:gd name="connsiteY95" fmla="*/ 1066880 h 1224800"/>
                <a:gd name="connsiteX96" fmla="*/ 1149629 w 1591080"/>
                <a:gd name="connsiteY96" fmla="*/ 1097897 h 1224800"/>
                <a:gd name="connsiteX97" fmla="*/ 1155669 w 1591080"/>
                <a:gd name="connsiteY97" fmla="*/ 1111506 h 1224800"/>
                <a:gd name="connsiteX98" fmla="*/ 1153460 w 1591080"/>
                <a:gd name="connsiteY98" fmla="*/ 1124945 h 1224800"/>
                <a:gd name="connsiteX99" fmla="*/ 1165172 w 1591080"/>
                <a:gd name="connsiteY99" fmla="*/ 1135832 h 1224800"/>
                <a:gd name="connsiteX100" fmla="*/ 1163109 w 1591080"/>
                <a:gd name="connsiteY100" fmla="*/ 1151028 h 1224800"/>
                <a:gd name="connsiteX101" fmla="*/ 1140569 w 1591080"/>
                <a:gd name="connsiteY101" fmla="*/ 1154771 h 1224800"/>
                <a:gd name="connsiteX102" fmla="*/ 1121122 w 1591080"/>
                <a:gd name="connsiteY102" fmla="*/ 1157549 h 1224800"/>
                <a:gd name="connsiteX103" fmla="*/ 1109999 w 1591080"/>
                <a:gd name="connsiteY103" fmla="*/ 1168210 h 1224800"/>
                <a:gd name="connsiteX104" fmla="*/ 1119796 w 1591080"/>
                <a:gd name="connsiteY104" fmla="*/ 1182045 h 1224800"/>
                <a:gd name="connsiteX105" fmla="*/ 1136075 w 1591080"/>
                <a:gd name="connsiteY105" fmla="*/ 1192195 h 1224800"/>
                <a:gd name="connsiteX106" fmla="*/ 1137843 w 1591080"/>
                <a:gd name="connsiteY106" fmla="*/ 1207619 h 1224800"/>
                <a:gd name="connsiteX107" fmla="*/ 1132098 w 1591080"/>
                <a:gd name="connsiteY107" fmla="*/ 1224800 h 1224800"/>
                <a:gd name="connsiteX108" fmla="*/ 1110146 w 1591080"/>
                <a:gd name="connsiteY108" fmla="*/ 1222815 h 1224800"/>
                <a:gd name="connsiteX109" fmla="*/ 1084512 w 1591080"/>
                <a:gd name="connsiteY109" fmla="*/ 1210454 h 1224800"/>
                <a:gd name="connsiteX110" fmla="*/ 1062856 w 1591080"/>
                <a:gd name="connsiteY110" fmla="*/ 1199964 h 1224800"/>
                <a:gd name="connsiteX111" fmla="*/ 1053649 w 1591080"/>
                <a:gd name="connsiteY111" fmla="*/ 1211474 h 1224800"/>
                <a:gd name="connsiteX112" fmla="*/ 1029929 w 1591080"/>
                <a:gd name="connsiteY112" fmla="*/ 1208639 h 1224800"/>
                <a:gd name="connsiteX113" fmla="*/ 1011220 w 1591080"/>
                <a:gd name="connsiteY113" fmla="*/ 1187035 h 1224800"/>
                <a:gd name="connsiteX114" fmla="*/ 995972 w 1591080"/>
                <a:gd name="connsiteY114" fmla="*/ 1177963 h 1224800"/>
                <a:gd name="connsiteX115" fmla="*/ 972474 w 1591080"/>
                <a:gd name="connsiteY115" fmla="*/ 1175014 h 1224800"/>
                <a:gd name="connsiteX116" fmla="*/ 961277 w 1591080"/>
                <a:gd name="connsiteY116" fmla="*/ 1165148 h 1224800"/>
                <a:gd name="connsiteX117" fmla="*/ 945145 w 1591080"/>
                <a:gd name="connsiteY117" fmla="*/ 1154261 h 1224800"/>
                <a:gd name="connsiteX118" fmla="*/ 928351 w 1591080"/>
                <a:gd name="connsiteY118" fmla="*/ 1148079 h 1224800"/>
                <a:gd name="connsiteX119" fmla="*/ 911851 w 1591080"/>
                <a:gd name="connsiteY119" fmla="*/ 1146833 h 1224800"/>
                <a:gd name="connsiteX120" fmla="*/ 886290 w 1591080"/>
                <a:gd name="connsiteY120" fmla="*/ 1142806 h 1224800"/>
                <a:gd name="connsiteX121" fmla="*/ 856826 w 1591080"/>
                <a:gd name="connsiteY121" fmla="*/ 1141899 h 1224800"/>
                <a:gd name="connsiteX122" fmla="*/ 833402 w 1591080"/>
                <a:gd name="connsiteY122" fmla="*/ 1141672 h 1224800"/>
                <a:gd name="connsiteX123" fmla="*/ 809904 w 1591080"/>
                <a:gd name="connsiteY123" fmla="*/ 1140538 h 1224800"/>
                <a:gd name="connsiteX124" fmla="*/ 788690 w 1591080"/>
                <a:gd name="connsiteY124" fmla="*/ 1143884 h 1224800"/>
                <a:gd name="connsiteX125" fmla="*/ 769979 w 1591080"/>
                <a:gd name="connsiteY125" fmla="*/ 1159477 h 1224800"/>
                <a:gd name="connsiteX126" fmla="*/ 750017 w 1591080"/>
                <a:gd name="connsiteY126" fmla="*/ 1165431 h 1224800"/>
                <a:gd name="connsiteX127" fmla="*/ 729024 w 1591080"/>
                <a:gd name="connsiteY127" fmla="*/ 1167416 h 1224800"/>
                <a:gd name="connsiteX128" fmla="*/ 706263 w 1591080"/>
                <a:gd name="connsiteY128" fmla="*/ 1160782 h 1224800"/>
                <a:gd name="connsiteX129" fmla="*/ 692415 w 1591080"/>
                <a:gd name="connsiteY129" fmla="*/ 1156586 h 1224800"/>
                <a:gd name="connsiteX130" fmla="*/ 664939 w 1591080"/>
                <a:gd name="connsiteY130" fmla="*/ 1162312 h 1224800"/>
                <a:gd name="connsiteX131" fmla="*/ 639821 w 1591080"/>
                <a:gd name="connsiteY131" fmla="*/ 1168096 h 1224800"/>
                <a:gd name="connsiteX132" fmla="*/ 603505 w 1591080"/>
                <a:gd name="connsiteY132" fmla="*/ 1171499 h 1224800"/>
                <a:gd name="connsiteX133" fmla="*/ 584280 w 1591080"/>
                <a:gd name="connsiteY133" fmla="*/ 1165771 h 1224800"/>
                <a:gd name="connsiteX134" fmla="*/ 564023 w 1591080"/>
                <a:gd name="connsiteY134" fmla="*/ 1155565 h 1224800"/>
                <a:gd name="connsiteX135" fmla="*/ 546418 w 1591080"/>
                <a:gd name="connsiteY135" fmla="*/ 1143714 h 1224800"/>
                <a:gd name="connsiteX136" fmla="*/ 540230 w 1591080"/>
                <a:gd name="connsiteY136" fmla="*/ 1126760 h 1224800"/>
                <a:gd name="connsiteX137" fmla="*/ 518574 w 1591080"/>
                <a:gd name="connsiteY137" fmla="*/ 1116325 h 1224800"/>
                <a:gd name="connsiteX138" fmla="*/ 497801 w 1591080"/>
                <a:gd name="connsiteY138" fmla="*/ 1112810 h 1224800"/>
                <a:gd name="connsiteX139" fmla="*/ 483585 w 1591080"/>
                <a:gd name="connsiteY139" fmla="*/ 1119388 h 1224800"/>
                <a:gd name="connsiteX140" fmla="*/ 465170 w 1591080"/>
                <a:gd name="connsiteY140" fmla="*/ 1128404 h 1224800"/>
                <a:gd name="connsiteX141" fmla="*/ 449848 w 1591080"/>
                <a:gd name="connsiteY141" fmla="*/ 1130445 h 1224800"/>
                <a:gd name="connsiteX142" fmla="*/ 434306 w 1591080"/>
                <a:gd name="connsiteY142" fmla="*/ 1125511 h 1224800"/>
                <a:gd name="connsiteX143" fmla="*/ 419353 w 1591080"/>
                <a:gd name="connsiteY143" fmla="*/ 1117290 h 1224800"/>
                <a:gd name="connsiteX144" fmla="*/ 409040 w 1591080"/>
                <a:gd name="connsiteY144" fmla="*/ 1105779 h 1224800"/>
                <a:gd name="connsiteX145" fmla="*/ 391583 w 1591080"/>
                <a:gd name="connsiteY145" fmla="*/ 1106630 h 1224800"/>
                <a:gd name="connsiteX146" fmla="*/ 375377 w 1591080"/>
                <a:gd name="connsiteY146" fmla="*/ 1096593 h 1224800"/>
                <a:gd name="connsiteX147" fmla="*/ 361823 w 1591080"/>
                <a:gd name="connsiteY147" fmla="*/ 1085820 h 1224800"/>
                <a:gd name="connsiteX148" fmla="*/ 349595 w 1591080"/>
                <a:gd name="connsiteY148" fmla="*/ 1096366 h 1224800"/>
                <a:gd name="connsiteX149" fmla="*/ 328161 w 1591080"/>
                <a:gd name="connsiteY149" fmla="*/ 1112697 h 1224800"/>
                <a:gd name="connsiteX150" fmla="*/ 320013 w 1591080"/>
                <a:gd name="connsiteY150" fmla="*/ 1119872 h 1224800"/>
                <a:gd name="connsiteX151" fmla="*/ 320054 w 1591080"/>
                <a:gd name="connsiteY151" fmla="*/ 1119826 h 1224800"/>
                <a:gd name="connsiteX152" fmla="*/ 320394 w 1591080"/>
                <a:gd name="connsiteY152" fmla="*/ 1115548 h 1224800"/>
                <a:gd name="connsiteX153" fmla="*/ 320386 w 1591080"/>
                <a:gd name="connsiteY153" fmla="*/ 1112211 h 1224800"/>
                <a:gd name="connsiteX154" fmla="*/ 320698 w 1591080"/>
                <a:gd name="connsiteY154" fmla="*/ 1109843 h 1224800"/>
                <a:gd name="connsiteX155" fmla="*/ 317918 w 1591080"/>
                <a:gd name="connsiteY155" fmla="*/ 1112953 h 1224800"/>
                <a:gd name="connsiteX156" fmla="*/ 312790 w 1591080"/>
                <a:gd name="connsiteY156" fmla="*/ 1122828 h 1224800"/>
                <a:gd name="connsiteX157" fmla="*/ 306138 w 1591080"/>
                <a:gd name="connsiteY157" fmla="*/ 1130011 h 1224800"/>
                <a:gd name="connsiteX158" fmla="*/ 299959 w 1591080"/>
                <a:gd name="connsiteY158" fmla="*/ 1131235 h 1224800"/>
                <a:gd name="connsiteX159" fmla="*/ 299351 w 1591080"/>
                <a:gd name="connsiteY159" fmla="*/ 1138898 h 1224800"/>
                <a:gd name="connsiteX160" fmla="*/ 289043 w 1591080"/>
                <a:gd name="connsiteY160" fmla="*/ 1137582 h 1224800"/>
                <a:gd name="connsiteX161" fmla="*/ 277955 w 1591080"/>
                <a:gd name="connsiteY161" fmla="*/ 1145768 h 1224800"/>
                <a:gd name="connsiteX162" fmla="*/ 272690 w 1591080"/>
                <a:gd name="connsiteY162" fmla="*/ 1141638 h 1224800"/>
                <a:gd name="connsiteX163" fmla="*/ 255851 w 1591080"/>
                <a:gd name="connsiteY163" fmla="*/ 1154285 h 1224800"/>
                <a:gd name="connsiteX164" fmla="*/ 255314 w 1591080"/>
                <a:gd name="connsiteY164" fmla="*/ 1154119 h 1224800"/>
                <a:gd name="connsiteX165" fmla="*/ 252061 w 1591080"/>
                <a:gd name="connsiteY165" fmla="*/ 1157130 h 1224800"/>
                <a:gd name="connsiteX166" fmla="*/ 243864 w 1591080"/>
                <a:gd name="connsiteY166" fmla="*/ 1161058 h 1224800"/>
                <a:gd name="connsiteX167" fmla="*/ 222681 w 1591080"/>
                <a:gd name="connsiteY167" fmla="*/ 1171585 h 1224800"/>
                <a:gd name="connsiteX168" fmla="*/ 185836 w 1591080"/>
                <a:gd name="connsiteY168" fmla="*/ 1140173 h 1224800"/>
                <a:gd name="connsiteX169" fmla="*/ 196485 w 1591080"/>
                <a:gd name="connsiteY169" fmla="*/ 1137157 h 1224800"/>
                <a:gd name="connsiteX170" fmla="*/ 218206 w 1591080"/>
                <a:gd name="connsiteY170" fmla="*/ 1130027 h 1224800"/>
                <a:gd name="connsiteX171" fmla="*/ 187823 w 1591080"/>
                <a:gd name="connsiteY171" fmla="*/ 1099196 h 1224800"/>
                <a:gd name="connsiteX172" fmla="*/ 183320 w 1591080"/>
                <a:gd name="connsiteY172" fmla="*/ 1090270 h 1224800"/>
                <a:gd name="connsiteX173" fmla="*/ 186450 w 1591080"/>
                <a:gd name="connsiteY173" fmla="*/ 1059672 h 1224800"/>
                <a:gd name="connsiteX174" fmla="*/ 186061 w 1591080"/>
                <a:gd name="connsiteY174" fmla="*/ 1046896 h 1224800"/>
                <a:gd name="connsiteX175" fmla="*/ 184993 w 1591080"/>
                <a:gd name="connsiteY175" fmla="*/ 1047590 h 1224800"/>
                <a:gd name="connsiteX176" fmla="*/ 184521 w 1591080"/>
                <a:gd name="connsiteY176" fmla="*/ 1045673 h 1224800"/>
                <a:gd name="connsiteX177" fmla="*/ 185974 w 1591080"/>
                <a:gd name="connsiteY177" fmla="*/ 1044045 h 1224800"/>
                <a:gd name="connsiteX178" fmla="*/ 185757 w 1591080"/>
                <a:gd name="connsiteY178" fmla="*/ 1036911 h 1224800"/>
                <a:gd name="connsiteX179" fmla="*/ 192373 w 1591080"/>
                <a:gd name="connsiteY179" fmla="*/ 1033655 h 1224800"/>
                <a:gd name="connsiteX180" fmla="*/ 195418 w 1591080"/>
                <a:gd name="connsiteY180" fmla="*/ 1033459 h 1224800"/>
                <a:gd name="connsiteX181" fmla="*/ 197928 w 1591080"/>
                <a:gd name="connsiteY181" fmla="*/ 1030646 h 1224800"/>
                <a:gd name="connsiteX182" fmla="*/ 153657 w 1591080"/>
                <a:gd name="connsiteY182" fmla="*/ 1012218 h 1224800"/>
                <a:gd name="connsiteX183" fmla="*/ 123235 w 1591080"/>
                <a:gd name="connsiteY183" fmla="*/ 991294 h 1224800"/>
                <a:gd name="connsiteX184" fmla="*/ 106588 w 1591080"/>
                <a:gd name="connsiteY184" fmla="*/ 973659 h 1224800"/>
                <a:gd name="connsiteX185" fmla="*/ 102831 w 1591080"/>
                <a:gd name="connsiteY185" fmla="*/ 959597 h 1224800"/>
                <a:gd name="connsiteX186" fmla="*/ 81027 w 1591080"/>
                <a:gd name="connsiteY186" fmla="*/ 959540 h 1224800"/>
                <a:gd name="connsiteX187" fmla="*/ 81764 w 1591080"/>
                <a:gd name="connsiteY187" fmla="*/ 946214 h 1224800"/>
                <a:gd name="connsiteX188" fmla="*/ 72630 w 1591080"/>
                <a:gd name="connsiteY188" fmla="*/ 934477 h 1224800"/>
                <a:gd name="connsiteX189" fmla="*/ 66958 w 1591080"/>
                <a:gd name="connsiteY189" fmla="*/ 923306 h 1224800"/>
                <a:gd name="connsiteX190" fmla="*/ 78228 w 1591080"/>
                <a:gd name="connsiteY190" fmla="*/ 908110 h 1224800"/>
                <a:gd name="connsiteX191" fmla="*/ 86699 w 1591080"/>
                <a:gd name="connsiteY191" fmla="*/ 895011 h 1224800"/>
                <a:gd name="connsiteX192" fmla="*/ 84858 w 1591080"/>
                <a:gd name="connsiteY192" fmla="*/ 878114 h 1224800"/>
                <a:gd name="connsiteX193" fmla="*/ 71230 w 1591080"/>
                <a:gd name="connsiteY193" fmla="*/ 860252 h 1224800"/>
                <a:gd name="connsiteX194" fmla="*/ 60918 w 1591080"/>
                <a:gd name="connsiteY194" fmla="*/ 844942 h 1224800"/>
                <a:gd name="connsiteX195" fmla="*/ 45523 w 1591080"/>
                <a:gd name="connsiteY195" fmla="*/ 831843 h 1224800"/>
                <a:gd name="connsiteX196" fmla="*/ 23719 w 1591080"/>
                <a:gd name="connsiteY196" fmla="*/ 819085 h 1224800"/>
                <a:gd name="connsiteX197" fmla="*/ 5304 w 1591080"/>
                <a:gd name="connsiteY197" fmla="*/ 811487 h 1224800"/>
                <a:gd name="connsiteX198" fmla="*/ 0 w 1591080"/>
                <a:gd name="connsiteY198" fmla="*/ 798898 h 1224800"/>
                <a:gd name="connsiteX199" fmla="*/ 9871 w 1591080"/>
                <a:gd name="connsiteY199" fmla="*/ 791641 h 1224800"/>
                <a:gd name="connsiteX200" fmla="*/ 27254 w 1591080"/>
                <a:gd name="connsiteY200" fmla="*/ 795837 h 1224800"/>
                <a:gd name="connsiteX201" fmla="*/ 45081 w 1591080"/>
                <a:gd name="connsiteY201" fmla="*/ 804568 h 1224800"/>
                <a:gd name="connsiteX202" fmla="*/ 53404 w 1591080"/>
                <a:gd name="connsiteY202" fmla="*/ 795666 h 1224800"/>
                <a:gd name="connsiteX203" fmla="*/ 49647 w 1591080"/>
                <a:gd name="connsiteY203" fmla="*/ 776898 h 1224800"/>
                <a:gd name="connsiteX204" fmla="*/ 50016 w 1591080"/>
                <a:gd name="connsiteY204" fmla="*/ 758922 h 1224800"/>
                <a:gd name="connsiteX205" fmla="*/ 57456 w 1591080"/>
                <a:gd name="connsiteY205" fmla="*/ 747015 h 1224800"/>
                <a:gd name="connsiteX206" fmla="*/ 57677 w 1591080"/>
                <a:gd name="connsiteY206" fmla="*/ 726091 h 1224800"/>
                <a:gd name="connsiteX207" fmla="*/ 63570 w 1591080"/>
                <a:gd name="connsiteY207" fmla="*/ 707209 h 1224800"/>
                <a:gd name="connsiteX208" fmla="*/ 68873 w 1591080"/>
                <a:gd name="connsiteY208" fmla="*/ 689971 h 1224800"/>
                <a:gd name="connsiteX209" fmla="*/ 51563 w 1591080"/>
                <a:gd name="connsiteY209" fmla="*/ 673299 h 1224800"/>
                <a:gd name="connsiteX210" fmla="*/ 26666 w 1591080"/>
                <a:gd name="connsiteY210" fmla="*/ 665985 h 1224800"/>
                <a:gd name="connsiteX211" fmla="*/ 9944 w 1591080"/>
                <a:gd name="connsiteY211" fmla="*/ 660712 h 1224800"/>
                <a:gd name="connsiteX212" fmla="*/ 4493 w 1591080"/>
                <a:gd name="connsiteY212" fmla="*/ 642056 h 1224800"/>
                <a:gd name="connsiteX213" fmla="*/ 12081 w 1591080"/>
                <a:gd name="connsiteY213" fmla="*/ 624194 h 1224800"/>
                <a:gd name="connsiteX214" fmla="*/ 8913 w 1591080"/>
                <a:gd name="connsiteY214" fmla="*/ 590115 h 1224800"/>
                <a:gd name="connsiteX215" fmla="*/ 20404 w 1591080"/>
                <a:gd name="connsiteY215" fmla="*/ 578718 h 1224800"/>
                <a:gd name="connsiteX216" fmla="*/ 34400 w 1591080"/>
                <a:gd name="connsiteY216" fmla="*/ 581837 h 1224800"/>
                <a:gd name="connsiteX217" fmla="*/ 45965 w 1591080"/>
                <a:gd name="connsiteY217" fmla="*/ 561197 h 1224800"/>
                <a:gd name="connsiteX218" fmla="*/ 56940 w 1591080"/>
                <a:gd name="connsiteY218" fmla="*/ 545660 h 1224800"/>
                <a:gd name="connsiteX219" fmla="*/ 69905 w 1591080"/>
                <a:gd name="connsiteY219" fmla="*/ 538231 h 1224800"/>
                <a:gd name="connsiteX220" fmla="*/ 92813 w 1591080"/>
                <a:gd name="connsiteY220" fmla="*/ 540387 h 1224800"/>
                <a:gd name="connsiteX221" fmla="*/ 113807 w 1591080"/>
                <a:gd name="connsiteY221" fmla="*/ 538289 h 1224800"/>
                <a:gd name="connsiteX222" fmla="*/ 125150 w 1591080"/>
                <a:gd name="connsiteY222" fmla="*/ 527345 h 1224800"/>
                <a:gd name="connsiteX223" fmla="*/ 135463 w 1591080"/>
                <a:gd name="connsiteY223" fmla="*/ 516968 h 1224800"/>
                <a:gd name="connsiteX224" fmla="*/ 142239 w 1591080"/>
                <a:gd name="connsiteY224" fmla="*/ 524679 h 1224800"/>
                <a:gd name="connsiteX225" fmla="*/ 151668 w 1591080"/>
                <a:gd name="connsiteY225" fmla="*/ 538118 h 1224800"/>
                <a:gd name="connsiteX226" fmla="*/ 167800 w 1591080"/>
                <a:gd name="connsiteY226" fmla="*/ 536417 h 1224800"/>
                <a:gd name="connsiteX227" fmla="*/ 186436 w 1591080"/>
                <a:gd name="connsiteY227" fmla="*/ 525814 h 1224800"/>
                <a:gd name="connsiteX228" fmla="*/ 195496 w 1591080"/>
                <a:gd name="connsiteY228" fmla="*/ 529669 h 1224800"/>
                <a:gd name="connsiteX229" fmla="*/ 189972 w 1591080"/>
                <a:gd name="connsiteY229" fmla="*/ 543335 h 1224800"/>
                <a:gd name="connsiteX230" fmla="*/ 186289 w 1591080"/>
                <a:gd name="connsiteY230" fmla="*/ 557057 h 1224800"/>
                <a:gd name="connsiteX231" fmla="*/ 194392 w 1591080"/>
                <a:gd name="connsiteY231" fmla="*/ 568285 h 1224800"/>
                <a:gd name="connsiteX232" fmla="*/ 208387 w 1591080"/>
                <a:gd name="connsiteY232" fmla="*/ 563068 h 1224800"/>
                <a:gd name="connsiteX233" fmla="*/ 223119 w 1591080"/>
                <a:gd name="connsiteY233" fmla="*/ 567717 h 1224800"/>
                <a:gd name="connsiteX234" fmla="*/ 235937 w 1591080"/>
                <a:gd name="connsiteY234" fmla="*/ 567207 h 1224800"/>
                <a:gd name="connsiteX235" fmla="*/ 247207 w 1591080"/>
                <a:gd name="connsiteY235" fmla="*/ 557851 h 1224800"/>
                <a:gd name="connsiteX236" fmla="*/ 259140 w 1591080"/>
                <a:gd name="connsiteY236" fmla="*/ 543165 h 1224800"/>
                <a:gd name="connsiteX237" fmla="*/ 274314 w 1591080"/>
                <a:gd name="connsiteY237" fmla="*/ 528875 h 1224800"/>
                <a:gd name="connsiteX238" fmla="*/ 289046 w 1591080"/>
                <a:gd name="connsiteY238" fmla="*/ 522185 h 1224800"/>
                <a:gd name="connsiteX239" fmla="*/ 300316 w 1591080"/>
                <a:gd name="connsiteY239" fmla="*/ 531541 h 1224800"/>
                <a:gd name="connsiteX240" fmla="*/ 320941 w 1591080"/>
                <a:gd name="connsiteY240" fmla="*/ 541067 h 1224800"/>
                <a:gd name="connsiteX241" fmla="*/ 342230 w 1591080"/>
                <a:gd name="connsiteY241" fmla="*/ 543618 h 1224800"/>
                <a:gd name="connsiteX242" fmla="*/ 352542 w 1591080"/>
                <a:gd name="connsiteY242" fmla="*/ 533695 h 1224800"/>
                <a:gd name="connsiteX243" fmla="*/ 369116 w 1591080"/>
                <a:gd name="connsiteY243" fmla="*/ 535000 h 1224800"/>
                <a:gd name="connsiteX244" fmla="*/ 380975 w 1591080"/>
                <a:gd name="connsiteY244" fmla="*/ 520256 h 1224800"/>
                <a:gd name="connsiteX245" fmla="*/ 391730 w 1591080"/>
                <a:gd name="connsiteY245" fmla="*/ 531767 h 1224800"/>
                <a:gd name="connsiteX246" fmla="*/ 412576 w 1591080"/>
                <a:gd name="connsiteY246" fmla="*/ 526664 h 1224800"/>
                <a:gd name="connsiteX247" fmla="*/ 445944 w 1591080"/>
                <a:gd name="connsiteY247" fmla="*/ 519122 h 1224800"/>
                <a:gd name="connsiteX248" fmla="*/ 490509 w 1591080"/>
                <a:gd name="connsiteY248" fmla="*/ 509993 h 1224800"/>
                <a:gd name="connsiteX249" fmla="*/ 522773 w 1591080"/>
                <a:gd name="connsiteY249" fmla="*/ 495307 h 1224800"/>
                <a:gd name="connsiteX250" fmla="*/ 535737 w 1591080"/>
                <a:gd name="connsiteY250" fmla="*/ 484533 h 1224800"/>
                <a:gd name="connsiteX251" fmla="*/ 538242 w 1591080"/>
                <a:gd name="connsiteY251" fmla="*/ 466955 h 1224800"/>
                <a:gd name="connsiteX252" fmla="*/ 545019 w 1591080"/>
                <a:gd name="connsiteY252" fmla="*/ 448923 h 1224800"/>
                <a:gd name="connsiteX253" fmla="*/ 564539 w 1591080"/>
                <a:gd name="connsiteY253" fmla="*/ 440701 h 1224800"/>
                <a:gd name="connsiteX254" fmla="*/ 559604 w 1591080"/>
                <a:gd name="connsiteY254" fmla="*/ 426582 h 1224800"/>
                <a:gd name="connsiteX255" fmla="*/ 572568 w 1591080"/>
                <a:gd name="connsiteY255" fmla="*/ 421592 h 1224800"/>
                <a:gd name="connsiteX256" fmla="*/ 588921 w 1591080"/>
                <a:gd name="connsiteY256" fmla="*/ 425164 h 1224800"/>
                <a:gd name="connsiteX257" fmla="*/ 595624 w 1591080"/>
                <a:gd name="connsiteY257" fmla="*/ 416205 h 1224800"/>
                <a:gd name="connsiteX258" fmla="*/ 598054 w 1591080"/>
                <a:gd name="connsiteY258" fmla="*/ 388023 h 1224800"/>
                <a:gd name="connsiteX259" fmla="*/ 595919 w 1591080"/>
                <a:gd name="connsiteY259" fmla="*/ 351450 h 1224800"/>
                <a:gd name="connsiteX260" fmla="*/ 598644 w 1591080"/>
                <a:gd name="connsiteY260" fmla="*/ 316293 h 1224800"/>
                <a:gd name="connsiteX261" fmla="*/ 602327 w 1591080"/>
                <a:gd name="connsiteY261" fmla="*/ 297014 h 1224800"/>
                <a:gd name="connsiteX262" fmla="*/ 604021 w 1591080"/>
                <a:gd name="connsiteY262" fmla="*/ 279039 h 1224800"/>
                <a:gd name="connsiteX263" fmla="*/ 589068 w 1591080"/>
                <a:gd name="connsiteY263" fmla="*/ 269286 h 1224800"/>
                <a:gd name="connsiteX264" fmla="*/ 584280 w 1591080"/>
                <a:gd name="connsiteY264" fmla="*/ 253466 h 1224800"/>
                <a:gd name="connsiteX265" fmla="*/ 596287 w 1591080"/>
                <a:gd name="connsiteY265" fmla="*/ 249270 h 1224800"/>
                <a:gd name="connsiteX266" fmla="*/ 614776 w 1591080"/>
                <a:gd name="connsiteY266" fmla="*/ 243259 h 1224800"/>
                <a:gd name="connsiteX267" fmla="*/ 637905 w 1591080"/>
                <a:gd name="connsiteY267" fmla="*/ 246888 h 1224800"/>
                <a:gd name="connsiteX268" fmla="*/ 678419 w 1591080"/>
                <a:gd name="connsiteY268" fmla="*/ 246321 h 1224800"/>
                <a:gd name="connsiteX269" fmla="*/ 701843 w 1591080"/>
                <a:gd name="connsiteY269" fmla="*/ 251481 h 1224800"/>
                <a:gd name="connsiteX270" fmla="*/ 715471 w 1591080"/>
                <a:gd name="connsiteY270" fmla="*/ 251538 h 1224800"/>
                <a:gd name="connsiteX271" fmla="*/ 723279 w 1591080"/>
                <a:gd name="connsiteY271" fmla="*/ 268605 h 1224800"/>
                <a:gd name="connsiteX272" fmla="*/ 740073 w 1591080"/>
                <a:gd name="connsiteY272" fmla="*/ 272745 h 1224800"/>
                <a:gd name="connsiteX273" fmla="*/ 758930 w 1591080"/>
                <a:gd name="connsiteY273" fmla="*/ 270023 h 1224800"/>
                <a:gd name="connsiteX274" fmla="*/ 751196 w 1591080"/>
                <a:gd name="connsiteY274" fmla="*/ 253012 h 1224800"/>
                <a:gd name="connsiteX275" fmla="*/ 748544 w 1591080"/>
                <a:gd name="connsiteY275" fmla="*/ 235037 h 1224800"/>
                <a:gd name="connsiteX276" fmla="*/ 756057 w 1591080"/>
                <a:gd name="connsiteY276" fmla="*/ 209407 h 1224800"/>
                <a:gd name="connsiteX277" fmla="*/ 772189 w 1591080"/>
                <a:gd name="connsiteY277" fmla="*/ 188143 h 1224800"/>
                <a:gd name="connsiteX278" fmla="*/ 800402 w 1591080"/>
                <a:gd name="connsiteY278" fmla="*/ 157636 h 1224800"/>
                <a:gd name="connsiteX279" fmla="*/ 827730 w 1591080"/>
                <a:gd name="connsiteY279" fmla="*/ 124975 h 1224800"/>
                <a:gd name="connsiteX280" fmla="*/ 840621 w 1591080"/>
                <a:gd name="connsiteY280" fmla="*/ 112897 h 1224800"/>
                <a:gd name="connsiteX281" fmla="*/ 862645 w 1591080"/>
                <a:gd name="connsiteY281" fmla="*/ 128887 h 1224800"/>
                <a:gd name="connsiteX282" fmla="*/ 878851 w 1591080"/>
                <a:gd name="connsiteY282" fmla="*/ 140965 h 1224800"/>
                <a:gd name="connsiteX283" fmla="*/ 901465 w 1591080"/>
                <a:gd name="connsiteY283" fmla="*/ 150945 h 1224800"/>
                <a:gd name="connsiteX284" fmla="*/ 923931 w 1591080"/>
                <a:gd name="connsiteY284" fmla="*/ 152420 h 1224800"/>
                <a:gd name="connsiteX285" fmla="*/ 931666 w 1591080"/>
                <a:gd name="connsiteY285" fmla="*/ 167049 h 1224800"/>
                <a:gd name="connsiteX286" fmla="*/ 941978 w 1591080"/>
                <a:gd name="connsiteY286" fmla="*/ 173400 h 1224800"/>
                <a:gd name="connsiteX287" fmla="*/ 957889 w 1591080"/>
                <a:gd name="connsiteY287" fmla="*/ 159054 h 1224800"/>
                <a:gd name="connsiteX288" fmla="*/ 972253 w 1591080"/>
                <a:gd name="connsiteY288" fmla="*/ 161719 h 1224800"/>
                <a:gd name="connsiteX289" fmla="*/ 986617 w 1591080"/>
                <a:gd name="connsiteY289" fmla="*/ 164328 h 1224800"/>
                <a:gd name="connsiteX290" fmla="*/ 993910 w 1591080"/>
                <a:gd name="connsiteY290" fmla="*/ 143517 h 1224800"/>
                <a:gd name="connsiteX291" fmla="*/ 1000391 w 1591080"/>
                <a:gd name="connsiteY291" fmla="*/ 115279 h 1224800"/>
                <a:gd name="connsiteX292" fmla="*/ 1005179 w 1591080"/>
                <a:gd name="connsiteY292" fmla="*/ 91520 h 1224800"/>
                <a:gd name="connsiteX293" fmla="*/ 1012104 w 1591080"/>
                <a:gd name="connsiteY293" fmla="*/ 68782 h 1224800"/>
                <a:gd name="connsiteX294" fmla="*/ 1021753 w 1591080"/>
                <a:gd name="connsiteY294" fmla="*/ 50920 h 1224800"/>
                <a:gd name="connsiteX295" fmla="*/ 1036338 w 1591080"/>
                <a:gd name="connsiteY295" fmla="*/ 50410 h 1224800"/>
                <a:gd name="connsiteX296" fmla="*/ 1061604 w 1591080"/>
                <a:gd name="connsiteY296" fmla="*/ 48595 h 1224800"/>
                <a:gd name="connsiteX297" fmla="*/ 1080388 w 1591080"/>
                <a:gd name="connsiteY297" fmla="*/ 41337 h 1224800"/>
                <a:gd name="connsiteX298" fmla="*/ 1092026 w 1591080"/>
                <a:gd name="connsiteY298" fmla="*/ 27104 h 1224800"/>
                <a:gd name="connsiteX299" fmla="*/ 1095488 w 1591080"/>
                <a:gd name="connsiteY299" fmla="*/ 9526 h 1224800"/>
                <a:gd name="connsiteX300" fmla="*/ 1107716 w 1591080"/>
                <a:gd name="connsiteY300" fmla="*/ 1814 h 1224800"/>
                <a:gd name="connsiteX301" fmla="*/ 1121122 w 1591080"/>
                <a:gd name="connsiteY301" fmla="*/ 0 h 1224800"/>
                <a:gd name="connsiteX0" fmla="*/ 308157 w 1591080"/>
                <a:gd name="connsiteY0" fmla="*/ 1137257 h 1224800"/>
                <a:gd name="connsiteX1" fmla="*/ 303999 w 1591080"/>
                <a:gd name="connsiteY1" fmla="*/ 1150121 h 1224800"/>
                <a:gd name="connsiteX2" fmla="*/ 292609 w 1591080"/>
                <a:gd name="connsiteY2" fmla="*/ 1153665 h 1224800"/>
                <a:gd name="connsiteX3" fmla="*/ 295650 w 1591080"/>
                <a:gd name="connsiteY3" fmla="*/ 1152327 h 1224800"/>
                <a:gd name="connsiteX4" fmla="*/ 296261 w 1591080"/>
                <a:gd name="connsiteY4" fmla="*/ 1144627 h 1224800"/>
                <a:gd name="connsiteX5" fmla="*/ 302470 w 1591080"/>
                <a:gd name="connsiteY5" fmla="*/ 1143398 h 1224800"/>
                <a:gd name="connsiteX6" fmla="*/ 308157 w 1591080"/>
                <a:gd name="connsiteY6" fmla="*/ 1137257 h 1224800"/>
                <a:gd name="connsiteX7" fmla="*/ 325050 w 1591080"/>
                <a:gd name="connsiteY7" fmla="*/ 1101696 h 1224800"/>
                <a:gd name="connsiteX8" fmla="*/ 323977 w 1591080"/>
                <a:gd name="connsiteY8" fmla="*/ 1102295 h 1224800"/>
                <a:gd name="connsiteX9" fmla="*/ 321678 w 1591080"/>
                <a:gd name="connsiteY9" fmla="*/ 1105611 h 1224800"/>
                <a:gd name="connsiteX10" fmla="*/ 321996 w 1591080"/>
                <a:gd name="connsiteY10" fmla="*/ 1105763 h 1224800"/>
                <a:gd name="connsiteX11" fmla="*/ 325050 w 1591080"/>
                <a:gd name="connsiteY11" fmla="*/ 1101696 h 1224800"/>
                <a:gd name="connsiteX12" fmla="*/ 1121122 w 1591080"/>
                <a:gd name="connsiteY12" fmla="*/ 0 h 1224800"/>
                <a:gd name="connsiteX13" fmla="*/ 1135781 w 1591080"/>
                <a:gd name="connsiteY13" fmla="*/ 7202 h 1224800"/>
                <a:gd name="connsiteX14" fmla="*/ 1150955 w 1591080"/>
                <a:gd name="connsiteY14" fmla="*/ 9072 h 1224800"/>
                <a:gd name="connsiteX15" fmla="*/ 1169223 w 1591080"/>
                <a:gd name="connsiteY15" fmla="*/ 11511 h 1224800"/>
                <a:gd name="connsiteX16" fmla="*/ 1168413 w 1591080"/>
                <a:gd name="connsiteY16" fmla="*/ 19790 h 1224800"/>
                <a:gd name="connsiteX17" fmla="*/ 1157364 w 1591080"/>
                <a:gd name="connsiteY17" fmla="*/ 32775 h 1224800"/>
                <a:gd name="connsiteX18" fmla="*/ 1159278 w 1591080"/>
                <a:gd name="connsiteY18" fmla="*/ 41904 h 1224800"/>
                <a:gd name="connsiteX19" fmla="*/ 1171433 w 1591080"/>
                <a:gd name="connsiteY19" fmla="*/ 53755 h 1224800"/>
                <a:gd name="connsiteX20" fmla="*/ 1164140 w 1591080"/>
                <a:gd name="connsiteY20" fmla="*/ 61920 h 1224800"/>
                <a:gd name="connsiteX21" fmla="*/ 1169591 w 1591080"/>
                <a:gd name="connsiteY21" fmla="*/ 71220 h 1224800"/>
                <a:gd name="connsiteX22" fmla="*/ 1182408 w 1591080"/>
                <a:gd name="connsiteY22" fmla="*/ 89478 h 1224800"/>
                <a:gd name="connsiteX23" fmla="*/ 1194562 w 1591080"/>
                <a:gd name="connsiteY23" fmla="*/ 103201 h 1224800"/>
                <a:gd name="connsiteX24" fmla="*/ 1197950 w 1591080"/>
                <a:gd name="connsiteY24" fmla="*/ 113521 h 1224800"/>
                <a:gd name="connsiteX25" fmla="*/ 1207674 w 1591080"/>
                <a:gd name="connsiteY25" fmla="*/ 118000 h 1224800"/>
                <a:gd name="connsiteX26" fmla="*/ 1217765 w 1591080"/>
                <a:gd name="connsiteY26" fmla="*/ 133481 h 1224800"/>
                <a:gd name="connsiteX27" fmla="*/ 1232055 w 1591080"/>
                <a:gd name="connsiteY27" fmla="*/ 134218 h 1224800"/>
                <a:gd name="connsiteX28" fmla="*/ 1245389 w 1591080"/>
                <a:gd name="connsiteY28" fmla="*/ 138811 h 1224800"/>
                <a:gd name="connsiteX29" fmla="*/ 1254448 w 1591080"/>
                <a:gd name="connsiteY29" fmla="*/ 155085 h 1224800"/>
                <a:gd name="connsiteX30" fmla="*/ 1267634 w 1591080"/>
                <a:gd name="connsiteY30" fmla="*/ 158147 h 1224800"/>
                <a:gd name="connsiteX31" fmla="*/ 1281409 w 1591080"/>
                <a:gd name="connsiteY31" fmla="*/ 169487 h 1224800"/>
                <a:gd name="connsiteX32" fmla="*/ 1287081 w 1591080"/>
                <a:gd name="connsiteY32" fmla="*/ 189617 h 1224800"/>
                <a:gd name="connsiteX33" fmla="*/ 1291648 w 1591080"/>
                <a:gd name="connsiteY33" fmla="*/ 215020 h 1224800"/>
                <a:gd name="connsiteX34" fmla="*/ 1295109 w 1591080"/>
                <a:gd name="connsiteY34" fmla="*/ 238042 h 1224800"/>
                <a:gd name="connsiteX35" fmla="*/ 1306453 w 1591080"/>
                <a:gd name="connsiteY35" fmla="*/ 255677 h 1224800"/>
                <a:gd name="connsiteX36" fmla="*/ 1311610 w 1591080"/>
                <a:gd name="connsiteY36" fmla="*/ 278245 h 1224800"/>
                <a:gd name="connsiteX37" fmla="*/ 1306527 w 1591080"/>
                <a:gd name="connsiteY37" fmla="*/ 300473 h 1224800"/>
                <a:gd name="connsiteX38" fmla="*/ 1302107 w 1591080"/>
                <a:gd name="connsiteY38" fmla="*/ 324458 h 1224800"/>
                <a:gd name="connsiteX39" fmla="*/ 1293931 w 1591080"/>
                <a:gd name="connsiteY39" fmla="*/ 337387 h 1224800"/>
                <a:gd name="connsiteX40" fmla="*/ 1274043 w 1591080"/>
                <a:gd name="connsiteY40" fmla="*/ 357460 h 1224800"/>
                <a:gd name="connsiteX41" fmla="*/ 1266529 w 1591080"/>
                <a:gd name="connsiteY41" fmla="*/ 380652 h 1224800"/>
                <a:gd name="connsiteX42" fmla="*/ 1274558 w 1591080"/>
                <a:gd name="connsiteY42" fmla="*/ 403390 h 1224800"/>
                <a:gd name="connsiteX43" fmla="*/ 1292900 w 1591080"/>
                <a:gd name="connsiteY43" fmla="*/ 416148 h 1224800"/>
                <a:gd name="connsiteX44" fmla="*/ 1305938 w 1591080"/>
                <a:gd name="connsiteY44" fmla="*/ 418190 h 1224800"/>
                <a:gd name="connsiteX45" fmla="*/ 1315808 w 1591080"/>
                <a:gd name="connsiteY45" fmla="*/ 424371 h 1224800"/>
                <a:gd name="connsiteX46" fmla="*/ 1330541 w 1591080"/>
                <a:gd name="connsiteY46" fmla="*/ 431231 h 1224800"/>
                <a:gd name="connsiteX47" fmla="*/ 1343800 w 1591080"/>
                <a:gd name="connsiteY47" fmla="*/ 434294 h 1224800"/>
                <a:gd name="connsiteX48" fmla="*/ 1357796 w 1591080"/>
                <a:gd name="connsiteY48" fmla="*/ 445011 h 1224800"/>
                <a:gd name="connsiteX49" fmla="*/ 1377316 w 1591080"/>
                <a:gd name="connsiteY49" fmla="*/ 446769 h 1224800"/>
                <a:gd name="connsiteX50" fmla="*/ 1406117 w 1591080"/>
                <a:gd name="connsiteY50" fmla="*/ 449490 h 1224800"/>
                <a:gd name="connsiteX51" fmla="*/ 1450313 w 1591080"/>
                <a:gd name="connsiteY51" fmla="*/ 472398 h 1224800"/>
                <a:gd name="connsiteX52" fmla="*/ 1481915 w 1591080"/>
                <a:gd name="connsiteY52" fmla="*/ 498312 h 1224800"/>
                <a:gd name="connsiteX53" fmla="*/ 1523828 w 1591080"/>
                <a:gd name="connsiteY53" fmla="*/ 540897 h 1224800"/>
                <a:gd name="connsiteX54" fmla="*/ 1535908 w 1591080"/>
                <a:gd name="connsiteY54" fmla="*/ 543165 h 1224800"/>
                <a:gd name="connsiteX55" fmla="*/ 1548430 w 1591080"/>
                <a:gd name="connsiteY55" fmla="*/ 547701 h 1224800"/>
                <a:gd name="connsiteX56" fmla="*/ 1540327 w 1591080"/>
                <a:gd name="connsiteY56" fmla="*/ 565166 h 1224800"/>
                <a:gd name="connsiteX57" fmla="*/ 1553218 w 1591080"/>
                <a:gd name="connsiteY57" fmla="*/ 574012 h 1224800"/>
                <a:gd name="connsiteX58" fmla="*/ 1556386 w 1591080"/>
                <a:gd name="connsiteY58" fmla="*/ 590342 h 1224800"/>
                <a:gd name="connsiteX59" fmla="*/ 1560584 w 1591080"/>
                <a:gd name="connsiteY59" fmla="*/ 616766 h 1224800"/>
                <a:gd name="connsiteX60" fmla="*/ 1564120 w 1591080"/>
                <a:gd name="connsiteY60" fmla="*/ 638314 h 1224800"/>
                <a:gd name="connsiteX61" fmla="*/ 1572738 w 1591080"/>
                <a:gd name="connsiteY61" fmla="*/ 652886 h 1224800"/>
                <a:gd name="connsiteX62" fmla="*/ 1583788 w 1591080"/>
                <a:gd name="connsiteY62" fmla="*/ 670465 h 1224800"/>
                <a:gd name="connsiteX63" fmla="*/ 1591080 w 1591080"/>
                <a:gd name="connsiteY63" fmla="*/ 689574 h 1224800"/>
                <a:gd name="connsiteX64" fmla="*/ 1576642 w 1591080"/>
                <a:gd name="connsiteY64" fmla="*/ 703523 h 1224800"/>
                <a:gd name="connsiteX65" fmla="*/ 1569571 w 1591080"/>
                <a:gd name="connsiteY65" fmla="*/ 718719 h 1224800"/>
                <a:gd name="connsiteX66" fmla="*/ 1572960 w 1591080"/>
                <a:gd name="connsiteY66" fmla="*/ 734710 h 1224800"/>
                <a:gd name="connsiteX67" fmla="*/ 1580399 w 1591080"/>
                <a:gd name="connsiteY67" fmla="*/ 745654 h 1224800"/>
                <a:gd name="connsiteX68" fmla="*/ 1573327 w 1591080"/>
                <a:gd name="connsiteY68" fmla="*/ 756881 h 1224800"/>
                <a:gd name="connsiteX69" fmla="*/ 1556091 w 1591080"/>
                <a:gd name="connsiteY69" fmla="*/ 767258 h 1224800"/>
                <a:gd name="connsiteX70" fmla="*/ 1536571 w 1591080"/>
                <a:gd name="connsiteY70" fmla="*/ 771113 h 1224800"/>
                <a:gd name="connsiteX71" fmla="*/ 1521838 w 1591080"/>
                <a:gd name="connsiteY71" fmla="*/ 785970 h 1224800"/>
                <a:gd name="connsiteX72" fmla="*/ 1512778 w 1591080"/>
                <a:gd name="connsiteY72" fmla="*/ 775083 h 1224800"/>
                <a:gd name="connsiteX73" fmla="*/ 1491269 w 1591080"/>
                <a:gd name="connsiteY73" fmla="*/ 775253 h 1224800"/>
                <a:gd name="connsiteX74" fmla="*/ 1469834 w 1591080"/>
                <a:gd name="connsiteY74" fmla="*/ 780867 h 1224800"/>
                <a:gd name="connsiteX75" fmla="*/ 1445157 w 1591080"/>
                <a:gd name="connsiteY75" fmla="*/ 794362 h 1224800"/>
                <a:gd name="connsiteX76" fmla="*/ 1392268 w 1591080"/>
                <a:gd name="connsiteY76" fmla="*/ 841880 h 1224800"/>
                <a:gd name="connsiteX77" fmla="*/ 1365382 w 1591080"/>
                <a:gd name="connsiteY77" fmla="*/ 866773 h 1224800"/>
                <a:gd name="connsiteX78" fmla="*/ 1348661 w 1591080"/>
                <a:gd name="connsiteY78" fmla="*/ 858154 h 1224800"/>
                <a:gd name="connsiteX79" fmla="*/ 1332456 w 1591080"/>
                <a:gd name="connsiteY79" fmla="*/ 856850 h 1224800"/>
                <a:gd name="connsiteX80" fmla="*/ 1326858 w 1591080"/>
                <a:gd name="connsiteY80" fmla="*/ 872556 h 1224800"/>
                <a:gd name="connsiteX81" fmla="*/ 1324206 w 1591080"/>
                <a:gd name="connsiteY81" fmla="*/ 895125 h 1224800"/>
                <a:gd name="connsiteX82" fmla="*/ 1316324 w 1591080"/>
                <a:gd name="connsiteY82" fmla="*/ 914744 h 1224800"/>
                <a:gd name="connsiteX83" fmla="*/ 1314409 w 1591080"/>
                <a:gd name="connsiteY83" fmla="*/ 937482 h 1224800"/>
                <a:gd name="connsiteX84" fmla="*/ 1310578 w 1591080"/>
                <a:gd name="connsiteY84" fmla="*/ 963793 h 1224800"/>
                <a:gd name="connsiteX85" fmla="*/ 1298572 w 1591080"/>
                <a:gd name="connsiteY85" fmla="*/ 974397 h 1224800"/>
                <a:gd name="connsiteX86" fmla="*/ 1293195 w 1591080"/>
                <a:gd name="connsiteY86" fmla="*/ 991918 h 1224800"/>
                <a:gd name="connsiteX87" fmla="*/ 1268665 w 1591080"/>
                <a:gd name="connsiteY87" fmla="*/ 985907 h 1224800"/>
                <a:gd name="connsiteX88" fmla="*/ 1237359 w 1591080"/>
                <a:gd name="connsiteY88" fmla="*/ 981087 h 1224800"/>
                <a:gd name="connsiteX89" fmla="*/ 1206127 w 1591080"/>
                <a:gd name="connsiteY89" fmla="*/ 984263 h 1224800"/>
                <a:gd name="connsiteX90" fmla="*/ 1167160 w 1591080"/>
                <a:gd name="connsiteY90" fmla="*/ 989083 h 1224800"/>
                <a:gd name="connsiteX91" fmla="*/ 1132761 w 1591080"/>
                <a:gd name="connsiteY91" fmla="*/ 995321 h 1224800"/>
                <a:gd name="connsiteX92" fmla="*/ 1107863 w 1591080"/>
                <a:gd name="connsiteY92" fmla="*/ 1003996 h 1224800"/>
                <a:gd name="connsiteX93" fmla="*/ 1108379 w 1591080"/>
                <a:gd name="connsiteY93" fmla="*/ 1018115 h 1224800"/>
                <a:gd name="connsiteX94" fmla="*/ 1120312 w 1591080"/>
                <a:gd name="connsiteY94" fmla="*/ 1021347 h 1224800"/>
                <a:gd name="connsiteX95" fmla="*/ 1116113 w 1591080"/>
                <a:gd name="connsiteY95" fmla="*/ 1066880 h 1224800"/>
                <a:gd name="connsiteX96" fmla="*/ 1149629 w 1591080"/>
                <a:gd name="connsiteY96" fmla="*/ 1097897 h 1224800"/>
                <a:gd name="connsiteX97" fmla="*/ 1155669 w 1591080"/>
                <a:gd name="connsiteY97" fmla="*/ 1111506 h 1224800"/>
                <a:gd name="connsiteX98" fmla="*/ 1153460 w 1591080"/>
                <a:gd name="connsiteY98" fmla="*/ 1124945 h 1224800"/>
                <a:gd name="connsiteX99" fmla="*/ 1165172 w 1591080"/>
                <a:gd name="connsiteY99" fmla="*/ 1135832 h 1224800"/>
                <a:gd name="connsiteX100" fmla="*/ 1163109 w 1591080"/>
                <a:gd name="connsiteY100" fmla="*/ 1151028 h 1224800"/>
                <a:gd name="connsiteX101" fmla="*/ 1140569 w 1591080"/>
                <a:gd name="connsiteY101" fmla="*/ 1154771 h 1224800"/>
                <a:gd name="connsiteX102" fmla="*/ 1121122 w 1591080"/>
                <a:gd name="connsiteY102" fmla="*/ 1157549 h 1224800"/>
                <a:gd name="connsiteX103" fmla="*/ 1109999 w 1591080"/>
                <a:gd name="connsiteY103" fmla="*/ 1168210 h 1224800"/>
                <a:gd name="connsiteX104" fmla="*/ 1119796 w 1591080"/>
                <a:gd name="connsiteY104" fmla="*/ 1182045 h 1224800"/>
                <a:gd name="connsiteX105" fmla="*/ 1136075 w 1591080"/>
                <a:gd name="connsiteY105" fmla="*/ 1192195 h 1224800"/>
                <a:gd name="connsiteX106" fmla="*/ 1137843 w 1591080"/>
                <a:gd name="connsiteY106" fmla="*/ 1207619 h 1224800"/>
                <a:gd name="connsiteX107" fmla="*/ 1132098 w 1591080"/>
                <a:gd name="connsiteY107" fmla="*/ 1224800 h 1224800"/>
                <a:gd name="connsiteX108" fmla="*/ 1110146 w 1591080"/>
                <a:gd name="connsiteY108" fmla="*/ 1222815 h 1224800"/>
                <a:gd name="connsiteX109" fmla="*/ 1084512 w 1591080"/>
                <a:gd name="connsiteY109" fmla="*/ 1210454 h 1224800"/>
                <a:gd name="connsiteX110" fmla="*/ 1062856 w 1591080"/>
                <a:gd name="connsiteY110" fmla="*/ 1199964 h 1224800"/>
                <a:gd name="connsiteX111" fmla="*/ 1053649 w 1591080"/>
                <a:gd name="connsiteY111" fmla="*/ 1211474 h 1224800"/>
                <a:gd name="connsiteX112" fmla="*/ 1029929 w 1591080"/>
                <a:gd name="connsiteY112" fmla="*/ 1208639 h 1224800"/>
                <a:gd name="connsiteX113" fmla="*/ 1011220 w 1591080"/>
                <a:gd name="connsiteY113" fmla="*/ 1187035 h 1224800"/>
                <a:gd name="connsiteX114" fmla="*/ 995972 w 1591080"/>
                <a:gd name="connsiteY114" fmla="*/ 1177963 h 1224800"/>
                <a:gd name="connsiteX115" fmla="*/ 972474 w 1591080"/>
                <a:gd name="connsiteY115" fmla="*/ 1175014 h 1224800"/>
                <a:gd name="connsiteX116" fmla="*/ 961277 w 1591080"/>
                <a:gd name="connsiteY116" fmla="*/ 1165148 h 1224800"/>
                <a:gd name="connsiteX117" fmla="*/ 945145 w 1591080"/>
                <a:gd name="connsiteY117" fmla="*/ 1154261 h 1224800"/>
                <a:gd name="connsiteX118" fmla="*/ 928351 w 1591080"/>
                <a:gd name="connsiteY118" fmla="*/ 1148079 h 1224800"/>
                <a:gd name="connsiteX119" fmla="*/ 911851 w 1591080"/>
                <a:gd name="connsiteY119" fmla="*/ 1146833 h 1224800"/>
                <a:gd name="connsiteX120" fmla="*/ 886290 w 1591080"/>
                <a:gd name="connsiteY120" fmla="*/ 1142806 h 1224800"/>
                <a:gd name="connsiteX121" fmla="*/ 856826 w 1591080"/>
                <a:gd name="connsiteY121" fmla="*/ 1141899 h 1224800"/>
                <a:gd name="connsiteX122" fmla="*/ 833402 w 1591080"/>
                <a:gd name="connsiteY122" fmla="*/ 1141672 h 1224800"/>
                <a:gd name="connsiteX123" fmla="*/ 809904 w 1591080"/>
                <a:gd name="connsiteY123" fmla="*/ 1140538 h 1224800"/>
                <a:gd name="connsiteX124" fmla="*/ 788690 w 1591080"/>
                <a:gd name="connsiteY124" fmla="*/ 1143884 h 1224800"/>
                <a:gd name="connsiteX125" fmla="*/ 769979 w 1591080"/>
                <a:gd name="connsiteY125" fmla="*/ 1159477 h 1224800"/>
                <a:gd name="connsiteX126" fmla="*/ 750017 w 1591080"/>
                <a:gd name="connsiteY126" fmla="*/ 1165431 h 1224800"/>
                <a:gd name="connsiteX127" fmla="*/ 729024 w 1591080"/>
                <a:gd name="connsiteY127" fmla="*/ 1167416 h 1224800"/>
                <a:gd name="connsiteX128" fmla="*/ 706263 w 1591080"/>
                <a:gd name="connsiteY128" fmla="*/ 1160782 h 1224800"/>
                <a:gd name="connsiteX129" fmla="*/ 692415 w 1591080"/>
                <a:gd name="connsiteY129" fmla="*/ 1156586 h 1224800"/>
                <a:gd name="connsiteX130" fmla="*/ 664939 w 1591080"/>
                <a:gd name="connsiteY130" fmla="*/ 1162312 h 1224800"/>
                <a:gd name="connsiteX131" fmla="*/ 639821 w 1591080"/>
                <a:gd name="connsiteY131" fmla="*/ 1168096 h 1224800"/>
                <a:gd name="connsiteX132" fmla="*/ 603505 w 1591080"/>
                <a:gd name="connsiteY132" fmla="*/ 1171499 h 1224800"/>
                <a:gd name="connsiteX133" fmla="*/ 584280 w 1591080"/>
                <a:gd name="connsiteY133" fmla="*/ 1165771 h 1224800"/>
                <a:gd name="connsiteX134" fmla="*/ 564023 w 1591080"/>
                <a:gd name="connsiteY134" fmla="*/ 1155565 h 1224800"/>
                <a:gd name="connsiteX135" fmla="*/ 546418 w 1591080"/>
                <a:gd name="connsiteY135" fmla="*/ 1143714 h 1224800"/>
                <a:gd name="connsiteX136" fmla="*/ 540230 w 1591080"/>
                <a:gd name="connsiteY136" fmla="*/ 1126760 h 1224800"/>
                <a:gd name="connsiteX137" fmla="*/ 518574 w 1591080"/>
                <a:gd name="connsiteY137" fmla="*/ 1116325 h 1224800"/>
                <a:gd name="connsiteX138" fmla="*/ 497801 w 1591080"/>
                <a:gd name="connsiteY138" fmla="*/ 1112810 h 1224800"/>
                <a:gd name="connsiteX139" fmla="*/ 483585 w 1591080"/>
                <a:gd name="connsiteY139" fmla="*/ 1119388 h 1224800"/>
                <a:gd name="connsiteX140" fmla="*/ 465170 w 1591080"/>
                <a:gd name="connsiteY140" fmla="*/ 1128404 h 1224800"/>
                <a:gd name="connsiteX141" fmla="*/ 449848 w 1591080"/>
                <a:gd name="connsiteY141" fmla="*/ 1130445 h 1224800"/>
                <a:gd name="connsiteX142" fmla="*/ 434306 w 1591080"/>
                <a:gd name="connsiteY142" fmla="*/ 1125511 h 1224800"/>
                <a:gd name="connsiteX143" fmla="*/ 419353 w 1591080"/>
                <a:gd name="connsiteY143" fmla="*/ 1117290 h 1224800"/>
                <a:gd name="connsiteX144" fmla="*/ 409040 w 1591080"/>
                <a:gd name="connsiteY144" fmla="*/ 1105779 h 1224800"/>
                <a:gd name="connsiteX145" fmla="*/ 391583 w 1591080"/>
                <a:gd name="connsiteY145" fmla="*/ 1106630 h 1224800"/>
                <a:gd name="connsiteX146" fmla="*/ 375377 w 1591080"/>
                <a:gd name="connsiteY146" fmla="*/ 1096593 h 1224800"/>
                <a:gd name="connsiteX147" fmla="*/ 361823 w 1591080"/>
                <a:gd name="connsiteY147" fmla="*/ 1085820 h 1224800"/>
                <a:gd name="connsiteX148" fmla="*/ 349595 w 1591080"/>
                <a:gd name="connsiteY148" fmla="*/ 1096366 h 1224800"/>
                <a:gd name="connsiteX149" fmla="*/ 328161 w 1591080"/>
                <a:gd name="connsiteY149" fmla="*/ 1112697 h 1224800"/>
                <a:gd name="connsiteX150" fmla="*/ 320013 w 1591080"/>
                <a:gd name="connsiteY150" fmla="*/ 1119872 h 1224800"/>
                <a:gd name="connsiteX151" fmla="*/ 320054 w 1591080"/>
                <a:gd name="connsiteY151" fmla="*/ 1119826 h 1224800"/>
                <a:gd name="connsiteX152" fmla="*/ 320394 w 1591080"/>
                <a:gd name="connsiteY152" fmla="*/ 1115548 h 1224800"/>
                <a:gd name="connsiteX153" fmla="*/ 320386 w 1591080"/>
                <a:gd name="connsiteY153" fmla="*/ 1112211 h 1224800"/>
                <a:gd name="connsiteX154" fmla="*/ 320698 w 1591080"/>
                <a:gd name="connsiteY154" fmla="*/ 1109843 h 1224800"/>
                <a:gd name="connsiteX155" fmla="*/ 317918 w 1591080"/>
                <a:gd name="connsiteY155" fmla="*/ 1112953 h 1224800"/>
                <a:gd name="connsiteX156" fmla="*/ 312790 w 1591080"/>
                <a:gd name="connsiteY156" fmla="*/ 1122828 h 1224800"/>
                <a:gd name="connsiteX157" fmla="*/ 306138 w 1591080"/>
                <a:gd name="connsiteY157" fmla="*/ 1130011 h 1224800"/>
                <a:gd name="connsiteX158" fmla="*/ 299959 w 1591080"/>
                <a:gd name="connsiteY158" fmla="*/ 1131235 h 1224800"/>
                <a:gd name="connsiteX159" fmla="*/ 299351 w 1591080"/>
                <a:gd name="connsiteY159" fmla="*/ 1138898 h 1224800"/>
                <a:gd name="connsiteX160" fmla="*/ 289043 w 1591080"/>
                <a:gd name="connsiteY160" fmla="*/ 1137582 h 1224800"/>
                <a:gd name="connsiteX161" fmla="*/ 277955 w 1591080"/>
                <a:gd name="connsiteY161" fmla="*/ 1145768 h 1224800"/>
                <a:gd name="connsiteX162" fmla="*/ 272690 w 1591080"/>
                <a:gd name="connsiteY162" fmla="*/ 1141638 h 1224800"/>
                <a:gd name="connsiteX163" fmla="*/ 255851 w 1591080"/>
                <a:gd name="connsiteY163" fmla="*/ 1154285 h 1224800"/>
                <a:gd name="connsiteX164" fmla="*/ 255314 w 1591080"/>
                <a:gd name="connsiteY164" fmla="*/ 1154119 h 1224800"/>
                <a:gd name="connsiteX165" fmla="*/ 252061 w 1591080"/>
                <a:gd name="connsiteY165" fmla="*/ 1157130 h 1224800"/>
                <a:gd name="connsiteX166" fmla="*/ 243864 w 1591080"/>
                <a:gd name="connsiteY166" fmla="*/ 1161058 h 1224800"/>
                <a:gd name="connsiteX167" fmla="*/ 185836 w 1591080"/>
                <a:gd name="connsiteY167" fmla="*/ 1140173 h 1224800"/>
                <a:gd name="connsiteX168" fmla="*/ 196485 w 1591080"/>
                <a:gd name="connsiteY168" fmla="*/ 1137157 h 1224800"/>
                <a:gd name="connsiteX169" fmla="*/ 218206 w 1591080"/>
                <a:gd name="connsiteY169" fmla="*/ 1130027 h 1224800"/>
                <a:gd name="connsiteX170" fmla="*/ 187823 w 1591080"/>
                <a:gd name="connsiteY170" fmla="*/ 1099196 h 1224800"/>
                <a:gd name="connsiteX171" fmla="*/ 183320 w 1591080"/>
                <a:gd name="connsiteY171" fmla="*/ 1090270 h 1224800"/>
                <a:gd name="connsiteX172" fmla="*/ 186450 w 1591080"/>
                <a:gd name="connsiteY172" fmla="*/ 1059672 h 1224800"/>
                <a:gd name="connsiteX173" fmla="*/ 186061 w 1591080"/>
                <a:gd name="connsiteY173" fmla="*/ 1046896 h 1224800"/>
                <a:gd name="connsiteX174" fmla="*/ 184993 w 1591080"/>
                <a:gd name="connsiteY174" fmla="*/ 1047590 h 1224800"/>
                <a:gd name="connsiteX175" fmla="*/ 184521 w 1591080"/>
                <a:gd name="connsiteY175" fmla="*/ 1045673 h 1224800"/>
                <a:gd name="connsiteX176" fmla="*/ 185974 w 1591080"/>
                <a:gd name="connsiteY176" fmla="*/ 1044045 h 1224800"/>
                <a:gd name="connsiteX177" fmla="*/ 185757 w 1591080"/>
                <a:gd name="connsiteY177" fmla="*/ 1036911 h 1224800"/>
                <a:gd name="connsiteX178" fmla="*/ 192373 w 1591080"/>
                <a:gd name="connsiteY178" fmla="*/ 1033655 h 1224800"/>
                <a:gd name="connsiteX179" fmla="*/ 195418 w 1591080"/>
                <a:gd name="connsiteY179" fmla="*/ 1033459 h 1224800"/>
                <a:gd name="connsiteX180" fmla="*/ 197928 w 1591080"/>
                <a:gd name="connsiteY180" fmla="*/ 1030646 h 1224800"/>
                <a:gd name="connsiteX181" fmla="*/ 153657 w 1591080"/>
                <a:gd name="connsiteY181" fmla="*/ 1012218 h 1224800"/>
                <a:gd name="connsiteX182" fmla="*/ 123235 w 1591080"/>
                <a:gd name="connsiteY182" fmla="*/ 991294 h 1224800"/>
                <a:gd name="connsiteX183" fmla="*/ 106588 w 1591080"/>
                <a:gd name="connsiteY183" fmla="*/ 973659 h 1224800"/>
                <a:gd name="connsiteX184" fmla="*/ 102831 w 1591080"/>
                <a:gd name="connsiteY184" fmla="*/ 959597 h 1224800"/>
                <a:gd name="connsiteX185" fmla="*/ 81027 w 1591080"/>
                <a:gd name="connsiteY185" fmla="*/ 959540 h 1224800"/>
                <a:gd name="connsiteX186" fmla="*/ 81764 w 1591080"/>
                <a:gd name="connsiteY186" fmla="*/ 946214 h 1224800"/>
                <a:gd name="connsiteX187" fmla="*/ 72630 w 1591080"/>
                <a:gd name="connsiteY187" fmla="*/ 934477 h 1224800"/>
                <a:gd name="connsiteX188" fmla="*/ 66958 w 1591080"/>
                <a:gd name="connsiteY188" fmla="*/ 923306 h 1224800"/>
                <a:gd name="connsiteX189" fmla="*/ 78228 w 1591080"/>
                <a:gd name="connsiteY189" fmla="*/ 908110 h 1224800"/>
                <a:gd name="connsiteX190" fmla="*/ 86699 w 1591080"/>
                <a:gd name="connsiteY190" fmla="*/ 895011 h 1224800"/>
                <a:gd name="connsiteX191" fmla="*/ 84858 w 1591080"/>
                <a:gd name="connsiteY191" fmla="*/ 878114 h 1224800"/>
                <a:gd name="connsiteX192" fmla="*/ 71230 w 1591080"/>
                <a:gd name="connsiteY192" fmla="*/ 860252 h 1224800"/>
                <a:gd name="connsiteX193" fmla="*/ 60918 w 1591080"/>
                <a:gd name="connsiteY193" fmla="*/ 844942 h 1224800"/>
                <a:gd name="connsiteX194" fmla="*/ 45523 w 1591080"/>
                <a:gd name="connsiteY194" fmla="*/ 831843 h 1224800"/>
                <a:gd name="connsiteX195" fmla="*/ 23719 w 1591080"/>
                <a:gd name="connsiteY195" fmla="*/ 819085 h 1224800"/>
                <a:gd name="connsiteX196" fmla="*/ 5304 w 1591080"/>
                <a:gd name="connsiteY196" fmla="*/ 811487 h 1224800"/>
                <a:gd name="connsiteX197" fmla="*/ 0 w 1591080"/>
                <a:gd name="connsiteY197" fmla="*/ 798898 h 1224800"/>
                <a:gd name="connsiteX198" fmla="*/ 9871 w 1591080"/>
                <a:gd name="connsiteY198" fmla="*/ 791641 h 1224800"/>
                <a:gd name="connsiteX199" fmla="*/ 27254 w 1591080"/>
                <a:gd name="connsiteY199" fmla="*/ 795837 h 1224800"/>
                <a:gd name="connsiteX200" fmla="*/ 45081 w 1591080"/>
                <a:gd name="connsiteY200" fmla="*/ 804568 h 1224800"/>
                <a:gd name="connsiteX201" fmla="*/ 53404 w 1591080"/>
                <a:gd name="connsiteY201" fmla="*/ 795666 h 1224800"/>
                <a:gd name="connsiteX202" fmla="*/ 49647 w 1591080"/>
                <a:gd name="connsiteY202" fmla="*/ 776898 h 1224800"/>
                <a:gd name="connsiteX203" fmla="*/ 50016 w 1591080"/>
                <a:gd name="connsiteY203" fmla="*/ 758922 h 1224800"/>
                <a:gd name="connsiteX204" fmla="*/ 57456 w 1591080"/>
                <a:gd name="connsiteY204" fmla="*/ 747015 h 1224800"/>
                <a:gd name="connsiteX205" fmla="*/ 57677 w 1591080"/>
                <a:gd name="connsiteY205" fmla="*/ 726091 h 1224800"/>
                <a:gd name="connsiteX206" fmla="*/ 63570 w 1591080"/>
                <a:gd name="connsiteY206" fmla="*/ 707209 h 1224800"/>
                <a:gd name="connsiteX207" fmla="*/ 68873 w 1591080"/>
                <a:gd name="connsiteY207" fmla="*/ 689971 h 1224800"/>
                <a:gd name="connsiteX208" fmla="*/ 51563 w 1591080"/>
                <a:gd name="connsiteY208" fmla="*/ 673299 h 1224800"/>
                <a:gd name="connsiteX209" fmla="*/ 26666 w 1591080"/>
                <a:gd name="connsiteY209" fmla="*/ 665985 h 1224800"/>
                <a:gd name="connsiteX210" fmla="*/ 9944 w 1591080"/>
                <a:gd name="connsiteY210" fmla="*/ 660712 h 1224800"/>
                <a:gd name="connsiteX211" fmla="*/ 4493 w 1591080"/>
                <a:gd name="connsiteY211" fmla="*/ 642056 h 1224800"/>
                <a:gd name="connsiteX212" fmla="*/ 12081 w 1591080"/>
                <a:gd name="connsiteY212" fmla="*/ 624194 h 1224800"/>
                <a:gd name="connsiteX213" fmla="*/ 8913 w 1591080"/>
                <a:gd name="connsiteY213" fmla="*/ 590115 h 1224800"/>
                <a:gd name="connsiteX214" fmla="*/ 20404 w 1591080"/>
                <a:gd name="connsiteY214" fmla="*/ 578718 h 1224800"/>
                <a:gd name="connsiteX215" fmla="*/ 34400 w 1591080"/>
                <a:gd name="connsiteY215" fmla="*/ 581837 h 1224800"/>
                <a:gd name="connsiteX216" fmla="*/ 45965 w 1591080"/>
                <a:gd name="connsiteY216" fmla="*/ 561197 h 1224800"/>
                <a:gd name="connsiteX217" fmla="*/ 56940 w 1591080"/>
                <a:gd name="connsiteY217" fmla="*/ 545660 h 1224800"/>
                <a:gd name="connsiteX218" fmla="*/ 69905 w 1591080"/>
                <a:gd name="connsiteY218" fmla="*/ 538231 h 1224800"/>
                <a:gd name="connsiteX219" fmla="*/ 92813 w 1591080"/>
                <a:gd name="connsiteY219" fmla="*/ 540387 h 1224800"/>
                <a:gd name="connsiteX220" fmla="*/ 113807 w 1591080"/>
                <a:gd name="connsiteY220" fmla="*/ 538289 h 1224800"/>
                <a:gd name="connsiteX221" fmla="*/ 125150 w 1591080"/>
                <a:gd name="connsiteY221" fmla="*/ 527345 h 1224800"/>
                <a:gd name="connsiteX222" fmla="*/ 135463 w 1591080"/>
                <a:gd name="connsiteY222" fmla="*/ 516968 h 1224800"/>
                <a:gd name="connsiteX223" fmla="*/ 142239 w 1591080"/>
                <a:gd name="connsiteY223" fmla="*/ 524679 h 1224800"/>
                <a:gd name="connsiteX224" fmla="*/ 151668 w 1591080"/>
                <a:gd name="connsiteY224" fmla="*/ 538118 h 1224800"/>
                <a:gd name="connsiteX225" fmla="*/ 167800 w 1591080"/>
                <a:gd name="connsiteY225" fmla="*/ 536417 h 1224800"/>
                <a:gd name="connsiteX226" fmla="*/ 186436 w 1591080"/>
                <a:gd name="connsiteY226" fmla="*/ 525814 h 1224800"/>
                <a:gd name="connsiteX227" fmla="*/ 195496 w 1591080"/>
                <a:gd name="connsiteY227" fmla="*/ 529669 h 1224800"/>
                <a:gd name="connsiteX228" fmla="*/ 189972 w 1591080"/>
                <a:gd name="connsiteY228" fmla="*/ 543335 h 1224800"/>
                <a:gd name="connsiteX229" fmla="*/ 186289 w 1591080"/>
                <a:gd name="connsiteY229" fmla="*/ 557057 h 1224800"/>
                <a:gd name="connsiteX230" fmla="*/ 194392 w 1591080"/>
                <a:gd name="connsiteY230" fmla="*/ 568285 h 1224800"/>
                <a:gd name="connsiteX231" fmla="*/ 208387 w 1591080"/>
                <a:gd name="connsiteY231" fmla="*/ 563068 h 1224800"/>
                <a:gd name="connsiteX232" fmla="*/ 223119 w 1591080"/>
                <a:gd name="connsiteY232" fmla="*/ 567717 h 1224800"/>
                <a:gd name="connsiteX233" fmla="*/ 235937 w 1591080"/>
                <a:gd name="connsiteY233" fmla="*/ 567207 h 1224800"/>
                <a:gd name="connsiteX234" fmla="*/ 247207 w 1591080"/>
                <a:gd name="connsiteY234" fmla="*/ 557851 h 1224800"/>
                <a:gd name="connsiteX235" fmla="*/ 259140 w 1591080"/>
                <a:gd name="connsiteY235" fmla="*/ 543165 h 1224800"/>
                <a:gd name="connsiteX236" fmla="*/ 274314 w 1591080"/>
                <a:gd name="connsiteY236" fmla="*/ 528875 h 1224800"/>
                <a:gd name="connsiteX237" fmla="*/ 289046 w 1591080"/>
                <a:gd name="connsiteY237" fmla="*/ 522185 h 1224800"/>
                <a:gd name="connsiteX238" fmla="*/ 300316 w 1591080"/>
                <a:gd name="connsiteY238" fmla="*/ 531541 h 1224800"/>
                <a:gd name="connsiteX239" fmla="*/ 320941 w 1591080"/>
                <a:gd name="connsiteY239" fmla="*/ 541067 h 1224800"/>
                <a:gd name="connsiteX240" fmla="*/ 342230 w 1591080"/>
                <a:gd name="connsiteY240" fmla="*/ 543618 h 1224800"/>
                <a:gd name="connsiteX241" fmla="*/ 352542 w 1591080"/>
                <a:gd name="connsiteY241" fmla="*/ 533695 h 1224800"/>
                <a:gd name="connsiteX242" fmla="*/ 369116 w 1591080"/>
                <a:gd name="connsiteY242" fmla="*/ 535000 h 1224800"/>
                <a:gd name="connsiteX243" fmla="*/ 380975 w 1591080"/>
                <a:gd name="connsiteY243" fmla="*/ 520256 h 1224800"/>
                <a:gd name="connsiteX244" fmla="*/ 391730 w 1591080"/>
                <a:gd name="connsiteY244" fmla="*/ 531767 h 1224800"/>
                <a:gd name="connsiteX245" fmla="*/ 412576 w 1591080"/>
                <a:gd name="connsiteY245" fmla="*/ 526664 h 1224800"/>
                <a:gd name="connsiteX246" fmla="*/ 445944 w 1591080"/>
                <a:gd name="connsiteY246" fmla="*/ 519122 h 1224800"/>
                <a:gd name="connsiteX247" fmla="*/ 490509 w 1591080"/>
                <a:gd name="connsiteY247" fmla="*/ 509993 h 1224800"/>
                <a:gd name="connsiteX248" fmla="*/ 522773 w 1591080"/>
                <a:gd name="connsiteY248" fmla="*/ 495307 h 1224800"/>
                <a:gd name="connsiteX249" fmla="*/ 535737 w 1591080"/>
                <a:gd name="connsiteY249" fmla="*/ 484533 h 1224800"/>
                <a:gd name="connsiteX250" fmla="*/ 538242 w 1591080"/>
                <a:gd name="connsiteY250" fmla="*/ 466955 h 1224800"/>
                <a:gd name="connsiteX251" fmla="*/ 545019 w 1591080"/>
                <a:gd name="connsiteY251" fmla="*/ 448923 h 1224800"/>
                <a:gd name="connsiteX252" fmla="*/ 564539 w 1591080"/>
                <a:gd name="connsiteY252" fmla="*/ 440701 h 1224800"/>
                <a:gd name="connsiteX253" fmla="*/ 559604 w 1591080"/>
                <a:gd name="connsiteY253" fmla="*/ 426582 h 1224800"/>
                <a:gd name="connsiteX254" fmla="*/ 572568 w 1591080"/>
                <a:gd name="connsiteY254" fmla="*/ 421592 h 1224800"/>
                <a:gd name="connsiteX255" fmla="*/ 588921 w 1591080"/>
                <a:gd name="connsiteY255" fmla="*/ 425164 h 1224800"/>
                <a:gd name="connsiteX256" fmla="*/ 595624 w 1591080"/>
                <a:gd name="connsiteY256" fmla="*/ 416205 h 1224800"/>
                <a:gd name="connsiteX257" fmla="*/ 598054 w 1591080"/>
                <a:gd name="connsiteY257" fmla="*/ 388023 h 1224800"/>
                <a:gd name="connsiteX258" fmla="*/ 595919 w 1591080"/>
                <a:gd name="connsiteY258" fmla="*/ 351450 h 1224800"/>
                <a:gd name="connsiteX259" fmla="*/ 598644 w 1591080"/>
                <a:gd name="connsiteY259" fmla="*/ 316293 h 1224800"/>
                <a:gd name="connsiteX260" fmla="*/ 602327 w 1591080"/>
                <a:gd name="connsiteY260" fmla="*/ 297014 h 1224800"/>
                <a:gd name="connsiteX261" fmla="*/ 604021 w 1591080"/>
                <a:gd name="connsiteY261" fmla="*/ 279039 h 1224800"/>
                <a:gd name="connsiteX262" fmla="*/ 589068 w 1591080"/>
                <a:gd name="connsiteY262" fmla="*/ 269286 h 1224800"/>
                <a:gd name="connsiteX263" fmla="*/ 584280 w 1591080"/>
                <a:gd name="connsiteY263" fmla="*/ 253466 h 1224800"/>
                <a:gd name="connsiteX264" fmla="*/ 596287 w 1591080"/>
                <a:gd name="connsiteY264" fmla="*/ 249270 h 1224800"/>
                <a:gd name="connsiteX265" fmla="*/ 614776 w 1591080"/>
                <a:gd name="connsiteY265" fmla="*/ 243259 h 1224800"/>
                <a:gd name="connsiteX266" fmla="*/ 637905 w 1591080"/>
                <a:gd name="connsiteY266" fmla="*/ 246888 h 1224800"/>
                <a:gd name="connsiteX267" fmla="*/ 678419 w 1591080"/>
                <a:gd name="connsiteY267" fmla="*/ 246321 h 1224800"/>
                <a:gd name="connsiteX268" fmla="*/ 701843 w 1591080"/>
                <a:gd name="connsiteY268" fmla="*/ 251481 h 1224800"/>
                <a:gd name="connsiteX269" fmla="*/ 715471 w 1591080"/>
                <a:gd name="connsiteY269" fmla="*/ 251538 h 1224800"/>
                <a:gd name="connsiteX270" fmla="*/ 723279 w 1591080"/>
                <a:gd name="connsiteY270" fmla="*/ 268605 h 1224800"/>
                <a:gd name="connsiteX271" fmla="*/ 740073 w 1591080"/>
                <a:gd name="connsiteY271" fmla="*/ 272745 h 1224800"/>
                <a:gd name="connsiteX272" fmla="*/ 758930 w 1591080"/>
                <a:gd name="connsiteY272" fmla="*/ 270023 h 1224800"/>
                <a:gd name="connsiteX273" fmla="*/ 751196 w 1591080"/>
                <a:gd name="connsiteY273" fmla="*/ 253012 h 1224800"/>
                <a:gd name="connsiteX274" fmla="*/ 748544 w 1591080"/>
                <a:gd name="connsiteY274" fmla="*/ 235037 h 1224800"/>
                <a:gd name="connsiteX275" fmla="*/ 756057 w 1591080"/>
                <a:gd name="connsiteY275" fmla="*/ 209407 h 1224800"/>
                <a:gd name="connsiteX276" fmla="*/ 772189 w 1591080"/>
                <a:gd name="connsiteY276" fmla="*/ 188143 h 1224800"/>
                <a:gd name="connsiteX277" fmla="*/ 800402 w 1591080"/>
                <a:gd name="connsiteY277" fmla="*/ 157636 h 1224800"/>
                <a:gd name="connsiteX278" fmla="*/ 827730 w 1591080"/>
                <a:gd name="connsiteY278" fmla="*/ 124975 h 1224800"/>
                <a:gd name="connsiteX279" fmla="*/ 840621 w 1591080"/>
                <a:gd name="connsiteY279" fmla="*/ 112897 h 1224800"/>
                <a:gd name="connsiteX280" fmla="*/ 862645 w 1591080"/>
                <a:gd name="connsiteY280" fmla="*/ 128887 h 1224800"/>
                <a:gd name="connsiteX281" fmla="*/ 878851 w 1591080"/>
                <a:gd name="connsiteY281" fmla="*/ 140965 h 1224800"/>
                <a:gd name="connsiteX282" fmla="*/ 901465 w 1591080"/>
                <a:gd name="connsiteY282" fmla="*/ 150945 h 1224800"/>
                <a:gd name="connsiteX283" fmla="*/ 923931 w 1591080"/>
                <a:gd name="connsiteY283" fmla="*/ 152420 h 1224800"/>
                <a:gd name="connsiteX284" fmla="*/ 931666 w 1591080"/>
                <a:gd name="connsiteY284" fmla="*/ 167049 h 1224800"/>
                <a:gd name="connsiteX285" fmla="*/ 941978 w 1591080"/>
                <a:gd name="connsiteY285" fmla="*/ 173400 h 1224800"/>
                <a:gd name="connsiteX286" fmla="*/ 957889 w 1591080"/>
                <a:gd name="connsiteY286" fmla="*/ 159054 h 1224800"/>
                <a:gd name="connsiteX287" fmla="*/ 972253 w 1591080"/>
                <a:gd name="connsiteY287" fmla="*/ 161719 h 1224800"/>
                <a:gd name="connsiteX288" fmla="*/ 986617 w 1591080"/>
                <a:gd name="connsiteY288" fmla="*/ 164328 h 1224800"/>
                <a:gd name="connsiteX289" fmla="*/ 993910 w 1591080"/>
                <a:gd name="connsiteY289" fmla="*/ 143517 h 1224800"/>
                <a:gd name="connsiteX290" fmla="*/ 1000391 w 1591080"/>
                <a:gd name="connsiteY290" fmla="*/ 115279 h 1224800"/>
                <a:gd name="connsiteX291" fmla="*/ 1005179 w 1591080"/>
                <a:gd name="connsiteY291" fmla="*/ 91520 h 1224800"/>
                <a:gd name="connsiteX292" fmla="*/ 1012104 w 1591080"/>
                <a:gd name="connsiteY292" fmla="*/ 68782 h 1224800"/>
                <a:gd name="connsiteX293" fmla="*/ 1021753 w 1591080"/>
                <a:gd name="connsiteY293" fmla="*/ 50920 h 1224800"/>
                <a:gd name="connsiteX294" fmla="*/ 1036338 w 1591080"/>
                <a:gd name="connsiteY294" fmla="*/ 50410 h 1224800"/>
                <a:gd name="connsiteX295" fmla="*/ 1061604 w 1591080"/>
                <a:gd name="connsiteY295" fmla="*/ 48595 h 1224800"/>
                <a:gd name="connsiteX296" fmla="*/ 1080388 w 1591080"/>
                <a:gd name="connsiteY296" fmla="*/ 41337 h 1224800"/>
                <a:gd name="connsiteX297" fmla="*/ 1092026 w 1591080"/>
                <a:gd name="connsiteY297" fmla="*/ 27104 h 1224800"/>
                <a:gd name="connsiteX298" fmla="*/ 1095488 w 1591080"/>
                <a:gd name="connsiteY298" fmla="*/ 9526 h 1224800"/>
                <a:gd name="connsiteX299" fmla="*/ 1107716 w 1591080"/>
                <a:gd name="connsiteY299" fmla="*/ 1814 h 1224800"/>
                <a:gd name="connsiteX300" fmla="*/ 1121122 w 1591080"/>
                <a:gd name="connsiteY300" fmla="*/ 0 h 122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</a:cxnLst>
              <a:rect l="l" t="t" r="r" b="b"/>
              <a:pathLst>
                <a:path w="1591080" h="1224800">
                  <a:moveTo>
                    <a:pt x="308157" y="1137257"/>
                  </a:moveTo>
                  <a:lnTo>
                    <a:pt x="303999" y="1150121"/>
                  </a:lnTo>
                  <a:lnTo>
                    <a:pt x="292609" y="1153665"/>
                  </a:lnTo>
                  <a:lnTo>
                    <a:pt x="295650" y="1152327"/>
                  </a:lnTo>
                  <a:cubicBezTo>
                    <a:pt x="297411" y="1150314"/>
                    <a:pt x="295125" y="1146115"/>
                    <a:pt x="296261" y="1144627"/>
                  </a:cubicBezTo>
                  <a:cubicBezTo>
                    <a:pt x="297398" y="1143138"/>
                    <a:pt x="300321" y="1144805"/>
                    <a:pt x="302470" y="1143398"/>
                  </a:cubicBezTo>
                  <a:lnTo>
                    <a:pt x="308157" y="1137257"/>
                  </a:lnTo>
                  <a:close/>
                  <a:moveTo>
                    <a:pt x="325050" y="1101696"/>
                  </a:moveTo>
                  <a:lnTo>
                    <a:pt x="323977" y="1102295"/>
                  </a:lnTo>
                  <a:cubicBezTo>
                    <a:pt x="320632" y="1104766"/>
                    <a:pt x="320800" y="1105387"/>
                    <a:pt x="321678" y="1105611"/>
                  </a:cubicBezTo>
                  <a:lnTo>
                    <a:pt x="321996" y="1105763"/>
                  </a:lnTo>
                  <a:lnTo>
                    <a:pt x="325050" y="1101696"/>
                  </a:lnTo>
                  <a:close/>
                  <a:moveTo>
                    <a:pt x="1121122" y="0"/>
                  </a:moveTo>
                  <a:lnTo>
                    <a:pt x="1135781" y="7202"/>
                  </a:lnTo>
                  <a:lnTo>
                    <a:pt x="1150955" y="9072"/>
                  </a:lnTo>
                  <a:lnTo>
                    <a:pt x="1169223" y="11511"/>
                  </a:lnTo>
                  <a:lnTo>
                    <a:pt x="1168413" y="19790"/>
                  </a:lnTo>
                  <a:lnTo>
                    <a:pt x="1157364" y="32775"/>
                  </a:lnTo>
                  <a:lnTo>
                    <a:pt x="1159278" y="41904"/>
                  </a:lnTo>
                  <a:lnTo>
                    <a:pt x="1171433" y="53755"/>
                  </a:lnTo>
                  <a:lnTo>
                    <a:pt x="1164140" y="61920"/>
                  </a:lnTo>
                  <a:lnTo>
                    <a:pt x="1169591" y="71220"/>
                  </a:lnTo>
                  <a:lnTo>
                    <a:pt x="1182408" y="89478"/>
                  </a:lnTo>
                  <a:lnTo>
                    <a:pt x="1194562" y="103201"/>
                  </a:lnTo>
                  <a:lnTo>
                    <a:pt x="1197950" y="113521"/>
                  </a:lnTo>
                  <a:lnTo>
                    <a:pt x="1207674" y="118000"/>
                  </a:lnTo>
                  <a:lnTo>
                    <a:pt x="1217765" y="133481"/>
                  </a:lnTo>
                  <a:lnTo>
                    <a:pt x="1232055" y="134218"/>
                  </a:lnTo>
                  <a:lnTo>
                    <a:pt x="1245389" y="138811"/>
                  </a:lnTo>
                  <a:lnTo>
                    <a:pt x="1254448" y="155085"/>
                  </a:lnTo>
                  <a:lnTo>
                    <a:pt x="1267634" y="158147"/>
                  </a:lnTo>
                  <a:lnTo>
                    <a:pt x="1281409" y="169487"/>
                  </a:lnTo>
                  <a:lnTo>
                    <a:pt x="1287081" y="189617"/>
                  </a:lnTo>
                  <a:lnTo>
                    <a:pt x="1291648" y="215020"/>
                  </a:lnTo>
                  <a:lnTo>
                    <a:pt x="1295109" y="238042"/>
                  </a:lnTo>
                  <a:lnTo>
                    <a:pt x="1306453" y="255677"/>
                  </a:lnTo>
                  <a:lnTo>
                    <a:pt x="1311610" y="278245"/>
                  </a:lnTo>
                  <a:lnTo>
                    <a:pt x="1306527" y="300473"/>
                  </a:lnTo>
                  <a:lnTo>
                    <a:pt x="1302107" y="324458"/>
                  </a:lnTo>
                  <a:lnTo>
                    <a:pt x="1293931" y="337387"/>
                  </a:lnTo>
                  <a:lnTo>
                    <a:pt x="1274043" y="357460"/>
                  </a:lnTo>
                  <a:lnTo>
                    <a:pt x="1266529" y="380652"/>
                  </a:lnTo>
                  <a:lnTo>
                    <a:pt x="1274558" y="403390"/>
                  </a:lnTo>
                  <a:lnTo>
                    <a:pt x="1292900" y="416148"/>
                  </a:lnTo>
                  <a:lnTo>
                    <a:pt x="1305938" y="418190"/>
                  </a:lnTo>
                  <a:lnTo>
                    <a:pt x="1315808" y="424371"/>
                  </a:lnTo>
                  <a:lnTo>
                    <a:pt x="1330541" y="431231"/>
                  </a:lnTo>
                  <a:lnTo>
                    <a:pt x="1343800" y="434294"/>
                  </a:lnTo>
                  <a:lnTo>
                    <a:pt x="1357796" y="445011"/>
                  </a:lnTo>
                  <a:lnTo>
                    <a:pt x="1377316" y="446769"/>
                  </a:lnTo>
                  <a:lnTo>
                    <a:pt x="1406117" y="449490"/>
                  </a:lnTo>
                  <a:lnTo>
                    <a:pt x="1450313" y="472398"/>
                  </a:lnTo>
                  <a:lnTo>
                    <a:pt x="1481915" y="498312"/>
                  </a:lnTo>
                  <a:lnTo>
                    <a:pt x="1523828" y="540897"/>
                  </a:lnTo>
                  <a:lnTo>
                    <a:pt x="1535908" y="543165"/>
                  </a:lnTo>
                  <a:lnTo>
                    <a:pt x="1548430" y="547701"/>
                  </a:lnTo>
                  <a:lnTo>
                    <a:pt x="1540327" y="565166"/>
                  </a:lnTo>
                  <a:lnTo>
                    <a:pt x="1553218" y="574012"/>
                  </a:lnTo>
                  <a:lnTo>
                    <a:pt x="1556386" y="590342"/>
                  </a:lnTo>
                  <a:lnTo>
                    <a:pt x="1560584" y="616766"/>
                  </a:lnTo>
                  <a:lnTo>
                    <a:pt x="1564120" y="638314"/>
                  </a:lnTo>
                  <a:lnTo>
                    <a:pt x="1572738" y="652886"/>
                  </a:lnTo>
                  <a:lnTo>
                    <a:pt x="1583788" y="670465"/>
                  </a:lnTo>
                  <a:lnTo>
                    <a:pt x="1591080" y="689574"/>
                  </a:lnTo>
                  <a:lnTo>
                    <a:pt x="1576642" y="703523"/>
                  </a:lnTo>
                  <a:lnTo>
                    <a:pt x="1569571" y="718719"/>
                  </a:lnTo>
                  <a:lnTo>
                    <a:pt x="1572960" y="734710"/>
                  </a:lnTo>
                  <a:lnTo>
                    <a:pt x="1580399" y="745654"/>
                  </a:lnTo>
                  <a:lnTo>
                    <a:pt x="1573327" y="756881"/>
                  </a:lnTo>
                  <a:lnTo>
                    <a:pt x="1556091" y="767258"/>
                  </a:lnTo>
                  <a:lnTo>
                    <a:pt x="1536571" y="771113"/>
                  </a:lnTo>
                  <a:lnTo>
                    <a:pt x="1521838" y="785970"/>
                  </a:lnTo>
                  <a:lnTo>
                    <a:pt x="1512778" y="775083"/>
                  </a:lnTo>
                  <a:lnTo>
                    <a:pt x="1491269" y="775253"/>
                  </a:lnTo>
                  <a:lnTo>
                    <a:pt x="1469834" y="780867"/>
                  </a:lnTo>
                  <a:lnTo>
                    <a:pt x="1445157" y="794362"/>
                  </a:lnTo>
                  <a:lnTo>
                    <a:pt x="1392268" y="841880"/>
                  </a:lnTo>
                  <a:lnTo>
                    <a:pt x="1365382" y="866773"/>
                  </a:lnTo>
                  <a:lnTo>
                    <a:pt x="1348661" y="858154"/>
                  </a:lnTo>
                  <a:lnTo>
                    <a:pt x="1332456" y="856850"/>
                  </a:lnTo>
                  <a:lnTo>
                    <a:pt x="1326858" y="872556"/>
                  </a:lnTo>
                  <a:lnTo>
                    <a:pt x="1324206" y="895125"/>
                  </a:lnTo>
                  <a:lnTo>
                    <a:pt x="1316324" y="914744"/>
                  </a:lnTo>
                  <a:lnTo>
                    <a:pt x="1314409" y="937482"/>
                  </a:lnTo>
                  <a:lnTo>
                    <a:pt x="1310578" y="963793"/>
                  </a:lnTo>
                  <a:lnTo>
                    <a:pt x="1298572" y="974397"/>
                  </a:lnTo>
                  <a:lnTo>
                    <a:pt x="1293195" y="991918"/>
                  </a:lnTo>
                  <a:lnTo>
                    <a:pt x="1268665" y="985907"/>
                  </a:lnTo>
                  <a:lnTo>
                    <a:pt x="1237359" y="981087"/>
                  </a:lnTo>
                  <a:lnTo>
                    <a:pt x="1206127" y="984263"/>
                  </a:lnTo>
                  <a:lnTo>
                    <a:pt x="1167160" y="989083"/>
                  </a:lnTo>
                  <a:lnTo>
                    <a:pt x="1132761" y="995321"/>
                  </a:lnTo>
                  <a:lnTo>
                    <a:pt x="1107863" y="1003996"/>
                  </a:lnTo>
                  <a:lnTo>
                    <a:pt x="1108379" y="1018115"/>
                  </a:lnTo>
                  <a:lnTo>
                    <a:pt x="1120312" y="1021347"/>
                  </a:lnTo>
                  <a:lnTo>
                    <a:pt x="1116113" y="1066880"/>
                  </a:lnTo>
                  <a:lnTo>
                    <a:pt x="1149629" y="1097897"/>
                  </a:lnTo>
                  <a:lnTo>
                    <a:pt x="1155669" y="1111506"/>
                  </a:lnTo>
                  <a:lnTo>
                    <a:pt x="1153460" y="1124945"/>
                  </a:lnTo>
                  <a:lnTo>
                    <a:pt x="1165172" y="1135832"/>
                  </a:lnTo>
                  <a:lnTo>
                    <a:pt x="1163109" y="1151028"/>
                  </a:lnTo>
                  <a:lnTo>
                    <a:pt x="1140569" y="1154771"/>
                  </a:lnTo>
                  <a:lnTo>
                    <a:pt x="1121122" y="1157549"/>
                  </a:lnTo>
                  <a:lnTo>
                    <a:pt x="1109999" y="1168210"/>
                  </a:lnTo>
                  <a:lnTo>
                    <a:pt x="1119796" y="1182045"/>
                  </a:lnTo>
                  <a:lnTo>
                    <a:pt x="1136075" y="1192195"/>
                  </a:lnTo>
                  <a:lnTo>
                    <a:pt x="1137843" y="1207619"/>
                  </a:lnTo>
                  <a:lnTo>
                    <a:pt x="1132098" y="1224800"/>
                  </a:lnTo>
                  <a:lnTo>
                    <a:pt x="1110146" y="1222815"/>
                  </a:lnTo>
                  <a:lnTo>
                    <a:pt x="1084512" y="1210454"/>
                  </a:lnTo>
                  <a:lnTo>
                    <a:pt x="1062856" y="1199964"/>
                  </a:lnTo>
                  <a:lnTo>
                    <a:pt x="1053649" y="1211474"/>
                  </a:lnTo>
                  <a:lnTo>
                    <a:pt x="1029929" y="1208639"/>
                  </a:lnTo>
                  <a:lnTo>
                    <a:pt x="1011220" y="1187035"/>
                  </a:lnTo>
                  <a:lnTo>
                    <a:pt x="995972" y="1177963"/>
                  </a:lnTo>
                  <a:lnTo>
                    <a:pt x="972474" y="1175014"/>
                  </a:lnTo>
                  <a:lnTo>
                    <a:pt x="961277" y="1165148"/>
                  </a:lnTo>
                  <a:lnTo>
                    <a:pt x="945145" y="1154261"/>
                  </a:lnTo>
                  <a:lnTo>
                    <a:pt x="928351" y="1148079"/>
                  </a:lnTo>
                  <a:lnTo>
                    <a:pt x="911851" y="1146833"/>
                  </a:lnTo>
                  <a:lnTo>
                    <a:pt x="886290" y="1142806"/>
                  </a:lnTo>
                  <a:lnTo>
                    <a:pt x="856826" y="1141899"/>
                  </a:lnTo>
                  <a:lnTo>
                    <a:pt x="833402" y="1141672"/>
                  </a:lnTo>
                  <a:lnTo>
                    <a:pt x="809904" y="1140538"/>
                  </a:lnTo>
                  <a:lnTo>
                    <a:pt x="788690" y="1143884"/>
                  </a:lnTo>
                  <a:lnTo>
                    <a:pt x="769979" y="1159477"/>
                  </a:lnTo>
                  <a:lnTo>
                    <a:pt x="750017" y="1165431"/>
                  </a:lnTo>
                  <a:lnTo>
                    <a:pt x="729024" y="1167416"/>
                  </a:lnTo>
                  <a:lnTo>
                    <a:pt x="706263" y="1160782"/>
                  </a:lnTo>
                  <a:lnTo>
                    <a:pt x="692415" y="1156586"/>
                  </a:lnTo>
                  <a:lnTo>
                    <a:pt x="664939" y="1162312"/>
                  </a:lnTo>
                  <a:lnTo>
                    <a:pt x="639821" y="1168096"/>
                  </a:lnTo>
                  <a:lnTo>
                    <a:pt x="603505" y="1171499"/>
                  </a:lnTo>
                  <a:lnTo>
                    <a:pt x="584280" y="1165771"/>
                  </a:lnTo>
                  <a:lnTo>
                    <a:pt x="564023" y="1155565"/>
                  </a:lnTo>
                  <a:lnTo>
                    <a:pt x="546418" y="1143714"/>
                  </a:lnTo>
                  <a:lnTo>
                    <a:pt x="540230" y="1126760"/>
                  </a:lnTo>
                  <a:lnTo>
                    <a:pt x="518574" y="1116325"/>
                  </a:lnTo>
                  <a:lnTo>
                    <a:pt x="497801" y="1112810"/>
                  </a:lnTo>
                  <a:lnTo>
                    <a:pt x="483585" y="1119388"/>
                  </a:lnTo>
                  <a:lnTo>
                    <a:pt x="465170" y="1128404"/>
                  </a:lnTo>
                  <a:lnTo>
                    <a:pt x="449848" y="1130445"/>
                  </a:lnTo>
                  <a:lnTo>
                    <a:pt x="434306" y="1125511"/>
                  </a:lnTo>
                  <a:lnTo>
                    <a:pt x="419353" y="1117290"/>
                  </a:lnTo>
                  <a:lnTo>
                    <a:pt x="409040" y="1105779"/>
                  </a:lnTo>
                  <a:lnTo>
                    <a:pt x="391583" y="1106630"/>
                  </a:lnTo>
                  <a:lnTo>
                    <a:pt x="375377" y="1096593"/>
                  </a:lnTo>
                  <a:lnTo>
                    <a:pt x="361823" y="1085820"/>
                  </a:lnTo>
                  <a:lnTo>
                    <a:pt x="349595" y="1096366"/>
                  </a:lnTo>
                  <a:lnTo>
                    <a:pt x="328161" y="1112697"/>
                  </a:lnTo>
                  <a:lnTo>
                    <a:pt x="320013" y="1119872"/>
                  </a:lnTo>
                  <a:cubicBezTo>
                    <a:pt x="320027" y="1119857"/>
                    <a:pt x="320040" y="1119841"/>
                    <a:pt x="320054" y="1119826"/>
                  </a:cubicBezTo>
                  <a:cubicBezTo>
                    <a:pt x="321069" y="1118042"/>
                    <a:pt x="320224" y="1117687"/>
                    <a:pt x="320394" y="1115548"/>
                  </a:cubicBezTo>
                  <a:cubicBezTo>
                    <a:pt x="320394" y="1115548"/>
                    <a:pt x="320332" y="1114036"/>
                    <a:pt x="320386" y="1112211"/>
                  </a:cubicBezTo>
                  <a:lnTo>
                    <a:pt x="320698" y="1109843"/>
                  </a:lnTo>
                  <a:lnTo>
                    <a:pt x="317918" y="1112953"/>
                  </a:lnTo>
                  <a:cubicBezTo>
                    <a:pt x="316110" y="1115666"/>
                    <a:pt x="314754" y="1119985"/>
                    <a:pt x="312790" y="1122828"/>
                  </a:cubicBezTo>
                  <a:cubicBezTo>
                    <a:pt x="310827" y="1125671"/>
                    <a:pt x="308276" y="1128611"/>
                    <a:pt x="306138" y="1130011"/>
                  </a:cubicBezTo>
                  <a:cubicBezTo>
                    <a:pt x="304000" y="1131413"/>
                    <a:pt x="301091" y="1129754"/>
                    <a:pt x="299959" y="1131235"/>
                  </a:cubicBezTo>
                  <a:cubicBezTo>
                    <a:pt x="298828" y="1132716"/>
                    <a:pt x="301170" y="1137841"/>
                    <a:pt x="299351" y="1138898"/>
                  </a:cubicBezTo>
                  <a:cubicBezTo>
                    <a:pt x="297532" y="1139955"/>
                    <a:pt x="292609" y="1136437"/>
                    <a:pt x="289043" y="1137582"/>
                  </a:cubicBezTo>
                  <a:cubicBezTo>
                    <a:pt x="285477" y="1138727"/>
                    <a:pt x="280680" y="1145092"/>
                    <a:pt x="277955" y="1145768"/>
                  </a:cubicBezTo>
                  <a:cubicBezTo>
                    <a:pt x="275229" y="1146444"/>
                    <a:pt x="272559" y="1139628"/>
                    <a:pt x="272690" y="1141638"/>
                  </a:cubicBezTo>
                  <a:lnTo>
                    <a:pt x="255851" y="1154285"/>
                  </a:lnTo>
                  <a:lnTo>
                    <a:pt x="255314" y="1154119"/>
                  </a:lnTo>
                  <a:lnTo>
                    <a:pt x="252061" y="1157130"/>
                  </a:lnTo>
                  <a:cubicBezTo>
                    <a:pt x="247086" y="1161059"/>
                    <a:pt x="254901" y="1163884"/>
                    <a:pt x="243864" y="1161058"/>
                  </a:cubicBezTo>
                  <a:cubicBezTo>
                    <a:pt x="232827" y="1158232"/>
                    <a:pt x="193733" y="1144157"/>
                    <a:pt x="185836" y="1140173"/>
                  </a:cubicBezTo>
                  <a:lnTo>
                    <a:pt x="196485" y="1137157"/>
                  </a:lnTo>
                  <a:cubicBezTo>
                    <a:pt x="195144" y="1134636"/>
                    <a:pt x="219649" y="1136355"/>
                    <a:pt x="218206" y="1130027"/>
                  </a:cubicBezTo>
                  <a:cubicBezTo>
                    <a:pt x="216762" y="1123701"/>
                    <a:pt x="193638" y="1105822"/>
                    <a:pt x="187823" y="1099196"/>
                  </a:cubicBezTo>
                  <a:cubicBezTo>
                    <a:pt x="182009" y="1092570"/>
                    <a:pt x="183549" y="1096858"/>
                    <a:pt x="183320" y="1090270"/>
                  </a:cubicBezTo>
                  <a:cubicBezTo>
                    <a:pt x="183091" y="1083683"/>
                    <a:pt x="186043" y="1068565"/>
                    <a:pt x="186450" y="1059672"/>
                  </a:cubicBezTo>
                  <a:cubicBezTo>
                    <a:pt x="186320" y="1055413"/>
                    <a:pt x="186191" y="1051155"/>
                    <a:pt x="186061" y="1046896"/>
                  </a:cubicBezTo>
                  <a:lnTo>
                    <a:pt x="184993" y="1047590"/>
                  </a:lnTo>
                  <a:lnTo>
                    <a:pt x="184521" y="1045673"/>
                  </a:lnTo>
                  <a:lnTo>
                    <a:pt x="185974" y="1044045"/>
                  </a:lnTo>
                  <a:cubicBezTo>
                    <a:pt x="185902" y="1041667"/>
                    <a:pt x="185829" y="1039289"/>
                    <a:pt x="185757" y="1036911"/>
                  </a:cubicBezTo>
                  <a:cubicBezTo>
                    <a:pt x="186874" y="1034703"/>
                    <a:pt x="189551" y="1033948"/>
                    <a:pt x="192373" y="1033655"/>
                  </a:cubicBezTo>
                  <a:lnTo>
                    <a:pt x="195418" y="1033459"/>
                  </a:lnTo>
                  <a:lnTo>
                    <a:pt x="197928" y="1030646"/>
                  </a:lnTo>
                  <a:lnTo>
                    <a:pt x="153657" y="1012218"/>
                  </a:lnTo>
                  <a:lnTo>
                    <a:pt x="123235" y="991294"/>
                  </a:lnTo>
                  <a:lnTo>
                    <a:pt x="106588" y="973659"/>
                  </a:lnTo>
                  <a:lnTo>
                    <a:pt x="102831" y="959597"/>
                  </a:lnTo>
                  <a:lnTo>
                    <a:pt x="81027" y="959540"/>
                  </a:lnTo>
                  <a:cubicBezTo>
                    <a:pt x="81273" y="955098"/>
                    <a:pt x="81518" y="950656"/>
                    <a:pt x="81764" y="946214"/>
                  </a:cubicBezTo>
                  <a:lnTo>
                    <a:pt x="72630" y="934477"/>
                  </a:lnTo>
                  <a:lnTo>
                    <a:pt x="66958" y="923306"/>
                  </a:lnTo>
                  <a:lnTo>
                    <a:pt x="78228" y="908110"/>
                  </a:lnTo>
                  <a:lnTo>
                    <a:pt x="86699" y="895011"/>
                  </a:lnTo>
                  <a:lnTo>
                    <a:pt x="84858" y="878114"/>
                  </a:lnTo>
                  <a:lnTo>
                    <a:pt x="71230" y="860252"/>
                  </a:lnTo>
                  <a:lnTo>
                    <a:pt x="60918" y="844942"/>
                  </a:lnTo>
                  <a:lnTo>
                    <a:pt x="45523" y="831843"/>
                  </a:lnTo>
                  <a:lnTo>
                    <a:pt x="23719" y="819085"/>
                  </a:lnTo>
                  <a:lnTo>
                    <a:pt x="5304" y="811487"/>
                  </a:lnTo>
                  <a:lnTo>
                    <a:pt x="0" y="798898"/>
                  </a:lnTo>
                  <a:lnTo>
                    <a:pt x="9871" y="791641"/>
                  </a:lnTo>
                  <a:lnTo>
                    <a:pt x="27254" y="795837"/>
                  </a:lnTo>
                  <a:lnTo>
                    <a:pt x="45081" y="804568"/>
                  </a:lnTo>
                  <a:lnTo>
                    <a:pt x="53404" y="795666"/>
                  </a:lnTo>
                  <a:lnTo>
                    <a:pt x="49647" y="776898"/>
                  </a:lnTo>
                  <a:lnTo>
                    <a:pt x="50016" y="758922"/>
                  </a:lnTo>
                  <a:lnTo>
                    <a:pt x="57456" y="747015"/>
                  </a:lnTo>
                  <a:cubicBezTo>
                    <a:pt x="57530" y="740040"/>
                    <a:pt x="57603" y="733066"/>
                    <a:pt x="57677" y="726091"/>
                  </a:cubicBezTo>
                  <a:lnTo>
                    <a:pt x="63570" y="707209"/>
                  </a:lnTo>
                  <a:lnTo>
                    <a:pt x="68873" y="689971"/>
                  </a:lnTo>
                  <a:lnTo>
                    <a:pt x="51563" y="673299"/>
                  </a:lnTo>
                  <a:lnTo>
                    <a:pt x="26666" y="665985"/>
                  </a:lnTo>
                  <a:lnTo>
                    <a:pt x="9944" y="660712"/>
                  </a:lnTo>
                  <a:lnTo>
                    <a:pt x="4493" y="642056"/>
                  </a:lnTo>
                  <a:lnTo>
                    <a:pt x="12081" y="624194"/>
                  </a:lnTo>
                  <a:lnTo>
                    <a:pt x="8913" y="590115"/>
                  </a:lnTo>
                  <a:lnTo>
                    <a:pt x="20404" y="578718"/>
                  </a:lnTo>
                  <a:lnTo>
                    <a:pt x="34400" y="581837"/>
                  </a:lnTo>
                  <a:lnTo>
                    <a:pt x="45965" y="561197"/>
                  </a:lnTo>
                  <a:lnTo>
                    <a:pt x="56940" y="545660"/>
                  </a:lnTo>
                  <a:lnTo>
                    <a:pt x="69905" y="538231"/>
                  </a:lnTo>
                  <a:lnTo>
                    <a:pt x="92813" y="540387"/>
                  </a:lnTo>
                  <a:lnTo>
                    <a:pt x="113807" y="538289"/>
                  </a:lnTo>
                  <a:lnTo>
                    <a:pt x="125150" y="527345"/>
                  </a:lnTo>
                  <a:lnTo>
                    <a:pt x="135463" y="516968"/>
                  </a:lnTo>
                  <a:lnTo>
                    <a:pt x="142239" y="524679"/>
                  </a:lnTo>
                  <a:lnTo>
                    <a:pt x="151668" y="538118"/>
                  </a:lnTo>
                  <a:lnTo>
                    <a:pt x="167800" y="536417"/>
                  </a:lnTo>
                  <a:lnTo>
                    <a:pt x="186436" y="525814"/>
                  </a:lnTo>
                  <a:lnTo>
                    <a:pt x="195496" y="529669"/>
                  </a:lnTo>
                  <a:lnTo>
                    <a:pt x="189972" y="543335"/>
                  </a:lnTo>
                  <a:lnTo>
                    <a:pt x="186289" y="557057"/>
                  </a:lnTo>
                  <a:lnTo>
                    <a:pt x="194392" y="568285"/>
                  </a:lnTo>
                  <a:lnTo>
                    <a:pt x="208387" y="563068"/>
                  </a:lnTo>
                  <a:lnTo>
                    <a:pt x="223119" y="567717"/>
                  </a:lnTo>
                  <a:lnTo>
                    <a:pt x="235937" y="567207"/>
                  </a:lnTo>
                  <a:lnTo>
                    <a:pt x="247207" y="557851"/>
                  </a:lnTo>
                  <a:lnTo>
                    <a:pt x="259140" y="543165"/>
                  </a:lnTo>
                  <a:lnTo>
                    <a:pt x="274314" y="528875"/>
                  </a:lnTo>
                  <a:lnTo>
                    <a:pt x="289046" y="522185"/>
                  </a:lnTo>
                  <a:lnTo>
                    <a:pt x="300316" y="531541"/>
                  </a:lnTo>
                  <a:lnTo>
                    <a:pt x="320941" y="541067"/>
                  </a:lnTo>
                  <a:lnTo>
                    <a:pt x="342230" y="543618"/>
                  </a:lnTo>
                  <a:lnTo>
                    <a:pt x="352542" y="533695"/>
                  </a:lnTo>
                  <a:lnTo>
                    <a:pt x="369116" y="535000"/>
                  </a:lnTo>
                  <a:lnTo>
                    <a:pt x="380975" y="520256"/>
                  </a:lnTo>
                  <a:lnTo>
                    <a:pt x="391730" y="531767"/>
                  </a:lnTo>
                  <a:lnTo>
                    <a:pt x="412576" y="526664"/>
                  </a:lnTo>
                  <a:lnTo>
                    <a:pt x="445944" y="519122"/>
                  </a:lnTo>
                  <a:lnTo>
                    <a:pt x="490509" y="509993"/>
                  </a:lnTo>
                  <a:lnTo>
                    <a:pt x="522773" y="495307"/>
                  </a:lnTo>
                  <a:lnTo>
                    <a:pt x="535737" y="484533"/>
                  </a:lnTo>
                  <a:lnTo>
                    <a:pt x="538242" y="466955"/>
                  </a:lnTo>
                  <a:lnTo>
                    <a:pt x="545019" y="448923"/>
                  </a:lnTo>
                  <a:lnTo>
                    <a:pt x="564539" y="440701"/>
                  </a:lnTo>
                  <a:lnTo>
                    <a:pt x="559604" y="426582"/>
                  </a:lnTo>
                  <a:lnTo>
                    <a:pt x="572568" y="421592"/>
                  </a:lnTo>
                  <a:lnTo>
                    <a:pt x="588921" y="425164"/>
                  </a:lnTo>
                  <a:lnTo>
                    <a:pt x="595624" y="416205"/>
                  </a:lnTo>
                  <a:lnTo>
                    <a:pt x="598054" y="388023"/>
                  </a:lnTo>
                  <a:lnTo>
                    <a:pt x="595919" y="351450"/>
                  </a:lnTo>
                  <a:lnTo>
                    <a:pt x="598644" y="316293"/>
                  </a:lnTo>
                  <a:lnTo>
                    <a:pt x="602327" y="297014"/>
                  </a:lnTo>
                  <a:lnTo>
                    <a:pt x="604021" y="279039"/>
                  </a:lnTo>
                  <a:lnTo>
                    <a:pt x="589068" y="269286"/>
                  </a:lnTo>
                  <a:lnTo>
                    <a:pt x="584280" y="253466"/>
                  </a:lnTo>
                  <a:lnTo>
                    <a:pt x="596287" y="249270"/>
                  </a:lnTo>
                  <a:lnTo>
                    <a:pt x="614776" y="243259"/>
                  </a:lnTo>
                  <a:lnTo>
                    <a:pt x="637905" y="246888"/>
                  </a:lnTo>
                  <a:lnTo>
                    <a:pt x="678419" y="246321"/>
                  </a:lnTo>
                  <a:lnTo>
                    <a:pt x="701843" y="251481"/>
                  </a:lnTo>
                  <a:lnTo>
                    <a:pt x="715471" y="251538"/>
                  </a:lnTo>
                  <a:lnTo>
                    <a:pt x="723279" y="268605"/>
                  </a:lnTo>
                  <a:lnTo>
                    <a:pt x="740073" y="272745"/>
                  </a:lnTo>
                  <a:lnTo>
                    <a:pt x="758930" y="270023"/>
                  </a:lnTo>
                  <a:lnTo>
                    <a:pt x="751196" y="253012"/>
                  </a:lnTo>
                  <a:lnTo>
                    <a:pt x="748544" y="235037"/>
                  </a:lnTo>
                  <a:lnTo>
                    <a:pt x="756057" y="209407"/>
                  </a:lnTo>
                  <a:lnTo>
                    <a:pt x="772189" y="188143"/>
                  </a:lnTo>
                  <a:lnTo>
                    <a:pt x="800402" y="157636"/>
                  </a:lnTo>
                  <a:lnTo>
                    <a:pt x="827730" y="124975"/>
                  </a:lnTo>
                  <a:lnTo>
                    <a:pt x="840621" y="112897"/>
                  </a:lnTo>
                  <a:lnTo>
                    <a:pt x="862645" y="128887"/>
                  </a:lnTo>
                  <a:lnTo>
                    <a:pt x="878851" y="140965"/>
                  </a:lnTo>
                  <a:lnTo>
                    <a:pt x="901465" y="150945"/>
                  </a:lnTo>
                  <a:lnTo>
                    <a:pt x="923931" y="152420"/>
                  </a:lnTo>
                  <a:lnTo>
                    <a:pt x="931666" y="167049"/>
                  </a:lnTo>
                  <a:lnTo>
                    <a:pt x="941978" y="173400"/>
                  </a:lnTo>
                  <a:lnTo>
                    <a:pt x="957889" y="159054"/>
                  </a:lnTo>
                  <a:lnTo>
                    <a:pt x="972253" y="161719"/>
                  </a:lnTo>
                  <a:lnTo>
                    <a:pt x="986617" y="164328"/>
                  </a:lnTo>
                  <a:lnTo>
                    <a:pt x="993910" y="143517"/>
                  </a:lnTo>
                  <a:lnTo>
                    <a:pt x="1000391" y="115279"/>
                  </a:lnTo>
                  <a:lnTo>
                    <a:pt x="1005179" y="91520"/>
                  </a:lnTo>
                  <a:lnTo>
                    <a:pt x="1012104" y="68782"/>
                  </a:lnTo>
                  <a:lnTo>
                    <a:pt x="1021753" y="50920"/>
                  </a:lnTo>
                  <a:lnTo>
                    <a:pt x="1036338" y="50410"/>
                  </a:lnTo>
                  <a:lnTo>
                    <a:pt x="1061604" y="48595"/>
                  </a:lnTo>
                  <a:lnTo>
                    <a:pt x="1080388" y="41337"/>
                  </a:lnTo>
                  <a:lnTo>
                    <a:pt x="1092026" y="27104"/>
                  </a:lnTo>
                  <a:lnTo>
                    <a:pt x="1095488" y="9526"/>
                  </a:lnTo>
                  <a:lnTo>
                    <a:pt x="1107716" y="1814"/>
                  </a:lnTo>
                  <a:lnTo>
                    <a:pt x="1121122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0" name="Shape 4775">
              <a:extLst>
                <a:ext uri="{FF2B5EF4-FFF2-40B4-BE49-F238E27FC236}">
                  <a16:creationId xmlns:a16="http://schemas.microsoft.com/office/drawing/2014/main" id="{13CF0E6F-9A5A-4FC3-9F55-FE401A148802}"/>
                </a:ext>
              </a:extLst>
            </p:cNvPr>
            <p:cNvSpPr/>
            <p:nvPr/>
          </p:nvSpPr>
          <p:spPr>
            <a:xfrm rot="21327630">
              <a:off x="1374902" y="3830814"/>
              <a:ext cx="1113485" cy="80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14" y="15808"/>
                  </a:moveTo>
                  <a:lnTo>
                    <a:pt x="12135" y="16141"/>
                  </a:lnTo>
                  <a:lnTo>
                    <a:pt x="12451" y="16559"/>
                  </a:lnTo>
                  <a:lnTo>
                    <a:pt x="12668" y="16838"/>
                  </a:lnTo>
                  <a:lnTo>
                    <a:pt x="12443" y="17072"/>
                  </a:lnTo>
                  <a:lnTo>
                    <a:pt x="12244" y="17437"/>
                  </a:lnTo>
                  <a:lnTo>
                    <a:pt x="11996" y="17952"/>
                  </a:lnTo>
                  <a:lnTo>
                    <a:pt x="11869" y="18385"/>
                  </a:lnTo>
                  <a:lnTo>
                    <a:pt x="12021" y="18737"/>
                  </a:lnTo>
                  <a:lnTo>
                    <a:pt x="12429" y="19187"/>
                  </a:lnTo>
                  <a:lnTo>
                    <a:pt x="11975" y="19306"/>
                  </a:lnTo>
                  <a:lnTo>
                    <a:pt x="11497" y="20250"/>
                  </a:lnTo>
                  <a:lnTo>
                    <a:pt x="11052" y="20473"/>
                  </a:lnTo>
                  <a:lnTo>
                    <a:pt x="10770" y="20352"/>
                  </a:lnTo>
                  <a:lnTo>
                    <a:pt x="10742" y="21338"/>
                  </a:lnTo>
                  <a:lnTo>
                    <a:pt x="10445" y="21234"/>
                  </a:lnTo>
                  <a:lnTo>
                    <a:pt x="9929" y="20471"/>
                  </a:lnTo>
                  <a:lnTo>
                    <a:pt x="9828" y="20644"/>
                  </a:lnTo>
                  <a:lnTo>
                    <a:pt x="9896" y="21116"/>
                  </a:lnTo>
                  <a:lnTo>
                    <a:pt x="9756" y="21600"/>
                  </a:lnTo>
                  <a:lnTo>
                    <a:pt x="9458" y="20966"/>
                  </a:lnTo>
                  <a:lnTo>
                    <a:pt x="8530" y="20784"/>
                  </a:lnTo>
                  <a:lnTo>
                    <a:pt x="8319" y="20120"/>
                  </a:lnTo>
                  <a:lnTo>
                    <a:pt x="8578" y="19658"/>
                  </a:lnTo>
                  <a:lnTo>
                    <a:pt x="8342" y="19289"/>
                  </a:lnTo>
                  <a:lnTo>
                    <a:pt x="7902" y="19083"/>
                  </a:lnTo>
                  <a:lnTo>
                    <a:pt x="7685" y="18392"/>
                  </a:lnTo>
                  <a:lnTo>
                    <a:pt x="7390" y="18005"/>
                  </a:lnTo>
                  <a:lnTo>
                    <a:pt x="6641" y="18343"/>
                  </a:lnTo>
                  <a:lnTo>
                    <a:pt x="6091" y="18097"/>
                  </a:lnTo>
                  <a:lnTo>
                    <a:pt x="5875" y="17830"/>
                  </a:lnTo>
                  <a:lnTo>
                    <a:pt x="5659" y="18114"/>
                  </a:lnTo>
                  <a:lnTo>
                    <a:pt x="5259" y="17463"/>
                  </a:lnTo>
                  <a:lnTo>
                    <a:pt x="4921" y="17441"/>
                  </a:lnTo>
                  <a:lnTo>
                    <a:pt x="4667" y="17089"/>
                  </a:lnTo>
                  <a:lnTo>
                    <a:pt x="3875" y="16811"/>
                  </a:lnTo>
                  <a:lnTo>
                    <a:pt x="3181" y="16376"/>
                  </a:lnTo>
                  <a:lnTo>
                    <a:pt x="2780" y="15865"/>
                  </a:lnTo>
                  <a:lnTo>
                    <a:pt x="2499" y="15401"/>
                  </a:lnTo>
                  <a:lnTo>
                    <a:pt x="2419" y="14847"/>
                  </a:lnTo>
                  <a:lnTo>
                    <a:pt x="2243" y="14834"/>
                  </a:lnTo>
                  <a:lnTo>
                    <a:pt x="1863" y="15128"/>
                  </a:lnTo>
                  <a:lnTo>
                    <a:pt x="1380" y="15066"/>
                  </a:lnTo>
                  <a:lnTo>
                    <a:pt x="809" y="14496"/>
                  </a:lnTo>
                  <a:lnTo>
                    <a:pt x="474" y="13248"/>
                  </a:lnTo>
                  <a:lnTo>
                    <a:pt x="124" y="12734"/>
                  </a:lnTo>
                  <a:lnTo>
                    <a:pt x="0" y="12122"/>
                  </a:lnTo>
                  <a:lnTo>
                    <a:pt x="375" y="11645"/>
                  </a:lnTo>
                  <a:lnTo>
                    <a:pt x="458" y="10857"/>
                  </a:lnTo>
                  <a:lnTo>
                    <a:pt x="311" y="10508"/>
                  </a:lnTo>
                  <a:lnTo>
                    <a:pt x="612" y="10155"/>
                  </a:lnTo>
                  <a:lnTo>
                    <a:pt x="460" y="10057"/>
                  </a:lnTo>
                  <a:lnTo>
                    <a:pt x="205" y="10166"/>
                  </a:lnTo>
                  <a:lnTo>
                    <a:pt x="312" y="9513"/>
                  </a:lnTo>
                  <a:lnTo>
                    <a:pt x="237" y="9004"/>
                  </a:lnTo>
                  <a:lnTo>
                    <a:pt x="345" y="8505"/>
                  </a:lnTo>
                  <a:lnTo>
                    <a:pt x="702" y="8272"/>
                  </a:lnTo>
                  <a:lnTo>
                    <a:pt x="867" y="7931"/>
                  </a:lnTo>
                  <a:lnTo>
                    <a:pt x="949" y="7537"/>
                  </a:lnTo>
                  <a:lnTo>
                    <a:pt x="434" y="7300"/>
                  </a:lnTo>
                  <a:lnTo>
                    <a:pt x="430" y="6657"/>
                  </a:lnTo>
                  <a:lnTo>
                    <a:pt x="1018" y="6561"/>
                  </a:lnTo>
                  <a:lnTo>
                    <a:pt x="1352" y="6778"/>
                  </a:lnTo>
                  <a:lnTo>
                    <a:pt x="1578" y="6678"/>
                  </a:lnTo>
                  <a:lnTo>
                    <a:pt x="1753" y="6429"/>
                  </a:lnTo>
                  <a:lnTo>
                    <a:pt x="2789" y="7094"/>
                  </a:lnTo>
                  <a:lnTo>
                    <a:pt x="3178" y="7193"/>
                  </a:lnTo>
                  <a:lnTo>
                    <a:pt x="3230" y="6871"/>
                  </a:lnTo>
                  <a:lnTo>
                    <a:pt x="3172" y="6405"/>
                  </a:lnTo>
                  <a:lnTo>
                    <a:pt x="2877" y="6184"/>
                  </a:lnTo>
                  <a:lnTo>
                    <a:pt x="2591" y="5704"/>
                  </a:lnTo>
                  <a:lnTo>
                    <a:pt x="2861" y="5214"/>
                  </a:lnTo>
                  <a:lnTo>
                    <a:pt x="3845" y="5049"/>
                  </a:lnTo>
                  <a:lnTo>
                    <a:pt x="3807" y="4755"/>
                  </a:lnTo>
                  <a:lnTo>
                    <a:pt x="3547" y="4434"/>
                  </a:lnTo>
                  <a:lnTo>
                    <a:pt x="3631" y="4022"/>
                  </a:lnTo>
                  <a:lnTo>
                    <a:pt x="3511" y="3655"/>
                  </a:lnTo>
                  <a:lnTo>
                    <a:pt x="2789" y="2778"/>
                  </a:lnTo>
                  <a:lnTo>
                    <a:pt x="2885" y="1450"/>
                  </a:lnTo>
                  <a:lnTo>
                    <a:pt x="2608" y="1341"/>
                  </a:lnTo>
                  <a:lnTo>
                    <a:pt x="2628" y="727"/>
                  </a:lnTo>
                  <a:lnTo>
                    <a:pt x="3284" y="367"/>
                  </a:lnTo>
                  <a:lnTo>
                    <a:pt x="4650" y="74"/>
                  </a:lnTo>
                  <a:lnTo>
                    <a:pt x="5520" y="0"/>
                  </a:lnTo>
                  <a:lnTo>
                    <a:pt x="6691" y="414"/>
                  </a:lnTo>
                  <a:lnTo>
                    <a:pt x="7334" y="752"/>
                  </a:lnTo>
                  <a:lnTo>
                    <a:pt x="7290" y="1153"/>
                  </a:lnTo>
                  <a:lnTo>
                    <a:pt x="7459" y="1464"/>
                  </a:lnTo>
                  <a:lnTo>
                    <a:pt x="7955" y="1402"/>
                  </a:lnTo>
                  <a:lnTo>
                    <a:pt x="8346" y="1555"/>
                  </a:lnTo>
                  <a:lnTo>
                    <a:pt x="8189" y="1871"/>
                  </a:lnTo>
                  <a:lnTo>
                    <a:pt x="8414" y="1948"/>
                  </a:lnTo>
                  <a:lnTo>
                    <a:pt x="8709" y="1705"/>
                  </a:lnTo>
                  <a:lnTo>
                    <a:pt x="9130" y="2275"/>
                  </a:lnTo>
                  <a:lnTo>
                    <a:pt x="9056" y="2748"/>
                  </a:lnTo>
                  <a:lnTo>
                    <a:pt x="9279" y="3061"/>
                  </a:lnTo>
                  <a:lnTo>
                    <a:pt x="9688" y="2860"/>
                  </a:lnTo>
                  <a:lnTo>
                    <a:pt x="10093" y="3001"/>
                  </a:lnTo>
                  <a:lnTo>
                    <a:pt x="10964" y="3495"/>
                  </a:lnTo>
                  <a:lnTo>
                    <a:pt x="11360" y="3256"/>
                  </a:lnTo>
                  <a:lnTo>
                    <a:pt x="11786" y="3764"/>
                  </a:lnTo>
                  <a:lnTo>
                    <a:pt x="12086" y="3726"/>
                  </a:lnTo>
                  <a:lnTo>
                    <a:pt x="12347" y="3596"/>
                  </a:lnTo>
                  <a:lnTo>
                    <a:pt x="12472" y="2725"/>
                  </a:lnTo>
                  <a:lnTo>
                    <a:pt x="12748" y="2691"/>
                  </a:lnTo>
                  <a:lnTo>
                    <a:pt x="12854" y="1815"/>
                  </a:lnTo>
                  <a:lnTo>
                    <a:pt x="12760" y="1205"/>
                  </a:lnTo>
                  <a:lnTo>
                    <a:pt x="13197" y="1113"/>
                  </a:lnTo>
                  <a:lnTo>
                    <a:pt x="13722" y="1562"/>
                  </a:lnTo>
                  <a:lnTo>
                    <a:pt x="14457" y="2609"/>
                  </a:lnTo>
                  <a:lnTo>
                    <a:pt x="14862" y="2009"/>
                  </a:lnTo>
                  <a:lnTo>
                    <a:pt x="15075" y="2363"/>
                  </a:lnTo>
                  <a:lnTo>
                    <a:pt x="15645" y="1935"/>
                  </a:lnTo>
                  <a:lnTo>
                    <a:pt x="15981" y="2435"/>
                  </a:lnTo>
                  <a:lnTo>
                    <a:pt x="16233" y="2857"/>
                  </a:lnTo>
                  <a:lnTo>
                    <a:pt x="16736" y="3923"/>
                  </a:lnTo>
                  <a:lnTo>
                    <a:pt x="17292" y="4396"/>
                  </a:lnTo>
                  <a:lnTo>
                    <a:pt x="17309" y="3752"/>
                  </a:lnTo>
                  <a:lnTo>
                    <a:pt x="17799" y="4326"/>
                  </a:lnTo>
                  <a:lnTo>
                    <a:pt x="18113" y="4770"/>
                  </a:lnTo>
                  <a:lnTo>
                    <a:pt x="18189" y="5243"/>
                  </a:lnTo>
                  <a:lnTo>
                    <a:pt x="19155" y="5933"/>
                  </a:lnTo>
                  <a:lnTo>
                    <a:pt x="19535" y="6658"/>
                  </a:lnTo>
                  <a:lnTo>
                    <a:pt x="19972" y="6168"/>
                  </a:lnTo>
                  <a:lnTo>
                    <a:pt x="20305" y="6568"/>
                  </a:lnTo>
                  <a:lnTo>
                    <a:pt x="20252" y="7076"/>
                  </a:lnTo>
                  <a:lnTo>
                    <a:pt x="20581" y="7495"/>
                  </a:lnTo>
                  <a:lnTo>
                    <a:pt x="20961" y="8174"/>
                  </a:lnTo>
                  <a:lnTo>
                    <a:pt x="20871" y="8570"/>
                  </a:lnTo>
                  <a:lnTo>
                    <a:pt x="21058" y="9114"/>
                  </a:lnTo>
                  <a:lnTo>
                    <a:pt x="21036" y="9546"/>
                  </a:lnTo>
                  <a:lnTo>
                    <a:pt x="21276" y="10201"/>
                  </a:lnTo>
                  <a:lnTo>
                    <a:pt x="21600" y="10612"/>
                  </a:lnTo>
                  <a:lnTo>
                    <a:pt x="21380" y="11226"/>
                  </a:lnTo>
                  <a:lnTo>
                    <a:pt x="21143" y="11625"/>
                  </a:lnTo>
                  <a:lnTo>
                    <a:pt x="20915" y="11733"/>
                  </a:lnTo>
                  <a:lnTo>
                    <a:pt x="20924" y="12127"/>
                  </a:lnTo>
                  <a:lnTo>
                    <a:pt x="20276" y="12745"/>
                  </a:lnTo>
                  <a:lnTo>
                    <a:pt x="20249" y="13199"/>
                  </a:lnTo>
                  <a:lnTo>
                    <a:pt x="19931" y="13644"/>
                  </a:lnTo>
                  <a:lnTo>
                    <a:pt x="19516" y="14071"/>
                  </a:lnTo>
                  <a:lnTo>
                    <a:pt x="19340" y="14315"/>
                  </a:lnTo>
                  <a:lnTo>
                    <a:pt x="19541" y="14523"/>
                  </a:lnTo>
                  <a:lnTo>
                    <a:pt x="20058" y="15388"/>
                  </a:lnTo>
                  <a:lnTo>
                    <a:pt x="19247" y="16084"/>
                  </a:lnTo>
                  <a:lnTo>
                    <a:pt x="18600" y="15773"/>
                  </a:lnTo>
                  <a:lnTo>
                    <a:pt x="17873" y="15179"/>
                  </a:lnTo>
                  <a:lnTo>
                    <a:pt x="17758" y="15399"/>
                  </a:lnTo>
                  <a:lnTo>
                    <a:pt x="17880" y="15892"/>
                  </a:lnTo>
                  <a:lnTo>
                    <a:pt x="18245" y="16642"/>
                  </a:lnTo>
                  <a:lnTo>
                    <a:pt x="18742" y="16949"/>
                  </a:lnTo>
                  <a:lnTo>
                    <a:pt x="18976" y="17494"/>
                  </a:lnTo>
                  <a:lnTo>
                    <a:pt x="18881" y="17805"/>
                  </a:lnTo>
                  <a:lnTo>
                    <a:pt x="18838" y="18157"/>
                  </a:lnTo>
                  <a:lnTo>
                    <a:pt x="18769" y="18513"/>
                  </a:lnTo>
                  <a:lnTo>
                    <a:pt x="18451" y="18373"/>
                  </a:lnTo>
                  <a:lnTo>
                    <a:pt x="18087" y="18454"/>
                  </a:lnTo>
                  <a:lnTo>
                    <a:pt x="17944" y="18804"/>
                  </a:lnTo>
                  <a:lnTo>
                    <a:pt x="18055" y="19271"/>
                  </a:lnTo>
                  <a:lnTo>
                    <a:pt x="17962" y="19653"/>
                  </a:lnTo>
                  <a:lnTo>
                    <a:pt x="17739" y="19686"/>
                  </a:lnTo>
                  <a:lnTo>
                    <a:pt x="17594" y="19652"/>
                  </a:lnTo>
                  <a:lnTo>
                    <a:pt x="17431" y="19822"/>
                  </a:lnTo>
                  <a:lnTo>
                    <a:pt x="17265" y="19620"/>
                  </a:lnTo>
                  <a:lnTo>
                    <a:pt x="17047" y="19991"/>
                  </a:lnTo>
                  <a:lnTo>
                    <a:pt x="16823" y="20190"/>
                  </a:lnTo>
                  <a:lnTo>
                    <a:pt x="16688" y="19987"/>
                  </a:lnTo>
                  <a:lnTo>
                    <a:pt x="16854" y="19691"/>
                  </a:lnTo>
                  <a:lnTo>
                    <a:pt x="16714" y="19287"/>
                  </a:lnTo>
                  <a:lnTo>
                    <a:pt x="16559" y="19162"/>
                  </a:lnTo>
                  <a:lnTo>
                    <a:pt x="16437" y="19484"/>
                  </a:lnTo>
                  <a:lnTo>
                    <a:pt x="16195" y="19548"/>
                  </a:lnTo>
                  <a:lnTo>
                    <a:pt x="16135" y="19239"/>
                  </a:lnTo>
                  <a:lnTo>
                    <a:pt x="16352" y="18944"/>
                  </a:lnTo>
                  <a:lnTo>
                    <a:pt x="16123" y="18686"/>
                  </a:lnTo>
                  <a:lnTo>
                    <a:pt x="15882" y="18497"/>
                  </a:lnTo>
                  <a:lnTo>
                    <a:pt x="15716" y="18746"/>
                  </a:lnTo>
                  <a:lnTo>
                    <a:pt x="15635" y="19023"/>
                  </a:lnTo>
                  <a:lnTo>
                    <a:pt x="15271" y="18909"/>
                  </a:lnTo>
                  <a:lnTo>
                    <a:pt x="14955" y="18695"/>
                  </a:lnTo>
                  <a:lnTo>
                    <a:pt x="14850" y="18354"/>
                  </a:lnTo>
                  <a:lnTo>
                    <a:pt x="14601" y="18202"/>
                  </a:lnTo>
                  <a:lnTo>
                    <a:pt x="14349" y="18045"/>
                  </a:lnTo>
                  <a:lnTo>
                    <a:pt x="14179" y="17082"/>
                  </a:lnTo>
                  <a:lnTo>
                    <a:pt x="13924" y="16415"/>
                  </a:lnTo>
                  <a:lnTo>
                    <a:pt x="13726" y="15659"/>
                  </a:lnTo>
                  <a:lnTo>
                    <a:pt x="13467" y="15599"/>
                  </a:lnTo>
                  <a:lnTo>
                    <a:pt x="13100" y="15535"/>
                  </a:lnTo>
                  <a:lnTo>
                    <a:pt x="12882" y="15323"/>
                  </a:lnTo>
                  <a:lnTo>
                    <a:pt x="12673" y="15248"/>
                  </a:lnTo>
                  <a:lnTo>
                    <a:pt x="12496" y="15482"/>
                  </a:lnTo>
                  <a:lnTo>
                    <a:pt x="12214" y="15808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  <p:sp>
          <p:nvSpPr>
            <p:cNvPr id="1191" name="Shape 4770">
              <a:extLst>
                <a:ext uri="{FF2B5EF4-FFF2-40B4-BE49-F238E27FC236}">
                  <a16:creationId xmlns:a16="http://schemas.microsoft.com/office/drawing/2014/main" id="{BF12EC63-F6D0-4C94-99F8-013D1E31BAEB}"/>
                </a:ext>
              </a:extLst>
            </p:cNvPr>
            <p:cNvSpPr/>
            <p:nvPr/>
          </p:nvSpPr>
          <p:spPr>
            <a:xfrm rot="21327630">
              <a:off x="3263591" y="3443496"/>
              <a:ext cx="480358" cy="682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24" y="12956"/>
                  </a:moveTo>
                  <a:lnTo>
                    <a:pt x="14603" y="13447"/>
                  </a:lnTo>
                  <a:lnTo>
                    <a:pt x="14942" y="13802"/>
                  </a:lnTo>
                  <a:lnTo>
                    <a:pt x="15057" y="14170"/>
                  </a:lnTo>
                  <a:lnTo>
                    <a:pt x="14777" y="14590"/>
                  </a:lnTo>
                  <a:lnTo>
                    <a:pt x="14224" y="14839"/>
                  </a:lnTo>
                  <a:lnTo>
                    <a:pt x="13996" y="15184"/>
                  </a:lnTo>
                  <a:lnTo>
                    <a:pt x="13776" y="15438"/>
                  </a:lnTo>
                  <a:lnTo>
                    <a:pt x="12881" y="15587"/>
                  </a:lnTo>
                  <a:lnTo>
                    <a:pt x="11920" y="15573"/>
                  </a:lnTo>
                  <a:lnTo>
                    <a:pt x="11522" y="15880"/>
                  </a:lnTo>
                  <a:lnTo>
                    <a:pt x="10750" y="16642"/>
                  </a:lnTo>
                  <a:lnTo>
                    <a:pt x="10289" y="16628"/>
                  </a:lnTo>
                  <a:lnTo>
                    <a:pt x="9956" y="16510"/>
                  </a:lnTo>
                  <a:lnTo>
                    <a:pt x="9886" y="16830"/>
                  </a:lnTo>
                  <a:lnTo>
                    <a:pt x="10055" y="17141"/>
                  </a:lnTo>
                  <a:lnTo>
                    <a:pt x="9633" y="17211"/>
                  </a:lnTo>
                  <a:lnTo>
                    <a:pt x="9160" y="17268"/>
                  </a:lnTo>
                  <a:lnTo>
                    <a:pt x="8843" y="17770"/>
                  </a:lnTo>
                  <a:lnTo>
                    <a:pt x="8510" y="18570"/>
                  </a:lnTo>
                  <a:lnTo>
                    <a:pt x="8041" y="18901"/>
                  </a:lnTo>
                  <a:lnTo>
                    <a:pt x="7496" y="19325"/>
                  </a:lnTo>
                  <a:lnTo>
                    <a:pt x="7109" y="19680"/>
                  </a:lnTo>
                  <a:lnTo>
                    <a:pt x="6978" y="20083"/>
                  </a:lnTo>
                  <a:lnTo>
                    <a:pt x="7205" y="20528"/>
                  </a:lnTo>
                  <a:lnTo>
                    <a:pt x="7675" y="20865"/>
                  </a:lnTo>
                  <a:lnTo>
                    <a:pt x="7528" y="21212"/>
                  </a:lnTo>
                  <a:lnTo>
                    <a:pt x="7001" y="21387"/>
                  </a:lnTo>
                  <a:lnTo>
                    <a:pt x="6560" y="21001"/>
                  </a:lnTo>
                  <a:lnTo>
                    <a:pt x="6214" y="21058"/>
                  </a:lnTo>
                  <a:lnTo>
                    <a:pt x="5751" y="21600"/>
                  </a:lnTo>
                  <a:lnTo>
                    <a:pt x="4717" y="21367"/>
                  </a:lnTo>
                  <a:lnTo>
                    <a:pt x="3552" y="21190"/>
                  </a:lnTo>
                  <a:lnTo>
                    <a:pt x="1792" y="20803"/>
                  </a:lnTo>
                  <a:lnTo>
                    <a:pt x="1161" y="20879"/>
                  </a:lnTo>
                  <a:lnTo>
                    <a:pt x="0" y="19546"/>
                  </a:lnTo>
                  <a:lnTo>
                    <a:pt x="531" y="19134"/>
                  </a:lnTo>
                  <a:lnTo>
                    <a:pt x="974" y="18965"/>
                  </a:lnTo>
                  <a:lnTo>
                    <a:pt x="1238" y="18517"/>
                  </a:lnTo>
                  <a:lnTo>
                    <a:pt x="1516" y="17925"/>
                  </a:lnTo>
                  <a:lnTo>
                    <a:pt x="1878" y="17362"/>
                  </a:lnTo>
                  <a:lnTo>
                    <a:pt x="2164" y="16774"/>
                  </a:lnTo>
                  <a:lnTo>
                    <a:pt x="2132" y="16325"/>
                  </a:lnTo>
                  <a:lnTo>
                    <a:pt x="1354" y="15474"/>
                  </a:lnTo>
                  <a:lnTo>
                    <a:pt x="869" y="14891"/>
                  </a:lnTo>
                  <a:lnTo>
                    <a:pt x="441" y="14687"/>
                  </a:lnTo>
                  <a:lnTo>
                    <a:pt x="92" y="14168"/>
                  </a:lnTo>
                  <a:lnTo>
                    <a:pt x="447" y="13425"/>
                  </a:lnTo>
                  <a:lnTo>
                    <a:pt x="1083" y="12975"/>
                  </a:lnTo>
                  <a:lnTo>
                    <a:pt x="708" y="12668"/>
                  </a:lnTo>
                  <a:lnTo>
                    <a:pt x="1005" y="12063"/>
                  </a:lnTo>
                  <a:lnTo>
                    <a:pt x="2116" y="11614"/>
                  </a:lnTo>
                  <a:lnTo>
                    <a:pt x="2389" y="11995"/>
                  </a:lnTo>
                  <a:lnTo>
                    <a:pt x="3085" y="11569"/>
                  </a:lnTo>
                  <a:lnTo>
                    <a:pt x="3307" y="11263"/>
                  </a:lnTo>
                  <a:lnTo>
                    <a:pt x="3362" y="10837"/>
                  </a:lnTo>
                  <a:lnTo>
                    <a:pt x="3295" y="10425"/>
                  </a:lnTo>
                  <a:lnTo>
                    <a:pt x="2628" y="9657"/>
                  </a:lnTo>
                  <a:lnTo>
                    <a:pt x="2148" y="9381"/>
                  </a:lnTo>
                  <a:lnTo>
                    <a:pt x="1639" y="9292"/>
                  </a:lnTo>
                  <a:lnTo>
                    <a:pt x="1008" y="8875"/>
                  </a:lnTo>
                  <a:lnTo>
                    <a:pt x="1870" y="8407"/>
                  </a:lnTo>
                  <a:lnTo>
                    <a:pt x="2920" y="8119"/>
                  </a:lnTo>
                  <a:lnTo>
                    <a:pt x="2775" y="7852"/>
                  </a:lnTo>
                  <a:lnTo>
                    <a:pt x="2432" y="7731"/>
                  </a:lnTo>
                  <a:lnTo>
                    <a:pt x="2067" y="7052"/>
                  </a:lnTo>
                  <a:lnTo>
                    <a:pt x="1673" y="6493"/>
                  </a:lnTo>
                  <a:lnTo>
                    <a:pt x="850" y="5870"/>
                  </a:lnTo>
                  <a:lnTo>
                    <a:pt x="958" y="5175"/>
                  </a:lnTo>
                  <a:lnTo>
                    <a:pt x="937" y="4084"/>
                  </a:lnTo>
                  <a:lnTo>
                    <a:pt x="1766" y="3877"/>
                  </a:lnTo>
                  <a:lnTo>
                    <a:pt x="2859" y="2414"/>
                  </a:lnTo>
                  <a:lnTo>
                    <a:pt x="3685" y="2069"/>
                  </a:lnTo>
                  <a:lnTo>
                    <a:pt x="4388" y="2560"/>
                  </a:lnTo>
                  <a:lnTo>
                    <a:pt x="4366" y="3458"/>
                  </a:lnTo>
                  <a:lnTo>
                    <a:pt x="4542" y="3894"/>
                  </a:lnTo>
                  <a:lnTo>
                    <a:pt x="5151" y="3651"/>
                  </a:lnTo>
                  <a:lnTo>
                    <a:pt x="5714" y="3195"/>
                  </a:lnTo>
                  <a:lnTo>
                    <a:pt x="6428" y="3001"/>
                  </a:lnTo>
                  <a:lnTo>
                    <a:pt x="6921" y="2571"/>
                  </a:lnTo>
                  <a:lnTo>
                    <a:pt x="7807" y="2499"/>
                  </a:lnTo>
                  <a:lnTo>
                    <a:pt x="8062" y="2964"/>
                  </a:lnTo>
                  <a:lnTo>
                    <a:pt x="8683" y="2399"/>
                  </a:lnTo>
                  <a:lnTo>
                    <a:pt x="10393" y="2516"/>
                  </a:lnTo>
                  <a:lnTo>
                    <a:pt x="10534" y="2167"/>
                  </a:lnTo>
                  <a:lnTo>
                    <a:pt x="10498" y="1087"/>
                  </a:lnTo>
                  <a:lnTo>
                    <a:pt x="11066" y="530"/>
                  </a:lnTo>
                  <a:lnTo>
                    <a:pt x="12205" y="570"/>
                  </a:lnTo>
                  <a:lnTo>
                    <a:pt x="12639" y="118"/>
                  </a:lnTo>
                  <a:lnTo>
                    <a:pt x="13799" y="0"/>
                  </a:lnTo>
                  <a:lnTo>
                    <a:pt x="15896" y="2663"/>
                  </a:lnTo>
                  <a:lnTo>
                    <a:pt x="15285" y="2885"/>
                  </a:lnTo>
                  <a:lnTo>
                    <a:pt x="15338" y="3207"/>
                  </a:lnTo>
                  <a:lnTo>
                    <a:pt x="15857" y="3643"/>
                  </a:lnTo>
                  <a:lnTo>
                    <a:pt x="16136" y="4159"/>
                  </a:lnTo>
                  <a:lnTo>
                    <a:pt x="17096" y="3887"/>
                  </a:lnTo>
                  <a:lnTo>
                    <a:pt x="18947" y="3872"/>
                  </a:lnTo>
                  <a:lnTo>
                    <a:pt x="18721" y="4455"/>
                  </a:lnTo>
                  <a:lnTo>
                    <a:pt x="18062" y="4794"/>
                  </a:lnTo>
                  <a:lnTo>
                    <a:pt x="18108" y="5139"/>
                  </a:lnTo>
                  <a:lnTo>
                    <a:pt x="17782" y="5431"/>
                  </a:lnTo>
                  <a:lnTo>
                    <a:pt x="18159" y="5751"/>
                  </a:lnTo>
                  <a:lnTo>
                    <a:pt x="18823" y="6032"/>
                  </a:lnTo>
                  <a:lnTo>
                    <a:pt x="19230" y="6372"/>
                  </a:lnTo>
                  <a:lnTo>
                    <a:pt x="20124" y="6217"/>
                  </a:lnTo>
                  <a:lnTo>
                    <a:pt x="20401" y="6577"/>
                  </a:lnTo>
                  <a:lnTo>
                    <a:pt x="20850" y="7158"/>
                  </a:lnTo>
                  <a:lnTo>
                    <a:pt x="21345" y="7839"/>
                  </a:lnTo>
                  <a:lnTo>
                    <a:pt x="21600" y="8120"/>
                  </a:lnTo>
                  <a:lnTo>
                    <a:pt x="20924" y="8432"/>
                  </a:lnTo>
                  <a:lnTo>
                    <a:pt x="19975" y="8948"/>
                  </a:lnTo>
                  <a:lnTo>
                    <a:pt x="19744" y="9425"/>
                  </a:lnTo>
                  <a:lnTo>
                    <a:pt x="19861" y="9918"/>
                  </a:lnTo>
                  <a:lnTo>
                    <a:pt x="19699" y="10321"/>
                  </a:lnTo>
                  <a:lnTo>
                    <a:pt x="19180" y="10623"/>
                  </a:lnTo>
                  <a:lnTo>
                    <a:pt x="18463" y="10946"/>
                  </a:lnTo>
                  <a:lnTo>
                    <a:pt x="17730" y="11021"/>
                  </a:lnTo>
                  <a:lnTo>
                    <a:pt x="17026" y="11284"/>
                  </a:lnTo>
                  <a:lnTo>
                    <a:pt x="16512" y="11398"/>
                  </a:lnTo>
                  <a:lnTo>
                    <a:pt x="16096" y="10898"/>
                  </a:lnTo>
                  <a:lnTo>
                    <a:pt x="15498" y="10931"/>
                  </a:lnTo>
                  <a:lnTo>
                    <a:pt x="15024" y="10476"/>
                  </a:lnTo>
                  <a:lnTo>
                    <a:pt x="15079" y="9742"/>
                  </a:lnTo>
                  <a:lnTo>
                    <a:pt x="14635" y="9805"/>
                  </a:lnTo>
                  <a:lnTo>
                    <a:pt x="14258" y="9721"/>
                  </a:lnTo>
                  <a:lnTo>
                    <a:pt x="13817" y="9267"/>
                  </a:lnTo>
                  <a:lnTo>
                    <a:pt x="13599" y="8714"/>
                  </a:lnTo>
                  <a:lnTo>
                    <a:pt x="14483" y="8502"/>
                  </a:lnTo>
                  <a:lnTo>
                    <a:pt x="14219" y="8249"/>
                  </a:lnTo>
                  <a:lnTo>
                    <a:pt x="13452" y="7902"/>
                  </a:lnTo>
                  <a:lnTo>
                    <a:pt x="13077" y="7776"/>
                  </a:lnTo>
                  <a:lnTo>
                    <a:pt x="12579" y="7601"/>
                  </a:lnTo>
                  <a:lnTo>
                    <a:pt x="12367" y="7229"/>
                  </a:lnTo>
                  <a:lnTo>
                    <a:pt x="12527" y="6831"/>
                  </a:lnTo>
                  <a:lnTo>
                    <a:pt x="12931" y="6736"/>
                  </a:lnTo>
                  <a:lnTo>
                    <a:pt x="13093" y="6378"/>
                  </a:lnTo>
                  <a:lnTo>
                    <a:pt x="12556" y="6348"/>
                  </a:lnTo>
                  <a:lnTo>
                    <a:pt x="11546" y="6407"/>
                  </a:lnTo>
                  <a:lnTo>
                    <a:pt x="10812" y="5858"/>
                  </a:lnTo>
                  <a:lnTo>
                    <a:pt x="10141" y="5420"/>
                  </a:lnTo>
                  <a:lnTo>
                    <a:pt x="9441" y="5853"/>
                  </a:lnTo>
                  <a:lnTo>
                    <a:pt x="9634" y="6223"/>
                  </a:lnTo>
                  <a:lnTo>
                    <a:pt x="7282" y="7232"/>
                  </a:lnTo>
                  <a:lnTo>
                    <a:pt x="7917" y="7689"/>
                  </a:lnTo>
                  <a:lnTo>
                    <a:pt x="7980" y="8119"/>
                  </a:lnTo>
                  <a:lnTo>
                    <a:pt x="7485" y="8302"/>
                  </a:lnTo>
                  <a:lnTo>
                    <a:pt x="6953" y="8448"/>
                  </a:lnTo>
                  <a:lnTo>
                    <a:pt x="6406" y="8711"/>
                  </a:lnTo>
                  <a:lnTo>
                    <a:pt x="6229" y="8999"/>
                  </a:lnTo>
                  <a:lnTo>
                    <a:pt x="6621" y="9317"/>
                  </a:lnTo>
                  <a:lnTo>
                    <a:pt x="6473" y="9773"/>
                  </a:lnTo>
                  <a:lnTo>
                    <a:pt x="6751" y="10151"/>
                  </a:lnTo>
                  <a:lnTo>
                    <a:pt x="7493" y="10317"/>
                  </a:lnTo>
                  <a:lnTo>
                    <a:pt x="8117" y="10252"/>
                  </a:lnTo>
                  <a:lnTo>
                    <a:pt x="8951" y="10178"/>
                  </a:lnTo>
                  <a:lnTo>
                    <a:pt x="9446" y="10496"/>
                  </a:lnTo>
                  <a:lnTo>
                    <a:pt x="10022" y="10580"/>
                  </a:lnTo>
                  <a:lnTo>
                    <a:pt x="10460" y="10074"/>
                  </a:lnTo>
                  <a:lnTo>
                    <a:pt x="11171" y="10007"/>
                  </a:lnTo>
                  <a:lnTo>
                    <a:pt x="11648" y="9640"/>
                  </a:lnTo>
                  <a:lnTo>
                    <a:pt x="11800" y="9251"/>
                  </a:lnTo>
                  <a:lnTo>
                    <a:pt x="11231" y="9082"/>
                  </a:lnTo>
                  <a:lnTo>
                    <a:pt x="10936" y="8767"/>
                  </a:lnTo>
                  <a:lnTo>
                    <a:pt x="11381" y="8499"/>
                  </a:lnTo>
                  <a:lnTo>
                    <a:pt x="12042" y="8433"/>
                  </a:lnTo>
                  <a:lnTo>
                    <a:pt x="12386" y="8676"/>
                  </a:lnTo>
                  <a:lnTo>
                    <a:pt x="12540" y="9137"/>
                  </a:lnTo>
                  <a:lnTo>
                    <a:pt x="12624" y="9659"/>
                  </a:lnTo>
                  <a:lnTo>
                    <a:pt x="11319" y="10345"/>
                  </a:lnTo>
                  <a:lnTo>
                    <a:pt x="11667" y="11018"/>
                  </a:lnTo>
                  <a:lnTo>
                    <a:pt x="11783" y="11459"/>
                  </a:lnTo>
                  <a:lnTo>
                    <a:pt x="11345" y="11689"/>
                  </a:lnTo>
                  <a:lnTo>
                    <a:pt x="11210" y="12131"/>
                  </a:lnTo>
                  <a:lnTo>
                    <a:pt x="11355" y="12579"/>
                  </a:lnTo>
                  <a:lnTo>
                    <a:pt x="12049" y="12706"/>
                  </a:lnTo>
                  <a:lnTo>
                    <a:pt x="12655" y="13033"/>
                  </a:lnTo>
                  <a:lnTo>
                    <a:pt x="14124" y="12956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2" name="Shape 4772">
              <a:extLst>
                <a:ext uri="{FF2B5EF4-FFF2-40B4-BE49-F238E27FC236}">
                  <a16:creationId xmlns:a16="http://schemas.microsoft.com/office/drawing/2014/main" id="{DA9B06A3-4C47-42F3-9C56-691E966FAC83}"/>
                </a:ext>
              </a:extLst>
            </p:cNvPr>
            <p:cNvSpPr/>
            <p:nvPr/>
          </p:nvSpPr>
          <p:spPr>
            <a:xfrm rot="21327630">
              <a:off x="3506788" y="3682024"/>
              <a:ext cx="102854" cy="173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65" y="339"/>
                  </a:moveTo>
                  <a:lnTo>
                    <a:pt x="9997" y="0"/>
                  </a:lnTo>
                  <a:lnTo>
                    <a:pt x="4960" y="3287"/>
                  </a:lnTo>
                  <a:lnTo>
                    <a:pt x="6461" y="4652"/>
                  </a:lnTo>
                  <a:lnTo>
                    <a:pt x="7289" y="7437"/>
                  </a:lnTo>
                  <a:lnTo>
                    <a:pt x="992" y="10593"/>
                  </a:lnTo>
                  <a:lnTo>
                    <a:pt x="2299" y="12916"/>
                  </a:lnTo>
                  <a:lnTo>
                    <a:pt x="3155" y="14711"/>
                  </a:lnTo>
                  <a:lnTo>
                    <a:pt x="1238" y="15377"/>
                  </a:lnTo>
                  <a:lnTo>
                    <a:pt x="0" y="16955"/>
                  </a:lnTo>
                  <a:lnTo>
                    <a:pt x="1274" y="19838"/>
                  </a:lnTo>
                  <a:lnTo>
                    <a:pt x="5067" y="20488"/>
                  </a:lnTo>
                  <a:lnTo>
                    <a:pt x="7717" y="21600"/>
                  </a:lnTo>
                  <a:lnTo>
                    <a:pt x="14843" y="21200"/>
                  </a:lnTo>
                  <a:lnTo>
                    <a:pt x="15847" y="17851"/>
                  </a:lnTo>
                  <a:lnTo>
                    <a:pt x="17183" y="15165"/>
                  </a:lnTo>
                  <a:lnTo>
                    <a:pt x="19018" y="13132"/>
                  </a:lnTo>
                  <a:lnTo>
                    <a:pt x="21600" y="12233"/>
                  </a:lnTo>
                  <a:lnTo>
                    <a:pt x="20317" y="11076"/>
                  </a:lnTo>
                  <a:lnTo>
                    <a:pt x="20120" y="7568"/>
                  </a:lnTo>
                  <a:lnTo>
                    <a:pt x="17387" y="7841"/>
                  </a:lnTo>
                  <a:lnTo>
                    <a:pt x="15696" y="7306"/>
                  </a:lnTo>
                  <a:lnTo>
                    <a:pt x="13251" y="4554"/>
                  </a:lnTo>
                  <a:lnTo>
                    <a:pt x="17909" y="3650"/>
                  </a:lnTo>
                  <a:lnTo>
                    <a:pt x="15538" y="1761"/>
                  </a:lnTo>
                  <a:lnTo>
                    <a:pt x="12465" y="339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3" name="Shape 4769">
              <a:extLst>
                <a:ext uri="{FF2B5EF4-FFF2-40B4-BE49-F238E27FC236}">
                  <a16:creationId xmlns:a16="http://schemas.microsoft.com/office/drawing/2014/main" id="{C3CD999D-73BB-4D1B-8D8D-E517966AABCC}"/>
                </a:ext>
              </a:extLst>
            </p:cNvPr>
            <p:cNvSpPr/>
            <p:nvPr/>
          </p:nvSpPr>
          <p:spPr>
            <a:xfrm rot="21327630">
              <a:off x="3063273" y="4112278"/>
              <a:ext cx="521724" cy="491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12" y="397"/>
                  </a:moveTo>
                  <a:lnTo>
                    <a:pt x="16599" y="836"/>
                  </a:lnTo>
                  <a:lnTo>
                    <a:pt x="16201" y="352"/>
                  </a:lnTo>
                  <a:lnTo>
                    <a:pt x="15791" y="445"/>
                  </a:lnTo>
                  <a:lnTo>
                    <a:pt x="15409" y="1029"/>
                  </a:lnTo>
                  <a:lnTo>
                    <a:pt x="14701" y="706"/>
                  </a:lnTo>
                  <a:lnTo>
                    <a:pt x="13941" y="668"/>
                  </a:lnTo>
                  <a:lnTo>
                    <a:pt x="12866" y="372"/>
                  </a:lnTo>
                  <a:lnTo>
                    <a:pt x="12046" y="80"/>
                  </a:lnTo>
                  <a:lnTo>
                    <a:pt x="11168" y="0"/>
                  </a:lnTo>
                  <a:lnTo>
                    <a:pt x="11048" y="964"/>
                  </a:lnTo>
                  <a:lnTo>
                    <a:pt x="11201" y="1699"/>
                  </a:lnTo>
                  <a:lnTo>
                    <a:pt x="10921" y="2590"/>
                  </a:lnTo>
                  <a:lnTo>
                    <a:pt x="10837" y="3238"/>
                  </a:lnTo>
                  <a:lnTo>
                    <a:pt x="9952" y="4172"/>
                  </a:lnTo>
                  <a:lnTo>
                    <a:pt x="9066" y="4710"/>
                  </a:lnTo>
                  <a:lnTo>
                    <a:pt x="7488" y="4990"/>
                  </a:lnTo>
                  <a:lnTo>
                    <a:pt x="5956" y="4795"/>
                  </a:lnTo>
                  <a:lnTo>
                    <a:pt x="5740" y="5318"/>
                  </a:lnTo>
                  <a:lnTo>
                    <a:pt x="4645" y="5901"/>
                  </a:lnTo>
                  <a:lnTo>
                    <a:pt x="4171" y="6493"/>
                  </a:lnTo>
                  <a:lnTo>
                    <a:pt x="3590" y="6946"/>
                  </a:lnTo>
                  <a:lnTo>
                    <a:pt x="2825" y="6997"/>
                  </a:lnTo>
                  <a:lnTo>
                    <a:pt x="1742" y="7729"/>
                  </a:lnTo>
                  <a:lnTo>
                    <a:pt x="961" y="7864"/>
                  </a:lnTo>
                  <a:lnTo>
                    <a:pt x="0" y="8367"/>
                  </a:lnTo>
                  <a:lnTo>
                    <a:pt x="421" y="8824"/>
                  </a:lnTo>
                  <a:lnTo>
                    <a:pt x="547" y="9096"/>
                  </a:lnTo>
                  <a:lnTo>
                    <a:pt x="254" y="9642"/>
                  </a:lnTo>
                  <a:lnTo>
                    <a:pt x="788" y="9838"/>
                  </a:lnTo>
                  <a:lnTo>
                    <a:pt x="1145" y="10571"/>
                  </a:lnTo>
                  <a:lnTo>
                    <a:pt x="1122" y="11291"/>
                  </a:lnTo>
                  <a:lnTo>
                    <a:pt x="1967" y="11951"/>
                  </a:lnTo>
                  <a:lnTo>
                    <a:pt x="2416" y="12627"/>
                  </a:lnTo>
                  <a:lnTo>
                    <a:pt x="2448" y="13705"/>
                  </a:lnTo>
                  <a:lnTo>
                    <a:pt x="2951" y="14202"/>
                  </a:lnTo>
                  <a:lnTo>
                    <a:pt x="3562" y="15173"/>
                  </a:lnTo>
                  <a:lnTo>
                    <a:pt x="3939" y="16041"/>
                  </a:lnTo>
                  <a:lnTo>
                    <a:pt x="4861" y="16529"/>
                  </a:lnTo>
                  <a:lnTo>
                    <a:pt x="5829" y="17017"/>
                  </a:lnTo>
                  <a:lnTo>
                    <a:pt x="6738" y="17564"/>
                  </a:lnTo>
                  <a:lnTo>
                    <a:pt x="7420" y="17809"/>
                  </a:lnTo>
                  <a:lnTo>
                    <a:pt x="8127" y="17310"/>
                  </a:lnTo>
                  <a:lnTo>
                    <a:pt x="8578" y="17714"/>
                  </a:lnTo>
                  <a:lnTo>
                    <a:pt x="9521" y="17363"/>
                  </a:lnTo>
                  <a:lnTo>
                    <a:pt x="10231" y="17191"/>
                  </a:lnTo>
                  <a:lnTo>
                    <a:pt x="10562" y="17744"/>
                  </a:lnTo>
                  <a:lnTo>
                    <a:pt x="11236" y="17860"/>
                  </a:lnTo>
                  <a:lnTo>
                    <a:pt x="11559" y="17461"/>
                  </a:lnTo>
                  <a:lnTo>
                    <a:pt x="11888" y="17056"/>
                  </a:lnTo>
                  <a:lnTo>
                    <a:pt x="12339" y="17321"/>
                  </a:lnTo>
                  <a:lnTo>
                    <a:pt x="12205" y="17879"/>
                  </a:lnTo>
                  <a:lnTo>
                    <a:pt x="11871" y="18518"/>
                  </a:lnTo>
                  <a:lnTo>
                    <a:pt x="12147" y="19097"/>
                  </a:lnTo>
                  <a:lnTo>
                    <a:pt x="12458" y="19570"/>
                  </a:lnTo>
                  <a:lnTo>
                    <a:pt x="12952" y="19683"/>
                  </a:lnTo>
                  <a:lnTo>
                    <a:pt x="13032" y="20285"/>
                  </a:lnTo>
                  <a:lnTo>
                    <a:pt x="13776" y="19752"/>
                  </a:lnTo>
                  <a:lnTo>
                    <a:pt x="14766" y="20151"/>
                  </a:lnTo>
                  <a:lnTo>
                    <a:pt x="15178" y="19993"/>
                  </a:lnTo>
                  <a:lnTo>
                    <a:pt x="15116" y="20787"/>
                  </a:lnTo>
                  <a:lnTo>
                    <a:pt x="15613" y="21079"/>
                  </a:lnTo>
                  <a:lnTo>
                    <a:pt x="16311" y="21170"/>
                  </a:lnTo>
                  <a:lnTo>
                    <a:pt x="16905" y="21054"/>
                  </a:lnTo>
                  <a:lnTo>
                    <a:pt x="17622" y="20510"/>
                  </a:lnTo>
                  <a:lnTo>
                    <a:pt x="17516" y="21477"/>
                  </a:lnTo>
                  <a:lnTo>
                    <a:pt x="18046" y="21600"/>
                  </a:lnTo>
                  <a:lnTo>
                    <a:pt x="18134" y="20545"/>
                  </a:lnTo>
                  <a:lnTo>
                    <a:pt x="18869" y="19619"/>
                  </a:lnTo>
                  <a:lnTo>
                    <a:pt x="19484" y="19651"/>
                  </a:lnTo>
                  <a:lnTo>
                    <a:pt x="19854" y="19195"/>
                  </a:lnTo>
                  <a:lnTo>
                    <a:pt x="19683" y="18176"/>
                  </a:lnTo>
                  <a:lnTo>
                    <a:pt x="19747" y="17129"/>
                  </a:lnTo>
                  <a:lnTo>
                    <a:pt x="19551" y="16637"/>
                  </a:lnTo>
                  <a:lnTo>
                    <a:pt x="19289" y="16376"/>
                  </a:lnTo>
                  <a:lnTo>
                    <a:pt x="18707" y="16612"/>
                  </a:lnTo>
                  <a:lnTo>
                    <a:pt x="18336" y="17070"/>
                  </a:lnTo>
                  <a:lnTo>
                    <a:pt x="17937" y="16562"/>
                  </a:lnTo>
                  <a:lnTo>
                    <a:pt x="17501" y="16208"/>
                  </a:lnTo>
                  <a:lnTo>
                    <a:pt x="16976" y="16113"/>
                  </a:lnTo>
                  <a:lnTo>
                    <a:pt x="17043" y="15508"/>
                  </a:lnTo>
                  <a:lnTo>
                    <a:pt x="16836" y="15139"/>
                  </a:lnTo>
                  <a:lnTo>
                    <a:pt x="16357" y="14716"/>
                  </a:lnTo>
                  <a:lnTo>
                    <a:pt x="15869" y="14528"/>
                  </a:lnTo>
                  <a:lnTo>
                    <a:pt x="16027" y="14044"/>
                  </a:lnTo>
                  <a:lnTo>
                    <a:pt x="16492" y="14118"/>
                  </a:lnTo>
                  <a:lnTo>
                    <a:pt x="17001" y="14177"/>
                  </a:lnTo>
                  <a:lnTo>
                    <a:pt x="17287" y="13789"/>
                  </a:lnTo>
                  <a:lnTo>
                    <a:pt x="17400" y="13258"/>
                  </a:lnTo>
                  <a:lnTo>
                    <a:pt x="17412" y="12598"/>
                  </a:lnTo>
                  <a:lnTo>
                    <a:pt x="17559" y="12084"/>
                  </a:lnTo>
                  <a:lnTo>
                    <a:pt x="18006" y="12002"/>
                  </a:lnTo>
                  <a:lnTo>
                    <a:pt x="18182" y="11476"/>
                  </a:lnTo>
                  <a:lnTo>
                    <a:pt x="18024" y="10392"/>
                  </a:lnTo>
                  <a:lnTo>
                    <a:pt x="18107" y="9862"/>
                  </a:lnTo>
                  <a:lnTo>
                    <a:pt x="18470" y="9556"/>
                  </a:lnTo>
                  <a:lnTo>
                    <a:pt x="18970" y="9789"/>
                  </a:lnTo>
                  <a:lnTo>
                    <a:pt x="19391" y="10044"/>
                  </a:lnTo>
                  <a:lnTo>
                    <a:pt x="19432" y="10544"/>
                  </a:lnTo>
                  <a:lnTo>
                    <a:pt x="19676" y="11010"/>
                  </a:lnTo>
                  <a:lnTo>
                    <a:pt x="20320" y="10864"/>
                  </a:lnTo>
                  <a:lnTo>
                    <a:pt x="20820" y="10538"/>
                  </a:lnTo>
                  <a:lnTo>
                    <a:pt x="21600" y="10138"/>
                  </a:lnTo>
                  <a:lnTo>
                    <a:pt x="21575" y="9588"/>
                  </a:lnTo>
                  <a:lnTo>
                    <a:pt x="21280" y="9133"/>
                  </a:lnTo>
                  <a:lnTo>
                    <a:pt x="21329" y="8640"/>
                  </a:lnTo>
                  <a:lnTo>
                    <a:pt x="20735" y="8503"/>
                  </a:lnTo>
                  <a:lnTo>
                    <a:pt x="20098" y="8276"/>
                  </a:lnTo>
                  <a:lnTo>
                    <a:pt x="20112" y="7683"/>
                  </a:lnTo>
                  <a:lnTo>
                    <a:pt x="20072" y="7252"/>
                  </a:lnTo>
                  <a:lnTo>
                    <a:pt x="19356" y="7369"/>
                  </a:lnTo>
                  <a:lnTo>
                    <a:pt x="18394" y="7376"/>
                  </a:lnTo>
                  <a:lnTo>
                    <a:pt x="17689" y="7185"/>
                  </a:lnTo>
                  <a:lnTo>
                    <a:pt x="17475" y="6577"/>
                  </a:lnTo>
                  <a:lnTo>
                    <a:pt x="17164" y="6278"/>
                  </a:lnTo>
                  <a:lnTo>
                    <a:pt x="16815" y="6304"/>
                  </a:lnTo>
                  <a:lnTo>
                    <a:pt x="16488" y="5932"/>
                  </a:lnTo>
                  <a:lnTo>
                    <a:pt x="16021" y="5689"/>
                  </a:lnTo>
                  <a:lnTo>
                    <a:pt x="15431" y="5747"/>
                  </a:lnTo>
                  <a:lnTo>
                    <a:pt x="15276" y="5162"/>
                  </a:lnTo>
                  <a:lnTo>
                    <a:pt x="15763" y="4433"/>
                  </a:lnTo>
                  <a:lnTo>
                    <a:pt x="16469" y="3999"/>
                  </a:lnTo>
                  <a:lnTo>
                    <a:pt x="17038" y="3400"/>
                  </a:lnTo>
                  <a:lnTo>
                    <a:pt x="17172" y="2666"/>
                  </a:lnTo>
                  <a:lnTo>
                    <a:pt x="17805" y="2351"/>
                  </a:lnTo>
                  <a:lnTo>
                    <a:pt x="18359" y="1859"/>
                  </a:lnTo>
                  <a:lnTo>
                    <a:pt x="18683" y="1524"/>
                  </a:lnTo>
                  <a:lnTo>
                    <a:pt x="19039" y="1266"/>
                  </a:lnTo>
                  <a:lnTo>
                    <a:pt x="19384" y="729"/>
                  </a:lnTo>
                  <a:lnTo>
                    <a:pt x="18784" y="653"/>
                  </a:lnTo>
                  <a:lnTo>
                    <a:pt x="18088" y="1386"/>
                  </a:lnTo>
                  <a:lnTo>
                    <a:pt x="17512" y="1524"/>
                  </a:lnTo>
                  <a:lnTo>
                    <a:pt x="17059" y="2022"/>
                  </a:lnTo>
                  <a:lnTo>
                    <a:pt x="16797" y="2239"/>
                  </a:lnTo>
                  <a:lnTo>
                    <a:pt x="16829" y="1692"/>
                  </a:lnTo>
                  <a:lnTo>
                    <a:pt x="17306" y="951"/>
                  </a:lnTo>
                  <a:lnTo>
                    <a:pt x="17212" y="397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4" name="Shape 4767">
              <a:extLst>
                <a:ext uri="{FF2B5EF4-FFF2-40B4-BE49-F238E27FC236}">
                  <a16:creationId xmlns:a16="http://schemas.microsoft.com/office/drawing/2014/main" id="{B23F1441-538F-4D4B-BAD7-10C7C911D11F}"/>
                </a:ext>
              </a:extLst>
            </p:cNvPr>
            <p:cNvSpPr/>
            <p:nvPr/>
          </p:nvSpPr>
          <p:spPr>
            <a:xfrm rot="21327630">
              <a:off x="2648702" y="3825845"/>
              <a:ext cx="466704" cy="788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83"/>
                  </a:moveTo>
                  <a:lnTo>
                    <a:pt x="20830" y="0"/>
                  </a:lnTo>
                  <a:lnTo>
                    <a:pt x="20084" y="446"/>
                  </a:lnTo>
                  <a:lnTo>
                    <a:pt x="19822" y="840"/>
                  </a:lnTo>
                  <a:lnTo>
                    <a:pt x="19465" y="632"/>
                  </a:lnTo>
                  <a:lnTo>
                    <a:pt x="18809" y="652"/>
                  </a:lnTo>
                  <a:lnTo>
                    <a:pt x="18344" y="322"/>
                  </a:lnTo>
                  <a:lnTo>
                    <a:pt x="17213" y="479"/>
                  </a:lnTo>
                  <a:lnTo>
                    <a:pt x="17834" y="926"/>
                  </a:lnTo>
                  <a:lnTo>
                    <a:pt x="17220" y="942"/>
                  </a:lnTo>
                  <a:lnTo>
                    <a:pt x="16480" y="1575"/>
                  </a:lnTo>
                  <a:lnTo>
                    <a:pt x="15193" y="2429"/>
                  </a:lnTo>
                  <a:lnTo>
                    <a:pt x="14157" y="2947"/>
                  </a:lnTo>
                  <a:lnTo>
                    <a:pt x="13377" y="3899"/>
                  </a:lnTo>
                  <a:lnTo>
                    <a:pt x="14036" y="4365"/>
                  </a:lnTo>
                  <a:lnTo>
                    <a:pt x="13599" y="4433"/>
                  </a:lnTo>
                  <a:lnTo>
                    <a:pt x="13043" y="4289"/>
                  </a:lnTo>
                  <a:lnTo>
                    <a:pt x="12811" y="4772"/>
                  </a:lnTo>
                  <a:lnTo>
                    <a:pt x="12907" y="5149"/>
                  </a:lnTo>
                  <a:lnTo>
                    <a:pt x="11183" y="5204"/>
                  </a:lnTo>
                  <a:lnTo>
                    <a:pt x="8908" y="4692"/>
                  </a:lnTo>
                  <a:lnTo>
                    <a:pt x="8050" y="5088"/>
                  </a:lnTo>
                  <a:lnTo>
                    <a:pt x="7568" y="5882"/>
                  </a:lnTo>
                  <a:lnTo>
                    <a:pt x="7367" y="6654"/>
                  </a:lnTo>
                  <a:lnTo>
                    <a:pt x="7478" y="7267"/>
                  </a:lnTo>
                  <a:lnTo>
                    <a:pt x="12441" y="8946"/>
                  </a:lnTo>
                  <a:lnTo>
                    <a:pt x="12674" y="9858"/>
                  </a:lnTo>
                  <a:lnTo>
                    <a:pt x="12035" y="10268"/>
                  </a:lnTo>
                  <a:lnTo>
                    <a:pt x="12010" y="10814"/>
                  </a:lnTo>
                  <a:lnTo>
                    <a:pt x="12423" y="11282"/>
                  </a:lnTo>
                  <a:lnTo>
                    <a:pt x="12075" y="11599"/>
                  </a:lnTo>
                  <a:lnTo>
                    <a:pt x="11282" y="11824"/>
                  </a:lnTo>
                  <a:lnTo>
                    <a:pt x="9064" y="11730"/>
                  </a:lnTo>
                  <a:lnTo>
                    <a:pt x="8997" y="12135"/>
                  </a:lnTo>
                  <a:lnTo>
                    <a:pt x="9084" y="12487"/>
                  </a:lnTo>
                  <a:lnTo>
                    <a:pt x="8066" y="12752"/>
                  </a:lnTo>
                  <a:lnTo>
                    <a:pt x="6610" y="12716"/>
                  </a:lnTo>
                  <a:lnTo>
                    <a:pt x="6031" y="12311"/>
                  </a:lnTo>
                  <a:lnTo>
                    <a:pt x="4781" y="12228"/>
                  </a:lnTo>
                  <a:lnTo>
                    <a:pt x="4183" y="12444"/>
                  </a:lnTo>
                  <a:lnTo>
                    <a:pt x="4411" y="13089"/>
                  </a:lnTo>
                  <a:lnTo>
                    <a:pt x="3867" y="13402"/>
                  </a:lnTo>
                  <a:lnTo>
                    <a:pt x="3609" y="13904"/>
                  </a:lnTo>
                  <a:lnTo>
                    <a:pt x="4525" y="14118"/>
                  </a:lnTo>
                  <a:lnTo>
                    <a:pt x="5020" y="14291"/>
                  </a:lnTo>
                  <a:lnTo>
                    <a:pt x="4878" y="14529"/>
                  </a:lnTo>
                  <a:lnTo>
                    <a:pt x="4338" y="14440"/>
                  </a:lnTo>
                  <a:lnTo>
                    <a:pt x="4135" y="14833"/>
                  </a:lnTo>
                  <a:lnTo>
                    <a:pt x="3998" y="15528"/>
                  </a:lnTo>
                  <a:lnTo>
                    <a:pt x="4138" y="15851"/>
                  </a:lnTo>
                  <a:lnTo>
                    <a:pt x="4587" y="16271"/>
                  </a:lnTo>
                  <a:lnTo>
                    <a:pt x="4125" y="16440"/>
                  </a:lnTo>
                  <a:lnTo>
                    <a:pt x="2258" y="16144"/>
                  </a:lnTo>
                  <a:lnTo>
                    <a:pt x="1639" y="16472"/>
                  </a:lnTo>
                  <a:lnTo>
                    <a:pt x="1328" y="17108"/>
                  </a:lnTo>
                  <a:lnTo>
                    <a:pt x="1938" y="17338"/>
                  </a:lnTo>
                  <a:lnTo>
                    <a:pt x="1601" y="17896"/>
                  </a:lnTo>
                  <a:lnTo>
                    <a:pt x="1115" y="18031"/>
                  </a:lnTo>
                  <a:lnTo>
                    <a:pt x="211" y="18019"/>
                  </a:lnTo>
                  <a:lnTo>
                    <a:pt x="0" y="18395"/>
                  </a:lnTo>
                  <a:lnTo>
                    <a:pt x="766" y="18773"/>
                  </a:lnTo>
                  <a:lnTo>
                    <a:pt x="1569" y="18520"/>
                  </a:lnTo>
                  <a:lnTo>
                    <a:pt x="2213" y="18416"/>
                  </a:lnTo>
                  <a:lnTo>
                    <a:pt x="2620" y="18625"/>
                  </a:lnTo>
                  <a:lnTo>
                    <a:pt x="3271" y="18931"/>
                  </a:lnTo>
                  <a:lnTo>
                    <a:pt x="4277" y="18759"/>
                  </a:lnTo>
                  <a:lnTo>
                    <a:pt x="5031" y="18714"/>
                  </a:lnTo>
                  <a:lnTo>
                    <a:pt x="5650" y="18809"/>
                  </a:lnTo>
                  <a:lnTo>
                    <a:pt x="6146" y="19276"/>
                  </a:lnTo>
                  <a:lnTo>
                    <a:pt x="6908" y="19811"/>
                  </a:lnTo>
                  <a:lnTo>
                    <a:pt x="7319" y="19454"/>
                  </a:lnTo>
                  <a:lnTo>
                    <a:pt x="7949" y="19592"/>
                  </a:lnTo>
                  <a:lnTo>
                    <a:pt x="8508" y="19848"/>
                  </a:lnTo>
                  <a:lnTo>
                    <a:pt x="9014" y="20147"/>
                  </a:lnTo>
                  <a:lnTo>
                    <a:pt x="9405" y="20316"/>
                  </a:lnTo>
                  <a:lnTo>
                    <a:pt x="10293" y="20285"/>
                  </a:lnTo>
                  <a:lnTo>
                    <a:pt x="10794" y="20080"/>
                  </a:lnTo>
                  <a:lnTo>
                    <a:pt x="11521" y="20211"/>
                  </a:lnTo>
                  <a:lnTo>
                    <a:pt x="12220" y="20414"/>
                  </a:lnTo>
                  <a:lnTo>
                    <a:pt x="12902" y="20622"/>
                  </a:lnTo>
                  <a:lnTo>
                    <a:pt x="13516" y="20872"/>
                  </a:lnTo>
                  <a:lnTo>
                    <a:pt x="14048" y="21126"/>
                  </a:lnTo>
                  <a:lnTo>
                    <a:pt x="14569" y="21322"/>
                  </a:lnTo>
                  <a:lnTo>
                    <a:pt x="14940" y="21572"/>
                  </a:lnTo>
                  <a:lnTo>
                    <a:pt x="15564" y="21579"/>
                  </a:lnTo>
                  <a:lnTo>
                    <a:pt x="16070" y="21600"/>
                  </a:lnTo>
                  <a:lnTo>
                    <a:pt x="16038" y="20929"/>
                  </a:lnTo>
                  <a:lnTo>
                    <a:pt x="16065" y="20258"/>
                  </a:lnTo>
                  <a:lnTo>
                    <a:pt x="15765" y="19786"/>
                  </a:lnTo>
                  <a:lnTo>
                    <a:pt x="15967" y="19477"/>
                  </a:lnTo>
                  <a:lnTo>
                    <a:pt x="16562" y="19326"/>
                  </a:lnTo>
                  <a:lnTo>
                    <a:pt x="17115" y="19337"/>
                  </a:lnTo>
                  <a:lnTo>
                    <a:pt x="17680" y="19376"/>
                  </a:lnTo>
                  <a:lnTo>
                    <a:pt x="17967" y="19215"/>
                  </a:lnTo>
                  <a:lnTo>
                    <a:pt x="18530" y="19018"/>
                  </a:lnTo>
                  <a:lnTo>
                    <a:pt x="18389" y="18684"/>
                  </a:lnTo>
                  <a:lnTo>
                    <a:pt x="17860" y="18409"/>
                  </a:lnTo>
                  <a:lnTo>
                    <a:pt x="17083" y="18458"/>
                  </a:lnTo>
                  <a:lnTo>
                    <a:pt x="16619" y="18381"/>
                  </a:lnTo>
                  <a:lnTo>
                    <a:pt x="16863" y="18088"/>
                  </a:lnTo>
                  <a:lnTo>
                    <a:pt x="16624" y="17881"/>
                  </a:lnTo>
                  <a:lnTo>
                    <a:pt x="16120" y="17871"/>
                  </a:lnTo>
                  <a:lnTo>
                    <a:pt x="15689" y="17769"/>
                  </a:lnTo>
                  <a:lnTo>
                    <a:pt x="15641" y="17567"/>
                  </a:lnTo>
                  <a:lnTo>
                    <a:pt x="16082" y="17410"/>
                  </a:lnTo>
                  <a:lnTo>
                    <a:pt x="16907" y="17519"/>
                  </a:lnTo>
                  <a:lnTo>
                    <a:pt x="17734" y="17494"/>
                  </a:lnTo>
                  <a:lnTo>
                    <a:pt x="18459" y="17574"/>
                  </a:lnTo>
                  <a:lnTo>
                    <a:pt x="19144" y="17549"/>
                  </a:lnTo>
                  <a:lnTo>
                    <a:pt x="19708" y="17372"/>
                  </a:lnTo>
                  <a:lnTo>
                    <a:pt x="20045" y="17808"/>
                  </a:lnTo>
                  <a:lnTo>
                    <a:pt x="20727" y="17792"/>
                  </a:lnTo>
                  <a:lnTo>
                    <a:pt x="21094" y="17599"/>
                  </a:lnTo>
                  <a:lnTo>
                    <a:pt x="21425" y="17362"/>
                  </a:lnTo>
                  <a:lnTo>
                    <a:pt x="21552" y="17059"/>
                  </a:lnTo>
                  <a:lnTo>
                    <a:pt x="21467" y="16615"/>
                  </a:lnTo>
                  <a:lnTo>
                    <a:pt x="21196" y="16366"/>
                  </a:lnTo>
                  <a:lnTo>
                    <a:pt x="20592" y="16007"/>
                  </a:lnTo>
                  <a:lnTo>
                    <a:pt x="20111" y="15727"/>
                  </a:lnTo>
                  <a:lnTo>
                    <a:pt x="20116" y="15350"/>
                  </a:lnTo>
                  <a:lnTo>
                    <a:pt x="19870" y="15112"/>
                  </a:lnTo>
                  <a:lnTo>
                    <a:pt x="19668" y="14895"/>
                  </a:lnTo>
                  <a:lnTo>
                    <a:pt x="19510" y="14743"/>
                  </a:lnTo>
                  <a:lnTo>
                    <a:pt x="19196" y="14682"/>
                  </a:lnTo>
                  <a:lnTo>
                    <a:pt x="19459" y="14376"/>
                  </a:lnTo>
                  <a:lnTo>
                    <a:pt x="19106" y="14193"/>
                  </a:lnTo>
                  <a:lnTo>
                    <a:pt x="18748" y="13783"/>
                  </a:lnTo>
                  <a:lnTo>
                    <a:pt x="18481" y="13373"/>
                  </a:lnTo>
                  <a:lnTo>
                    <a:pt x="18549" y="12877"/>
                  </a:lnTo>
                  <a:lnTo>
                    <a:pt x="18680" y="12465"/>
                  </a:lnTo>
                  <a:lnTo>
                    <a:pt x="19005" y="11928"/>
                  </a:lnTo>
                  <a:lnTo>
                    <a:pt x="19356" y="11447"/>
                  </a:lnTo>
                  <a:lnTo>
                    <a:pt x="19549" y="10887"/>
                  </a:lnTo>
                  <a:lnTo>
                    <a:pt x="19628" y="10455"/>
                  </a:lnTo>
                  <a:lnTo>
                    <a:pt x="19432" y="10055"/>
                  </a:lnTo>
                  <a:lnTo>
                    <a:pt x="19223" y="9705"/>
                  </a:lnTo>
                  <a:lnTo>
                    <a:pt x="19311" y="9118"/>
                  </a:lnTo>
                  <a:lnTo>
                    <a:pt x="19324" y="8883"/>
                  </a:lnTo>
                  <a:lnTo>
                    <a:pt x="19248" y="8601"/>
                  </a:lnTo>
                  <a:lnTo>
                    <a:pt x="19098" y="8330"/>
                  </a:lnTo>
                  <a:lnTo>
                    <a:pt x="18832" y="8129"/>
                  </a:lnTo>
                  <a:lnTo>
                    <a:pt x="18798" y="7724"/>
                  </a:lnTo>
                  <a:lnTo>
                    <a:pt x="18933" y="7453"/>
                  </a:lnTo>
                  <a:lnTo>
                    <a:pt x="19376" y="6924"/>
                  </a:lnTo>
                  <a:lnTo>
                    <a:pt x="19570" y="6638"/>
                  </a:lnTo>
                  <a:lnTo>
                    <a:pt x="19765" y="6295"/>
                  </a:lnTo>
                  <a:lnTo>
                    <a:pt x="19885" y="5898"/>
                  </a:lnTo>
                  <a:lnTo>
                    <a:pt x="20359" y="5706"/>
                  </a:lnTo>
                  <a:lnTo>
                    <a:pt x="20284" y="5410"/>
                  </a:lnTo>
                  <a:lnTo>
                    <a:pt x="19920" y="5072"/>
                  </a:lnTo>
                  <a:lnTo>
                    <a:pt x="19585" y="4858"/>
                  </a:lnTo>
                  <a:lnTo>
                    <a:pt x="19409" y="4441"/>
                  </a:lnTo>
                  <a:lnTo>
                    <a:pt x="19279" y="4090"/>
                  </a:lnTo>
                  <a:lnTo>
                    <a:pt x="19429" y="3734"/>
                  </a:lnTo>
                  <a:lnTo>
                    <a:pt x="19737" y="3443"/>
                  </a:lnTo>
                  <a:lnTo>
                    <a:pt x="20421" y="3099"/>
                  </a:lnTo>
                  <a:lnTo>
                    <a:pt x="20579" y="2852"/>
                  </a:lnTo>
                  <a:lnTo>
                    <a:pt x="20657" y="2587"/>
                  </a:lnTo>
                  <a:lnTo>
                    <a:pt x="20936" y="2186"/>
                  </a:lnTo>
                  <a:lnTo>
                    <a:pt x="21171" y="1896"/>
                  </a:lnTo>
                  <a:lnTo>
                    <a:pt x="21430" y="1461"/>
                  </a:lnTo>
                  <a:lnTo>
                    <a:pt x="21467" y="1262"/>
                  </a:lnTo>
                  <a:lnTo>
                    <a:pt x="21540" y="1037"/>
                  </a:lnTo>
                  <a:lnTo>
                    <a:pt x="21600" y="762"/>
                  </a:lnTo>
                  <a:lnTo>
                    <a:pt x="21395" y="462"/>
                  </a:lnTo>
                  <a:lnTo>
                    <a:pt x="21200" y="83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5" name="Shape 4786">
              <a:extLst>
                <a:ext uri="{FF2B5EF4-FFF2-40B4-BE49-F238E27FC236}">
                  <a16:creationId xmlns:a16="http://schemas.microsoft.com/office/drawing/2014/main" id="{4C16E629-695F-4C3F-8152-7BED7133C29C}"/>
                </a:ext>
              </a:extLst>
            </p:cNvPr>
            <p:cNvSpPr/>
            <p:nvPr/>
          </p:nvSpPr>
          <p:spPr>
            <a:xfrm rot="21327630">
              <a:off x="1972154" y="4849124"/>
              <a:ext cx="786406" cy="839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09" y="0"/>
                  </a:moveTo>
                  <a:lnTo>
                    <a:pt x="5135" y="405"/>
                  </a:lnTo>
                  <a:lnTo>
                    <a:pt x="5158" y="888"/>
                  </a:lnTo>
                  <a:lnTo>
                    <a:pt x="4934" y="1028"/>
                  </a:lnTo>
                  <a:lnTo>
                    <a:pt x="4800" y="583"/>
                  </a:lnTo>
                  <a:lnTo>
                    <a:pt x="4299" y="777"/>
                  </a:lnTo>
                  <a:lnTo>
                    <a:pt x="4212" y="1591"/>
                  </a:lnTo>
                  <a:lnTo>
                    <a:pt x="4307" y="2549"/>
                  </a:lnTo>
                  <a:lnTo>
                    <a:pt x="3869" y="2659"/>
                  </a:lnTo>
                  <a:lnTo>
                    <a:pt x="3841" y="2386"/>
                  </a:lnTo>
                  <a:lnTo>
                    <a:pt x="3257" y="1887"/>
                  </a:lnTo>
                  <a:lnTo>
                    <a:pt x="3154" y="2317"/>
                  </a:lnTo>
                  <a:lnTo>
                    <a:pt x="2874" y="2374"/>
                  </a:lnTo>
                  <a:lnTo>
                    <a:pt x="2881" y="3042"/>
                  </a:lnTo>
                  <a:lnTo>
                    <a:pt x="2975" y="3760"/>
                  </a:lnTo>
                  <a:lnTo>
                    <a:pt x="3157" y="4291"/>
                  </a:lnTo>
                  <a:lnTo>
                    <a:pt x="3509" y="4212"/>
                  </a:lnTo>
                  <a:lnTo>
                    <a:pt x="3870" y="4253"/>
                  </a:lnTo>
                  <a:lnTo>
                    <a:pt x="4036" y="4619"/>
                  </a:lnTo>
                  <a:lnTo>
                    <a:pt x="4106" y="5063"/>
                  </a:lnTo>
                  <a:lnTo>
                    <a:pt x="3873" y="5191"/>
                  </a:lnTo>
                  <a:lnTo>
                    <a:pt x="3902" y="5546"/>
                  </a:lnTo>
                  <a:lnTo>
                    <a:pt x="4001" y="6084"/>
                  </a:lnTo>
                  <a:lnTo>
                    <a:pt x="3928" y="6794"/>
                  </a:lnTo>
                  <a:lnTo>
                    <a:pt x="3786" y="7429"/>
                  </a:lnTo>
                  <a:lnTo>
                    <a:pt x="3676" y="7785"/>
                  </a:lnTo>
                  <a:lnTo>
                    <a:pt x="3708" y="8099"/>
                  </a:lnTo>
                  <a:lnTo>
                    <a:pt x="3342" y="8034"/>
                  </a:lnTo>
                  <a:lnTo>
                    <a:pt x="3345" y="8367"/>
                  </a:lnTo>
                  <a:lnTo>
                    <a:pt x="3635" y="8645"/>
                  </a:lnTo>
                  <a:lnTo>
                    <a:pt x="3524" y="8956"/>
                  </a:lnTo>
                  <a:lnTo>
                    <a:pt x="3189" y="8704"/>
                  </a:lnTo>
                  <a:lnTo>
                    <a:pt x="2940" y="8755"/>
                  </a:lnTo>
                  <a:lnTo>
                    <a:pt x="2990" y="9122"/>
                  </a:lnTo>
                  <a:lnTo>
                    <a:pt x="2761" y="9340"/>
                  </a:lnTo>
                  <a:lnTo>
                    <a:pt x="2344" y="9308"/>
                  </a:lnTo>
                  <a:lnTo>
                    <a:pt x="2093" y="9346"/>
                  </a:lnTo>
                  <a:lnTo>
                    <a:pt x="1972" y="9601"/>
                  </a:lnTo>
                  <a:lnTo>
                    <a:pt x="1940" y="9875"/>
                  </a:lnTo>
                  <a:lnTo>
                    <a:pt x="1699" y="10161"/>
                  </a:lnTo>
                  <a:lnTo>
                    <a:pt x="1396" y="9992"/>
                  </a:lnTo>
                  <a:lnTo>
                    <a:pt x="1137" y="10120"/>
                  </a:lnTo>
                  <a:lnTo>
                    <a:pt x="922" y="10512"/>
                  </a:lnTo>
                  <a:lnTo>
                    <a:pt x="1055" y="10881"/>
                  </a:lnTo>
                  <a:lnTo>
                    <a:pt x="720" y="11069"/>
                  </a:lnTo>
                  <a:lnTo>
                    <a:pt x="537" y="11276"/>
                  </a:lnTo>
                  <a:lnTo>
                    <a:pt x="254" y="11879"/>
                  </a:lnTo>
                  <a:lnTo>
                    <a:pt x="378" y="12146"/>
                  </a:lnTo>
                  <a:lnTo>
                    <a:pt x="652" y="12129"/>
                  </a:lnTo>
                  <a:lnTo>
                    <a:pt x="719" y="12403"/>
                  </a:lnTo>
                  <a:lnTo>
                    <a:pt x="639" y="12925"/>
                  </a:lnTo>
                  <a:lnTo>
                    <a:pt x="311" y="13125"/>
                  </a:lnTo>
                  <a:lnTo>
                    <a:pt x="0" y="13323"/>
                  </a:lnTo>
                  <a:lnTo>
                    <a:pt x="270" y="13629"/>
                  </a:lnTo>
                  <a:lnTo>
                    <a:pt x="631" y="13444"/>
                  </a:lnTo>
                  <a:lnTo>
                    <a:pt x="1157" y="13179"/>
                  </a:lnTo>
                  <a:lnTo>
                    <a:pt x="1812" y="13140"/>
                  </a:lnTo>
                  <a:lnTo>
                    <a:pt x="2384" y="13099"/>
                  </a:lnTo>
                  <a:lnTo>
                    <a:pt x="3040" y="13061"/>
                  </a:lnTo>
                  <a:lnTo>
                    <a:pt x="3518" y="13158"/>
                  </a:lnTo>
                  <a:lnTo>
                    <a:pt x="3227" y="13528"/>
                  </a:lnTo>
                  <a:lnTo>
                    <a:pt x="2890" y="13737"/>
                  </a:lnTo>
                  <a:lnTo>
                    <a:pt x="2954" y="14018"/>
                  </a:lnTo>
                  <a:lnTo>
                    <a:pt x="3293" y="14221"/>
                  </a:lnTo>
                  <a:lnTo>
                    <a:pt x="3259" y="14545"/>
                  </a:lnTo>
                  <a:lnTo>
                    <a:pt x="3155" y="14752"/>
                  </a:lnTo>
                  <a:lnTo>
                    <a:pt x="3408" y="15335"/>
                  </a:lnTo>
                  <a:lnTo>
                    <a:pt x="3457" y="15619"/>
                  </a:lnTo>
                  <a:lnTo>
                    <a:pt x="3748" y="15859"/>
                  </a:lnTo>
                  <a:lnTo>
                    <a:pt x="4141" y="15956"/>
                  </a:lnTo>
                  <a:lnTo>
                    <a:pt x="4489" y="15977"/>
                  </a:lnTo>
                  <a:lnTo>
                    <a:pt x="4730" y="16373"/>
                  </a:lnTo>
                  <a:lnTo>
                    <a:pt x="4537" y="16494"/>
                  </a:lnTo>
                  <a:lnTo>
                    <a:pt x="4337" y="16647"/>
                  </a:lnTo>
                  <a:lnTo>
                    <a:pt x="4184" y="17047"/>
                  </a:lnTo>
                  <a:lnTo>
                    <a:pt x="4251" y="17367"/>
                  </a:lnTo>
                  <a:lnTo>
                    <a:pt x="4093" y="17598"/>
                  </a:lnTo>
                  <a:lnTo>
                    <a:pt x="3770" y="17771"/>
                  </a:lnTo>
                  <a:lnTo>
                    <a:pt x="3654" y="18014"/>
                  </a:lnTo>
                  <a:lnTo>
                    <a:pt x="3536" y="18209"/>
                  </a:lnTo>
                  <a:lnTo>
                    <a:pt x="3948" y="18394"/>
                  </a:lnTo>
                  <a:lnTo>
                    <a:pt x="4420" y="18521"/>
                  </a:lnTo>
                  <a:lnTo>
                    <a:pt x="4947" y="18595"/>
                  </a:lnTo>
                  <a:lnTo>
                    <a:pt x="5383" y="18624"/>
                  </a:lnTo>
                  <a:lnTo>
                    <a:pt x="5628" y="18769"/>
                  </a:lnTo>
                  <a:lnTo>
                    <a:pt x="5496" y="19078"/>
                  </a:lnTo>
                  <a:lnTo>
                    <a:pt x="5391" y="19436"/>
                  </a:lnTo>
                  <a:lnTo>
                    <a:pt x="5633" y="19696"/>
                  </a:lnTo>
                  <a:lnTo>
                    <a:pt x="5957" y="20068"/>
                  </a:lnTo>
                  <a:lnTo>
                    <a:pt x="5789" y="20345"/>
                  </a:lnTo>
                  <a:lnTo>
                    <a:pt x="6116" y="20418"/>
                  </a:lnTo>
                  <a:lnTo>
                    <a:pt x="6509" y="20339"/>
                  </a:lnTo>
                  <a:lnTo>
                    <a:pt x="6799" y="20408"/>
                  </a:lnTo>
                  <a:lnTo>
                    <a:pt x="7189" y="20578"/>
                  </a:lnTo>
                  <a:lnTo>
                    <a:pt x="7489" y="20291"/>
                  </a:lnTo>
                  <a:lnTo>
                    <a:pt x="7869" y="20060"/>
                  </a:lnTo>
                  <a:lnTo>
                    <a:pt x="8256" y="19931"/>
                  </a:lnTo>
                  <a:lnTo>
                    <a:pt x="8454" y="20324"/>
                  </a:lnTo>
                  <a:lnTo>
                    <a:pt x="8422" y="20635"/>
                  </a:lnTo>
                  <a:lnTo>
                    <a:pt x="8239" y="20954"/>
                  </a:lnTo>
                  <a:lnTo>
                    <a:pt x="8491" y="21218"/>
                  </a:lnTo>
                  <a:lnTo>
                    <a:pt x="8842" y="21296"/>
                  </a:lnTo>
                  <a:lnTo>
                    <a:pt x="9174" y="21380"/>
                  </a:lnTo>
                  <a:lnTo>
                    <a:pt x="9676" y="21488"/>
                  </a:lnTo>
                  <a:lnTo>
                    <a:pt x="9999" y="21600"/>
                  </a:lnTo>
                  <a:lnTo>
                    <a:pt x="10175" y="21347"/>
                  </a:lnTo>
                  <a:lnTo>
                    <a:pt x="9866" y="21153"/>
                  </a:lnTo>
                  <a:lnTo>
                    <a:pt x="9845" y="20897"/>
                  </a:lnTo>
                  <a:lnTo>
                    <a:pt x="10163" y="20433"/>
                  </a:lnTo>
                  <a:lnTo>
                    <a:pt x="10167" y="20124"/>
                  </a:lnTo>
                  <a:lnTo>
                    <a:pt x="10046" y="19861"/>
                  </a:lnTo>
                  <a:lnTo>
                    <a:pt x="9722" y="19452"/>
                  </a:lnTo>
                  <a:lnTo>
                    <a:pt x="9768" y="19033"/>
                  </a:lnTo>
                  <a:lnTo>
                    <a:pt x="9844" y="18569"/>
                  </a:lnTo>
                  <a:lnTo>
                    <a:pt x="10016" y="18160"/>
                  </a:lnTo>
                  <a:lnTo>
                    <a:pt x="10344" y="18366"/>
                  </a:lnTo>
                  <a:lnTo>
                    <a:pt x="10727" y="18336"/>
                  </a:lnTo>
                  <a:lnTo>
                    <a:pt x="11203" y="18492"/>
                  </a:lnTo>
                  <a:lnTo>
                    <a:pt x="11720" y="18115"/>
                  </a:lnTo>
                  <a:lnTo>
                    <a:pt x="11928" y="17489"/>
                  </a:lnTo>
                  <a:lnTo>
                    <a:pt x="12293" y="17387"/>
                  </a:lnTo>
                  <a:lnTo>
                    <a:pt x="12475" y="17724"/>
                  </a:lnTo>
                  <a:lnTo>
                    <a:pt x="12933" y="18119"/>
                  </a:lnTo>
                  <a:lnTo>
                    <a:pt x="13213" y="18392"/>
                  </a:lnTo>
                  <a:lnTo>
                    <a:pt x="13519" y="18369"/>
                  </a:lnTo>
                  <a:lnTo>
                    <a:pt x="13820" y="18005"/>
                  </a:lnTo>
                  <a:lnTo>
                    <a:pt x="14099" y="17618"/>
                  </a:lnTo>
                  <a:lnTo>
                    <a:pt x="14338" y="17478"/>
                  </a:lnTo>
                  <a:lnTo>
                    <a:pt x="14436" y="17830"/>
                  </a:lnTo>
                  <a:lnTo>
                    <a:pt x="14621" y="18190"/>
                  </a:lnTo>
                  <a:lnTo>
                    <a:pt x="14934" y="17885"/>
                  </a:lnTo>
                  <a:lnTo>
                    <a:pt x="15080" y="17558"/>
                  </a:lnTo>
                  <a:lnTo>
                    <a:pt x="15318" y="17759"/>
                  </a:lnTo>
                  <a:lnTo>
                    <a:pt x="15380" y="18149"/>
                  </a:lnTo>
                  <a:lnTo>
                    <a:pt x="15602" y="18461"/>
                  </a:lnTo>
                  <a:lnTo>
                    <a:pt x="16030" y="17999"/>
                  </a:lnTo>
                  <a:lnTo>
                    <a:pt x="16203" y="17596"/>
                  </a:lnTo>
                  <a:lnTo>
                    <a:pt x="16650" y="17907"/>
                  </a:lnTo>
                  <a:lnTo>
                    <a:pt x="16911" y="18037"/>
                  </a:lnTo>
                  <a:lnTo>
                    <a:pt x="17201" y="17803"/>
                  </a:lnTo>
                  <a:lnTo>
                    <a:pt x="17818" y="17679"/>
                  </a:lnTo>
                  <a:lnTo>
                    <a:pt x="18009" y="17389"/>
                  </a:lnTo>
                  <a:lnTo>
                    <a:pt x="18061" y="17056"/>
                  </a:lnTo>
                  <a:lnTo>
                    <a:pt x="18480" y="16807"/>
                  </a:lnTo>
                  <a:lnTo>
                    <a:pt x="18836" y="16664"/>
                  </a:lnTo>
                  <a:lnTo>
                    <a:pt x="19082" y="16529"/>
                  </a:lnTo>
                  <a:lnTo>
                    <a:pt x="19524" y="16594"/>
                  </a:lnTo>
                  <a:lnTo>
                    <a:pt x="19642" y="16829"/>
                  </a:lnTo>
                  <a:lnTo>
                    <a:pt x="20183" y="16466"/>
                  </a:lnTo>
                  <a:lnTo>
                    <a:pt x="20514" y="16046"/>
                  </a:lnTo>
                  <a:lnTo>
                    <a:pt x="20745" y="16314"/>
                  </a:lnTo>
                  <a:lnTo>
                    <a:pt x="21194" y="16367"/>
                  </a:lnTo>
                  <a:lnTo>
                    <a:pt x="21295" y="15953"/>
                  </a:lnTo>
                  <a:lnTo>
                    <a:pt x="21396" y="15704"/>
                  </a:lnTo>
                  <a:lnTo>
                    <a:pt x="21600" y="15347"/>
                  </a:lnTo>
                  <a:lnTo>
                    <a:pt x="21404" y="14850"/>
                  </a:lnTo>
                  <a:lnTo>
                    <a:pt x="21250" y="14315"/>
                  </a:lnTo>
                  <a:lnTo>
                    <a:pt x="20888" y="14470"/>
                  </a:lnTo>
                  <a:lnTo>
                    <a:pt x="20592" y="14644"/>
                  </a:lnTo>
                  <a:lnTo>
                    <a:pt x="20407" y="14662"/>
                  </a:lnTo>
                  <a:lnTo>
                    <a:pt x="20098" y="14483"/>
                  </a:lnTo>
                  <a:lnTo>
                    <a:pt x="19880" y="14472"/>
                  </a:lnTo>
                  <a:lnTo>
                    <a:pt x="19652" y="14603"/>
                  </a:lnTo>
                  <a:lnTo>
                    <a:pt x="19280" y="14496"/>
                  </a:lnTo>
                  <a:lnTo>
                    <a:pt x="19062" y="14555"/>
                  </a:lnTo>
                  <a:lnTo>
                    <a:pt x="19032" y="14342"/>
                  </a:lnTo>
                  <a:lnTo>
                    <a:pt x="19095" y="14003"/>
                  </a:lnTo>
                  <a:lnTo>
                    <a:pt x="18941" y="13746"/>
                  </a:lnTo>
                  <a:lnTo>
                    <a:pt x="18711" y="13656"/>
                  </a:lnTo>
                  <a:lnTo>
                    <a:pt x="18418" y="13645"/>
                  </a:lnTo>
                  <a:lnTo>
                    <a:pt x="18046" y="13573"/>
                  </a:lnTo>
                  <a:lnTo>
                    <a:pt x="17812" y="13754"/>
                  </a:lnTo>
                  <a:lnTo>
                    <a:pt x="17559" y="13539"/>
                  </a:lnTo>
                  <a:lnTo>
                    <a:pt x="17418" y="13312"/>
                  </a:lnTo>
                  <a:lnTo>
                    <a:pt x="17320" y="13099"/>
                  </a:lnTo>
                  <a:lnTo>
                    <a:pt x="17364" y="12677"/>
                  </a:lnTo>
                  <a:lnTo>
                    <a:pt x="17702" y="12300"/>
                  </a:lnTo>
                  <a:lnTo>
                    <a:pt x="17966" y="12101"/>
                  </a:lnTo>
                  <a:lnTo>
                    <a:pt x="18109" y="11881"/>
                  </a:lnTo>
                  <a:lnTo>
                    <a:pt x="18050" y="11684"/>
                  </a:lnTo>
                  <a:lnTo>
                    <a:pt x="18418" y="11623"/>
                  </a:lnTo>
                  <a:lnTo>
                    <a:pt x="18209" y="11419"/>
                  </a:lnTo>
                  <a:lnTo>
                    <a:pt x="17884" y="11237"/>
                  </a:lnTo>
                  <a:lnTo>
                    <a:pt x="17765" y="10976"/>
                  </a:lnTo>
                  <a:lnTo>
                    <a:pt x="17539" y="10616"/>
                  </a:lnTo>
                  <a:lnTo>
                    <a:pt x="17297" y="10499"/>
                  </a:lnTo>
                  <a:lnTo>
                    <a:pt x="17125" y="10285"/>
                  </a:lnTo>
                  <a:lnTo>
                    <a:pt x="17413" y="10002"/>
                  </a:lnTo>
                  <a:lnTo>
                    <a:pt x="17543" y="9683"/>
                  </a:lnTo>
                  <a:lnTo>
                    <a:pt x="17564" y="9370"/>
                  </a:lnTo>
                  <a:lnTo>
                    <a:pt x="17757" y="8991"/>
                  </a:lnTo>
                  <a:lnTo>
                    <a:pt x="18021" y="8765"/>
                  </a:lnTo>
                  <a:lnTo>
                    <a:pt x="18061" y="8443"/>
                  </a:lnTo>
                  <a:lnTo>
                    <a:pt x="17930" y="8137"/>
                  </a:lnTo>
                  <a:lnTo>
                    <a:pt x="17788" y="7868"/>
                  </a:lnTo>
                  <a:lnTo>
                    <a:pt x="17496" y="7700"/>
                  </a:lnTo>
                  <a:lnTo>
                    <a:pt x="17193" y="7935"/>
                  </a:lnTo>
                  <a:lnTo>
                    <a:pt x="16835" y="7801"/>
                  </a:lnTo>
                  <a:lnTo>
                    <a:pt x="16649" y="7929"/>
                  </a:lnTo>
                  <a:lnTo>
                    <a:pt x="16405" y="8086"/>
                  </a:lnTo>
                  <a:lnTo>
                    <a:pt x="16200" y="7916"/>
                  </a:lnTo>
                  <a:lnTo>
                    <a:pt x="16000" y="7678"/>
                  </a:lnTo>
                  <a:lnTo>
                    <a:pt x="15889" y="7498"/>
                  </a:lnTo>
                  <a:lnTo>
                    <a:pt x="15772" y="7285"/>
                  </a:lnTo>
                  <a:lnTo>
                    <a:pt x="16043" y="7132"/>
                  </a:lnTo>
                  <a:lnTo>
                    <a:pt x="16080" y="6887"/>
                  </a:lnTo>
                  <a:lnTo>
                    <a:pt x="15846" y="6637"/>
                  </a:lnTo>
                  <a:lnTo>
                    <a:pt x="15707" y="6422"/>
                  </a:lnTo>
                  <a:lnTo>
                    <a:pt x="16065" y="6202"/>
                  </a:lnTo>
                  <a:lnTo>
                    <a:pt x="16479" y="5886"/>
                  </a:lnTo>
                  <a:lnTo>
                    <a:pt x="16783" y="5831"/>
                  </a:lnTo>
                  <a:lnTo>
                    <a:pt x="16996" y="6155"/>
                  </a:lnTo>
                  <a:lnTo>
                    <a:pt x="17320" y="6112"/>
                  </a:lnTo>
                  <a:lnTo>
                    <a:pt x="17416" y="5860"/>
                  </a:lnTo>
                  <a:lnTo>
                    <a:pt x="17708" y="5843"/>
                  </a:lnTo>
                  <a:lnTo>
                    <a:pt x="17953" y="6163"/>
                  </a:lnTo>
                  <a:lnTo>
                    <a:pt x="18384" y="6247"/>
                  </a:lnTo>
                  <a:lnTo>
                    <a:pt x="18772" y="6122"/>
                  </a:lnTo>
                  <a:lnTo>
                    <a:pt x="19115" y="6023"/>
                  </a:lnTo>
                  <a:lnTo>
                    <a:pt x="19473" y="5965"/>
                  </a:lnTo>
                  <a:lnTo>
                    <a:pt x="19847" y="5734"/>
                  </a:lnTo>
                  <a:lnTo>
                    <a:pt x="20142" y="5137"/>
                  </a:lnTo>
                  <a:lnTo>
                    <a:pt x="19924" y="4695"/>
                  </a:lnTo>
                  <a:lnTo>
                    <a:pt x="20156" y="4236"/>
                  </a:lnTo>
                  <a:lnTo>
                    <a:pt x="19536" y="3790"/>
                  </a:lnTo>
                  <a:lnTo>
                    <a:pt x="18985" y="4276"/>
                  </a:lnTo>
                  <a:lnTo>
                    <a:pt x="18567" y="4569"/>
                  </a:lnTo>
                  <a:lnTo>
                    <a:pt x="18189" y="4474"/>
                  </a:lnTo>
                  <a:lnTo>
                    <a:pt x="17899" y="4314"/>
                  </a:lnTo>
                  <a:lnTo>
                    <a:pt x="18181" y="3503"/>
                  </a:lnTo>
                  <a:lnTo>
                    <a:pt x="17702" y="3322"/>
                  </a:lnTo>
                  <a:lnTo>
                    <a:pt x="17804" y="3007"/>
                  </a:lnTo>
                  <a:lnTo>
                    <a:pt x="18041" y="2699"/>
                  </a:lnTo>
                  <a:lnTo>
                    <a:pt x="17464" y="2356"/>
                  </a:lnTo>
                  <a:lnTo>
                    <a:pt x="16745" y="2360"/>
                  </a:lnTo>
                  <a:lnTo>
                    <a:pt x="16168" y="2508"/>
                  </a:lnTo>
                  <a:lnTo>
                    <a:pt x="16250" y="3005"/>
                  </a:lnTo>
                  <a:lnTo>
                    <a:pt x="16425" y="3303"/>
                  </a:lnTo>
                  <a:lnTo>
                    <a:pt x="16247" y="3411"/>
                  </a:lnTo>
                  <a:lnTo>
                    <a:pt x="16017" y="3226"/>
                  </a:lnTo>
                  <a:lnTo>
                    <a:pt x="15530" y="3447"/>
                  </a:lnTo>
                  <a:lnTo>
                    <a:pt x="15303" y="4047"/>
                  </a:lnTo>
                  <a:lnTo>
                    <a:pt x="15638" y="4268"/>
                  </a:lnTo>
                  <a:lnTo>
                    <a:pt x="15424" y="4553"/>
                  </a:lnTo>
                  <a:lnTo>
                    <a:pt x="14792" y="5144"/>
                  </a:lnTo>
                  <a:lnTo>
                    <a:pt x="14240" y="5376"/>
                  </a:lnTo>
                  <a:lnTo>
                    <a:pt x="13822" y="5773"/>
                  </a:lnTo>
                  <a:lnTo>
                    <a:pt x="13805" y="6474"/>
                  </a:lnTo>
                  <a:lnTo>
                    <a:pt x="14135" y="7832"/>
                  </a:lnTo>
                  <a:lnTo>
                    <a:pt x="13980" y="8100"/>
                  </a:lnTo>
                  <a:lnTo>
                    <a:pt x="13653" y="8201"/>
                  </a:lnTo>
                  <a:lnTo>
                    <a:pt x="13450" y="8509"/>
                  </a:lnTo>
                  <a:lnTo>
                    <a:pt x="13265" y="8527"/>
                  </a:lnTo>
                  <a:lnTo>
                    <a:pt x="13376" y="8160"/>
                  </a:lnTo>
                  <a:lnTo>
                    <a:pt x="12808" y="8101"/>
                  </a:lnTo>
                  <a:lnTo>
                    <a:pt x="12327" y="8369"/>
                  </a:lnTo>
                  <a:lnTo>
                    <a:pt x="12161" y="8654"/>
                  </a:lnTo>
                  <a:lnTo>
                    <a:pt x="11452" y="8696"/>
                  </a:lnTo>
                  <a:lnTo>
                    <a:pt x="11263" y="8495"/>
                  </a:lnTo>
                  <a:lnTo>
                    <a:pt x="11037" y="8329"/>
                  </a:lnTo>
                  <a:lnTo>
                    <a:pt x="11080" y="7847"/>
                  </a:lnTo>
                  <a:lnTo>
                    <a:pt x="10678" y="7690"/>
                  </a:lnTo>
                  <a:lnTo>
                    <a:pt x="10513" y="7445"/>
                  </a:lnTo>
                  <a:lnTo>
                    <a:pt x="10983" y="6943"/>
                  </a:lnTo>
                  <a:lnTo>
                    <a:pt x="10472" y="6902"/>
                  </a:lnTo>
                  <a:lnTo>
                    <a:pt x="10108" y="6283"/>
                  </a:lnTo>
                  <a:lnTo>
                    <a:pt x="9941" y="5897"/>
                  </a:lnTo>
                  <a:lnTo>
                    <a:pt x="9940" y="5566"/>
                  </a:lnTo>
                  <a:lnTo>
                    <a:pt x="9625" y="5159"/>
                  </a:lnTo>
                  <a:lnTo>
                    <a:pt x="9501" y="4604"/>
                  </a:lnTo>
                  <a:lnTo>
                    <a:pt x="9014" y="3706"/>
                  </a:lnTo>
                  <a:lnTo>
                    <a:pt x="8385" y="3960"/>
                  </a:lnTo>
                  <a:lnTo>
                    <a:pt x="8156" y="4180"/>
                  </a:lnTo>
                  <a:lnTo>
                    <a:pt x="8101" y="3895"/>
                  </a:lnTo>
                  <a:lnTo>
                    <a:pt x="7528" y="3323"/>
                  </a:lnTo>
                  <a:lnTo>
                    <a:pt x="7804" y="3143"/>
                  </a:lnTo>
                  <a:lnTo>
                    <a:pt x="7893" y="2569"/>
                  </a:lnTo>
                  <a:lnTo>
                    <a:pt x="7440" y="2136"/>
                  </a:lnTo>
                  <a:lnTo>
                    <a:pt x="7259" y="1671"/>
                  </a:lnTo>
                  <a:lnTo>
                    <a:pt x="6787" y="1132"/>
                  </a:lnTo>
                  <a:lnTo>
                    <a:pt x="6359" y="1606"/>
                  </a:lnTo>
                  <a:lnTo>
                    <a:pt x="5905" y="1836"/>
                  </a:lnTo>
                  <a:lnTo>
                    <a:pt x="5748" y="1974"/>
                  </a:lnTo>
                  <a:lnTo>
                    <a:pt x="6009" y="2349"/>
                  </a:lnTo>
                  <a:lnTo>
                    <a:pt x="5944" y="2588"/>
                  </a:lnTo>
                  <a:lnTo>
                    <a:pt x="5693" y="2318"/>
                  </a:lnTo>
                  <a:lnTo>
                    <a:pt x="5550" y="1979"/>
                  </a:lnTo>
                  <a:lnTo>
                    <a:pt x="5709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12C8AB71-5CBE-4721-8952-E81F6F062119}"/>
                </a:ext>
              </a:extLst>
            </p:cNvPr>
            <p:cNvSpPr/>
            <p:nvPr/>
          </p:nvSpPr>
          <p:spPr>
            <a:xfrm rot="21327630">
              <a:off x="452451" y="3987793"/>
              <a:ext cx="1665720" cy="1062066"/>
            </a:xfrm>
            <a:custGeom>
              <a:avLst/>
              <a:gdLst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48177 w 1525956"/>
                <a:gd name="connsiteY5" fmla="*/ 845467 h 972953"/>
                <a:gd name="connsiteX6" fmla="*/ 1044916 w 1525956"/>
                <a:gd name="connsiteY6" fmla="*/ 854322 h 972953"/>
                <a:gd name="connsiteX7" fmla="*/ 1051463 w 1525956"/>
                <a:gd name="connsiteY7" fmla="*/ 848373 h 972953"/>
                <a:gd name="connsiteX8" fmla="*/ 1052777 w 1525956"/>
                <a:gd name="connsiteY8" fmla="*/ 846112 h 972953"/>
                <a:gd name="connsiteX9" fmla="*/ 1117648 w 1525956"/>
                <a:gd name="connsiteY9" fmla="*/ 829111 h 972953"/>
                <a:gd name="connsiteX10" fmla="*/ 1116491 w 1525956"/>
                <a:gd name="connsiteY10" fmla="*/ 829895 h 972953"/>
                <a:gd name="connsiteX11" fmla="*/ 1116196 w 1525956"/>
                <a:gd name="connsiteY11" fmla="*/ 830352 h 972953"/>
                <a:gd name="connsiteX12" fmla="*/ 1116869 w 1525956"/>
                <a:gd name="connsiteY12" fmla="*/ 830191 h 972953"/>
                <a:gd name="connsiteX13" fmla="*/ 248038 w 1525956"/>
                <a:gd name="connsiteY13" fmla="*/ 0 h 972953"/>
                <a:gd name="connsiteX14" fmla="*/ 277640 w 1525956"/>
                <a:gd name="connsiteY14" fmla="*/ 21916 h 972953"/>
                <a:gd name="connsiteX15" fmla="*/ 295937 w 1525956"/>
                <a:gd name="connsiteY15" fmla="*/ 18988 h 972953"/>
                <a:gd name="connsiteX16" fmla="*/ 311125 w 1525956"/>
                <a:gd name="connsiteY16" fmla="*/ 36335 h 972953"/>
                <a:gd name="connsiteX17" fmla="*/ 336064 w 1525956"/>
                <a:gd name="connsiteY17" fmla="*/ 43034 h 972953"/>
                <a:gd name="connsiteX18" fmla="*/ 349769 w 1525956"/>
                <a:gd name="connsiteY18" fmla="*/ 39397 h 972953"/>
                <a:gd name="connsiteX19" fmla="*/ 377745 w 1525956"/>
                <a:gd name="connsiteY19" fmla="*/ 26930 h 972953"/>
                <a:gd name="connsiteX20" fmla="*/ 407416 w 1525956"/>
                <a:gd name="connsiteY20" fmla="*/ 31544 h 972953"/>
                <a:gd name="connsiteX21" fmla="*/ 428681 w 1525956"/>
                <a:gd name="connsiteY21" fmla="*/ 41437 h 972953"/>
                <a:gd name="connsiteX22" fmla="*/ 434191 w 1525956"/>
                <a:gd name="connsiteY22" fmla="*/ 61268 h 972953"/>
                <a:gd name="connsiteX23" fmla="*/ 468384 w 1525956"/>
                <a:gd name="connsiteY23" fmla="*/ 78526 h 972953"/>
                <a:gd name="connsiteX24" fmla="*/ 493534 w 1525956"/>
                <a:gd name="connsiteY24" fmla="*/ 82918 h 972953"/>
                <a:gd name="connsiteX25" fmla="*/ 536063 w 1525956"/>
                <a:gd name="connsiteY25" fmla="*/ 76885 h 972953"/>
                <a:gd name="connsiteX26" fmla="*/ 573858 w 1525956"/>
                <a:gd name="connsiteY26" fmla="*/ 70541 h 972953"/>
                <a:gd name="connsiteX27" fmla="*/ 600491 w 1525956"/>
                <a:gd name="connsiteY27" fmla="*/ 77018 h 972953"/>
                <a:gd name="connsiteX28" fmla="*/ 628327 w 1525956"/>
                <a:gd name="connsiteY28" fmla="*/ 81721 h 972953"/>
                <a:gd name="connsiteX29" fmla="*/ 655384 w 1525956"/>
                <a:gd name="connsiteY29" fmla="*/ 72271 h 972953"/>
                <a:gd name="connsiteX30" fmla="*/ 667606 w 1525956"/>
                <a:gd name="connsiteY30" fmla="*/ 61401 h 972953"/>
                <a:gd name="connsiteX31" fmla="*/ 679686 w 1525956"/>
                <a:gd name="connsiteY31" fmla="*/ 55678 h 972953"/>
                <a:gd name="connsiteX32" fmla="*/ 705260 w 1525956"/>
                <a:gd name="connsiteY32" fmla="*/ 57896 h 972953"/>
                <a:gd name="connsiteX33" fmla="*/ 759305 w 1525956"/>
                <a:gd name="connsiteY33" fmla="*/ 55856 h 972953"/>
                <a:gd name="connsiteX34" fmla="*/ 801339 w 1525956"/>
                <a:gd name="connsiteY34" fmla="*/ 61978 h 972953"/>
                <a:gd name="connsiteX35" fmla="*/ 832988 w 1525956"/>
                <a:gd name="connsiteY35" fmla="*/ 70807 h 972953"/>
                <a:gd name="connsiteX36" fmla="*/ 857361 w 1525956"/>
                <a:gd name="connsiteY36" fmla="*/ 90815 h 972953"/>
                <a:gd name="connsiteX37" fmla="*/ 875093 w 1525956"/>
                <a:gd name="connsiteY37" fmla="*/ 92324 h 972953"/>
                <a:gd name="connsiteX38" fmla="*/ 898053 w 1525956"/>
                <a:gd name="connsiteY38" fmla="*/ 104169 h 972953"/>
                <a:gd name="connsiteX39" fmla="*/ 916492 w 1525956"/>
                <a:gd name="connsiteY39" fmla="*/ 121516 h 972953"/>
                <a:gd name="connsiteX40" fmla="*/ 886326 w 1525956"/>
                <a:gd name="connsiteY40" fmla="*/ 124888 h 972953"/>
                <a:gd name="connsiteX41" fmla="*/ 888022 w 1525956"/>
                <a:gd name="connsiteY41" fmla="*/ 137754 h 972953"/>
                <a:gd name="connsiteX42" fmla="*/ 911759 w 1525956"/>
                <a:gd name="connsiteY42" fmla="*/ 149067 h 972953"/>
                <a:gd name="connsiteX43" fmla="*/ 908439 w 1525956"/>
                <a:gd name="connsiteY43" fmla="*/ 163441 h 972953"/>
                <a:gd name="connsiteX44" fmla="*/ 898407 w 1525956"/>
                <a:gd name="connsiteY44" fmla="*/ 181143 h 972953"/>
                <a:gd name="connsiteX45" fmla="*/ 882794 w 1525956"/>
                <a:gd name="connsiteY45" fmla="*/ 188418 h 972953"/>
                <a:gd name="connsiteX46" fmla="*/ 878202 w 1525956"/>
                <a:gd name="connsiteY46" fmla="*/ 204257 h 972953"/>
                <a:gd name="connsiteX47" fmla="*/ 880674 w 1525956"/>
                <a:gd name="connsiteY47" fmla="*/ 219430 h 972953"/>
                <a:gd name="connsiteX48" fmla="*/ 878131 w 1525956"/>
                <a:gd name="connsiteY48" fmla="*/ 234869 h 972953"/>
                <a:gd name="connsiteX49" fmla="*/ 892966 w 1525956"/>
                <a:gd name="connsiteY49" fmla="*/ 230566 h 972953"/>
                <a:gd name="connsiteX50" fmla="*/ 895157 w 1525956"/>
                <a:gd name="connsiteY50" fmla="*/ 245428 h 972953"/>
                <a:gd name="connsiteX51" fmla="*/ 882370 w 1525956"/>
                <a:gd name="connsiteY51" fmla="*/ 250840 h 972953"/>
                <a:gd name="connsiteX52" fmla="*/ 886468 w 1525956"/>
                <a:gd name="connsiteY52" fmla="*/ 263972 h 972953"/>
                <a:gd name="connsiteX53" fmla="*/ 884136 w 1525956"/>
                <a:gd name="connsiteY53" fmla="*/ 293076 h 972953"/>
                <a:gd name="connsiteX54" fmla="*/ 868241 w 1525956"/>
                <a:gd name="connsiteY54" fmla="*/ 309580 h 972953"/>
                <a:gd name="connsiteX55" fmla="*/ 872621 w 1525956"/>
                <a:gd name="connsiteY55" fmla="*/ 323999 h 972953"/>
                <a:gd name="connsiteX56" fmla="*/ 886467 w 1525956"/>
                <a:gd name="connsiteY56" fmla="*/ 344761 h 972953"/>
                <a:gd name="connsiteX57" fmla="*/ 898406 w 1525956"/>
                <a:gd name="connsiteY57" fmla="*/ 368097 h 972953"/>
                <a:gd name="connsiteX58" fmla="*/ 906319 w 1525956"/>
                <a:gd name="connsiteY58" fmla="*/ 386509 h 972953"/>
                <a:gd name="connsiteX59" fmla="*/ 930974 w 1525956"/>
                <a:gd name="connsiteY59" fmla="*/ 403102 h 972953"/>
                <a:gd name="connsiteX60" fmla="*/ 952451 w 1525956"/>
                <a:gd name="connsiteY60" fmla="*/ 405099 h 972953"/>
                <a:gd name="connsiteX61" fmla="*/ 969547 w 1525956"/>
                <a:gd name="connsiteY61" fmla="*/ 393962 h 972953"/>
                <a:gd name="connsiteX62" fmla="*/ 980356 w 1525956"/>
                <a:gd name="connsiteY62" fmla="*/ 398665 h 972953"/>
                <a:gd name="connsiteX63" fmla="*/ 985372 w 1525956"/>
                <a:gd name="connsiteY63" fmla="*/ 415524 h 972953"/>
                <a:gd name="connsiteX64" fmla="*/ 997735 w 1525956"/>
                <a:gd name="connsiteY64" fmla="*/ 433136 h 972953"/>
                <a:gd name="connsiteX65" fmla="*/ 1021260 w 1525956"/>
                <a:gd name="connsiteY65" fmla="*/ 451326 h 972953"/>
                <a:gd name="connsiteX66" fmla="*/ 1046834 w 1525956"/>
                <a:gd name="connsiteY66" fmla="*/ 464237 h 972953"/>
                <a:gd name="connsiteX67" fmla="*/ 1088445 w 1525956"/>
                <a:gd name="connsiteY67" fmla="*/ 473776 h 972953"/>
                <a:gd name="connsiteX68" fmla="*/ 1097205 w 1525956"/>
                <a:gd name="connsiteY68" fmla="*/ 485754 h 972953"/>
                <a:gd name="connsiteX69" fmla="*/ 1112535 w 1525956"/>
                <a:gd name="connsiteY69" fmla="*/ 486331 h 972953"/>
                <a:gd name="connsiteX70" fmla="*/ 1129419 w 1525956"/>
                <a:gd name="connsiteY70" fmla="*/ 506871 h 972953"/>
                <a:gd name="connsiteX71" fmla="*/ 1139804 w 1525956"/>
                <a:gd name="connsiteY71" fmla="*/ 497289 h 972953"/>
                <a:gd name="connsiteX72" fmla="*/ 1150472 w 1525956"/>
                <a:gd name="connsiteY72" fmla="*/ 506029 h 972953"/>
                <a:gd name="connsiteX73" fmla="*/ 1176328 w 1525956"/>
                <a:gd name="connsiteY73" fmla="*/ 515833 h 972953"/>
                <a:gd name="connsiteX74" fmla="*/ 1193425 w 1525956"/>
                <a:gd name="connsiteY74" fmla="*/ 510066 h 972953"/>
                <a:gd name="connsiteX75" fmla="*/ 1212357 w 1525956"/>
                <a:gd name="connsiteY75" fmla="*/ 502968 h 972953"/>
                <a:gd name="connsiteX76" fmla="*/ 1228819 w 1525956"/>
                <a:gd name="connsiteY76" fmla="*/ 519427 h 972953"/>
                <a:gd name="connsiteX77" fmla="*/ 1239203 w 1525956"/>
                <a:gd name="connsiteY77" fmla="*/ 544049 h 972953"/>
                <a:gd name="connsiteX78" fmla="*/ 1257006 w 1525956"/>
                <a:gd name="connsiteY78" fmla="*/ 548664 h 972953"/>
                <a:gd name="connsiteX79" fmla="*/ 1272972 w 1525956"/>
                <a:gd name="connsiteY79" fmla="*/ 563215 h 972953"/>
                <a:gd name="connsiteX80" fmla="*/ 1260115 w 1525956"/>
                <a:gd name="connsiteY80" fmla="*/ 579720 h 972953"/>
                <a:gd name="connsiteX81" fmla="*/ 1268945 w 1525956"/>
                <a:gd name="connsiteY81" fmla="*/ 598219 h 972953"/>
                <a:gd name="connsiteX82" fmla="*/ 1311474 w 1525956"/>
                <a:gd name="connsiteY82" fmla="*/ 605939 h 972953"/>
                <a:gd name="connsiteX83" fmla="*/ 1322778 w 1525956"/>
                <a:gd name="connsiteY83" fmla="*/ 625371 h 972953"/>
                <a:gd name="connsiteX84" fmla="*/ 1326805 w 1525956"/>
                <a:gd name="connsiteY84" fmla="*/ 615344 h 972953"/>
                <a:gd name="connsiteX85" fmla="*/ 1322495 w 1525956"/>
                <a:gd name="connsiteY85" fmla="*/ 595691 h 972953"/>
                <a:gd name="connsiteX86" fmla="*/ 1332174 w 1525956"/>
                <a:gd name="connsiteY86" fmla="*/ 587971 h 972953"/>
                <a:gd name="connsiteX87" fmla="*/ 1357535 w 1525956"/>
                <a:gd name="connsiteY87" fmla="*/ 615034 h 972953"/>
                <a:gd name="connsiteX88" fmla="*/ 1367214 w 1525956"/>
                <a:gd name="connsiteY88" fmla="*/ 617741 h 972953"/>
                <a:gd name="connsiteX89" fmla="*/ 1367850 w 1525956"/>
                <a:gd name="connsiteY89" fmla="*/ 598042 h 972953"/>
                <a:gd name="connsiteX90" fmla="*/ 1369263 w 1525956"/>
                <a:gd name="connsiteY90" fmla="*/ 582958 h 972953"/>
                <a:gd name="connsiteX91" fmla="*/ 1382262 w 1525956"/>
                <a:gd name="connsiteY91" fmla="*/ 588637 h 972953"/>
                <a:gd name="connsiteX92" fmla="*/ 1400841 w 1525956"/>
                <a:gd name="connsiteY92" fmla="*/ 583446 h 972953"/>
                <a:gd name="connsiteX93" fmla="*/ 1410591 w 1525956"/>
                <a:gd name="connsiteY93" fmla="*/ 568317 h 972953"/>
                <a:gd name="connsiteX94" fmla="*/ 1424366 w 1525956"/>
                <a:gd name="connsiteY94" fmla="*/ 547466 h 972953"/>
                <a:gd name="connsiteX95" fmla="*/ 1452201 w 1525956"/>
                <a:gd name="connsiteY95" fmla="*/ 547910 h 972953"/>
                <a:gd name="connsiteX96" fmla="*/ 1475515 w 1525956"/>
                <a:gd name="connsiteY96" fmla="*/ 562461 h 972953"/>
                <a:gd name="connsiteX97" fmla="*/ 1492682 w 1525956"/>
                <a:gd name="connsiteY97" fmla="*/ 598219 h 972953"/>
                <a:gd name="connsiteX98" fmla="*/ 1504550 w 1525956"/>
                <a:gd name="connsiteY98" fmla="*/ 639790 h 972953"/>
                <a:gd name="connsiteX99" fmla="*/ 1525956 w 1525956"/>
                <a:gd name="connsiteY99" fmla="*/ 664856 h 972953"/>
                <a:gd name="connsiteX100" fmla="*/ 1517690 w 1525956"/>
                <a:gd name="connsiteY100" fmla="*/ 674971 h 972953"/>
                <a:gd name="connsiteX101" fmla="*/ 1507446 w 1525956"/>
                <a:gd name="connsiteY101" fmla="*/ 663081 h 972953"/>
                <a:gd name="connsiteX102" fmla="*/ 1503279 w 1525956"/>
                <a:gd name="connsiteY102" fmla="*/ 678254 h 972953"/>
                <a:gd name="connsiteX103" fmla="*/ 1511261 w 1525956"/>
                <a:gd name="connsiteY103" fmla="*/ 703143 h 972953"/>
                <a:gd name="connsiteX104" fmla="*/ 1524685 w 1525956"/>
                <a:gd name="connsiteY104" fmla="*/ 732912 h 972953"/>
                <a:gd name="connsiteX105" fmla="*/ 1524755 w 1525956"/>
                <a:gd name="connsiteY105" fmla="*/ 788457 h 972953"/>
                <a:gd name="connsiteX106" fmla="*/ 1520941 w 1525956"/>
                <a:gd name="connsiteY106" fmla="*/ 865076 h 972953"/>
                <a:gd name="connsiteX107" fmla="*/ 1510273 w 1525956"/>
                <a:gd name="connsiteY107" fmla="*/ 876478 h 972953"/>
                <a:gd name="connsiteX108" fmla="*/ 1509566 w 1525956"/>
                <a:gd name="connsiteY108" fmla="*/ 895067 h 972953"/>
                <a:gd name="connsiteX109" fmla="*/ 1495154 w 1525956"/>
                <a:gd name="connsiteY109" fmla="*/ 900701 h 972953"/>
                <a:gd name="connsiteX110" fmla="*/ 1491763 w 1525956"/>
                <a:gd name="connsiteY110" fmla="*/ 883044 h 972953"/>
                <a:gd name="connsiteX111" fmla="*/ 1482226 w 1525956"/>
                <a:gd name="connsiteY111" fmla="*/ 888900 h 972953"/>
                <a:gd name="connsiteX112" fmla="*/ 1479330 w 1525956"/>
                <a:gd name="connsiteY112" fmla="*/ 907666 h 972953"/>
                <a:gd name="connsiteX113" fmla="*/ 1481167 w 1525956"/>
                <a:gd name="connsiteY113" fmla="*/ 928296 h 972953"/>
                <a:gd name="connsiteX114" fmla="*/ 1481237 w 1525956"/>
                <a:gd name="connsiteY114" fmla="*/ 951100 h 972953"/>
                <a:gd name="connsiteX115" fmla="*/ 1470711 w 1525956"/>
                <a:gd name="connsiteY115" fmla="*/ 956335 h 972953"/>
                <a:gd name="connsiteX116" fmla="*/ 1453261 w 1525956"/>
                <a:gd name="connsiteY116" fmla="*/ 958287 h 972953"/>
                <a:gd name="connsiteX117" fmla="*/ 1457005 w 1525956"/>
                <a:gd name="connsiteY117" fmla="*/ 946042 h 972953"/>
                <a:gd name="connsiteX118" fmla="*/ 1442241 w 1525956"/>
                <a:gd name="connsiteY118" fmla="*/ 932999 h 972953"/>
                <a:gd name="connsiteX119" fmla="*/ 1442240 w 1525956"/>
                <a:gd name="connsiteY119" fmla="*/ 939654 h 972953"/>
                <a:gd name="connsiteX120" fmla="*/ 1442241 w 1525956"/>
                <a:gd name="connsiteY120" fmla="*/ 946309 h 972953"/>
                <a:gd name="connsiteX121" fmla="*/ 1428676 w 1525956"/>
                <a:gd name="connsiteY121" fmla="*/ 948748 h 972953"/>
                <a:gd name="connsiteX122" fmla="*/ 1416738 w 1525956"/>
                <a:gd name="connsiteY122" fmla="*/ 938234 h 972953"/>
                <a:gd name="connsiteX123" fmla="*/ 1403880 w 1525956"/>
                <a:gd name="connsiteY123" fmla="*/ 934863 h 972953"/>
                <a:gd name="connsiteX124" fmla="*/ 1405363 w 1525956"/>
                <a:gd name="connsiteY124" fmla="*/ 918713 h 972953"/>
                <a:gd name="connsiteX125" fmla="*/ 1394201 w 1525956"/>
                <a:gd name="connsiteY125" fmla="*/ 909308 h 972953"/>
                <a:gd name="connsiteX126" fmla="*/ 1384805 w 1525956"/>
                <a:gd name="connsiteY126" fmla="*/ 925590 h 972953"/>
                <a:gd name="connsiteX127" fmla="*/ 1375937 w 1525956"/>
                <a:gd name="connsiteY127" fmla="*/ 938037 h 972953"/>
                <a:gd name="connsiteX128" fmla="*/ 1376769 w 1525956"/>
                <a:gd name="connsiteY128" fmla="*/ 939882 h 972953"/>
                <a:gd name="connsiteX129" fmla="*/ 1374545 w 1525956"/>
                <a:gd name="connsiteY129" fmla="*/ 939990 h 972953"/>
                <a:gd name="connsiteX130" fmla="*/ 1368557 w 1525956"/>
                <a:gd name="connsiteY130" fmla="*/ 948394 h 972953"/>
                <a:gd name="connsiteX131" fmla="*/ 1364934 w 1525956"/>
                <a:gd name="connsiteY131" fmla="*/ 940461 h 972953"/>
                <a:gd name="connsiteX132" fmla="*/ 1328118 w 1525956"/>
                <a:gd name="connsiteY132" fmla="*/ 942262 h 972953"/>
                <a:gd name="connsiteX133" fmla="*/ 1312089 w 1525956"/>
                <a:gd name="connsiteY133" fmla="*/ 944635 h 972953"/>
                <a:gd name="connsiteX134" fmla="*/ 1295969 w 1525956"/>
                <a:gd name="connsiteY134" fmla="*/ 931042 h 972953"/>
                <a:gd name="connsiteX135" fmla="*/ 1276106 w 1525956"/>
                <a:gd name="connsiteY135" fmla="*/ 912443 h 972953"/>
                <a:gd name="connsiteX136" fmla="*/ 1265238 w 1525956"/>
                <a:gd name="connsiteY136" fmla="*/ 899989 h 972953"/>
                <a:gd name="connsiteX137" fmla="*/ 1247846 w 1525956"/>
                <a:gd name="connsiteY137" fmla="*/ 899117 h 972953"/>
                <a:gd name="connsiteX138" fmla="*/ 1229182 w 1525956"/>
                <a:gd name="connsiteY138" fmla="*/ 896650 h 972953"/>
                <a:gd name="connsiteX139" fmla="*/ 1204284 w 1525956"/>
                <a:gd name="connsiteY139" fmla="*/ 906165 h 972953"/>
                <a:gd name="connsiteX140" fmla="*/ 1185420 w 1525956"/>
                <a:gd name="connsiteY140" fmla="*/ 920293 h 972953"/>
                <a:gd name="connsiteX141" fmla="*/ 1162049 w 1525956"/>
                <a:gd name="connsiteY141" fmla="*/ 928174 h 972953"/>
                <a:gd name="connsiteX142" fmla="*/ 1139659 w 1525956"/>
                <a:gd name="connsiteY142" fmla="*/ 935921 h 972953"/>
                <a:gd name="connsiteX143" fmla="*/ 1117505 w 1525956"/>
                <a:gd name="connsiteY143" fmla="*/ 941398 h 972953"/>
                <a:gd name="connsiteX144" fmla="*/ 1097642 w 1525956"/>
                <a:gd name="connsiteY144" fmla="*/ 956193 h 972953"/>
                <a:gd name="connsiteX145" fmla="*/ 1077160 w 1525956"/>
                <a:gd name="connsiteY145" fmla="*/ 972050 h 972953"/>
                <a:gd name="connsiteX146" fmla="*/ 1053280 w 1525956"/>
                <a:gd name="connsiteY146" fmla="*/ 972953 h 972953"/>
                <a:gd name="connsiteX147" fmla="*/ 1025529 w 1525956"/>
                <a:gd name="connsiteY147" fmla="*/ 966911 h 972953"/>
                <a:gd name="connsiteX148" fmla="*/ 996343 w 1525956"/>
                <a:gd name="connsiteY148" fmla="*/ 962134 h 972953"/>
                <a:gd name="connsiteX149" fmla="*/ 970663 w 1525956"/>
                <a:gd name="connsiteY149" fmla="*/ 962872 h 972953"/>
                <a:gd name="connsiteX150" fmla="*/ 962831 w 1525956"/>
                <a:gd name="connsiteY150" fmla="*/ 942097 h 972953"/>
                <a:gd name="connsiteX151" fmla="*/ 964212 w 1525956"/>
                <a:gd name="connsiteY151" fmla="*/ 925109 h 972953"/>
                <a:gd name="connsiteX152" fmla="*/ 956088 w 1525956"/>
                <a:gd name="connsiteY152" fmla="*/ 913174 h 972953"/>
                <a:gd name="connsiteX153" fmla="*/ 942567 w 1525956"/>
                <a:gd name="connsiteY153" fmla="*/ 905277 h 972953"/>
                <a:gd name="connsiteX154" fmla="*/ 940932 w 1525956"/>
                <a:gd name="connsiteY154" fmla="*/ 903902 h 972953"/>
                <a:gd name="connsiteX155" fmla="*/ 921155 w 1525956"/>
                <a:gd name="connsiteY155" fmla="*/ 905359 h 972953"/>
                <a:gd name="connsiteX156" fmla="*/ 907167 w 1525956"/>
                <a:gd name="connsiteY156" fmla="*/ 902165 h 972953"/>
                <a:gd name="connsiteX157" fmla="*/ 903705 w 1525956"/>
                <a:gd name="connsiteY157" fmla="*/ 889654 h 972953"/>
                <a:gd name="connsiteX158" fmla="*/ 895439 w 1525956"/>
                <a:gd name="connsiteY158" fmla="*/ 877365 h 972953"/>
                <a:gd name="connsiteX159" fmla="*/ 870289 w 1525956"/>
                <a:gd name="connsiteY159" fmla="*/ 886859 h 972953"/>
                <a:gd name="connsiteX160" fmla="*/ 856513 w 1525956"/>
                <a:gd name="connsiteY160" fmla="*/ 881269 h 972953"/>
                <a:gd name="connsiteX161" fmla="*/ 842950 w 1525956"/>
                <a:gd name="connsiteY161" fmla="*/ 868403 h 972953"/>
                <a:gd name="connsiteX162" fmla="*/ 830021 w 1525956"/>
                <a:gd name="connsiteY162" fmla="*/ 864544 h 972953"/>
                <a:gd name="connsiteX163" fmla="*/ 814479 w 1525956"/>
                <a:gd name="connsiteY163" fmla="*/ 857224 h 972953"/>
                <a:gd name="connsiteX164" fmla="*/ 806638 w 1525956"/>
                <a:gd name="connsiteY164" fmla="*/ 841474 h 972953"/>
                <a:gd name="connsiteX165" fmla="*/ 776471 w 1525956"/>
                <a:gd name="connsiteY165" fmla="*/ 836283 h 972953"/>
                <a:gd name="connsiteX166" fmla="*/ 763967 w 1525956"/>
                <a:gd name="connsiteY166" fmla="*/ 836327 h 972953"/>
                <a:gd name="connsiteX167" fmla="*/ 748425 w 1525956"/>
                <a:gd name="connsiteY167" fmla="*/ 841961 h 972953"/>
                <a:gd name="connsiteX168" fmla="*/ 734154 w 1525956"/>
                <a:gd name="connsiteY168" fmla="*/ 857489 h 972953"/>
                <a:gd name="connsiteX169" fmla="*/ 719177 w 1525956"/>
                <a:gd name="connsiteY169" fmla="*/ 866584 h 972953"/>
                <a:gd name="connsiteX170" fmla="*/ 709358 w 1525956"/>
                <a:gd name="connsiteY170" fmla="*/ 880604 h 972953"/>
                <a:gd name="connsiteX171" fmla="*/ 705118 w 1525956"/>
                <a:gd name="connsiteY171" fmla="*/ 896087 h 972953"/>
                <a:gd name="connsiteX172" fmla="*/ 693392 w 1525956"/>
                <a:gd name="connsiteY172" fmla="*/ 911348 h 972953"/>
                <a:gd name="connsiteX173" fmla="*/ 680887 w 1525956"/>
                <a:gd name="connsiteY173" fmla="*/ 904206 h 972953"/>
                <a:gd name="connsiteX174" fmla="*/ 671703 w 1525956"/>
                <a:gd name="connsiteY174" fmla="*/ 886016 h 972953"/>
                <a:gd name="connsiteX175" fmla="*/ 677850 w 1525956"/>
                <a:gd name="connsiteY175" fmla="*/ 870844 h 972953"/>
                <a:gd name="connsiteX176" fmla="*/ 684984 w 1525956"/>
                <a:gd name="connsiteY176" fmla="*/ 858111 h 972953"/>
                <a:gd name="connsiteX177" fmla="*/ 690495 w 1525956"/>
                <a:gd name="connsiteY177" fmla="*/ 844978 h 972953"/>
                <a:gd name="connsiteX178" fmla="*/ 685974 w 1525956"/>
                <a:gd name="connsiteY178" fmla="*/ 832601 h 972953"/>
                <a:gd name="connsiteX179" fmla="*/ 677284 w 1525956"/>
                <a:gd name="connsiteY179" fmla="*/ 822884 h 972953"/>
                <a:gd name="connsiteX180" fmla="*/ 663014 w 1525956"/>
                <a:gd name="connsiteY180" fmla="*/ 829006 h 972953"/>
                <a:gd name="connsiteX181" fmla="*/ 645070 w 1525956"/>
                <a:gd name="connsiteY181" fmla="*/ 833310 h 972953"/>
                <a:gd name="connsiteX182" fmla="*/ 625076 w 1525956"/>
                <a:gd name="connsiteY182" fmla="*/ 834331 h 972953"/>
                <a:gd name="connsiteX183" fmla="*/ 612996 w 1525956"/>
                <a:gd name="connsiteY183" fmla="*/ 821554 h 972953"/>
                <a:gd name="connsiteX184" fmla="*/ 600421 w 1525956"/>
                <a:gd name="connsiteY184" fmla="*/ 837303 h 972953"/>
                <a:gd name="connsiteX185" fmla="*/ 587564 w 1525956"/>
                <a:gd name="connsiteY185" fmla="*/ 830826 h 972953"/>
                <a:gd name="connsiteX186" fmla="*/ 572799 w 1525956"/>
                <a:gd name="connsiteY186" fmla="*/ 828518 h 972953"/>
                <a:gd name="connsiteX187" fmla="*/ 556056 w 1525956"/>
                <a:gd name="connsiteY187" fmla="*/ 819468 h 972953"/>
                <a:gd name="connsiteX188" fmla="*/ 531541 w 1525956"/>
                <a:gd name="connsiteY188" fmla="*/ 800259 h 972953"/>
                <a:gd name="connsiteX189" fmla="*/ 518330 w 1525956"/>
                <a:gd name="connsiteY189" fmla="*/ 790453 h 972953"/>
                <a:gd name="connsiteX190" fmla="*/ 507310 w 1525956"/>
                <a:gd name="connsiteY190" fmla="*/ 799726 h 972953"/>
                <a:gd name="connsiteX191" fmla="*/ 492121 w 1525956"/>
                <a:gd name="connsiteY191" fmla="*/ 798839 h 972953"/>
                <a:gd name="connsiteX192" fmla="*/ 487953 w 1525956"/>
                <a:gd name="connsiteY192" fmla="*/ 785972 h 972953"/>
                <a:gd name="connsiteX193" fmla="*/ 478910 w 1525956"/>
                <a:gd name="connsiteY193" fmla="*/ 775547 h 972953"/>
                <a:gd name="connsiteX194" fmla="*/ 464781 w 1525956"/>
                <a:gd name="connsiteY194" fmla="*/ 791784 h 972953"/>
                <a:gd name="connsiteX195" fmla="*/ 458917 w 1525956"/>
                <a:gd name="connsiteY195" fmla="*/ 779007 h 972953"/>
                <a:gd name="connsiteX196" fmla="*/ 454961 w 1525956"/>
                <a:gd name="connsiteY196" fmla="*/ 758466 h 972953"/>
                <a:gd name="connsiteX197" fmla="*/ 447896 w 1525956"/>
                <a:gd name="connsiteY197" fmla="*/ 747197 h 972953"/>
                <a:gd name="connsiteX198" fmla="*/ 433202 w 1525956"/>
                <a:gd name="connsiteY198" fmla="*/ 744847 h 972953"/>
                <a:gd name="connsiteX199" fmla="*/ 414481 w 1525956"/>
                <a:gd name="connsiteY199" fmla="*/ 744580 h 972953"/>
                <a:gd name="connsiteX200" fmla="*/ 399786 w 1525956"/>
                <a:gd name="connsiteY200" fmla="*/ 736594 h 972953"/>
                <a:gd name="connsiteX201" fmla="*/ 408122 w 1525956"/>
                <a:gd name="connsiteY201" fmla="*/ 725459 h 972953"/>
                <a:gd name="connsiteX202" fmla="*/ 417731 w 1525956"/>
                <a:gd name="connsiteY202" fmla="*/ 716364 h 972953"/>
                <a:gd name="connsiteX203" fmla="*/ 410313 w 1525956"/>
                <a:gd name="connsiteY203" fmla="*/ 705450 h 972953"/>
                <a:gd name="connsiteX204" fmla="*/ 393923 w 1525956"/>
                <a:gd name="connsiteY204" fmla="*/ 709443 h 972953"/>
                <a:gd name="connsiteX205" fmla="*/ 380994 w 1525956"/>
                <a:gd name="connsiteY205" fmla="*/ 704784 h 972953"/>
                <a:gd name="connsiteX206" fmla="*/ 369267 w 1525956"/>
                <a:gd name="connsiteY206" fmla="*/ 691031 h 972953"/>
                <a:gd name="connsiteX207" fmla="*/ 354785 w 1525956"/>
                <a:gd name="connsiteY207" fmla="*/ 678032 h 972953"/>
                <a:gd name="connsiteX208" fmla="*/ 346307 w 1525956"/>
                <a:gd name="connsiteY208" fmla="*/ 663792 h 972953"/>
                <a:gd name="connsiteX209" fmla="*/ 353513 w 1525956"/>
                <a:gd name="connsiteY209" fmla="*/ 652301 h 972953"/>
                <a:gd name="connsiteX210" fmla="*/ 351182 w 1525956"/>
                <a:gd name="connsiteY210" fmla="*/ 638104 h 972953"/>
                <a:gd name="connsiteX211" fmla="*/ 341645 w 1525956"/>
                <a:gd name="connsiteY211" fmla="*/ 627501 h 972953"/>
                <a:gd name="connsiteX212" fmla="*/ 323559 w 1525956"/>
                <a:gd name="connsiteY212" fmla="*/ 625416 h 972953"/>
                <a:gd name="connsiteX213" fmla="*/ 311337 w 1525956"/>
                <a:gd name="connsiteY213" fmla="*/ 633800 h 972953"/>
                <a:gd name="connsiteX214" fmla="*/ 302366 w 1525956"/>
                <a:gd name="connsiteY214" fmla="*/ 625104 h 972953"/>
                <a:gd name="connsiteX215" fmla="*/ 297915 w 1525956"/>
                <a:gd name="connsiteY215" fmla="*/ 609754 h 972953"/>
                <a:gd name="connsiteX216" fmla="*/ 290356 w 1525956"/>
                <a:gd name="connsiteY216" fmla="*/ 588326 h 972953"/>
                <a:gd name="connsiteX217" fmla="*/ 281101 w 1525956"/>
                <a:gd name="connsiteY217" fmla="*/ 577678 h 972953"/>
                <a:gd name="connsiteX218" fmla="*/ 265134 w 1525956"/>
                <a:gd name="connsiteY218" fmla="*/ 569072 h 972953"/>
                <a:gd name="connsiteX219" fmla="*/ 255174 w 1525956"/>
                <a:gd name="connsiteY219" fmla="*/ 557182 h 972953"/>
                <a:gd name="connsiteX220" fmla="*/ 244436 w 1525956"/>
                <a:gd name="connsiteY220" fmla="*/ 537661 h 972953"/>
                <a:gd name="connsiteX221" fmla="*/ 227269 w 1525956"/>
                <a:gd name="connsiteY221" fmla="*/ 523598 h 972953"/>
                <a:gd name="connsiteX222" fmla="*/ 221475 w 1525956"/>
                <a:gd name="connsiteY222" fmla="*/ 512062 h 972953"/>
                <a:gd name="connsiteX223" fmla="*/ 225785 w 1525956"/>
                <a:gd name="connsiteY223" fmla="*/ 496091 h 972953"/>
                <a:gd name="connsiteX224" fmla="*/ 212716 w 1525956"/>
                <a:gd name="connsiteY224" fmla="*/ 488150 h 972953"/>
                <a:gd name="connsiteX225" fmla="*/ 198162 w 1525956"/>
                <a:gd name="connsiteY225" fmla="*/ 479542 h 972953"/>
                <a:gd name="connsiteX226" fmla="*/ 184033 w 1525956"/>
                <a:gd name="connsiteY226" fmla="*/ 470625 h 972953"/>
                <a:gd name="connsiteX227" fmla="*/ 172376 w 1525956"/>
                <a:gd name="connsiteY227" fmla="*/ 475151 h 972953"/>
                <a:gd name="connsiteX228" fmla="*/ 156976 w 1525956"/>
                <a:gd name="connsiteY228" fmla="*/ 492630 h 972953"/>
                <a:gd name="connsiteX229" fmla="*/ 144118 w 1525956"/>
                <a:gd name="connsiteY229" fmla="*/ 497732 h 972953"/>
                <a:gd name="connsiteX230" fmla="*/ 136559 w 1525956"/>
                <a:gd name="connsiteY230" fmla="*/ 477901 h 972953"/>
                <a:gd name="connsiteX231" fmla="*/ 126104 w 1525956"/>
                <a:gd name="connsiteY231" fmla="*/ 459889 h 972953"/>
                <a:gd name="connsiteX232" fmla="*/ 107453 w 1525956"/>
                <a:gd name="connsiteY232" fmla="*/ 444894 h 972953"/>
                <a:gd name="connsiteX233" fmla="*/ 90639 w 1525956"/>
                <a:gd name="connsiteY233" fmla="*/ 421646 h 972953"/>
                <a:gd name="connsiteX234" fmla="*/ 95443 w 1525956"/>
                <a:gd name="connsiteY234" fmla="*/ 408603 h 972953"/>
                <a:gd name="connsiteX235" fmla="*/ 86118 w 1525956"/>
                <a:gd name="connsiteY235" fmla="*/ 409224 h 972953"/>
                <a:gd name="connsiteX236" fmla="*/ 76792 w 1525956"/>
                <a:gd name="connsiteY236" fmla="*/ 409846 h 972953"/>
                <a:gd name="connsiteX237" fmla="*/ 68386 w 1525956"/>
                <a:gd name="connsiteY237" fmla="*/ 391390 h 972953"/>
                <a:gd name="connsiteX238" fmla="*/ 50300 w 1525956"/>
                <a:gd name="connsiteY238" fmla="*/ 381318 h 972953"/>
                <a:gd name="connsiteX239" fmla="*/ 40056 w 1525956"/>
                <a:gd name="connsiteY239" fmla="*/ 368320 h 972953"/>
                <a:gd name="connsiteX240" fmla="*/ 36171 w 1525956"/>
                <a:gd name="connsiteY240" fmla="*/ 351860 h 972953"/>
                <a:gd name="connsiteX241" fmla="*/ 34546 w 1525956"/>
                <a:gd name="connsiteY241" fmla="*/ 332383 h 972953"/>
                <a:gd name="connsiteX242" fmla="*/ 21760 w 1525956"/>
                <a:gd name="connsiteY242" fmla="*/ 335401 h 972953"/>
                <a:gd name="connsiteX243" fmla="*/ 5228 w 1525956"/>
                <a:gd name="connsiteY243" fmla="*/ 340680 h 972953"/>
                <a:gd name="connsiteX244" fmla="*/ 0 w 1525956"/>
                <a:gd name="connsiteY244" fmla="*/ 327947 h 972953"/>
                <a:gd name="connsiteX245" fmla="*/ 1625 w 1525956"/>
                <a:gd name="connsiteY245" fmla="*/ 310911 h 972953"/>
                <a:gd name="connsiteX246" fmla="*/ 10385 w 1525956"/>
                <a:gd name="connsiteY246" fmla="*/ 306918 h 972953"/>
                <a:gd name="connsiteX247" fmla="*/ 5087 w 1525956"/>
                <a:gd name="connsiteY247" fmla="*/ 296626 h 972953"/>
                <a:gd name="connsiteX248" fmla="*/ 4027 w 1525956"/>
                <a:gd name="connsiteY248" fmla="*/ 284070 h 972953"/>
                <a:gd name="connsiteX249" fmla="*/ 8690 w 1525956"/>
                <a:gd name="connsiteY249" fmla="*/ 273511 h 972953"/>
                <a:gd name="connsiteX250" fmla="*/ 1978 w 1525956"/>
                <a:gd name="connsiteY250" fmla="*/ 261355 h 972953"/>
                <a:gd name="connsiteX251" fmla="*/ 11233 w 1525956"/>
                <a:gd name="connsiteY251" fmla="*/ 246670 h 972953"/>
                <a:gd name="connsiteX252" fmla="*/ 8054 w 1525956"/>
                <a:gd name="connsiteY252" fmla="*/ 234514 h 972953"/>
                <a:gd name="connsiteX253" fmla="*/ 5156 w 1525956"/>
                <a:gd name="connsiteY253" fmla="*/ 220140 h 972953"/>
                <a:gd name="connsiteX254" fmla="*/ 14412 w 1525956"/>
                <a:gd name="connsiteY254" fmla="*/ 209004 h 972953"/>
                <a:gd name="connsiteX255" fmla="*/ 30449 w 1525956"/>
                <a:gd name="connsiteY255" fmla="*/ 203813 h 972953"/>
                <a:gd name="connsiteX256" fmla="*/ 39845 w 1525956"/>
                <a:gd name="connsiteY256" fmla="*/ 207940 h 972953"/>
                <a:gd name="connsiteX257" fmla="*/ 31720 w 1525956"/>
                <a:gd name="connsiteY257" fmla="*/ 222935 h 972953"/>
                <a:gd name="connsiteX258" fmla="*/ 40551 w 1525956"/>
                <a:gd name="connsiteY258" fmla="*/ 237753 h 972953"/>
                <a:gd name="connsiteX259" fmla="*/ 54256 w 1525956"/>
                <a:gd name="connsiteY259" fmla="*/ 239128 h 972953"/>
                <a:gd name="connsiteX260" fmla="*/ 65842 w 1525956"/>
                <a:gd name="connsiteY260" fmla="*/ 231897 h 972953"/>
                <a:gd name="connsiteX261" fmla="*/ 73260 w 1525956"/>
                <a:gd name="connsiteY261" fmla="*/ 242499 h 972953"/>
                <a:gd name="connsiteX262" fmla="*/ 89226 w 1525956"/>
                <a:gd name="connsiteY262" fmla="*/ 237309 h 972953"/>
                <a:gd name="connsiteX263" fmla="*/ 96856 w 1525956"/>
                <a:gd name="connsiteY263" fmla="*/ 227016 h 972953"/>
                <a:gd name="connsiteX264" fmla="*/ 95796 w 1525956"/>
                <a:gd name="connsiteY264" fmla="*/ 212110 h 972953"/>
                <a:gd name="connsiteX265" fmla="*/ 96855 w 1525956"/>
                <a:gd name="connsiteY265" fmla="*/ 197469 h 972953"/>
                <a:gd name="connsiteX266" fmla="*/ 105404 w 1525956"/>
                <a:gd name="connsiteY266" fmla="*/ 187886 h 972953"/>
                <a:gd name="connsiteX267" fmla="*/ 89438 w 1525956"/>
                <a:gd name="connsiteY267" fmla="*/ 179014 h 972953"/>
                <a:gd name="connsiteX268" fmla="*/ 74602 w 1525956"/>
                <a:gd name="connsiteY268" fmla="*/ 173246 h 972953"/>
                <a:gd name="connsiteX269" fmla="*/ 73223 w 1525956"/>
                <a:gd name="connsiteY269" fmla="*/ 168414 h 972953"/>
                <a:gd name="connsiteX270" fmla="*/ 71731 w 1525956"/>
                <a:gd name="connsiteY270" fmla="*/ 169343 h 972953"/>
                <a:gd name="connsiteX271" fmla="*/ 68366 w 1525956"/>
                <a:gd name="connsiteY271" fmla="*/ 153727 h 972953"/>
                <a:gd name="connsiteX272" fmla="*/ 64478 w 1525956"/>
                <a:gd name="connsiteY272" fmla="*/ 147513 h 972953"/>
                <a:gd name="connsiteX273" fmla="*/ 73456 w 1525956"/>
                <a:gd name="connsiteY273" fmla="*/ 148615 h 972953"/>
                <a:gd name="connsiteX274" fmla="*/ 85870 w 1525956"/>
                <a:gd name="connsiteY274" fmla="*/ 143552 h 972953"/>
                <a:gd name="connsiteX275" fmla="*/ 83312 w 1525956"/>
                <a:gd name="connsiteY275" fmla="*/ 124267 h 972953"/>
                <a:gd name="connsiteX276" fmla="*/ 98577 w 1525956"/>
                <a:gd name="connsiteY276" fmla="*/ 103671 h 972953"/>
                <a:gd name="connsiteX277" fmla="*/ 122570 w 1525956"/>
                <a:gd name="connsiteY277" fmla="*/ 93309 h 972953"/>
                <a:gd name="connsiteX278" fmla="*/ 142249 w 1525956"/>
                <a:gd name="connsiteY278" fmla="*/ 81497 h 972953"/>
                <a:gd name="connsiteX279" fmla="*/ 158087 w 1525956"/>
                <a:gd name="connsiteY279" fmla="*/ 68947 h 972953"/>
                <a:gd name="connsiteX280" fmla="*/ 168703 w 1525956"/>
                <a:gd name="connsiteY280" fmla="*/ 70762 h 972953"/>
                <a:gd name="connsiteX281" fmla="*/ 184245 w 1525956"/>
                <a:gd name="connsiteY281" fmla="*/ 65173 h 972953"/>
                <a:gd name="connsiteX282" fmla="*/ 191168 w 1525956"/>
                <a:gd name="connsiteY282" fmla="*/ 45208 h 972953"/>
                <a:gd name="connsiteX283" fmla="*/ 232850 w 1525956"/>
                <a:gd name="connsiteY283" fmla="*/ 10071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48177 w 1525956"/>
                <a:gd name="connsiteY6" fmla="*/ 845467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1048177 w 1525956"/>
                <a:gd name="connsiteY10" fmla="*/ 845467 h 972953"/>
                <a:gd name="connsiteX11" fmla="*/ 1117648 w 1525956"/>
                <a:gd name="connsiteY11" fmla="*/ 829111 h 972953"/>
                <a:gd name="connsiteX12" fmla="*/ 1116491 w 1525956"/>
                <a:gd name="connsiteY12" fmla="*/ 829895 h 972953"/>
                <a:gd name="connsiteX13" fmla="*/ 1116196 w 1525956"/>
                <a:gd name="connsiteY13" fmla="*/ 830352 h 972953"/>
                <a:gd name="connsiteX14" fmla="*/ 1116869 w 1525956"/>
                <a:gd name="connsiteY14" fmla="*/ 830191 h 972953"/>
                <a:gd name="connsiteX15" fmla="*/ 1117648 w 1525956"/>
                <a:gd name="connsiteY15" fmla="*/ 829111 h 972953"/>
                <a:gd name="connsiteX16" fmla="*/ 248038 w 1525956"/>
                <a:gd name="connsiteY16" fmla="*/ 0 h 972953"/>
                <a:gd name="connsiteX17" fmla="*/ 277640 w 1525956"/>
                <a:gd name="connsiteY17" fmla="*/ 21916 h 972953"/>
                <a:gd name="connsiteX18" fmla="*/ 295937 w 1525956"/>
                <a:gd name="connsiteY18" fmla="*/ 18988 h 972953"/>
                <a:gd name="connsiteX19" fmla="*/ 311125 w 1525956"/>
                <a:gd name="connsiteY19" fmla="*/ 36335 h 972953"/>
                <a:gd name="connsiteX20" fmla="*/ 336064 w 1525956"/>
                <a:gd name="connsiteY20" fmla="*/ 43034 h 972953"/>
                <a:gd name="connsiteX21" fmla="*/ 349769 w 1525956"/>
                <a:gd name="connsiteY21" fmla="*/ 39397 h 972953"/>
                <a:gd name="connsiteX22" fmla="*/ 377745 w 1525956"/>
                <a:gd name="connsiteY22" fmla="*/ 26930 h 972953"/>
                <a:gd name="connsiteX23" fmla="*/ 407416 w 1525956"/>
                <a:gd name="connsiteY23" fmla="*/ 31544 h 972953"/>
                <a:gd name="connsiteX24" fmla="*/ 428681 w 1525956"/>
                <a:gd name="connsiteY24" fmla="*/ 41437 h 972953"/>
                <a:gd name="connsiteX25" fmla="*/ 434191 w 1525956"/>
                <a:gd name="connsiteY25" fmla="*/ 61268 h 972953"/>
                <a:gd name="connsiteX26" fmla="*/ 468384 w 1525956"/>
                <a:gd name="connsiteY26" fmla="*/ 78526 h 972953"/>
                <a:gd name="connsiteX27" fmla="*/ 493534 w 1525956"/>
                <a:gd name="connsiteY27" fmla="*/ 82918 h 972953"/>
                <a:gd name="connsiteX28" fmla="*/ 536063 w 1525956"/>
                <a:gd name="connsiteY28" fmla="*/ 76885 h 972953"/>
                <a:gd name="connsiteX29" fmla="*/ 573858 w 1525956"/>
                <a:gd name="connsiteY29" fmla="*/ 70541 h 972953"/>
                <a:gd name="connsiteX30" fmla="*/ 600491 w 1525956"/>
                <a:gd name="connsiteY30" fmla="*/ 77018 h 972953"/>
                <a:gd name="connsiteX31" fmla="*/ 628327 w 1525956"/>
                <a:gd name="connsiteY31" fmla="*/ 81721 h 972953"/>
                <a:gd name="connsiteX32" fmla="*/ 655384 w 1525956"/>
                <a:gd name="connsiteY32" fmla="*/ 72271 h 972953"/>
                <a:gd name="connsiteX33" fmla="*/ 667606 w 1525956"/>
                <a:gd name="connsiteY33" fmla="*/ 61401 h 972953"/>
                <a:gd name="connsiteX34" fmla="*/ 679686 w 1525956"/>
                <a:gd name="connsiteY34" fmla="*/ 55678 h 972953"/>
                <a:gd name="connsiteX35" fmla="*/ 705260 w 1525956"/>
                <a:gd name="connsiteY35" fmla="*/ 57896 h 972953"/>
                <a:gd name="connsiteX36" fmla="*/ 759305 w 1525956"/>
                <a:gd name="connsiteY36" fmla="*/ 55856 h 972953"/>
                <a:gd name="connsiteX37" fmla="*/ 801339 w 1525956"/>
                <a:gd name="connsiteY37" fmla="*/ 61978 h 972953"/>
                <a:gd name="connsiteX38" fmla="*/ 832988 w 1525956"/>
                <a:gd name="connsiteY38" fmla="*/ 70807 h 972953"/>
                <a:gd name="connsiteX39" fmla="*/ 857361 w 1525956"/>
                <a:gd name="connsiteY39" fmla="*/ 90815 h 972953"/>
                <a:gd name="connsiteX40" fmla="*/ 875093 w 1525956"/>
                <a:gd name="connsiteY40" fmla="*/ 92324 h 972953"/>
                <a:gd name="connsiteX41" fmla="*/ 898053 w 1525956"/>
                <a:gd name="connsiteY41" fmla="*/ 104169 h 972953"/>
                <a:gd name="connsiteX42" fmla="*/ 916492 w 1525956"/>
                <a:gd name="connsiteY42" fmla="*/ 121516 h 972953"/>
                <a:gd name="connsiteX43" fmla="*/ 886326 w 1525956"/>
                <a:gd name="connsiteY43" fmla="*/ 124888 h 972953"/>
                <a:gd name="connsiteX44" fmla="*/ 888022 w 1525956"/>
                <a:gd name="connsiteY44" fmla="*/ 137754 h 972953"/>
                <a:gd name="connsiteX45" fmla="*/ 911759 w 1525956"/>
                <a:gd name="connsiteY45" fmla="*/ 149067 h 972953"/>
                <a:gd name="connsiteX46" fmla="*/ 908439 w 1525956"/>
                <a:gd name="connsiteY46" fmla="*/ 163441 h 972953"/>
                <a:gd name="connsiteX47" fmla="*/ 898407 w 1525956"/>
                <a:gd name="connsiteY47" fmla="*/ 181143 h 972953"/>
                <a:gd name="connsiteX48" fmla="*/ 882794 w 1525956"/>
                <a:gd name="connsiteY48" fmla="*/ 188418 h 972953"/>
                <a:gd name="connsiteX49" fmla="*/ 878202 w 1525956"/>
                <a:gd name="connsiteY49" fmla="*/ 204257 h 972953"/>
                <a:gd name="connsiteX50" fmla="*/ 880674 w 1525956"/>
                <a:gd name="connsiteY50" fmla="*/ 219430 h 972953"/>
                <a:gd name="connsiteX51" fmla="*/ 878131 w 1525956"/>
                <a:gd name="connsiteY51" fmla="*/ 234869 h 972953"/>
                <a:gd name="connsiteX52" fmla="*/ 892966 w 1525956"/>
                <a:gd name="connsiteY52" fmla="*/ 230566 h 972953"/>
                <a:gd name="connsiteX53" fmla="*/ 895157 w 1525956"/>
                <a:gd name="connsiteY53" fmla="*/ 245428 h 972953"/>
                <a:gd name="connsiteX54" fmla="*/ 882370 w 1525956"/>
                <a:gd name="connsiteY54" fmla="*/ 250840 h 972953"/>
                <a:gd name="connsiteX55" fmla="*/ 886468 w 1525956"/>
                <a:gd name="connsiteY55" fmla="*/ 263972 h 972953"/>
                <a:gd name="connsiteX56" fmla="*/ 884136 w 1525956"/>
                <a:gd name="connsiteY56" fmla="*/ 293076 h 972953"/>
                <a:gd name="connsiteX57" fmla="*/ 868241 w 1525956"/>
                <a:gd name="connsiteY57" fmla="*/ 309580 h 972953"/>
                <a:gd name="connsiteX58" fmla="*/ 872621 w 1525956"/>
                <a:gd name="connsiteY58" fmla="*/ 323999 h 972953"/>
                <a:gd name="connsiteX59" fmla="*/ 886467 w 1525956"/>
                <a:gd name="connsiteY59" fmla="*/ 344761 h 972953"/>
                <a:gd name="connsiteX60" fmla="*/ 898406 w 1525956"/>
                <a:gd name="connsiteY60" fmla="*/ 368097 h 972953"/>
                <a:gd name="connsiteX61" fmla="*/ 906319 w 1525956"/>
                <a:gd name="connsiteY61" fmla="*/ 386509 h 972953"/>
                <a:gd name="connsiteX62" fmla="*/ 930974 w 1525956"/>
                <a:gd name="connsiteY62" fmla="*/ 403102 h 972953"/>
                <a:gd name="connsiteX63" fmla="*/ 952451 w 1525956"/>
                <a:gd name="connsiteY63" fmla="*/ 405099 h 972953"/>
                <a:gd name="connsiteX64" fmla="*/ 969547 w 1525956"/>
                <a:gd name="connsiteY64" fmla="*/ 393962 h 972953"/>
                <a:gd name="connsiteX65" fmla="*/ 980356 w 1525956"/>
                <a:gd name="connsiteY65" fmla="*/ 398665 h 972953"/>
                <a:gd name="connsiteX66" fmla="*/ 985372 w 1525956"/>
                <a:gd name="connsiteY66" fmla="*/ 415524 h 972953"/>
                <a:gd name="connsiteX67" fmla="*/ 997735 w 1525956"/>
                <a:gd name="connsiteY67" fmla="*/ 433136 h 972953"/>
                <a:gd name="connsiteX68" fmla="*/ 1021260 w 1525956"/>
                <a:gd name="connsiteY68" fmla="*/ 451326 h 972953"/>
                <a:gd name="connsiteX69" fmla="*/ 1046834 w 1525956"/>
                <a:gd name="connsiteY69" fmla="*/ 464237 h 972953"/>
                <a:gd name="connsiteX70" fmla="*/ 1088445 w 1525956"/>
                <a:gd name="connsiteY70" fmla="*/ 473776 h 972953"/>
                <a:gd name="connsiteX71" fmla="*/ 1097205 w 1525956"/>
                <a:gd name="connsiteY71" fmla="*/ 485754 h 972953"/>
                <a:gd name="connsiteX72" fmla="*/ 1112535 w 1525956"/>
                <a:gd name="connsiteY72" fmla="*/ 486331 h 972953"/>
                <a:gd name="connsiteX73" fmla="*/ 1129419 w 1525956"/>
                <a:gd name="connsiteY73" fmla="*/ 506871 h 972953"/>
                <a:gd name="connsiteX74" fmla="*/ 1139804 w 1525956"/>
                <a:gd name="connsiteY74" fmla="*/ 497289 h 972953"/>
                <a:gd name="connsiteX75" fmla="*/ 1150472 w 1525956"/>
                <a:gd name="connsiteY75" fmla="*/ 506029 h 972953"/>
                <a:gd name="connsiteX76" fmla="*/ 1176328 w 1525956"/>
                <a:gd name="connsiteY76" fmla="*/ 515833 h 972953"/>
                <a:gd name="connsiteX77" fmla="*/ 1193425 w 1525956"/>
                <a:gd name="connsiteY77" fmla="*/ 510066 h 972953"/>
                <a:gd name="connsiteX78" fmla="*/ 1212357 w 1525956"/>
                <a:gd name="connsiteY78" fmla="*/ 502968 h 972953"/>
                <a:gd name="connsiteX79" fmla="*/ 1228819 w 1525956"/>
                <a:gd name="connsiteY79" fmla="*/ 519427 h 972953"/>
                <a:gd name="connsiteX80" fmla="*/ 1239203 w 1525956"/>
                <a:gd name="connsiteY80" fmla="*/ 544049 h 972953"/>
                <a:gd name="connsiteX81" fmla="*/ 1257006 w 1525956"/>
                <a:gd name="connsiteY81" fmla="*/ 548664 h 972953"/>
                <a:gd name="connsiteX82" fmla="*/ 1272972 w 1525956"/>
                <a:gd name="connsiteY82" fmla="*/ 563215 h 972953"/>
                <a:gd name="connsiteX83" fmla="*/ 1260115 w 1525956"/>
                <a:gd name="connsiteY83" fmla="*/ 579720 h 972953"/>
                <a:gd name="connsiteX84" fmla="*/ 1268945 w 1525956"/>
                <a:gd name="connsiteY84" fmla="*/ 598219 h 972953"/>
                <a:gd name="connsiteX85" fmla="*/ 1311474 w 1525956"/>
                <a:gd name="connsiteY85" fmla="*/ 605939 h 972953"/>
                <a:gd name="connsiteX86" fmla="*/ 1322778 w 1525956"/>
                <a:gd name="connsiteY86" fmla="*/ 625371 h 972953"/>
                <a:gd name="connsiteX87" fmla="*/ 1326805 w 1525956"/>
                <a:gd name="connsiteY87" fmla="*/ 615344 h 972953"/>
                <a:gd name="connsiteX88" fmla="*/ 1322495 w 1525956"/>
                <a:gd name="connsiteY88" fmla="*/ 595691 h 972953"/>
                <a:gd name="connsiteX89" fmla="*/ 1332174 w 1525956"/>
                <a:gd name="connsiteY89" fmla="*/ 587971 h 972953"/>
                <a:gd name="connsiteX90" fmla="*/ 1357535 w 1525956"/>
                <a:gd name="connsiteY90" fmla="*/ 615034 h 972953"/>
                <a:gd name="connsiteX91" fmla="*/ 1367214 w 1525956"/>
                <a:gd name="connsiteY91" fmla="*/ 617741 h 972953"/>
                <a:gd name="connsiteX92" fmla="*/ 1367850 w 1525956"/>
                <a:gd name="connsiteY92" fmla="*/ 598042 h 972953"/>
                <a:gd name="connsiteX93" fmla="*/ 1369263 w 1525956"/>
                <a:gd name="connsiteY93" fmla="*/ 582958 h 972953"/>
                <a:gd name="connsiteX94" fmla="*/ 1382262 w 1525956"/>
                <a:gd name="connsiteY94" fmla="*/ 588637 h 972953"/>
                <a:gd name="connsiteX95" fmla="*/ 1400841 w 1525956"/>
                <a:gd name="connsiteY95" fmla="*/ 583446 h 972953"/>
                <a:gd name="connsiteX96" fmla="*/ 1410591 w 1525956"/>
                <a:gd name="connsiteY96" fmla="*/ 568317 h 972953"/>
                <a:gd name="connsiteX97" fmla="*/ 1424366 w 1525956"/>
                <a:gd name="connsiteY97" fmla="*/ 547466 h 972953"/>
                <a:gd name="connsiteX98" fmla="*/ 1452201 w 1525956"/>
                <a:gd name="connsiteY98" fmla="*/ 547910 h 972953"/>
                <a:gd name="connsiteX99" fmla="*/ 1475515 w 1525956"/>
                <a:gd name="connsiteY99" fmla="*/ 562461 h 972953"/>
                <a:gd name="connsiteX100" fmla="*/ 1492682 w 1525956"/>
                <a:gd name="connsiteY100" fmla="*/ 598219 h 972953"/>
                <a:gd name="connsiteX101" fmla="*/ 1504550 w 1525956"/>
                <a:gd name="connsiteY101" fmla="*/ 639790 h 972953"/>
                <a:gd name="connsiteX102" fmla="*/ 1525956 w 1525956"/>
                <a:gd name="connsiteY102" fmla="*/ 664856 h 972953"/>
                <a:gd name="connsiteX103" fmla="*/ 1517690 w 1525956"/>
                <a:gd name="connsiteY103" fmla="*/ 674971 h 972953"/>
                <a:gd name="connsiteX104" fmla="*/ 1507446 w 1525956"/>
                <a:gd name="connsiteY104" fmla="*/ 663081 h 972953"/>
                <a:gd name="connsiteX105" fmla="*/ 1503279 w 1525956"/>
                <a:gd name="connsiteY105" fmla="*/ 678254 h 972953"/>
                <a:gd name="connsiteX106" fmla="*/ 1511261 w 1525956"/>
                <a:gd name="connsiteY106" fmla="*/ 703143 h 972953"/>
                <a:gd name="connsiteX107" fmla="*/ 1524685 w 1525956"/>
                <a:gd name="connsiteY107" fmla="*/ 732912 h 972953"/>
                <a:gd name="connsiteX108" fmla="*/ 1524755 w 1525956"/>
                <a:gd name="connsiteY108" fmla="*/ 788457 h 972953"/>
                <a:gd name="connsiteX109" fmla="*/ 1520941 w 1525956"/>
                <a:gd name="connsiteY109" fmla="*/ 865076 h 972953"/>
                <a:gd name="connsiteX110" fmla="*/ 1510273 w 1525956"/>
                <a:gd name="connsiteY110" fmla="*/ 876478 h 972953"/>
                <a:gd name="connsiteX111" fmla="*/ 1509566 w 1525956"/>
                <a:gd name="connsiteY111" fmla="*/ 895067 h 972953"/>
                <a:gd name="connsiteX112" fmla="*/ 1495154 w 1525956"/>
                <a:gd name="connsiteY112" fmla="*/ 900701 h 972953"/>
                <a:gd name="connsiteX113" fmla="*/ 1491763 w 1525956"/>
                <a:gd name="connsiteY113" fmla="*/ 883044 h 972953"/>
                <a:gd name="connsiteX114" fmla="*/ 1482226 w 1525956"/>
                <a:gd name="connsiteY114" fmla="*/ 888900 h 972953"/>
                <a:gd name="connsiteX115" fmla="*/ 1479330 w 1525956"/>
                <a:gd name="connsiteY115" fmla="*/ 907666 h 972953"/>
                <a:gd name="connsiteX116" fmla="*/ 1481167 w 1525956"/>
                <a:gd name="connsiteY116" fmla="*/ 928296 h 972953"/>
                <a:gd name="connsiteX117" fmla="*/ 1481237 w 1525956"/>
                <a:gd name="connsiteY117" fmla="*/ 951100 h 972953"/>
                <a:gd name="connsiteX118" fmla="*/ 1470711 w 1525956"/>
                <a:gd name="connsiteY118" fmla="*/ 956335 h 972953"/>
                <a:gd name="connsiteX119" fmla="*/ 1453261 w 1525956"/>
                <a:gd name="connsiteY119" fmla="*/ 958287 h 972953"/>
                <a:gd name="connsiteX120" fmla="*/ 1457005 w 1525956"/>
                <a:gd name="connsiteY120" fmla="*/ 946042 h 972953"/>
                <a:gd name="connsiteX121" fmla="*/ 1442241 w 1525956"/>
                <a:gd name="connsiteY121" fmla="*/ 932999 h 972953"/>
                <a:gd name="connsiteX122" fmla="*/ 1442240 w 1525956"/>
                <a:gd name="connsiteY122" fmla="*/ 939654 h 972953"/>
                <a:gd name="connsiteX123" fmla="*/ 1442241 w 1525956"/>
                <a:gd name="connsiteY123" fmla="*/ 946309 h 972953"/>
                <a:gd name="connsiteX124" fmla="*/ 1428676 w 1525956"/>
                <a:gd name="connsiteY124" fmla="*/ 948748 h 972953"/>
                <a:gd name="connsiteX125" fmla="*/ 1416738 w 1525956"/>
                <a:gd name="connsiteY125" fmla="*/ 938234 h 972953"/>
                <a:gd name="connsiteX126" fmla="*/ 1403880 w 1525956"/>
                <a:gd name="connsiteY126" fmla="*/ 934863 h 972953"/>
                <a:gd name="connsiteX127" fmla="*/ 1405363 w 1525956"/>
                <a:gd name="connsiteY127" fmla="*/ 918713 h 972953"/>
                <a:gd name="connsiteX128" fmla="*/ 1394201 w 1525956"/>
                <a:gd name="connsiteY128" fmla="*/ 909308 h 972953"/>
                <a:gd name="connsiteX129" fmla="*/ 1384805 w 1525956"/>
                <a:gd name="connsiteY129" fmla="*/ 925590 h 972953"/>
                <a:gd name="connsiteX130" fmla="*/ 1375937 w 1525956"/>
                <a:gd name="connsiteY130" fmla="*/ 938037 h 972953"/>
                <a:gd name="connsiteX131" fmla="*/ 1376769 w 1525956"/>
                <a:gd name="connsiteY131" fmla="*/ 939882 h 972953"/>
                <a:gd name="connsiteX132" fmla="*/ 1374545 w 1525956"/>
                <a:gd name="connsiteY132" fmla="*/ 939990 h 972953"/>
                <a:gd name="connsiteX133" fmla="*/ 1368557 w 1525956"/>
                <a:gd name="connsiteY133" fmla="*/ 948394 h 972953"/>
                <a:gd name="connsiteX134" fmla="*/ 1364934 w 1525956"/>
                <a:gd name="connsiteY134" fmla="*/ 940461 h 972953"/>
                <a:gd name="connsiteX135" fmla="*/ 1328118 w 1525956"/>
                <a:gd name="connsiteY135" fmla="*/ 942262 h 972953"/>
                <a:gd name="connsiteX136" fmla="*/ 1312089 w 1525956"/>
                <a:gd name="connsiteY136" fmla="*/ 944635 h 972953"/>
                <a:gd name="connsiteX137" fmla="*/ 1295969 w 1525956"/>
                <a:gd name="connsiteY137" fmla="*/ 931042 h 972953"/>
                <a:gd name="connsiteX138" fmla="*/ 1276106 w 1525956"/>
                <a:gd name="connsiteY138" fmla="*/ 912443 h 972953"/>
                <a:gd name="connsiteX139" fmla="*/ 1265238 w 1525956"/>
                <a:gd name="connsiteY139" fmla="*/ 899989 h 972953"/>
                <a:gd name="connsiteX140" fmla="*/ 1247846 w 1525956"/>
                <a:gd name="connsiteY140" fmla="*/ 899117 h 972953"/>
                <a:gd name="connsiteX141" fmla="*/ 1229182 w 1525956"/>
                <a:gd name="connsiteY141" fmla="*/ 896650 h 972953"/>
                <a:gd name="connsiteX142" fmla="*/ 1204284 w 1525956"/>
                <a:gd name="connsiteY142" fmla="*/ 906165 h 972953"/>
                <a:gd name="connsiteX143" fmla="*/ 1185420 w 1525956"/>
                <a:gd name="connsiteY143" fmla="*/ 920293 h 972953"/>
                <a:gd name="connsiteX144" fmla="*/ 1162049 w 1525956"/>
                <a:gd name="connsiteY144" fmla="*/ 928174 h 972953"/>
                <a:gd name="connsiteX145" fmla="*/ 1139659 w 1525956"/>
                <a:gd name="connsiteY145" fmla="*/ 935921 h 972953"/>
                <a:gd name="connsiteX146" fmla="*/ 1117505 w 1525956"/>
                <a:gd name="connsiteY146" fmla="*/ 941398 h 972953"/>
                <a:gd name="connsiteX147" fmla="*/ 1097642 w 1525956"/>
                <a:gd name="connsiteY147" fmla="*/ 956193 h 972953"/>
                <a:gd name="connsiteX148" fmla="*/ 1077160 w 1525956"/>
                <a:gd name="connsiteY148" fmla="*/ 972050 h 972953"/>
                <a:gd name="connsiteX149" fmla="*/ 1053280 w 1525956"/>
                <a:gd name="connsiteY149" fmla="*/ 972953 h 972953"/>
                <a:gd name="connsiteX150" fmla="*/ 1025529 w 1525956"/>
                <a:gd name="connsiteY150" fmla="*/ 966911 h 972953"/>
                <a:gd name="connsiteX151" fmla="*/ 996343 w 1525956"/>
                <a:gd name="connsiteY151" fmla="*/ 962134 h 972953"/>
                <a:gd name="connsiteX152" fmla="*/ 970663 w 1525956"/>
                <a:gd name="connsiteY152" fmla="*/ 962872 h 972953"/>
                <a:gd name="connsiteX153" fmla="*/ 962831 w 1525956"/>
                <a:gd name="connsiteY153" fmla="*/ 942097 h 972953"/>
                <a:gd name="connsiteX154" fmla="*/ 964212 w 1525956"/>
                <a:gd name="connsiteY154" fmla="*/ 925109 h 972953"/>
                <a:gd name="connsiteX155" fmla="*/ 956088 w 1525956"/>
                <a:gd name="connsiteY155" fmla="*/ 913174 h 972953"/>
                <a:gd name="connsiteX156" fmla="*/ 942567 w 1525956"/>
                <a:gd name="connsiteY156" fmla="*/ 905277 h 972953"/>
                <a:gd name="connsiteX157" fmla="*/ 940932 w 1525956"/>
                <a:gd name="connsiteY157" fmla="*/ 903902 h 972953"/>
                <a:gd name="connsiteX158" fmla="*/ 921155 w 1525956"/>
                <a:gd name="connsiteY158" fmla="*/ 905359 h 972953"/>
                <a:gd name="connsiteX159" fmla="*/ 907167 w 1525956"/>
                <a:gd name="connsiteY159" fmla="*/ 902165 h 972953"/>
                <a:gd name="connsiteX160" fmla="*/ 903705 w 1525956"/>
                <a:gd name="connsiteY160" fmla="*/ 889654 h 972953"/>
                <a:gd name="connsiteX161" fmla="*/ 895439 w 1525956"/>
                <a:gd name="connsiteY161" fmla="*/ 877365 h 972953"/>
                <a:gd name="connsiteX162" fmla="*/ 870289 w 1525956"/>
                <a:gd name="connsiteY162" fmla="*/ 886859 h 972953"/>
                <a:gd name="connsiteX163" fmla="*/ 856513 w 1525956"/>
                <a:gd name="connsiteY163" fmla="*/ 881269 h 972953"/>
                <a:gd name="connsiteX164" fmla="*/ 842950 w 1525956"/>
                <a:gd name="connsiteY164" fmla="*/ 868403 h 972953"/>
                <a:gd name="connsiteX165" fmla="*/ 830021 w 1525956"/>
                <a:gd name="connsiteY165" fmla="*/ 864544 h 972953"/>
                <a:gd name="connsiteX166" fmla="*/ 814479 w 1525956"/>
                <a:gd name="connsiteY166" fmla="*/ 857224 h 972953"/>
                <a:gd name="connsiteX167" fmla="*/ 806638 w 1525956"/>
                <a:gd name="connsiteY167" fmla="*/ 841474 h 972953"/>
                <a:gd name="connsiteX168" fmla="*/ 776471 w 1525956"/>
                <a:gd name="connsiteY168" fmla="*/ 836283 h 972953"/>
                <a:gd name="connsiteX169" fmla="*/ 763967 w 1525956"/>
                <a:gd name="connsiteY169" fmla="*/ 836327 h 972953"/>
                <a:gd name="connsiteX170" fmla="*/ 748425 w 1525956"/>
                <a:gd name="connsiteY170" fmla="*/ 841961 h 972953"/>
                <a:gd name="connsiteX171" fmla="*/ 734154 w 1525956"/>
                <a:gd name="connsiteY171" fmla="*/ 857489 h 972953"/>
                <a:gd name="connsiteX172" fmla="*/ 719177 w 1525956"/>
                <a:gd name="connsiteY172" fmla="*/ 866584 h 972953"/>
                <a:gd name="connsiteX173" fmla="*/ 709358 w 1525956"/>
                <a:gd name="connsiteY173" fmla="*/ 880604 h 972953"/>
                <a:gd name="connsiteX174" fmla="*/ 705118 w 1525956"/>
                <a:gd name="connsiteY174" fmla="*/ 896087 h 972953"/>
                <a:gd name="connsiteX175" fmla="*/ 693392 w 1525956"/>
                <a:gd name="connsiteY175" fmla="*/ 911348 h 972953"/>
                <a:gd name="connsiteX176" fmla="*/ 680887 w 1525956"/>
                <a:gd name="connsiteY176" fmla="*/ 904206 h 972953"/>
                <a:gd name="connsiteX177" fmla="*/ 671703 w 1525956"/>
                <a:gd name="connsiteY177" fmla="*/ 886016 h 972953"/>
                <a:gd name="connsiteX178" fmla="*/ 677850 w 1525956"/>
                <a:gd name="connsiteY178" fmla="*/ 870844 h 972953"/>
                <a:gd name="connsiteX179" fmla="*/ 684984 w 1525956"/>
                <a:gd name="connsiteY179" fmla="*/ 858111 h 972953"/>
                <a:gd name="connsiteX180" fmla="*/ 690495 w 1525956"/>
                <a:gd name="connsiteY180" fmla="*/ 844978 h 972953"/>
                <a:gd name="connsiteX181" fmla="*/ 685974 w 1525956"/>
                <a:gd name="connsiteY181" fmla="*/ 832601 h 972953"/>
                <a:gd name="connsiteX182" fmla="*/ 677284 w 1525956"/>
                <a:gd name="connsiteY182" fmla="*/ 822884 h 972953"/>
                <a:gd name="connsiteX183" fmla="*/ 663014 w 1525956"/>
                <a:gd name="connsiteY183" fmla="*/ 829006 h 972953"/>
                <a:gd name="connsiteX184" fmla="*/ 645070 w 1525956"/>
                <a:gd name="connsiteY184" fmla="*/ 833310 h 972953"/>
                <a:gd name="connsiteX185" fmla="*/ 625076 w 1525956"/>
                <a:gd name="connsiteY185" fmla="*/ 834331 h 972953"/>
                <a:gd name="connsiteX186" fmla="*/ 612996 w 1525956"/>
                <a:gd name="connsiteY186" fmla="*/ 821554 h 972953"/>
                <a:gd name="connsiteX187" fmla="*/ 600421 w 1525956"/>
                <a:gd name="connsiteY187" fmla="*/ 837303 h 972953"/>
                <a:gd name="connsiteX188" fmla="*/ 587564 w 1525956"/>
                <a:gd name="connsiteY188" fmla="*/ 830826 h 972953"/>
                <a:gd name="connsiteX189" fmla="*/ 572799 w 1525956"/>
                <a:gd name="connsiteY189" fmla="*/ 828518 h 972953"/>
                <a:gd name="connsiteX190" fmla="*/ 556056 w 1525956"/>
                <a:gd name="connsiteY190" fmla="*/ 819468 h 972953"/>
                <a:gd name="connsiteX191" fmla="*/ 531541 w 1525956"/>
                <a:gd name="connsiteY191" fmla="*/ 800259 h 972953"/>
                <a:gd name="connsiteX192" fmla="*/ 518330 w 1525956"/>
                <a:gd name="connsiteY192" fmla="*/ 790453 h 972953"/>
                <a:gd name="connsiteX193" fmla="*/ 507310 w 1525956"/>
                <a:gd name="connsiteY193" fmla="*/ 799726 h 972953"/>
                <a:gd name="connsiteX194" fmla="*/ 492121 w 1525956"/>
                <a:gd name="connsiteY194" fmla="*/ 798839 h 972953"/>
                <a:gd name="connsiteX195" fmla="*/ 487953 w 1525956"/>
                <a:gd name="connsiteY195" fmla="*/ 785972 h 972953"/>
                <a:gd name="connsiteX196" fmla="*/ 478910 w 1525956"/>
                <a:gd name="connsiteY196" fmla="*/ 775547 h 972953"/>
                <a:gd name="connsiteX197" fmla="*/ 464781 w 1525956"/>
                <a:gd name="connsiteY197" fmla="*/ 791784 h 972953"/>
                <a:gd name="connsiteX198" fmla="*/ 458917 w 1525956"/>
                <a:gd name="connsiteY198" fmla="*/ 779007 h 972953"/>
                <a:gd name="connsiteX199" fmla="*/ 454961 w 1525956"/>
                <a:gd name="connsiteY199" fmla="*/ 758466 h 972953"/>
                <a:gd name="connsiteX200" fmla="*/ 447896 w 1525956"/>
                <a:gd name="connsiteY200" fmla="*/ 747197 h 972953"/>
                <a:gd name="connsiteX201" fmla="*/ 433202 w 1525956"/>
                <a:gd name="connsiteY201" fmla="*/ 744847 h 972953"/>
                <a:gd name="connsiteX202" fmla="*/ 414481 w 1525956"/>
                <a:gd name="connsiteY202" fmla="*/ 744580 h 972953"/>
                <a:gd name="connsiteX203" fmla="*/ 399786 w 1525956"/>
                <a:gd name="connsiteY203" fmla="*/ 736594 h 972953"/>
                <a:gd name="connsiteX204" fmla="*/ 408122 w 1525956"/>
                <a:gd name="connsiteY204" fmla="*/ 725459 h 972953"/>
                <a:gd name="connsiteX205" fmla="*/ 417731 w 1525956"/>
                <a:gd name="connsiteY205" fmla="*/ 716364 h 972953"/>
                <a:gd name="connsiteX206" fmla="*/ 410313 w 1525956"/>
                <a:gd name="connsiteY206" fmla="*/ 705450 h 972953"/>
                <a:gd name="connsiteX207" fmla="*/ 393923 w 1525956"/>
                <a:gd name="connsiteY207" fmla="*/ 709443 h 972953"/>
                <a:gd name="connsiteX208" fmla="*/ 380994 w 1525956"/>
                <a:gd name="connsiteY208" fmla="*/ 704784 h 972953"/>
                <a:gd name="connsiteX209" fmla="*/ 369267 w 1525956"/>
                <a:gd name="connsiteY209" fmla="*/ 691031 h 972953"/>
                <a:gd name="connsiteX210" fmla="*/ 354785 w 1525956"/>
                <a:gd name="connsiteY210" fmla="*/ 678032 h 972953"/>
                <a:gd name="connsiteX211" fmla="*/ 346307 w 1525956"/>
                <a:gd name="connsiteY211" fmla="*/ 663792 h 972953"/>
                <a:gd name="connsiteX212" fmla="*/ 353513 w 1525956"/>
                <a:gd name="connsiteY212" fmla="*/ 652301 h 972953"/>
                <a:gd name="connsiteX213" fmla="*/ 351182 w 1525956"/>
                <a:gd name="connsiteY213" fmla="*/ 638104 h 972953"/>
                <a:gd name="connsiteX214" fmla="*/ 341645 w 1525956"/>
                <a:gd name="connsiteY214" fmla="*/ 627501 h 972953"/>
                <a:gd name="connsiteX215" fmla="*/ 323559 w 1525956"/>
                <a:gd name="connsiteY215" fmla="*/ 625416 h 972953"/>
                <a:gd name="connsiteX216" fmla="*/ 311337 w 1525956"/>
                <a:gd name="connsiteY216" fmla="*/ 633800 h 972953"/>
                <a:gd name="connsiteX217" fmla="*/ 302366 w 1525956"/>
                <a:gd name="connsiteY217" fmla="*/ 625104 h 972953"/>
                <a:gd name="connsiteX218" fmla="*/ 297915 w 1525956"/>
                <a:gd name="connsiteY218" fmla="*/ 609754 h 972953"/>
                <a:gd name="connsiteX219" fmla="*/ 290356 w 1525956"/>
                <a:gd name="connsiteY219" fmla="*/ 588326 h 972953"/>
                <a:gd name="connsiteX220" fmla="*/ 281101 w 1525956"/>
                <a:gd name="connsiteY220" fmla="*/ 577678 h 972953"/>
                <a:gd name="connsiteX221" fmla="*/ 265134 w 1525956"/>
                <a:gd name="connsiteY221" fmla="*/ 569072 h 972953"/>
                <a:gd name="connsiteX222" fmla="*/ 255174 w 1525956"/>
                <a:gd name="connsiteY222" fmla="*/ 557182 h 972953"/>
                <a:gd name="connsiteX223" fmla="*/ 244436 w 1525956"/>
                <a:gd name="connsiteY223" fmla="*/ 537661 h 972953"/>
                <a:gd name="connsiteX224" fmla="*/ 227269 w 1525956"/>
                <a:gd name="connsiteY224" fmla="*/ 523598 h 972953"/>
                <a:gd name="connsiteX225" fmla="*/ 221475 w 1525956"/>
                <a:gd name="connsiteY225" fmla="*/ 512062 h 972953"/>
                <a:gd name="connsiteX226" fmla="*/ 225785 w 1525956"/>
                <a:gd name="connsiteY226" fmla="*/ 496091 h 972953"/>
                <a:gd name="connsiteX227" fmla="*/ 212716 w 1525956"/>
                <a:gd name="connsiteY227" fmla="*/ 488150 h 972953"/>
                <a:gd name="connsiteX228" fmla="*/ 198162 w 1525956"/>
                <a:gd name="connsiteY228" fmla="*/ 479542 h 972953"/>
                <a:gd name="connsiteX229" fmla="*/ 184033 w 1525956"/>
                <a:gd name="connsiteY229" fmla="*/ 470625 h 972953"/>
                <a:gd name="connsiteX230" fmla="*/ 172376 w 1525956"/>
                <a:gd name="connsiteY230" fmla="*/ 475151 h 972953"/>
                <a:gd name="connsiteX231" fmla="*/ 156976 w 1525956"/>
                <a:gd name="connsiteY231" fmla="*/ 492630 h 972953"/>
                <a:gd name="connsiteX232" fmla="*/ 144118 w 1525956"/>
                <a:gd name="connsiteY232" fmla="*/ 497732 h 972953"/>
                <a:gd name="connsiteX233" fmla="*/ 136559 w 1525956"/>
                <a:gd name="connsiteY233" fmla="*/ 477901 h 972953"/>
                <a:gd name="connsiteX234" fmla="*/ 126104 w 1525956"/>
                <a:gd name="connsiteY234" fmla="*/ 459889 h 972953"/>
                <a:gd name="connsiteX235" fmla="*/ 107453 w 1525956"/>
                <a:gd name="connsiteY235" fmla="*/ 444894 h 972953"/>
                <a:gd name="connsiteX236" fmla="*/ 90639 w 1525956"/>
                <a:gd name="connsiteY236" fmla="*/ 421646 h 972953"/>
                <a:gd name="connsiteX237" fmla="*/ 95443 w 1525956"/>
                <a:gd name="connsiteY237" fmla="*/ 408603 h 972953"/>
                <a:gd name="connsiteX238" fmla="*/ 86118 w 1525956"/>
                <a:gd name="connsiteY238" fmla="*/ 409224 h 972953"/>
                <a:gd name="connsiteX239" fmla="*/ 76792 w 1525956"/>
                <a:gd name="connsiteY239" fmla="*/ 409846 h 972953"/>
                <a:gd name="connsiteX240" fmla="*/ 68386 w 1525956"/>
                <a:gd name="connsiteY240" fmla="*/ 391390 h 972953"/>
                <a:gd name="connsiteX241" fmla="*/ 50300 w 1525956"/>
                <a:gd name="connsiteY241" fmla="*/ 381318 h 972953"/>
                <a:gd name="connsiteX242" fmla="*/ 40056 w 1525956"/>
                <a:gd name="connsiteY242" fmla="*/ 368320 h 972953"/>
                <a:gd name="connsiteX243" fmla="*/ 36171 w 1525956"/>
                <a:gd name="connsiteY243" fmla="*/ 351860 h 972953"/>
                <a:gd name="connsiteX244" fmla="*/ 34546 w 1525956"/>
                <a:gd name="connsiteY244" fmla="*/ 332383 h 972953"/>
                <a:gd name="connsiteX245" fmla="*/ 21760 w 1525956"/>
                <a:gd name="connsiteY245" fmla="*/ 335401 h 972953"/>
                <a:gd name="connsiteX246" fmla="*/ 5228 w 1525956"/>
                <a:gd name="connsiteY246" fmla="*/ 340680 h 972953"/>
                <a:gd name="connsiteX247" fmla="*/ 0 w 1525956"/>
                <a:gd name="connsiteY247" fmla="*/ 327947 h 972953"/>
                <a:gd name="connsiteX248" fmla="*/ 1625 w 1525956"/>
                <a:gd name="connsiteY248" fmla="*/ 310911 h 972953"/>
                <a:gd name="connsiteX249" fmla="*/ 10385 w 1525956"/>
                <a:gd name="connsiteY249" fmla="*/ 306918 h 972953"/>
                <a:gd name="connsiteX250" fmla="*/ 5087 w 1525956"/>
                <a:gd name="connsiteY250" fmla="*/ 296626 h 972953"/>
                <a:gd name="connsiteX251" fmla="*/ 4027 w 1525956"/>
                <a:gd name="connsiteY251" fmla="*/ 284070 h 972953"/>
                <a:gd name="connsiteX252" fmla="*/ 8690 w 1525956"/>
                <a:gd name="connsiteY252" fmla="*/ 273511 h 972953"/>
                <a:gd name="connsiteX253" fmla="*/ 1978 w 1525956"/>
                <a:gd name="connsiteY253" fmla="*/ 261355 h 972953"/>
                <a:gd name="connsiteX254" fmla="*/ 11233 w 1525956"/>
                <a:gd name="connsiteY254" fmla="*/ 246670 h 972953"/>
                <a:gd name="connsiteX255" fmla="*/ 8054 w 1525956"/>
                <a:gd name="connsiteY255" fmla="*/ 234514 h 972953"/>
                <a:gd name="connsiteX256" fmla="*/ 5156 w 1525956"/>
                <a:gd name="connsiteY256" fmla="*/ 220140 h 972953"/>
                <a:gd name="connsiteX257" fmla="*/ 14412 w 1525956"/>
                <a:gd name="connsiteY257" fmla="*/ 209004 h 972953"/>
                <a:gd name="connsiteX258" fmla="*/ 30449 w 1525956"/>
                <a:gd name="connsiteY258" fmla="*/ 203813 h 972953"/>
                <a:gd name="connsiteX259" fmla="*/ 39845 w 1525956"/>
                <a:gd name="connsiteY259" fmla="*/ 207940 h 972953"/>
                <a:gd name="connsiteX260" fmla="*/ 31720 w 1525956"/>
                <a:gd name="connsiteY260" fmla="*/ 222935 h 972953"/>
                <a:gd name="connsiteX261" fmla="*/ 40551 w 1525956"/>
                <a:gd name="connsiteY261" fmla="*/ 237753 h 972953"/>
                <a:gd name="connsiteX262" fmla="*/ 54256 w 1525956"/>
                <a:gd name="connsiteY262" fmla="*/ 239128 h 972953"/>
                <a:gd name="connsiteX263" fmla="*/ 65842 w 1525956"/>
                <a:gd name="connsiteY263" fmla="*/ 231897 h 972953"/>
                <a:gd name="connsiteX264" fmla="*/ 73260 w 1525956"/>
                <a:gd name="connsiteY264" fmla="*/ 242499 h 972953"/>
                <a:gd name="connsiteX265" fmla="*/ 89226 w 1525956"/>
                <a:gd name="connsiteY265" fmla="*/ 237309 h 972953"/>
                <a:gd name="connsiteX266" fmla="*/ 96856 w 1525956"/>
                <a:gd name="connsiteY266" fmla="*/ 227016 h 972953"/>
                <a:gd name="connsiteX267" fmla="*/ 95796 w 1525956"/>
                <a:gd name="connsiteY267" fmla="*/ 212110 h 972953"/>
                <a:gd name="connsiteX268" fmla="*/ 96855 w 1525956"/>
                <a:gd name="connsiteY268" fmla="*/ 197469 h 972953"/>
                <a:gd name="connsiteX269" fmla="*/ 105404 w 1525956"/>
                <a:gd name="connsiteY269" fmla="*/ 187886 h 972953"/>
                <a:gd name="connsiteX270" fmla="*/ 89438 w 1525956"/>
                <a:gd name="connsiteY270" fmla="*/ 179014 h 972953"/>
                <a:gd name="connsiteX271" fmla="*/ 74602 w 1525956"/>
                <a:gd name="connsiteY271" fmla="*/ 173246 h 972953"/>
                <a:gd name="connsiteX272" fmla="*/ 73223 w 1525956"/>
                <a:gd name="connsiteY272" fmla="*/ 168414 h 972953"/>
                <a:gd name="connsiteX273" fmla="*/ 71731 w 1525956"/>
                <a:gd name="connsiteY273" fmla="*/ 169343 h 972953"/>
                <a:gd name="connsiteX274" fmla="*/ 68366 w 1525956"/>
                <a:gd name="connsiteY274" fmla="*/ 153727 h 972953"/>
                <a:gd name="connsiteX275" fmla="*/ 64478 w 1525956"/>
                <a:gd name="connsiteY275" fmla="*/ 147513 h 972953"/>
                <a:gd name="connsiteX276" fmla="*/ 73456 w 1525956"/>
                <a:gd name="connsiteY276" fmla="*/ 148615 h 972953"/>
                <a:gd name="connsiteX277" fmla="*/ 85870 w 1525956"/>
                <a:gd name="connsiteY277" fmla="*/ 143552 h 972953"/>
                <a:gd name="connsiteX278" fmla="*/ 83312 w 1525956"/>
                <a:gd name="connsiteY278" fmla="*/ 124267 h 972953"/>
                <a:gd name="connsiteX279" fmla="*/ 98577 w 1525956"/>
                <a:gd name="connsiteY279" fmla="*/ 103671 h 972953"/>
                <a:gd name="connsiteX280" fmla="*/ 82161 w 1525956"/>
                <a:gd name="connsiteY280" fmla="*/ 75768 h 972953"/>
                <a:gd name="connsiteX281" fmla="*/ 142249 w 1525956"/>
                <a:gd name="connsiteY281" fmla="*/ 81497 h 972953"/>
                <a:gd name="connsiteX282" fmla="*/ 158087 w 1525956"/>
                <a:gd name="connsiteY282" fmla="*/ 68947 h 972953"/>
                <a:gd name="connsiteX283" fmla="*/ 168703 w 1525956"/>
                <a:gd name="connsiteY283" fmla="*/ 70762 h 972953"/>
                <a:gd name="connsiteX284" fmla="*/ 184245 w 1525956"/>
                <a:gd name="connsiteY284" fmla="*/ 65173 h 972953"/>
                <a:gd name="connsiteX285" fmla="*/ 191168 w 1525956"/>
                <a:gd name="connsiteY285" fmla="*/ 45208 h 972953"/>
                <a:gd name="connsiteX286" fmla="*/ 232850 w 1525956"/>
                <a:gd name="connsiteY286" fmla="*/ 10071 h 972953"/>
                <a:gd name="connsiteX287" fmla="*/ 248038 w 1525956"/>
                <a:gd name="connsiteY287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48177 w 1525956"/>
                <a:gd name="connsiteY6" fmla="*/ 845467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1048177 w 1525956"/>
                <a:gd name="connsiteY10" fmla="*/ 845467 h 972953"/>
                <a:gd name="connsiteX11" fmla="*/ 1117648 w 1525956"/>
                <a:gd name="connsiteY11" fmla="*/ 829111 h 972953"/>
                <a:gd name="connsiteX12" fmla="*/ 1116491 w 1525956"/>
                <a:gd name="connsiteY12" fmla="*/ 829895 h 972953"/>
                <a:gd name="connsiteX13" fmla="*/ 1116196 w 1525956"/>
                <a:gd name="connsiteY13" fmla="*/ 830352 h 972953"/>
                <a:gd name="connsiteX14" fmla="*/ 1116869 w 1525956"/>
                <a:gd name="connsiteY14" fmla="*/ 830191 h 972953"/>
                <a:gd name="connsiteX15" fmla="*/ 1117648 w 1525956"/>
                <a:gd name="connsiteY15" fmla="*/ 829111 h 972953"/>
                <a:gd name="connsiteX16" fmla="*/ 248038 w 1525956"/>
                <a:gd name="connsiteY16" fmla="*/ 0 h 972953"/>
                <a:gd name="connsiteX17" fmla="*/ 277640 w 1525956"/>
                <a:gd name="connsiteY17" fmla="*/ 21916 h 972953"/>
                <a:gd name="connsiteX18" fmla="*/ 295937 w 1525956"/>
                <a:gd name="connsiteY18" fmla="*/ 18988 h 972953"/>
                <a:gd name="connsiteX19" fmla="*/ 311125 w 1525956"/>
                <a:gd name="connsiteY19" fmla="*/ 36335 h 972953"/>
                <a:gd name="connsiteX20" fmla="*/ 336064 w 1525956"/>
                <a:gd name="connsiteY20" fmla="*/ 43034 h 972953"/>
                <a:gd name="connsiteX21" fmla="*/ 349769 w 1525956"/>
                <a:gd name="connsiteY21" fmla="*/ 39397 h 972953"/>
                <a:gd name="connsiteX22" fmla="*/ 377745 w 1525956"/>
                <a:gd name="connsiteY22" fmla="*/ 26930 h 972953"/>
                <a:gd name="connsiteX23" fmla="*/ 407416 w 1525956"/>
                <a:gd name="connsiteY23" fmla="*/ 31544 h 972953"/>
                <a:gd name="connsiteX24" fmla="*/ 428681 w 1525956"/>
                <a:gd name="connsiteY24" fmla="*/ 41437 h 972953"/>
                <a:gd name="connsiteX25" fmla="*/ 434191 w 1525956"/>
                <a:gd name="connsiteY25" fmla="*/ 61268 h 972953"/>
                <a:gd name="connsiteX26" fmla="*/ 468384 w 1525956"/>
                <a:gd name="connsiteY26" fmla="*/ 78526 h 972953"/>
                <a:gd name="connsiteX27" fmla="*/ 493534 w 1525956"/>
                <a:gd name="connsiteY27" fmla="*/ 82918 h 972953"/>
                <a:gd name="connsiteX28" fmla="*/ 536063 w 1525956"/>
                <a:gd name="connsiteY28" fmla="*/ 76885 h 972953"/>
                <a:gd name="connsiteX29" fmla="*/ 573858 w 1525956"/>
                <a:gd name="connsiteY29" fmla="*/ 70541 h 972953"/>
                <a:gd name="connsiteX30" fmla="*/ 600491 w 1525956"/>
                <a:gd name="connsiteY30" fmla="*/ 77018 h 972953"/>
                <a:gd name="connsiteX31" fmla="*/ 628327 w 1525956"/>
                <a:gd name="connsiteY31" fmla="*/ 81721 h 972953"/>
                <a:gd name="connsiteX32" fmla="*/ 655384 w 1525956"/>
                <a:gd name="connsiteY32" fmla="*/ 72271 h 972953"/>
                <a:gd name="connsiteX33" fmla="*/ 667606 w 1525956"/>
                <a:gd name="connsiteY33" fmla="*/ 61401 h 972953"/>
                <a:gd name="connsiteX34" fmla="*/ 679686 w 1525956"/>
                <a:gd name="connsiteY34" fmla="*/ 55678 h 972953"/>
                <a:gd name="connsiteX35" fmla="*/ 705260 w 1525956"/>
                <a:gd name="connsiteY35" fmla="*/ 57896 h 972953"/>
                <a:gd name="connsiteX36" fmla="*/ 759305 w 1525956"/>
                <a:gd name="connsiteY36" fmla="*/ 55856 h 972953"/>
                <a:gd name="connsiteX37" fmla="*/ 801339 w 1525956"/>
                <a:gd name="connsiteY37" fmla="*/ 61978 h 972953"/>
                <a:gd name="connsiteX38" fmla="*/ 832988 w 1525956"/>
                <a:gd name="connsiteY38" fmla="*/ 70807 h 972953"/>
                <a:gd name="connsiteX39" fmla="*/ 857361 w 1525956"/>
                <a:gd name="connsiteY39" fmla="*/ 90815 h 972953"/>
                <a:gd name="connsiteX40" fmla="*/ 875093 w 1525956"/>
                <a:gd name="connsiteY40" fmla="*/ 92324 h 972953"/>
                <a:gd name="connsiteX41" fmla="*/ 898053 w 1525956"/>
                <a:gd name="connsiteY41" fmla="*/ 104169 h 972953"/>
                <a:gd name="connsiteX42" fmla="*/ 916492 w 1525956"/>
                <a:gd name="connsiteY42" fmla="*/ 121516 h 972953"/>
                <a:gd name="connsiteX43" fmla="*/ 886326 w 1525956"/>
                <a:gd name="connsiteY43" fmla="*/ 124888 h 972953"/>
                <a:gd name="connsiteX44" fmla="*/ 888022 w 1525956"/>
                <a:gd name="connsiteY44" fmla="*/ 137754 h 972953"/>
                <a:gd name="connsiteX45" fmla="*/ 911759 w 1525956"/>
                <a:gd name="connsiteY45" fmla="*/ 149067 h 972953"/>
                <a:gd name="connsiteX46" fmla="*/ 908439 w 1525956"/>
                <a:gd name="connsiteY46" fmla="*/ 163441 h 972953"/>
                <a:gd name="connsiteX47" fmla="*/ 898407 w 1525956"/>
                <a:gd name="connsiteY47" fmla="*/ 181143 h 972953"/>
                <a:gd name="connsiteX48" fmla="*/ 882794 w 1525956"/>
                <a:gd name="connsiteY48" fmla="*/ 188418 h 972953"/>
                <a:gd name="connsiteX49" fmla="*/ 878202 w 1525956"/>
                <a:gd name="connsiteY49" fmla="*/ 204257 h 972953"/>
                <a:gd name="connsiteX50" fmla="*/ 880674 w 1525956"/>
                <a:gd name="connsiteY50" fmla="*/ 219430 h 972953"/>
                <a:gd name="connsiteX51" fmla="*/ 878131 w 1525956"/>
                <a:gd name="connsiteY51" fmla="*/ 234869 h 972953"/>
                <a:gd name="connsiteX52" fmla="*/ 892966 w 1525956"/>
                <a:gd name="connsiteY52" fmla="*/ 230566 h 972953"/>
                <a:gd name="connsiteX53" fmla="*/ 895157 w 1525956"/>
                <a:gd name="connsiteY53" fmla="*/ 245428 h 972953"/>
                <a:gd name="connsiteX54" fmla="*/ 882370 w 1525956"/>
                <a:gd name="connsiteY54" fmla="*/ 250840 h 972953"/>
                <a:gd name="connsiteX55" fmla="*/ 886468 w 1525956"/>
                <a:gd name="connsiteY55" fmla="*/ 263972 h 972953"/>
                <a:gd name="connsiteX56" fmla="*/ 884136 w 1525956"/>
                <a:gd name="connsiteY56" fmla="*/ 293076 h 972953"/>
                <a:gd name="connsiteX57" fmla="*/ 868241 w 1525956"/>
                <a:gd name="connsiteY57" fmla="*/ 309580 h 972953"/>
                <a:gd name="connsiteX58" fmla="*/ 872621 w 1525956"/>
                <a:gd name="connsiteY58" fmla="*/ 323999 h 972953"/>
                <a:gd name="connsiteX59" fmla="*/ 886467 w 1525956"/>
                <a:gd name="connsiteY59" fmla="*/ 344761 h 972953"/>
                <a:gd name="connsiteX60" fmla="*/ 898406 w 1525956"/>
                <a:gd name="connsiteY60" fmla="*/ 368097 h 972953"/>
                <a:gd name="connsiteX61" fmla="*/ 906319 w 1525956"/>
                <a:gd name="connsiteY61" fmla="*/ 386509 h 972953"/>
                <a:gd name="connsiteX62" fmla="*/ 930974 w 1525956"/>
                <a:gd name="connsiteY62" fmla="*/ 403102 h 972953"/>
                <a:gd name="connsiteX63" fmla="*/ 952451 w 1525956"/>
                <a:gd name="connsiteY63" fmla="*/ 405099 h 972953"/>
                <a:gd name="connsiteX64" fmla="*/ 969547 w 1525956"/>
                <a:gd name="connsiteY64" fmla="*/ 393962 h 972953"/>
                <a:gd name="connsiteX65" fmla="*/ 980356 w 1525956"/>
                <a:gd name="connsiteY65" fmla="*/ 398665 h 972953"/>
                <a:gd name="connsiteX66" fmla="*/ 985372 w 1525956"/>
                <a:gd name="connsiteY66" fmla="*/ 415524 h 972953"/>
                <a:gd name="connsiteX67" fmla="*/ 997735 w 1525956"/>
                <a:gd name="connsiteY67" fmla="*/ 433136 h 972953"/>
                <a:gd name="connsiteX68" fmla="*/ 1021260 w 1525956"/>
                <a:gd name="connsiteY68" fmla="*/ 451326 h 972953"/>
                <a:gd name="connsiteX69" fmla="*/ 1046834 w 1525956"/>
                <a:gd name="connsiteY69" fmla="*/ 464237 h 972953"/>
                <a:gd name="connsiteX70" fmla="*/ 1088445 w 1525956"/>
                <a:gd name="connsiteY70" fmla="*/ 473776 h 972953"/>
                <a:gd name="connsiteX71" fmla="*/ 1097205 w 1525956"/>
                <a:gd name="connsiteY71" fmla="*/ 485754 h 972953"/>
                <a:gd name="connsiteX72" fmla="*/ 1112535 w 1525956"/>
                <a:gd name="connsiteY72" fmla="*/ 486331 h 972953"/>
                <a:gd name="connsiteX73" fmla="*/ 1129419 w 1525956"/>
                <a:gd name="connsiteY73" fmla="*/ 506871 h 972953"/>
                <a:gd name="connsiteX74" fmla="*/ 1139804 w 1525956"/>
                <a:gd name="connsiteY74" fmla="*/ 497289 h 972953"/>
                <a:gd name="connsiteX75" fmla="*/ 1150472 w 1525956"/>
                <a:gd name="connsiteY75" fmla="*/ 506029 h 972953"/>
                <a:gd name="connsiteX76" fmla="*/ 1176328 w 1525956"/>
                <a:gd name="connsiteY76" fmla="*/ 515833 h 972953"/>
                <a:gd name="connsiteX77" fmla="*/ 1193425 w 1525956"/>
                <a:gd name="connsiteY77" fmla="*/ 510066 h 972953"/>
                <a:gd name="connsiteX78" fmla="*/ 1212357 w 1525956"/>
                <a:gd name="connsiteY78" fmla="*/ 502968 h 972953"/>
                <a:gd name="connsiteX79" fmla="*/ 1228819 w 1525956"/>
                <a:gd name="connsiteY79" fmla="*/ 519427 h 972953"/>
                <a:gd name="connsiteX80" fmla="*/ 1239203 w 1525956"/>
                <a:gd name="connsiteY80" fmla="*/ 544049 h 972953"/>
                <a:gd name="connsiteX81" fmla="*/ 1257006 w 1525956"/>
                <a:gd name="connsiteY81" fmla="*/ 548664 h 972953"/>
                <a:gd name="connsiteX82" fmla="*/ 1272972 w 1525956"/>
                <a:gd name="connsiteY82" fmla="*/ 563215 h 972953"/>
                <a:gd name="connsiteX83" fmla="*/ 1260115 w 1525956"/>
                <a:gd name="connsiteY83" fmla="*/ 579720 h 972953"/>
                <a:gd name="connsiteX84" fmla="*/ 1268945 w 1525956"/>
                <a:gd name="connsiteY84" fmla="*/ 598219 h 972953"/>
                <a:gd name="connsiteX85" fmla="*/ 1311474 w 1525956"/>
                <a:gd name="connsiteY85" fmla="*/ 605939 h 972953"/>
                <a:gd name="connsiteX86" fmla="*/ 1322778 w 1525956"/>
                <a:gd name="connsiteY86" fmla="*/ 625371 h 972953"/>
                <a:gd name="connsiteX87" fmla="*/ 1326805 w 1525956"/>
                <a:gd name="connsiteY87" fmla="*/ 615344 h 972953"/>
                <a:gd name="connsiteX88" fmla="*/ 1322495 w 1525956"/>
                <a:gd name="connsiteY88" fmla="*/ 595691 h 972953"/>
                <a:gd name="connsiteX89" fmla="*/ 1332174 w 1525956"/>
                <a:gd name="connsiteY89" fmla="*/ 587971 h 972953"/>
                <a:gd name="connsiteX90" fmla="*/ 1357535 w 1525956"/>
                <a:gd name="connsiteY90" fmla="*/ 615034 h 972953"/>
                <a:gd name="connsiteX91" fmla="*/ 1367214 w 1525956"/>
                <a:gd name="connsiteY91" fmla="*/ 617741 h 972953"/>
                <a:gd name="connsiteX92" fmla="*/ 1367850 w 1525956"/>
                <a:gd name="connsiteY92" fmla="*/ 598042 h 972953"/>
                <a:gd name="connsiteX93" fmla="*/ 1369263 w 1525956"/>
                <a:gd name="connsiteY93" fmla="*/ 582958 h 972953"/>
                <a:gd name="connsiteX94" fmla="*/ 1382262 w 1525956"/>
                <a:gd name="connsiteY94" fmla="*/ 588637 h 972953"/>
                <a:gd name="connsiteX95" fmla="*/ 1400841 w 1525956"/>
                <a:gd name="connsiteY95" fmla="*/ 583446 h 972953"/>
                <a:gd name="connsiteX96" fmla="*/ 1410591 w 1525956"/>
                <a:gd name="connsiteY96" fmla="*/ 568317 h 972953"/>
                <a:gd name="connsiteX97" fmla="*/ 1424366 w 1525956"/>
                <a:gd name="connsiteY97" fmla="*/ 547466 h 972953"/>
                <a:gd name="connsiteX98" fmla="*/ 1452201 w 1525956"/>
                <a:gd name="connsiteY98" fmla="*/ 547910 h 972953"/>
                <a:gd name="connsiteX99" fmla="*/ 1475515 w 1525956"/>
                <a:gd name="connsiteY99" fmla="*/ 562461 h 972953"/>
                <a:gd name="connsiteX100" fmla="*/ 1492682 w 1525956"/>
                <a:gd name="connsiteY100" fmla="*/ 598219 h 972953"/>
                <a:gd name="connsiteX101" fmla="*/ 1504550 w 1525956"/>
                <a:gd name="connsiteY101" fmla="*/ 639790 h 972953"/>
                <a:gd name="connsiteX102" fmla="*/ 1525956 w 1525956"/>
                <a:gd name="connsiteY102" fmla="*/ 664856 h 972953"/>
                <a:gd name="connsiteX103" fmla="*/ 1517690 w 1525956"/>
                <a:gd name="connsiteY103" fmla="*/ 674971 h 972953"/>
                <a:gd name="connsiteX104" fmla="*/ 1507446 w 1525956"/>
                <a:gd name="connsiteY104" fmla="*/ 663081 h 972953"/>
                <a:gd name="connsiteX105" fmla="*/ 1503279 w 1525956"/>
                <a:gd name="connsiteY105" fmla="*/ 678254 h 972953"/>
                <a:gd name="connsiteX106" fmla="*/ 1511261 w 1525956"/>
                <a:gd name="connsiteY106" fmla="*/ 703143 h 972953"/>
                <a:gd name="connsiteX107" fmla="*/ 1524685 w 1525956"/>
                <a:gd name="connsiteY107" fmla="*/ 732912 h 972953"/>
                <a:gd name="connsiteX108" fmla="*/ 1524755 w 1525956"/>
                <a:gd name="connsiteY108" fmla="*/ 788457 h 972953"/>
                <a:gd name="connsiteX109" fmla="*/ 1520941 w 1525956"/>
                <a:gd name="connsiteY109" fmla="*/ 865076 h 972953"/>
                <a:gd name="connsiteX110" fmla="*/ 1510273 w 1525956"/>
                <a:gd name="connsiteY110" fmla="*/ 876478 h 972953"/>
                <a:gd name="connsiteX111" fmla="*/ 1509566 w 1525956"/>
                <a:gd name="connsiteY111" fmla="*/ 895067 h 972953"/>
                <a:gd name="connsiteX112" fmla="*/ 1495154 w 1525956"/>
                <a:gd name="connsiteY112" fmla="*/ 900701 h 972953"/>
                <a:gd name="connsiteX113" fmla="*/ 1491763 w 1525956"/>
                <a:gd name="connsiteY113" fmla="*/ 883044 h 972953"/>
                <a:gd name="connsiteX114" fmla="*/ 1482226 w 1525956"/>
                <a:gd name="connsiteY114" fmla="*/ 888900 h 972953"/>
                <a:gd name="connsiteX115" fmla="*/ 1479330 w 1525956"/>
                <a:gd name="connsiteY115" fmla="*/ 907666 h 972953"/>
                <a:gd name="connsiteX116" fmla="*/ 1481167 w 1525956"/>
                <a:gd name="connsiteY116" fmla="*/ 928296 h 972953"/>
                <a:gd name="connsiteX117" fmla="*/ 1481237 w 1525956"/>
                <a:gd name="connsiteY117" fmla="*/ 951100 h 972953"/>
                <a:gd name="connsiteX118" fmla="*/ 1470711 w 1525956"/>
                <a:gd name="connsiteY118" fmla="*/ 956335 h 972953"/>
                <a:gd name="connsiteX119" fmla="*/ 1453261 w 1525956"/>
                <a:gd name="connsiteY119" fmla="*/ 958287 h 972953"/>
                <a:gd name="connsiteX120" fmla="*/ 1457005 w 1525956"/>
                <a:gd name="connsiteY120" fmla="*/ 946042 h 972953"/>
                <a:gd name="connsiteX121" fmla="*/ 1442241 w 1525956"/>
                <a:gd name="connsiteY121" fmla="*/ 932999 h 972953"/>
                <a:gd name="connsiteX122" fmla="*/ 1442240 w 1525956"/>
                <a:gd name="connsiteY122" fmla="*/ 939654 h 972953"/>
                <a:gd name="connsiteX123" fmla="*/ 1442241 w 1525956"/>
                <a:gd name="connsiteY123" fmla="*/ 946309 h 972953"/>
                <a:gd name="connsiteX124" fmla="*/ 1428676 w 1525956"/>
                <a:gd name="connsiteY124" fmla="*/ 948748 h 972953"/>
                <a:gd name="connsiteX125" fmla="*/ 1416738 w 1525956"/>
                <a:gd name="connsiteY125" fmla="*/ 938234 h 972953"/>
                <a:gd name="connsiteX126" fmla="*/ 1403880 w 1525956"/>
                <a:gd name="connsiteY126" fmla="*/ 934863 h 972953"/>
                <a:gd name="connsiteX127" fmla="*/ 1405363 w 1525956"/>
                <a:gd name="connsiteY127" fmla="*/ 918713 h 972953"/>
                <a:gd name="connsiteX128" fmla="*/ 1394201 w 1525956"/>
                <a:gd name="connsiteY128" fmla="*/ 909308 h 972953"/>
                <a:gd name="connsiteX129" fmla="*/ 1384805 w 1525956"/>
                <a:gd name="connsiteY129" fmla="*/ 925590 h 972953"/>
                <a:gd name="connsiteX130" fmla="*/ 1375937 w 1525956"/>
                <a:gd name="connsiteY130" fmla="*/ 938037 h 972953"/>
                <a:gd name="connsiteX131" fmla="*/ 1376769 w 1525956"/>
                <a:gd name="connsiteY131" fmla="*/ 939882 h 972953"/>
                <a:gd name="connsiteX132" fmla="*/ 1374545 w 1525956"/>
                <a:gd name="connsiteY132" fmla="*/ 939990 h 972953"/>
                <a:gd name="connsiteX133" fmla="*/ 1368557 w 1525956"/>
                <a:gd name="connsiteY133" fmla="*/ 948394 h 972953"/>
                <a:gd name="connsiteX134" fmla="*/ 1364934 w 1525956"/>
                <a:gd name="connsiteY134" fmla="*/ 940461 h 972953"/>
                <a:gd name="connsiteX135" fmla="*/ 1328118 w 1525956"/>
                <a:gd name="connsiteY135" fmla="*/ 942262 h 972953"/>
                <a:gd name="connsiteX136" fmla="*/ 1312089 w 1525956"/>
                <a:gd name="connsiteY136" fmla="*/ 944635 h 972953"/>
                <a:gd name="connsiteX137" fmla="*/ 1295969 w 1525956"/>
                <a:gd name="connsiteY137" fmla="*/ 931042 h 972953"/>
                <a:gd name="connsiteX138" fmla="*/ 1276106 w 1525956"/>
                <a:gd name="connsiteY138" fmla="*/ 912443 h 972953"/>
                <a:gd name="connsiteX139" fmla="*/ 1265238 w 1525956"/>
                <a:gd name="connsiteY139" fmla="*/ 899989 h 972953"/>
                <a:gd name="connsiteX140" fmla="*/ 1247846 w 1525956"/>
                <a:gd name="connsiteY140" fmla="*/ 899117 h 972953"/>
                <a:gd name="connsiteX141" fmla="*/ 1229182 w 1525956"/>
                <a:gd name="connsiteY141" fmla="*/ 896650 h 972953"/>
                <a:gd name="connsiteX142" fmla="*/ 1204284 w 1525956"/>
                <a:gd name="connsiteY142" fmla="*/ 906165 h 972953"/>
                <a:gd name="connsiteX143" fmla="*/ 1185420 w 1525956"/>
                <a:gd name="connsiteY143" fmla="*/ 920293 h 972953"/>
                <a:gd name="connsiteX144" fmla="*/ 1162049 w 1525956"/>
                <a:gd name="connsiteY144" fmla="*/ 928174 h 972953"/>
                <a:gd name="connsiteX145" fmla="*/ 1139659 w 1525956"/>
                <a:gd name="connsiteY145" fmla="*/ 935921 h 972953"/>
                <a:gd name="connsiteX146" fmla="*/ 1117505 w 1525956"/>
                <a:gd name="connsiteY146" fmla="*/ 941398 h 972953"/>
                <a:gd name="connsiteX147" fmla="*/ 1097642 w 1525956"/>
                <a:gd name="connsiteY147" fmla="*/ 956193 h 972953"/>
                <a:gd name="connsiteX148" fmla="*/ 1077160 w 1525956"/>
                <a:gd name="connsiteY148" fmla="*/ 972050 h 972953"/>
                <a:gd name="connsiteX149" fmla="*/ 1053280 w 1525956"/>
                <a:gd name="connsiteY149" fmla="*/ 972953 h 972953"/>
                <a:gd name="connsiteX150" fmla="*/ 1025529 w 1525956"/>
                <a:gd name="connsiteY150" fmla="*/ 966911 h 972953"/>
                <a:gd name="connsiteX151" fmla="*/ 996343 w 1525956"/>
                <a:gd name="connsiteY151" fmla="*/ 962134 h 972953"/>
                <a:gd name="connsiteX152" fmla="*/ 970663 w 1525956"/>
                <a:gd name="connsiteY152" fmla="*/ 962872 h 972953"/>
                <a:gd name="connsiteX153" fmla="*/ 962831 w 1525956"/>
                <a:gd name="connsiteY153" fmla="*/ 942097 h 972953"/>
                <a:gd name="connsiteX154" fmla="*/ 964212 w 1525956"/>
                <a:gd name="connsiteY154" fmla="*/ 925109 h 972953"/>
                <a:gd name="connsiteX155" fmla="*/ 956088 w 1525956"/>
                <a:gd name="connsiteY155" fmla="*/ 913174 h 972953"/>
                <a:gd name="connsiteX156" fmla="*/ 942567 w 1525956"/>
                <a:gd name="connsiteY156" fmla="*/ 905277 h 972953"/>
                <a:gd name="connsiteX157" fmla="*/ 940932 w 1525956"/>
                <a:gd name="connsiteY157" fmla="*/ 903902 h 972953"/>
                <a:gd name="connsiteX158" fmla="*/ 921155 w 1525956"/>
                <a:gd name="connsiteY158" fmla="*/ 905359 h 972953"/>
                <a:gd name="connsiteX159" fmla="*/ 907167 w 1525956"/>
                <a:gd name="connsiteY159" fmla="*/ 902165 h 972953"/>
                <a:gd name="connsiteX160" fmla="*/ 903705 w 1525956"/>
                <a:gd name="connsiteY160" fmla="*/ 889654 h 972953"/>
                <a:gd name="connsiteX161" fmla="*/ 895439 w 1525956"/>
                <a:gd name="connsiteY161" fmla="*/ 877365 h 972953"/>
                <a:gd name="connsiteX162" fmla="*/ 870289 w 1525956"/>
                <a:gd name="connsiteY162" fmla="*/ 886859 h 972953"/>
                <a:gd name="connsiteX163" fmla="*/ 856513 w 1525956"/>
                <a:gd name="connsiteY163" fmla="*/ 881269 h 972953"/>
                <a:gd name="connsiteX164" fmla="*/ 842950 w 1525956"/>
                <a:gd name="connsiteY164" fmla="*/ 868403 h 972953"/>
                <a:gd name="connsiteX165" fmla="*/ 830021 w 1525956"/>
                <a:gd name="connsiteY165" fmla="*/ 864544 h 972953"/>
                <a:gd name="connsiteX166" fmla="*/ 814479 w 1525956"/>
                <a:gd name="connsiteY166" fmla="*/ 857224 h 972953"/>
                <a:gd name="connsiteX167" fmla="*/ 806638 w 1525956"/>
                <a:gd name="connsiteY167" fmla="*/ 841474 h 972953"/>
                <a:gd name="connsiteX168" fmla="*/ 776471 w 1525956"/>
                <a:gd name="connsiteY168" fmla="*/ 836283 h 972953"/>
                <a:gd name="connsiteX169" fmla="*/ 763967 w 1525956"/>
                <a:gd name="connsiteY169" fmla="*/ 836327 h 972953"/>
                <a:gd name="connsiteX170" fmla="*/ 748425 w 1525956"/>
                <a:gd name="connsiteY170" fmla="*/ 841961 h 972953"/>
                <a:gd name="connsiteX171" fmla="*/ 734154 w 1525956"/>
                <a:gd name="connsiteY171" fmla="*/ 857489 h 972953"/>
                <a:gd name="connsiteX172" fmla="*/ 719177 w 1525956"/>
                <a:gd name="connsiteY172" fmla="*/ 866584 h 972953"/>
                <a:gd name="connsiteX173" fmla="*/ 709358 w 1525956"/>
                <a:gd name="connsiteY173" fmla="*/ 880604 h 972953"/>
                <a:gd name="connsiteX174" fmla="*/ 705118 w 1525956"/>
                <a:gd name="connsiteY174" fmla="*/ 896087 h 972953"/>
                <a:gd name="connsiteX175" fmla="*/ 693392 w 1525956"/>
                <a:gd name="connsiteY175" fmla="*/ 911348 h 972953"/>
                <a:gd name="connsiteX176" fmla="*/ 680887 w 1525956"/>
                <a:gd name="connsiteY176" fmla="*/ 904206 h 972953"/>
                <a:gd name="connsiteX177" fmla="*/ 671703 w 1525956"/>
                <a:gd name="connsiteY177" fmla="*/ 886016 h 972953"/>
                <a:gd name="connsiteX178" fmla="*/ 677850 w 1525956"/>
                <a:gd name="connsiteY178" fmla="*/ 870844 h 972953"/>
                <a:gd name="connsiteX179" fmla="*/ 684984 w 1525956"/>
                <a:gd name="connsiteY179" fmla="*/ 858111 h 972953"/>
                <a:gd name="connsiteX180" fmla="*/ 690495 w 1525956"/>
                <a:gd name="connsiteY180" fmla="*/ 844978 h 972953"/>
                <a:gd name="connsiteX181" fmla="*/ 685974 w 1525956"/>
                <a:gd name="connsiteY181" fmla="*/ 832601 h 972953"/>
                <a:gd name="connsiteX182" fmla="*/ 677284 w 1525956"/>
                <a:gd name="connsiteY182" fmla="*/ 822884 h 972953"/>
                <a:gd name="connsiteX183" fmla="*/ 663014 w 1525956"/>
                <a:gd name="connsiteY183" fmla="*/ 829006 h 972953"/>
                <a:gd name="connsiteX184" fmla="*/ 645070 w 1525956"/>
                <a:gd name="connsiteY184" fmla="*/ 833310 h 972953"/>
                <a:gd name="connsiteX185" fmla="*/ 625076 w 1525956"/>
                <a:gd name="connsiteY185" fmla="*/ 834331 h 972953"/>
                <a:gd name="connsiteX186" fmla="*/ 612996 w 1525956"/>
                <a:gd name="connsiteY186" fmla="*/ 821554 h 972953"/>
                <a:gd name="connsiteX187" fmla="*/ 600421 w 1525956"/>
                <a:gd name="connsiteY187" fmla="*/ 837303 h 972953"/>
                <a:gd name="connsiteX188" fmla="*/ 587564 w 1525956"/>
                <a:gd name="connsiteY188" fmla="*/ 830826 h 972953"/>
                <a:gd name="connsiteX189" fmla="*/ 572799 w 1525956"/>
                <a:gd name="connsiteY189" fmla="*/ 828518 h 972953"/>
                <a:gd name="connsiteX190" fmla="*/ 556056 w 1525956"/>
                <a:gd name="connsiteY190" fmla="*/ 819468 h 972953"/>
                <a:gd name="connsiteX191" fmla="*/ 531541 w 1525956"/>
                <a:gd name="connsiteY191" fmla="*/ 800259 h 972953"/>
                <a:gd name="connsiteX192" fmla="*/ 518330 w 1525956"/>
                <a:gd name="connsiteY192" fmla="*/ 790453 h 972953"/>
                <a:gd name="connsiteX193" fmla="*/ 507310 w 1525956"/>
                <a:gd name="connsiteY193" fmla="*/ 799726 h 972953"/>
                <a:gd name="connsiteX194" fmla="*/ 492121 w 1525956"/>
                <a:gd name="connsiteY194" fmla="*/ 798839 h 972953"/>
                <a:gd name="connsiteX195" fmla="*/ 487953 w 1525956"/>
                <a:gd name="connsiteY195" fmla="*/ 785972 h 972953"/>
                <a:gd name="connsiteX196" fmla="*/ 478910 w 1525956"/>
                <a:gd name="connsiteY196" fmla="*/ 775547 h 972953"/>
                <a:gd name="connsiteX197" fmla="*/ 464781 w 1525956"/>
                <a:gd name="connsiteY197" fmla="*/ 791784 h 972953"/>
                <a:gd name="connsiteX198" fmla="*/ 458917 w 1525956"/>
                <a:gd name="connsiteY198" fmla="*/ 779007 h 972953"/>
                <a:gd name="connsiteX199" fmla="*/ 454961 w 1525956"/>
                <a:gd name="connsiteY199" fmla="*/ 758466 h 972953"/>
                <a:gd name="connsiteX200" fmla="*/ 447896 w 1525956"/>
                <a:gd name="connsiteY200" fmla="*/ 747197 h 972953"/>
                <a:gd name="connsiteX201" fmla="*/ 433202 w 1525956"/>
                <a:gd name="connsiteY201" fmla="*/ 744847 h 972953"/>
                <a:gd name="connsiteX202" fmla="*/ 414481 w 1525956"/>
                <a:gd name="connsiteY202" fmla="*/ 744580 h 972953"/>
                <a:gd name="connsiteX203" fmla="*/ 399786 w 1525956"/>
                <a:gd name="connsiteY203" fmla="*/ 736594 h 972953"/>
                <a:gd name="connsiteX204" fmla="*/ 408122 w 1525956"/>
                <a:gd name="connsiteY204" fmla="*/ 725459 h 972953"/>
                <a:gd name="connsiteX205" fmla="*/ 417731 w 1525956"/>
                <a:gd name="connsiteY205" fmla="*/ 716364 h 972953"/>
                <a:gd name="connsiteX206" fmla="*/ 410313 w 1525956"/>
                <a:gd name="connsiteY206" fmla="*/ 705450 h 972953"/>
                <a:gd name="connsiteX207" fmla="*/ 393923 w 1525956"/>
                <a:gd name="connsiteY207" fmla="*/ 709443 h 972953"/>
                <a:gd name="connsiteX208" fmla="*/ 380994 w 1525956"/>
                <a:gd name="connsiteY208" fmla="*/ 704784 h 972953"/>
                <a:gd name="connsiteX209" fmla="*/ 369267 w 1525956"/>
                <a:gd name="connsiteY209" fmla="*/ 691031 h 972953"/>
                <a:gd name="connsiteX210" fmla="*/ 354785 w 1525956"/>
                <a:gd name="connsiteY210" fmla="*/ 678032 h 972953"/>
                <a:gd name="connsiteX211" fmla="*/ 346307 w 1525956"/>
                <a:gd name="connsiteY211" fmla="*/ 663792 h 972953"/>
                <a:gd name="connsiteX212" fmla="*/ 353513 w 1525956"/>
                <a:gd name="connsiteY212" fmla="*/ 652301 h 972953"/>
                <a:gd name="connsiteX213" fmla="*/ 351182 w 1525956"/>
                <a:gd name="connsiteY213" fmla="*/ 638104 h 972953"/>
                <a:gd name="connsiteX214" fmla="*/ 341645 w 1525956"/>
                <a:gd name="connsiteY214" fmla="*/ 627501 h 972953"/>
                <a:gd name="connsiteX215" fmla="*/ 323559 w 1525956"/>
                <a:gd name="connsiteY215" fmla="*/ 625416 h 972953"/>
                <a:gd name="connsiteX216" fmla="*/ 311337 w 1525956"/>
                <a:gd name="connsiteY216" fmla="*/ 633800 h 972953"/>
                <a:gd name="connsiteX217" fmla="*/ 302366 w 1525956"/>
                <a:gd name="connsiteY217" fmla="*/ 625104 h 972953"/>
                <a:gd name="connsiteX218" fmla="*/ 297915 w 1525956"/>
                <a:gd name="connsiteY218" fmla="*/ 609754 h 972953"/>
                <a:gd name="connsiteX219" fmla="*/ 290356 w 1525956"/>
                <a:gd name="connsiteY219" fmla="*/ 588326 h 972953"/>
                <a:gd name="connsiteX220" fmla="*/ 281101 w 1525956"/>
                <a:gd name="connsiteY220" fmla="*/ 577678 h 972953"/>
                <a:gd name="connsiteX221" fmla="*/ 265134 w 1525956"/>
                <a:gd name="connsiteY221" fmla="*/ 569072 h 972953"/>
                <a:gd name="connsiteX222" fmla="*/ 255174 w 1525956"/>
                <a:gd name="connsiteY222" fmla="*/ 557182 h 972953"/>
                <a:gd name="connsiteX223" fmla="*/ 244436 w 1525956"/>
                <a:gd name="connsiteY223" fmla="*/ 537661 h 972953"/>
                <a:gd name="connsiteX224" fmla="*/ 227269 w 1525956"/>
                <a:gd name="connsiteY224" fmla="*/ 523598 h 972953"/>
                <a:gd name="connsiteX225" fmla="*/ 221475 w 1525956"/>
                <a:gd name="connsiteY225" fmla="*/ 512062 h 972953"/>
                <a:gd name="connsiteX226" fmla="*/ 225785 w 1525956"/>
                <a:gd name="connsiteY226" fmla="*/ 496091 h 972953"/>
                <a:gd name="connsiteX227" fmla="*/ 212716 w 1525956"/>
                <a:gd name="connsiteY227" fmla="*/ 488150 h 972953"/>
                <a:gd name="connsiteX228" fmla="*/ 198162 w 1525956"/>
                <a:gd name="connsiteY228" fmla="*/ 479542 h 972953"/>
                <a:gd name="connsiteX229" fmla="*/ 184033 w 1525956"/>
                <a:gd name="connsiteY229" fmla="*/ 470625 h 972953"/>
                <a:gd name="connsiteX230" fmla="*/ 172376 w 1525956"/>
                <a:gd name="connsiteY230" fmla="*/ 475151 h 972953"/>
                <a:gd name="connsiteX231" fmla="*/ 156976 w 1525956"/>
                <a:gd name="connsiteY231" fmla="*/ 492630 h 972953"/>
                <a:gd name="connsiteX232" fmla="*/ 144118 w 1525956"/>
                <a:gd name="connsiteY232" fmla="*/ 497732 h 972953"/>
                <a:gd name="connsiteX233" fmla="*/ 136559 w 1525956"/>
                <a:gd name="connsiteY233" fmla="*/ 477901 h 972953"/>
                <a:gd name="connsiteX234" fmla="*/ 126104 w 1525956"/>
                <a:gd name="connsiteY234" fmla="*/ 459889 h 972953"/>
                <a:gd name="connsiteX235" fmla="*/ 107453 w 1525956"/>
                <a:gd name="connsiteY235" fmla="*/ 444894 h 972953"/>
                <a:gd name="connsiteX236" fmla="*/ 90639 w 1525956"/>
                <a:gd name="connsiteY236" fmla="*/ 421646 h 972953"/>
                <a:gd name="connsiteX237" fmla="*/ 95443 w 1525956"/>
                <a:gd name="connsiteY237" fmla="*/ 408603 h 972953"/>
                <a:gd name="connsiteX238" fmla="*/ 86118 w 1525956"/>
                <a:gd name="connsiteY238" fmla="*/ 409224 h 972953"/>
                <a:gd name="connsiteX239" fmla="*/ 76792 w 1525956"/>
                <a:gd name="connsiteY239" fmla="*/ 409846 h 972953"/>
                <a:gd name="connsiteX240" fmla="*/ 68386 w 1525956"/>
                <a:gd name="connsiteY240" fmla="*/ 391390 h 972953"/>
                <a:gd name="connsiteX241" fmla="*/ 50300 w 1525956"/>
                <a:gd name="connsiteY241" fmla="*/ 381318 h 972953"/>
                <a:gd name="connsiteX242" fmla="*/ 40056 w 1525956"/>
                <a:gd name="connsiteY242" fmla="*/ 368320 h 972953"/>
                <a:gd name="connsiteX243" fmla="*/ 36171 w 1525956"/>
                <a:gd name="connsiteY243" fmla="*/ 351860 h 972953"/>
                <a:gd name="connsiteX244" fmla="*/ 34546 w 1525956"/>
                <a:gd name="connsiteY244" fmla="*/ 332383 h 972953"/>
                <a:gd name="connsiteX245" fmla="*/ 21760 w 1525956"/>
                <a:gd name="connsiteY245" fmla="*/ 335401 h 972953"/>
                <a:gd name="connsiteX246" fmla="*/ 5228 w 1525956"/>
                <a:gd name="connsiteY246" fmla="*/ 340680 h 972953"/>
                <a:gd name="connsiteX247" fmla="*/ 0 w 1525956"/>
                <a:gd name="connsiteY247" fmla="*/ 327947 h 972953"/>
                <a:gd name="connsiteX248" fmla="*/ 1625 w 1525956"/>
                <a:gd name="connsiteY248" fmla="*/ 310911 h 972953"/>
                <a:gd name="connsiteX249" fmla="*/ 10385 w 1525956"/>
                <a:gd name="connsiteY249" fmla="*/ 306918 h 972953"/>
                <a:gd name="connsiteX250" fmla="*/ 5087 w 1525956"/>
                <a:gd name="connsiteY250" fmla="*/ 296626 h 972953"/>
                <a:gd name="connsiteX251" fmla="*/ 4027 w 1525956"/>
                <a:gd name="connsiteY251" fmla="*/ 284070 h 972953"/>
                <a:gd name="connsiteX252" fmla="*/ 8690 w 1525956"/>
                <a:gd name="connsiteY252" fmla="*/ 273511 h 972953"/>
                <a:gd name="connsiteX253" fmla="*/ 1978 w 1525956"/>
                <a:gd name="connsiteY253" fmla="*/ 261355 h 972953"/>
                <a:gd name="connsiteX254" fmla="*/ 11233 w 1525956"/>
                <a:gd name="connsiteY254" fmla="*/ 246670 h 972953"/>
                <a:gd name="connsiteX255" fmla="*/ 8054 w 1525956"/>
                <a:gd name="connsiteY255" fmla="*/ 234514 h 972953"/>
                <a:gd name="connsiteX256" fmla="*/ 5156 w 1525956"/>
                <a:gd name="connsiteY256" fmla="*/ 220140 h 972953"/>
                <a:gd name="connsiteX257" fmla="*/ 14412 w 1525956"/>
                <a:gd name="connsiteY257" fmla="*/ 209004 h 972953"/>
                <a:gd name="connsiteX258" fmla="*/ 30449 w 1525956"/>
                <a:gd name="connsiteY258" fmla="*/ 203813 h 972953"/>
                <a:gd name="connsiteX259" fmla="*/ 39845 w 1525956"/>
                <a:gd name="connsiteY259" fmla="*/ 207940 h 972953"/>
                <a:gd name="connsiteX260" fmla="*/ 31720 w 1525956"/>
                <a:gd name="connsiteY260" fmla="*/ 222935 h 972953"/>
                <a:gd name="connsiteX261" fmla="*/ 40551 w 1525956"/>
                <a:gd name="connsiteY261" fmla="*/ 237753 h 972953"/>
                <a:gd name="connsiteX262" fmla="*/ 54256 w 1525956"/>
                <a:gd name="connsiteY262" fmla="*/ 239128 h 972953"/>
                <a:gd name="connsiteX263" fmla="*/ 65842 w 1525956"/>
                <a:gd name="connsiteY263" fmla="*/ 231897 h 972953"/>
                <a:gd name="connsiteX264" fmla="*/ 73260 w 1525956"/>
                <a:gd name="connsiteY264" fmla="*/ 242499 h 972953"/>
                <a:gd name="connsiteX265" fmla="*/ 89226 w 1525956"/>
                <a:gd name="connsiteY265" fmla="*/ 237309 h 972953"/>
                <a:gd name="connsiteX266" fmla="*/ 96856 w 1525956"/>
                <a:gd name="connsiteY266" fmla="*/ 227016 h 972953"/>
                <a:gd name="connsiteX267" fmla="*/ 95796 w 1525956"/>
                <a:gd name="connsiteY267" fmla="*/ 212110 h 972953"/>
                <a:gd name="connsiteX268" fmla="*/ 96855 w 1525956"/>
                <a:gd name="connsiteY268" fmla="*/ 197469 h 972953"/>
                <a:gd name="connsiteX269" fmla="*/ 105404 w 1525956"/>
                <a:gd name="connsiteY269" fmla="*/ 187886 h 972953"/>
                <a:gd name="connsiteX270" fmla="*/ 89438 w 1525956"/>
                <a:gd name="connsiteY270" fmla="*/ 179014 h 972953"/>
                <a:gd name="connsiteX271" fmla="*/ 74602 w 1525956"/>
                <a:gd name="connsiteY271" fmla="*/ 173246 h 972953"/>
                <a:gd name="connsiteX272" fmla="*/ 73223 w 1525956"/>
                <a:gd name="connsiteY272" fmla="*/ 168414 h 972953"/>
                <a:gd name="connsiteX273" fmla="*/ 71731 w 1525956"/>
                <a:gd name="connsiteY273" fmla="*/ 169343 h 972953"/>
                <a:gd name="connsiteX274" fmla="*/ 68366 w 1525956"/>
                <a:gd name="connsiteY274" fmla="*/ 153727 h 972953"/>
                <a:gd name="connsiteX275" fmla="*/ 64478 w 1525956"/>
                <a:gd name="connsiteY275" fmla="*/ 147513 h 972953"/>
                <a:gd name="connsiteX276" fmla="*/ 73456 w 1525956"/>
                <a:gd name="connsiteY276" fmla="*/ 148615 h 972953"/>
                <a:gd name="connsiteX277" fmla="*/ 85870 w 1525956"/>
                <a:gd name="connsiteY277" fmla="*/ 143552 h 972953"/>
                <a:gd name="connsiteX278" fmla="*/ 83312 w 1525956"/>
                <a:gd name="connsiteY278" fmla="*/ 124267 h 972953"/>
                <a:gd name="connsiteX279" fmla="*/ 83052 w 1525956"/>
                <a:gd name="connsiteY279" fmla="*/ 103632 h 972953"/>
                <a:gd name="connsiteX280" fmla="*/ 82161 w 1525956"/>
                <a:gd name="connsiteY280" fmla="*/ 75768 h 972953"/>
                <a:gd name="connsiteX281" fmla="*/ 142249 w 1525956"/>
                <a:gd name="connsiteY281" fmla="*/ 81497 h 972953"/>
                <a:gd name="connsiteX282" fmla="*/ 158087 w 1525956"/>
                <a:gd name="connsiteY282" fmla="*/ 68947 h 972953"/>
                <a:gd name="connsiteX283" fmla="*/ 168703 w 1525956"/>
                <a:gd name="connsiteY283" fmla="*/ 70762 h 972953"/>
                <a:gd name="connsiteX284" fmla="*/ 184245 w 1525956"/>
                <a:gd name="connsiteY284" fmla="*/ 65173 h 972953"/>
                <a:gd name="connsiteX285" fmla="*/ 191168 w 1525956"/>
                <a:gd name="connsiteY285" fmla="*/ 45208 h 972953"/>
                <a:gd name="connsiteX286" fmla="*/ 232850 w 1525956"/>
                <a:gd name="connsiteY286" fmla="*/ 10071 h 972953"/>
                <a:gd name="connsiteX287" fmla="*/ 248038 w 1525956"/>
                <a:gd name="connsiteY287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48177 w 1525956"/>
                <a:gd name="connsiteY6" fmla="*/ 845467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1048177 w 1525956"/>
                <a:gd name="connsiteY10" fmla="*/ 845467 h 972953"/>
                <a:gd name="connsiteX11" fmla="*/ 1116869 w 1525956"/>
                <a:gd name="connsiteY11" fmla="*/ 830191 h 972953"/>
                <a:gd name="connsiteX12" fmla="*/ 1116491 w 1525956"/>
                <a:gd name="connsiteY12" fmla="*/ 829895 h 972953"/>
                <a:gd name="connsiteX13" fmla="*/ 1116196 w 1525956"/>
                <a:gd name="connsiteY13" fmla="*/ 830352 h 972953"/>
                <a:gd name="connsiteX14" fmla="*/ 1116869 w 1525956"/>
                <a:gd name="connsiteY14" fmla="*/ 830191 h 972953"/>
                <a:gd name="connsiteX15" fmla="*/ 248038 w 1525956"/>
                <a:gd name="connsiteY15" fmla="*/ 0 h 972953"/>
                <a:gd name="connsiteX16" fmla="*/ 277640 w 1525956"/>
                <a:gd name="connsiteY16" fmla="*/ 21916 h 972953"/>
                <a:gd name="connsiteX17" fmla="*/ 295937 w 1525956"/>
                <a:gd name="connsiteY17" fmla="*/ 18988 h 972953"/>
                <a:gd name="connsiteX18" fmla="*/ 311125 w 1525956"/>
                <a:gd name="connsiteY18" fmla="*/ 36335 h 972953"/>
                <a:gd name="connsiteX19" fmla="*/ 336064 w 1525956"/>
                <a:gd name="connsiteY19" fmla="*/ 43034 h 972953"/>
                <a:gd name="connsiteX20" fmla="*/ 349769 w 1525956"/>
                <a:gd name="connsiteY20" fmla="*/ 39397 h 972953"/>
                <a:gd name="connsiteX21" fmla="*/ 377745 w 1525956"/>
                <a:gd name="connsiteY21" fmla="*/ 26930 h 972953"/>
                <a:gd name="connsiteX22" fmla="*/ 407416 w 1525956"/>
                <a:gd name="connsiteY22" fmla="*/ 31544 h 972953"/>
                <a:gd name="connsiteX23" fmla="*/ 428681 w 1525956"/>
                <a:gd name="connsiteY23" fmla="*/ 41437 h 972953"/>
                <a:gd name="connsiteX24" fmla="*/ 434191 w 1525956"/>
                <a:gd name="connsiteY24" fmla="*/ 61268 h 972953"/>
                <a:gd name="connsiteX25" fmla="*/ 468384 w 1525956"/>
                <a:gd name="connsiteY25" fmla="*/ 78526 h 972953"/>
                <a:gd name="connsiteX26" fmla="*/ 493534 w 1525956"/>
                <a:gd name="connsiteY26" fmla="*/ 82918 h 972953"/>
                <a:gd name="connsiteX27" fmla="*/ 536063 w 1525956"/>
                <a:gd name="connsiteY27" fmla="*/ 76885 h 972953"/>
                <a:gd name="connsiteX28" fmla="*/ 573858 w 1525956"/>
                <a:gd name="connsiteY28" fmla="*/ 70541 h 972953"/>
                <a:gd name="connsiteX29" fmla="*/ 600491 w 1525956"/>
                <a:gd name="connsiteY29" fmla="*/ 77018 h 972953"/>
                <a:gd name="connsiteX30" fmla="*/ 628327 w 1525956"/>
                <a:gd name="connsiteY30" fmla="*/ 81721 h 972953"/>
                <a:gd name="connsiteX31" fmla="*/ 655384 w 1525956"/>
                <a:gd name="connsiteY31" fmla="*/ 72271 h 972953"/>
                <a:gd name="connsiteX32" fmla="*/ 667606 w 1525956"/>
                <a:gd name="connsiteY32" fmla="*/ 61401 h 972953"/>
                <a:gd name="connsiteX33" fmla="*/ 679686 w 1525956"/>
                <a:gd name="connsiteY33" fmla="*/ 55678 h 972953"/>
                <a:gd name="connsiteX34" fmla="*/ 705260 w 1525956"/>
                <a:gd name="connsiteY34" fmla="*/ 57896 h 972953"/>
                <a:gd name="connsiteX35" fmla="*/ 759305 w 1525956"/>
                <a:gd name="connsiteY35" fmla="*/ 55856 h 972953"/>
                <a:gd name="connsiteX36" fmla="*/ 801339 w 1525956"/>
                <a:gd name="connsiteY36" fmla="*/ 61978 h 972953"/>
                <a:gd name="connsiteX37" fmla="*/ 832988 w 1525956"/>
                <a:gd name="connsiteY37" fmla="*/ 70807 h 972953"/>
                <a:gd name="connsiteX38" fmla="*/ 857361 w 1525956"/>
                <a:gd name="connsiteY38" fmla="*/ 90815 h 972953"/>
                <a:gd name="connsiteX39" fmla="*/ 875093 w 1525956"/>
                <a:gd name="connsiteY39" fmla="*/ 92324 h 972953"/>
                <a:gd name="connsiteX40" fmla="*/ 898053 w 1525956"/>
                <a:gd name="connsiteY40" fmla="*/ 104169 h 972953"/>
                <a:gd name="connsiteX41" fmla="*/ 916492 w 1525956"/>
                <a:gd name="connsiteY41" fmla="*/ 121516 h 972953"/>
                <a:gd name="connsiteX42" fmla="*/ 886326 w 1525956"/>
                <a:gd name="connsiteY42" fmla="*/ 124888 h 972953"/>
                <a:gd name="connsiteX43" fmla="*/ 888022 w 1525956"/>
                <a:gd name="connsiteY43" fmla="*/ 137754 h 972953"/>
                <a:gd name="connsiteX44" fmla="*/ 911759 w 1525956"/>
                <a:gd name="connsiteY44" fmla="*/ 149067 h 972953"/>
                <a:gd name="connsiteX45" fmla="*/ 908439 w 1525956"/>
                <a:gd name="connsiteY45" fmla="*/ 163441 h 972953"/>
                <a:gd name="connsiteX46" fmla="*/ 898407 w 1525956"/>
                <a:gd name="connsiteY46" fmla="*/ 181143 h 972953"/>
                <a:gd name="connsiteX47" fmla="*/ 882794 w 1525956"/>
                <a:gd name="connsiteY47" fmla="*/ 188418 h 972953"/>
                <a:gd name="connsiteX48" fmla="*/ 878202 w 1525956"/>
                <a:gd name="connsiteY48" fmla="*/ 204257 h 972953"/>
                <a:gd name="connsiteX49" fmla="*/ 880674 w 1525956"/>
                <a:gd name="connsiteY49" fmla="*/ 219430 h 972953"/>
                <a:gd name="connsiteX50" fmla="*/ 878131 w 1525956"/>
                <a:gd name="connsiteY50" fmla="*/ 234869 h 972953"/>
                <a:gd name="connsiteX51" fmla="*/ 892966 w 1525956"/>
                <a:gd name="connsiteY51" fmla="*/ 230566 h 972953"/>
                <a:gd name="connsiteX52" fmla="*/ 895157 w 1525956"/>
                <a:gd name="connsiteY52" fmla="*/ 245428 h 972953"/>
                <a:gd name="connsiteX53" fmla="*/ 882370 w 1525956"/>
                <a:gd name="connsiteY53" fmla="*/ 250840 h 972953"/>
                <a:gd name="connsiteX54" fmla="*/ 886468 w 1525956"/>
                <a:gd name="connsiteY54" fmla="*/ 263972 h 972953"/>
                <a:gd name="connsiteX55" fmla="*/ 884136 w 1525956"/>
                <a:gd name="connsiteY55" fmla="*/ 293076 h 972953"/>
                <a:gd name="connsiteX56" fmla="*/ 868241 w 1525956"/>
                <a:gd name="connsiteY56" fmla="*/ 309580 h 972953"/>
                <a:gd name="connsiteX57" fmla="*/ 872621 w 1525956"/>
                <a:gd name="connsiteY57" fmla="*/ 323999 h 972953"/>
                <a:gd name="connsiteX58" fmla="*/ 886467 w 1525956"/>
                <a:gd name="connsiteY58" fmla="*/ 344761 h 972953"/>
                <a:gd name="connsiteX59" fmla="*/ 898406 w 1525956"/>
                <a:gd name="connsiteY59" fmla="*/ 368097 h 972953"/>
                <a:gd name="connsiteX60" fmla="*/ 906319 w 1525956"/>
                <a:gd name="connsiteY60" fmla="*/ 386509 h 972953"/>
                <a:gd name="connsiteX61" fmla="*/ 930974 w 1525956"/>
                <a:gd name="connsiteY61" fmla="*/ 403102 h 972953"/>
                <a:gd name="connsiteX62" fmla="*/ 952451 w 1525956"/>
                <a:gd name="connsiteY62" fmla="*/ 405099 h 972953"/>
                <a:gd name="connsiteX63" fmla="*/ 969547 w 1525956"/>
                <a:gd name="connsiteY63" fmla="*/ 393962 h 972953"/>
                <a:gd name="connsiteX64" fmla="*/ 980356 w 1525956"/>
                <a:gd name="connsiteY64" fmla="*/ 398665 h 972953"/>
                <a:gd name="connsiteX65" fmla="*/ 985372 w 1525956"/>
                <a:gd name="connsiteY65" fmla="*/ 415524 h 972953"/>
                <a:gd name="connsiteX66" fmla="*/ 997735 w 1525956"/>
                <a:gd name="connsiteY66" fmla="*/ 433136 h 972953"/>
                <a:gd name="connsiteX67" fmla="*/ 1021260 w 1525956"/>
                <a:gd name="connsiteY67" fmla="*/ 451326 h 972953"/>
                <a:gd name="connsiteX68" fmla="*/ 1046834 w 1525956"/>
                <a:gd name="connsiteY68" fmla="*/ 464237 h 972953"/>
                <a:gd name="connsiteX69" fmla="*/ 1088445 w 1525956"/>
                <a:gd name="connsiteY69" fmla="*/ 473776 h 972953"/>
                <a:gd name="connsiteX70" fmla="*/ 1097205 w 1525956"/>
                <a:gd name="connsiteY70" fmla="*/ 485754 h 972953"/>
                <a:gd name="connsiteX71" fmla="*/ 1112535 w 1525956"/>
                <a:gd name="connsiteY71" fmla="*/ 486331 h 972953"/>
                <a:gd name="connsiteX72" fmla="*/ 1129419 w 1525956"/>
                <a:gd name="connsiteY72" fmla="*/ 506871 h 972953"/>
                <a:gd name="connsiteX73" fmla="*/ 1139804 w 1525956"/>
                <a:gd name="connsiteY73" fmla="*/ 497289 h 972953"/>
                <a:gd name="connsiteX74" fmla="*/ 1150472 w 1525956"/>
                <a:gd name="connsiteY74" fmla="*/ 506029 h 972953"/>
                <a:gd name="connsiteX75" fmla="*/ 1176328 w 1525956"/>
                <a:gd name="connsiteY75" fmla="*/ 515833 h 972953"/>
                <a:gd name="connsiteX76" fmla="*/ 1193425 w 1525956"/>
                <a:gd name="connsiteY76" fmla="*/ 510066 h 972953"/>
                <a:gd name="connsiteX77" fmla="*/ 1212357 w 1525956"/>
                <a:gd name="connsiteY77" fmla="*/ 502968 h 972953"/>
                <a:gd name="connsiteX78" fmla="*/ 1228819 w 1525956"/>
                <a:gd name="connsiteY78" fmla="*/ 519427 h 972953"/>
                <a:gd name="connsiteX79" fmla="*/ 1239203 w 1525956"/>
                <a:gd name="connsiteY79" fmla="*/ 544049 h 972953"/>
                <a:gd name="connsiteX80" fmla="*/ 1257006 w 1525956"/>
                <a:gd name="connsiteY80" fmla="*/ 548664 h 972953"/>
                <a:gd name="connsiteX81" fmla="*/ 1272972 w 1525956"/>
                <a:gd name="connsiteY81" fmla="*/ 563215 h 972953"/>
                <a:gd name="connsiteX82" fmla="*/ 1260115 w 1525956"/>
                <a:gd name="connsiteY82" fmla="*/ 579720 h 972953"/>
                <a:gd name="connsiteX83" fmla="*/ 1268945 w 1525956"/>
                <a:gd name="connsiteY83" fmla="*/ 598219 h 972953"/>
                <a:gd name="connsiteX84" fmla="*/ 1311474 w 1525956"/>
                <a:gd name="connsiteY84" fmla="*/ 605939 h 972953"/>
                <a:gd name="connsiteX85" fmla="*/ 1322778 w 1525956"/>
                <a:gd name="connsiteY85" fmla="*/ 625371 h 972953"/>
                <a:gd name="connsiteX86" fmla="*/ 1326805 w 1525956"/>
                <a:gd name="connsiteY86" fmla="*/ 615344 h 972953"/>
                <a:gd name="connsiteX87" fmla="*/ 1322495 w 1525956"/>
                <a:gd name="connsiteY87" fmla="*/ 595691 h 972953"/>
                <a:gd name="connsiteX88" fmla="*/ 1332174 w 1525956"/>
                <a:gd name="connsiteY88" fmla="*/ 587971 h 972953"/>
                <a:gd name="connsiteX89" fmla="*/ 1357535 w 1525956"/>
                <a:gd name="connsiteY89" fmla="*/ 615034 h 972953"/>
                <a:gd name="connsiteX90" fmla="*/ 1367214 w 1525956"/>
                <a:gd name="connsiteY90" fmla="*/ 617741 h 972953"/>
                <a:gd name="connsiteX91" fmla="*/ 1367850 w 1525956"/>
                <a:gd name="connsiteY91" fmla="*/ 598042 h 972953"/>
                <a:gd name="connsiteX92" fmla="*/ 1369263 w 1525956"/>
                <a:gd name="connsiteY92" fmla="*/ 582958 h 972953"/>
                <a:gd name="connsiteX93" fmla="*/ 1382262 w 1525956"/>
                <a:gd name="connsiteY93" fmla="*/ 588637 h 972953"/>
                <a:gd name="connsiteX94" fmla="*/ 1400841 w 1525956"/>
                <a:gd name="connsiteY94" fmla="*/ 583446 h 972953"/>
                <a:gd name="connsiteX95" fmla="*/ 1410591 w 1525956"/>
                <a:gd name="connsiteY95" fmla="*/ 568317 h 972953"/>
                <a:gd name="connsiteX96" fmla="*/ 1424366 w 1525956"/>
                <a:gd name="connsiteY96" fmla="*/ 547466 h 972953"/>
                <a:gd name="connsiteX97" fmla="*/ 1452201 w 1525956"/>
                <a:gd name="connsiteY97" fmla="*/ 547910 h 972953"/>
                <a:gd name="connsiteX98" fmla="*/ 1475515 w 1525956"/>
                <a:gd name="connsiteY98" fmla="*/ 562461 h 972953"/>
                <a:gd name="connsiteX99" fmla="*/ 1492682 w 1525956"/>
                <a:gd name="connsiteY99" fmla="*/ 598219 h 972953"/>
                <a:gd name="connsiteX100" fmla="*/ 1504550 w 1525956"/>
                <a:gd name="connsiteY100" fmla="*/ 639790 h 972953"/>
                <a:gd name="connsiteX101" fmla="*/ 1525956 w 1525956"/>
                <a:gd name="connsiteY101" fmla="*/ 664856 h 972953"/>
                <a:gd name="connsiteX102" fmla="*/ 1517690 w 1525956"/>
                <a:gd name="connsiteY102" fmla="*/ 674971 h 972953"/>
                <a:gd name="connsiteX103" fmla="*/ 1507446 w 1525956"/>
                <a:gd name="connsiteY103" fmla="*/ 663081 h 972953"/>
                <a:gd name="connsiteX104" fmla="*/ 1503279 w 1525956"/>
                <a:gd name="connsiteY104" fmla="*/ 678254 h 972953"/>
                <a:gd name="connsiteX105" fmla="*/ 1511261 w 1525956"/>
                <a:gd name="connsiteY105" fmla="*/ 703143 h 972953"/>
                <a:gd name="connsiteX106" fmla="*/ 1524685 w 1525956"/>
                <a:gd name="connsiteY106" fmla="*/ 732912 h 972953"/>
                <a:gd name="connsiteX107" fmla="*/ 1524755 w 1525956"/>
                <a:gd name="connsiteY107" fmla="*/ 788457 h 972953"/>
                <a:gd name="connsiteX108" fmla="*/ 1520941 w 1525956"/>
                <a:gd name="connsiteY108" fmla="*/ 865076 h 972953"/>
                <a:gd name="connsiteX109" fmla="*/ 1510273 w 1525956"/>
                <a:gd name="connsiteY109" fmla="*/ 876478 h 972953"/>
                <a:gd name="connsiteX110" fmla="*/ 1509566 w 1525956"/>
                <a:gd name="connsiteY110" fmla="*/ 895067 h 972953"/>
                <a:gd name="connsiteX111" fmla="*/ 1495154 w 1525956"/>
                <a:gd name="connsiteY111" fmla="*/ 900701 h 972953"/>
                <a:gd name="connsiteX112" fmla="*/ 1491763 w 1525956"/>
                <a:gd name="connsiteY112" fmla="*/ 883044 h 972953"/>
                <a:gd name="connsiteX113" fmla="*/ 1482226 w 1525956"/>
                <a:gd name="connsiteY113" fmla="*/ 888900 h 972953"/>
                <a:gd name="connsiteX114" fmla="*/ 1479330 w 1525956"/>
                <a:gd name="connsiteY114" fmla="*/ 907666 h 972953"/>
                <a:gd name="connsiteX115" fmla="*/ 1481167 w 1525956"/>
                <a:gd name="connsiteY115" fmla="*/ 928296 h 972953"/>
                <a:gd name="connsiteX116" fmla="*/ 1481237 w 1525956"/>
                <a:gd name="connsiteY116" fmla="*/ 951100 h 972953"/>
                <a:gd name="connsiteX117" fmla="*/ 1470711 w 1525956"/>
                <a:gd name="connsiteY117" fmla="*/ 956335 h 972953"/>
                <a:gd name="connsiteX118" fmla="*/ 1453261 w 1525956"/>
                <a:gd name="connsiteY118" fmla="*/ 958287 h 972953"/>
                <a:gd name="connsiteX119" fmla="*/ 1457005 w 1525956"/>
                <a:gd name="connsiteY119" fmla="*/ 946042 h 972953"/>
                <a:gd name="connsiteX120" fmla="*/ 1442241 w 1525956"/>
                <a:gd name="connsiteY120" fmla="*/ 932999 h 972953"/>
                <a:gd name="connsiteX121" fmla="*/ 1442240 w 1525956"/>
                <a:gd name="connsiteY121" fmla="*/ 939654 h 972953"/>
                <a:gd name="connsiteX122" fmla="*/ 1442241 w 1525956"/>
                <a:gd name="connsiteY122" fmla="*/ 946309 h 972953"/>
                <a:gd name="connsiteX123" fmla="*/ 1428676 w 1525956"/>
                <a:gd name="connsiteY123" fmla="*/ 948748 h 972953"/>
                <a:gd name="connsiteX124" fmla="*/ 1416738 w 1525956"/>
                <a:gd name="connsiteY124" fmla="*/ 938234 h 972953"/>
                <a:gd name="connsiteX125" fmla="*/ 1403880 w 1525956"/>
                <a:gd name="connsiteY125" fmla="*/ 934863 h 972953"/>
                <a:gd name="connsiteX126" fmla="*/ 1405363 w 1525956"/>
                <a:gd name="connsiteY126" fmla="*/ 918713 h 972953"/>
                <a:gd name="connsiteX127" fmla="*/ 1394201 w 1525956"/>
                <a:gd name="connsiteY127" fmla="*/ 909308 h 972953"/>
                <a:gd name="connsiteX128" fmla="*/ 1384805 w 1525956"/>
                <a:gd name="connsiteY128" fmla="*/ 925590 h 972953"/>
                <a:gd name="connsiteX129" fmla="*/ 1375937 w 1525956"/>
                <a:gd name="connsiteY129" fmla="*/ 938037 h 972953"/>
                <a:gd name="connsiteX130" fmla="*/ 1376769 w 1525956"/>
                <a:gd name="connsiteY130" fmla="*/ 939882 h 972953"/>
                <a:gd name="connsiteX131" fmla="*/ 1374545 w 1525956"/>
                <a:gd name="connsiteY131" fmla="*/ 939990 h 972953"/>
                <a:gd name="connsiteX132" fmla="*/ 1368557 w 1525956"/>
                <a:gd name="connsiteY132" fmla="*/ 948394 h 972953"/>
                <a:gd name="connsiteX133" fmla="*/ 1364934 w 1525956"/>
                <a:gd name="connsiteY133" fmla="*/ 940461 h 972953"/>
                <a:gd name="connsiteX134" fmla="*/ 1328118 w 1525956"/>
                <a:gd name="connsiteY134" fmla="*/ 942262 h 972953"/>
                <a:gd name="connsiteX135" fmla="*/ 1312089 w 1525956"/>
                <a:gd name="connsiteY135" fmla="*/ 944635 h 972953"/>
                <a:gd name="connsiteX136" fmla="*/ 1295969 w 1525956"/>
                <a:gd name="connsiteY136" fmla="*/ 931042 h 972953"/>
                <a:gd name="connsiteX137" fmla="*/ 1276106 w 1525956"/>
                <a:gd name="connsiteY137" fmla="*/ 912443 h 972953"/>
                <a:gd name="connsiteX138" fmla="*/ 1265238 w 1525956"/>
                <a:gd name="connsiteY138" fmla="*/ 899989 h 972953"/>
                <a:gd name="connsiteX139" fmla="*/ 1247846 w 1525956"/>
                <a:gd name="connsiteY139" fmla="*/ 899117 h 972953"/>
                <a:gd name="connsiteX140" fmla="*/ 1229182 w 1525956"/>
                <a:gd name="connsiteY140" fmla="*/ 896650 h 972953"/>
                <a:gd name="connsiteX141" fmla="*/ 1204284 w 1525956"/>
                <a:gd name="connsiteY141" fmla="*/ 906165 h 972953"/>
                <a:gd name="connsiteX142" fmla="*/ 1185420 w 1525956"/>
                <a:gd name="connsiteY142" fmla="*/ 920293 h 972953"/>
                <a:gd name="connsiteX143" fmla="*/ 1162049 w 1525956"/>
                <a:gd name="connsiteY143" fmla="*/ 928174 h 972953"/>
                <a:gd name="connsiteX144" fmla="*/ 1139659 w 1525956"/>
                <a:gd name="connsiteY144" fmla="*/ 935921 h 972953"/>
                <a:gd name="connsiteX145" fmla="*/ 1117505 w 1525956"/>
                <a:gd name="connsiteY145" fmla="*/ 941398 h 972953"/>
                <a:gd name="connsiteX146" fmla="*/ 1097642 w 1525956"/>
                <a:gd name="connsiteY146" fmla="*/ 956193 h 972953"/>
                <a:gd name="connsiteX147" fmla="*/ 1077160 w 1525956"/>
                <a:gd name="connsiteY147" fmla="*/ 972050 h 972953"/>
                <a:gd name="connsiteX148" fmla="*/ 1053280 w 1525956"/>
                <a:gd name="connsiteY148" fmla="*/ 972953 h 972953"/>
                <a:gd name="connsiteX149" fmla="*/ 1025529 w 1525956"/>
                <a:gd name="connsiteY149" fmla="*/ 966911 h 972953"/>
                <a:gd name="connsiteX150" fmla="*/ 996343 w 1525956"/>
                <a:gd name="connsiteY150" fmla="*/ 962134 h 972953"/>
                <a:gd name="connsiteX151" fmla="*/ 970663 w 1525956"/>
                <a:gd name="connsiteY151" fmla="*/ 962872 h 972953"/>
                <a:gd name="connsiteX152" fmla="*/ 962831 w 1525956"/>
                <a:gd name="connsiteY152" fmla="*/ 942097 h 972953"/>
                <a:gd name="connsiteX153" fmla="*/ 964212 w 1525956"/>
                <a:gd name="connsiteY153" fmla="*/ 925109 h 972953"/>
                <a:gd name="connsiteX154" fmla="*/ 956088 w 1525956"/>
                <a:gd name="connsiteY154" fmla="*/ 913174 h 972953"/>
                <a:gd name="connsiteX155" fmla="*/ 942567 w 1525956"/>
                <a:gd name="connsiteY155" fmla="*/ 905277 h 972953"/>
                <a:gd name="connsiteX156" fmla="*/ 940932 w 1525956"/>
                <a:gd name="connsiteY156" fmla="*/ 903902 h 972953"/>
                <a:gd name="connsiteX157" fmla="*/ 921155 w 1525956"/>
                <a:gd name="connsiteY157" fmla="*/ 905359 h 972953"/>
                <a:gd name="connsiteX158" fmla="*/ 907167 w 1525956"/>
                <a:gd name="connsiteY158" fmla="*/ 902165 h 972953"/>
                <a:gd name="connsiteX159" fmla="*/ 903705 w 1525956"/>
                <a:gd name="connsiteY159" fmla="*/ 889654 h 972953"/>
                <a:gd name="connsiteX160" fmla="*/ 895439 w 1525956"/>
                <a:gd name="connsiteY160" fmla="*/ 877365 h 972953"/>
                <a:gd name="connsiteX161" fmla="*/ 870289 w 1525956"/>
                <a:gd name="connsiteY161" fmla="*/ 886859 h 972953"/>
                <a:gd name="connsiteX162" fmla="*/ 856513 w 1525956"/>
                <a:gd name="connsiteY162" fmla="*/ 881269 h 972953"/>
                <a:gd name="connsiteX163" fmla="*/ 842950 w 1525956"/>
                <a:gd name="connsiteY163" fmla="*/ 868403 h 972953"/>
                <a:gd name="connsiteX164" fmla="*/ 830021 w 1525956"/>
                <a:gd name="connsiteY164" fmla="*/ 864544 h 972953"/>
                <a:gd name="connsiteX165" fmla="*/ 814479 w 1525956"/>
                <a:gd name="connsiteY165" fmla="*/ 857224 h 972953"/>
                <a:gd name="connsiteX166" fmla="*/ 806638 w 1525956"/>
                <a:gd name="connsiteY166" fmla="*/ 841474 h 972953"/>
                <a:gd name="connsiteX167" fmla="*/ 776471 w 1525956"/>
                <a:gd name="connsiteY167" fmla="*/ 836283 h 972953"/>
                <a:gd name="connsiteX168" fmla="*/ 763967 w 1525956"/>
                <a:gd name="connsiteY168" fmla="*/ 836327 h 972953"/>
                <a:gd name="connsiteX169" fmla="*/ 748425 w 1525956"/>
                <a:gd name="connsiteY169" fmla="*/ 841961 h 972953"/>
                <a:gd name="connsiteX170" fmla="*/ 734154 w 1525956"/>
                <a:gd name="connsiteY170" fmla="*/ 857489 h 972953"/>
                <a:gd name="connsiteX171" fmla="*/ 719177 w 1525956"/>
                <a:gd name="connsiteY171" fmla="*/ 866584 h 972953"/>
                <a:gd name="connsiteX172" fmla="*/ 709358 w 1525956"/>
                <a:gd name="connsiteY172" fmla="*/ 880604 h 972953"/>
                <a:gd name="connsiteX173" fmla="*/ 705118 w 1525956"/>
                <a:gd name="connsiteY173" fmla="*/ 896087 h 972953"/>
                <a:gd name="connsiteX174" fmla="*/ 693392 w 1525956"/>
                <a:gd name="connsiteY174" fmla="*/ 911348 h 972953"/>
                <a:gd name="connsiteX175" fmla="*/ 680887 w 1525956"/>
                <a:gd name="connsiteY175" fmla="*/ 904206 h 972953"/>
                <a:gd name="connsiteX176" fmla="*/ 671703 w 1525956"/>
                <a:gd name="connsiteY176" fmla="*/ 886016 h 972953"/>
                <a:gd name="connsiteX177" fmla="*/ 677850 w 1525956"/>
                <a:gd name="connsiteY177" fmla="*/ 870844 h 972953"/>
                <a:gd name="connsiteX178" fmla="*/ 684984 w 1525956"/>
                <a:gd name="connsiteY178" fmla="*/ 858111 h 972953"/>
                <a:gd name="connsiteX179" fmla="*/ 690495 w 1525956"/>
                <a:gd name="connsiteY179" fmla="*/ 844978 h 972953"/>
                <a:gd name="connsiteX180" fmla="*/ 685974 w 1525956"/>
                <a:gd name="connsiteY180" fmla="*/ 832601 h 972953"/>
                <a:gd name="connsiteX181" fmla="*/ 677284 w 1525956"/>
                <a:gd name="connsiteY181" fmla="*/ 822884 h 972953"/>
                <a:gd name="connsiteX182" fmla="*/ 663014 w 1525956"/>
                <a:gd name="connsiteY182" fmla="*/ 829006 h 972953"/>
                <a:gd name="connsiteX183" fmla="*/ 645070 w 1525956"/>
                <a:gd name="connsiteY183" fmla="*/ 833310 h 972953"/>
                <a:gd name="connsiteX184" fmla="*/ 625076 w 1525956"/>
                <a:gd name="connsiteY184" fmla="*/ 834331 h 972953"/>
                <a:gd name="connsiteX185" fmla="*/ 612996 w 1525956"/>
                <a:gd name="connsiteY185" fmla="*/ 821554 h 972953"/>
                <a:gd name="connsiteX186" fmla="*/ 600421 w 1525956"/>
                <a:gd name="connsiteY186" fmla="*/ 837303 h 972953"/>
                <a:gd name="connsiteX187" fmla="*/ 587564 w 1525956"/>
                <a:gd name="connsiteY187" fmla="*/ 830826 h 972953"/>
                <a:gd name="connsiteX188" fmla="*/ 572799 w 1525956"/>
                <a:gd name="connsiteY188" fmla="*/ 828518 h 972953"/>
                <a:gd name="connsiteX189" fmla="*/ 556056 w 1525956"/>
                <a:gd name="connsiteY189" fmla="*/ 819468 h 972953"/>
                <a:gd name="connsiteX190" fmla="*/ 531541 w 1525956"/>
                <a:gd name="connsiteY190" fmla="*/ 800259 h 972953"/>
                <a:gd name="connsiteX191" fmla="*/ 518330 w 1525956"/>
                <a:gd name="connsiteY191" fmla="*/ 790453 h 972953"/>
                <a:gd name="connsiteX192" fmla="*/ 507310 w 1525956"/>
                <a:gd name="connsiteY192" fmla="*/ 799726 h 972953"/>
                <a:gd name="connsiteX193" fmla="*/ 492121 w 1525956"/>
                <a:gd name="connsiteY193" fmla="*/ 798839 h 972953"/>
                <a:gd name="connsiteX194" fmla="*/ 487953 w 1525956"/>
                <a:gd name="connsiteY194" fmla="*/ 785972 h 972953"/>
                <a:gd name="connsiteX195" fmla="*/ 478910 w 1525956"/>
                <a:gd name="connsiteY195" fmla="*/ 775547 h 972953"/>
                <a:gd name="connsiteX196" fmla="*/ 464781 w 1525956"/>
                <a:gd name="connsiteY196" fmla="*/ 791784 h 972953"/>
                <a:gd name="connsiteX197" fmla="*/ 458917 w 1525956"/>
                <a:gd name="connsiteY197" fmla="*/ 779007 h 972953"/>
                <a:gd name="connsiteX198" fmla="*/ 454961 w 1525956"/>
                <a:gd name="connsiteY198" fmla="*/ 758466 h 972953"/>
                <a:gd name="connsiteX199" fmla="*/ 447896 w 1525956"/>
                <a:gd name="connsiteY199" fmla="*/ 747197 h 972953"/>
                <a:gd name="connsiteX200" fmla="*/ 433202 w 1525956"/>
                <a:gd name="connsiteY200" fmla="*/ 744847 h 972953"/>
                <a:gd name="connsiteX201" fmla="*/ 414481 w 1525956"/>
                <a:gd name="connsiteY201" fmla="*/ 744580 h 972953"/>
                <a:gd name="connsiteX202" fmla="*/ 399786 w 1525956"/>
                <a:gd name="connsiteY202" fmla="*/ 736594 h 972953"/>
                <a:gd name="connsiteX203" fmla="*/ 408122 w 1525956"/>
                <a:gd name="connsiteY203" fmla="*/ 725459 h 972953"/>
                <a:gd name="connsiteX204" fmla="*/ 417731 w 1525956"/>
                <a:gd name="connsiteY204" fmla="*/ 716364 h 972953"/>
                <a:gd name="connsiteX205" fmla="*/ 410313 w 1525956"/>
                <a:gd name="connsiteY205" fmla="*/ 705450 h 972953"/>
                <a:gd name="connsiteX206" fmla="*/ 393923 w 1525956"/>
                <a:gd name="connsiteY206" fmla="*/ 709443 h 972953"/>
                <a:gd name="connsiteX207" fmla="*/ 380994 w 1525956"/>
                <a:gd name="connsiteY207" fmla="*/ 704784 h 972953"/>
                <a:gd name="connsiteX208" fmla="*/ 369267 w 1525956"/>
                <a:gd name="connsiteY208" fmla="*/ 691031 h 972953"/>
                <a:gd name="connsiteX209" fmla="*/ 354785 w 1525956"/>
                <a:gd name="connsiteY209" fmla="*/ 678032 h 972953"/>
                <a:gd name="connsiteX210" fmla="*/ 346307 w 1525956"/>
                <a:gd name="connsiteY210" fmla="*/ 663792 h 972953"/>
                <a:gd name="connsiteX211" fmla="*/ 353513 w 1525956"/>
                <a:gd name="connsiteY211" fmla="*/ 652301 h 972953"/>
                <a:gd name="connsiteX212" fmla="*/ 351182 w 1525956"/>
                <a:gd name="connsiteY212" fmla="*/ 638104 h 972953"/>
                <a:gd name="connsiteX213" fmla="*/ 341645 w 1525956"/>
                <a:gd name="connsiteY213" fmla="*/ 627501 h 972953"/>
                <a:gd name="connsiteX214" fmla="*/ 323559 w 1525956"/>
                <a:gd name="connsiteY214" fmla="*/ 625416 h 972953"/>
                <a:gd name="connsiteX215" fmla="*/ 311337 w 1525956"/>
                <a:gd name="connsiteY215" fmla="*/ 633800 h 972953"/>
                <a:gd name="connsiteX216" fmla="*/ 302366 w 1525956"/>
                <a:gd name="connsiteY216" fmla="*/ 625104 h 972953"/>
                <a:gd name="connsiteX217" fmla="*/ 297915 w 1525956"/>
                <a:gd name="connsiteY217" fmla="*/ 609754 h 972953"/>
                <a:gd name="connsiteX218" fmla="*/ 290356 w 1525956"/>
                <a:gd name="connsiteY218" fmla="*/ 588326 h 972953"/>
                <a:gd name="connsiteX219" fmla="*/ 281101 w 1525956"/>
                <a:gd name="connsiteY219" fmla="*/ 577678 h 972953"/>
                <a:gd name="connsiteX220" fmla="*/ 265134 w 1525956"/>
                <a:gd name="connsiteY220" fmla="*/ 569072 h 972953"/>
                <a:gd name="connsiteX221" fmla="*/ 255174 w 1525956"/>
                <a:gd name="connsiteY221" fmla="*/ 557182 h 972953"/>
                <a:gd name="connsiteX222" fmla="*/ 244436 w 1525956"/>
                <a:gd name="connsiteY222" fmla="*/ 537661 h 972953"/>
                <a:gd name="connsiteX223" fmla="*/ 227269 w 1525956"/>
                <a:gd name="connsiteY223" fmla="*/ 523598 h 972953"/>
                <a:gd name="connsiteX224" fmla="*/ 221475 w 1525956"/>
                <a:gd name="connsiteY224" fmla="*/ 512062 h 972953"/>
                <a:gd name="connsiteX225" fmla="*/ 225785 w 1525956"/>
                <a:gd name="connsiteY225" fmla="*/ 496091 h 972953"/>
                <a:gd name="connsiteX226" fmla="*/ 212716 w 1525956"/>
                <a:gd name="connsiteY226" fmla="*/ 488150 h 972953"/>
                <a:gd name="connsiteX227" fmla="*/ 198162 w 1525956"/>
                <a:gd name="connsiteY227" fmla="*/ 479542 h 972953"/>
                <a:gd name="connsiteX228" fmla="*/ 184033 w 1525956"/>
                <a:gd name="connsiteY228" fmla="*/ 470625 h 972953"/>
                <a:gd name="connsiteX229" fmla="*/ 172376 w 1525956"/>
                <a:gd name="connsiteY229" fmla="*/ 475151 h 972953"/>
                <a:gd name="connsiteX230" fmla="*/ 156976 w 1525956"/>
                <a:gd name="connsiteY230" fmla="*/ 492630 h 972953"/>
                <a:gd name="connsiteX231" fmla="*/ 144118 w 1525956"/>
                <a:gd name="connsiteY231" fmla="*/ 497732 h 972953"/>
                <a:gd name="connsiteX232" fmla="*/ 136559 w 1525956"/>
                <a:gd name="connsiteY232" fmla="*/ 477901 h 972953"/>
                <a:gd name="connsiteX233" fmla="*/ 126104 w 1525956"/>
                <a:gd name="connsiteY233" fmla="*/ 459889 h 972953"/>
                <a:gd name="connsiteX234" fmla="*/ 107453 w 1525956"/>
                <a:gd name="connsiteY234" fmla="*/ 444894 h 972953"/>
                <a:gd name="connsiteX235" fmla="*/ 90639 w 1525956"/>
                <a:gd name="connsiteY235" fmla="*/ 421646 h 972953"/>
                <a:gd name="connsiteX236" fmla="*/ 95443 w 1525956"/>
                <a:gd name="connsiteY236" fmla="*/ 408603 h 972953"/>
                <a:gd name="connsiteX237" fmla="*/ 86118 w 1525956"/>
                <a:gd name="connsiteY237" fmla="*/ 409224 h 972953"/>
                <a:gd name="connsiteX238" fmla="*/ 76792 w 1525956"/>
                <a:gd name="connsiteY238" fmla="*/ 409846 h 972953"/>
                <a:gd name="connsiteX239" fmla="*/ 68386 w 1525956"/>
                <a:gd name="connsiteY239" fmla="*/ 391390 h 972953"/>
                <a:gd name="connsiteX240" fmla="*/ 50300 w 1525956"/>
                <a:gd name="connsiteY240" fmla="*/ 381318 h 972953"/>
                <a:gd name="connsiteX241" fmla="*/ 40056 w 1525956"/>
                <a:gd name="connsiteY241" fmla="*/ 368320 h 972953"/>
                <a:gd name="connsiteX242" fmla="*/ 36171 w 1525956"/>
                <a:gd name="connsiteY242" fmla="*/ 351860 h 972953"/>
                <a:gd name="connsiteX243" fmla="*/ 34546 w 1525956"/>
                <a:gd name="connsiteY243" fmla="*/ 332383 h 972953"/>
                <a:gd name="connsiteX244" fmla="*/ 21760 w 1525956"/>
                <a:gd name="connsiteY244" fmla="*/ 335401 h 972953"/>
                <a:gd name="connsiteX245" fmla="*/ 5228 w 1525956"/>
                <a:gd name="connsiteY245" fmla="*/ 340680 h 972953"/>
                <a:gd name="connsiteX246" fmla="*/ 0 w 1525956"/>
                <a:gd name="connsiteY246" fmla="*/ 327947 h 972953"/>
                <a:gd name="connsiteX247" fmla="*/ 1625 w 1525956"/>
                <a:gd name="connsiteY247" fmla="*/ 310911 h 972953"/>
                <a:gd name="connsiteX248" fmla="*/ 10385 w 1525956"/>
                <a:gd name="connsiteY248" fmla="*/ 306918 h 972953"/>
                <a:gd name="connsiteX249" fmla="*/ 5087 w 1525956"/>
                <a:gd name="connsiteY249" fmla="*/ 296626 h 972953"/>
                <a:gd name="connsiteX250" fmla="*/ 4027 w 1525956"/>
                <a:gd name="connsiteY250" fmla="*/ 284070 h 972953"/>
                <a:gd name="connsiteX251" fmla="*/ 8690 w 1525956"/>
                <a:gd name="connsiteY251" fmla="*/ 273511 h 972953"/>
                <a:gd name="connsiteX252" fmla="*/ 1978 w 1525956"/>
                <a:gd name="connsiteY252" fmla="*/ 261355 h 972953"/>
                <a:gd name="connsiteX253" fmla="*/ 11233 w 1525956"/>
                <a:gd name="connsiteY253" fmla="*/ 246670 h 972953"/>
                <a:gd name="connsiteX254" fmla="*/ 8054 w 1525956"/>
                <a:gd name="connsiteY254" fmla="*/ 234514 h 972953"/>
                <a:gd name="connsiteX255" fmla="*/ 5156 w 1525956"/>
                <a:gd name="connsiteY255" fmla="*/ 220140 h 972953"/>
                <a:gd name="connsiteX256" fmla="*/ 14412 w 1525956"/>
                <a:gd name="connsiteY256" fmla="*/ 209004 h 972953"/>
                <a:gd name="connsiteX257" fmla="*/ 30449 w 1525956"/>
                <a:gd name="connsiteY257" fmla="*/ 203813 h 972953"/>
                <a:gd name="connsiteX258" fmla="*/ 39845 w 1525956"/>
                <a:gd name="connsiteY258" fmla="*/ 207940 h 972953"/>
                <a:gd name="connsiteX259" fmla="*/ 31720 w 1525956"/>
                <a:gd name="connsiteY259" fmla="*/ 222935 h 972953"/>
                <a:gd name="connsiteX260" fmla="*/ 40551 w 1525956"/>
                <a:gd name="connsiteY260" fmla="*/ 237753 h 972953"/>
                <a:gd name="connsiteX261" fmla="*/ 54256 w 1525956"/>
                <a:gd name="connsiteY261" fmla="*/ 239128 h 972953"/>
                <a:gd name="connsiteX262" fmla="*/ 65842 w 1525956"/>
                <a:gd name="connsiteY262" fmla="*/ 231897 h 972953"/>
                <a:gd name="connsiteX263" fmla="*/ 73260 w 1525956"/>
                <a:gd name="connsiteY263" fmla="*/ 242499 h 972953"/>
                <a:gd name="connsiteX264" fmla="*/ 89226 w 1525956"/>
                <a:gd name="connsiteY264" fmla="*/ 237309 h 972953"/>
                <a:gd name="connsiteX265" fmla="*/ 96856 w 1525956"/>
                <a:gd name="connsiteY265" fmla="*/ 227016 h 972953"/>
                <a:gd name="connsiteX266" fmla="*/ 95796 w 1525956"/>
                <a:gd name="connsiteY266" fmla="*/ 212110 h 972953"/>
                <a:gd name="connsiteX267" fmla="*/ 96855 w 1525956"/>
                <a:gd name="connsiteY267" fmla="*/ 197469 h 972953"/>
                <a:gd name="connsiteX268" fmla="*/ 105404 w 1525956"/>
                <a:gd name="connsiteY268" fmla="*/ 187886 h 972953"/>
                <a:gd name="connsiteX269" fmla="*/ 89438 w 1525956"/>
                <a:gd name="connsiteY269" fmla="*/ 179014 h 972953"/>
                <a:gd name="connsiteX270" fmla="*/ 74602 w 1525956"/>
                <a:gd name="connsiteY270" fmla="*/ 173246 h 972953"/>
                <a:gd name="connsiteX271" fmla="*/ 73223 w 1525956"/>
                <a:gd name="connsiteY271" fmla="*/ 168414 h 972953"/>
                <a:gd name="connsiteX272" fmla="*/ 71731 w 1525956"/>
                <a:gd name="connsiteY272" fmla="*/ 169343 h 972953"/>
                <a:gd name="connsiteX273" fmla="*/ 68366 w 1525956"/>
                <a:gd name="connsiteY273" fmla="*/ 153727 h 972953"/>
                <a:gd name="connsiteX274" fmla="*/ 64478 w 1525956"/>
                <a:gd name="connsiteY274" fmla="*/ 147513 h 972953"/>
                <a:gd name="connsiteX275" fmla="*/ 73456 w 1525956"/>
                <a:gd name="connsiteY275" fmla="*/ 148615 h 972953"/>
                <a:gd name="connsiteX276" fmla="*/ 85870 w 1525956"/>
                <a:gd name="connsiteY276" fmla="*/ 143552 h 972953"/>
                <a:gd name="connsiteX277" fmla="*/ 83312 w 1525956"/>
                <a:gd name="connsiteY277" fmla="*/ 124267 h 972953"/>
                <a:gd name="connsiteX278" fmla="*/ 83052 w 1525956"/>
                <a:gd name="connsiteY278" fmla="*/ 103632 h 972953"/>
                <a:gd name="connsiteX279" fmla="*/ 82161 w 1525956"/>
                <a:gd name="connsiteY279" fmla="*/ 75768 h 972953"/>
                <a:gd name="connsiteX280" fmla="*/ 142249 w 1525956"/>
                <a:gd name="connsiteY280" fmla="*/ 81497 h 972953"/>
                <a:gd name="connsiteX281" fmla="*/ 158087 w 1525956"/>
                <a:gd name="connsiteY281" fmla="*/ 68947 h 972953"/>
                <a:gd name="connsiteX282" fmla="*/ 168703 w 1525956"/>
                <a:gd name="connsiteY282" fmla="*/ 70762 h 972953"/>
                <a:gd name="connsiteX283" fmla="*/ 184245 w 1525956"/>
                <a:gd name="connsiteY283" fmla="*/ 65173 h 972953"/>
                <a:gd name="connsiteX284" fmla="*/ 191168 w 1525956"/>
                <a:gd name="connsiteY284" fmla="*/ 45208 h 972953"/>
                <a:gd name="connsiteX285" fmla="*/ 232850 w 1525956"/>
                <a:gd name="connsiteY285" fmla="*/ 10071 h 972953"/>
                <a:gd name="connsiteX286" fmla="*/ 248038 w 1525956"/>
                <a:gd name="connsiteY286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48177 w 1525956"/>
                <a:gd name="connsiteY6" fmla="*/ 845467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1048177 w 1525956"/>
                <a:gd name="connsiteY10" fmla="*/ 845467 h 972953"/>
                <a:gd name="connsiteX11" fmla="*/ 1116196 w 1525956"/>
                <a:gd name="connsiteY11" fmla="*/ 830352 h 972953"/>
                <a:gd name="connsiteX12" fmla="*/ 1116491 w 1525956"/>
                <a:gd name="connsiteY12" fmla="*/ 829895 h 972953"/>
                <a:gd name="connsiteX13" fmla="*/ 1116196 w 1525956"/>
                <a:gd name="connsiteY13" fmla="*/ 830352 h 972953"/>
                <a:gd name="connsiteX14" fmla="*/ 248038 w 1525956"/>
                <a:gd name="connsiteY14" fmla="*/ 0 h 972953"/>
                <a:gd name="connsiteX15" fmla="*/ 277640 w 1525956"/>
                <a:gd name="connsiteY15" fmla="*/ 21916 h 972953"/>
                <a:gd name="connsiteX16" fmla="*/ 295937 w 1525956"/>
                <a:gd name="connsiteY16" fmla="*/ 18988 h 972953"/>
                <a:gd name="connsiteX17" fmla="*/ 311125 w 1525956"/>
                <a:gd name="connsiteY17" fmla="*/ 36335 h 972953"/>
                <a:gd name="connsiteX18" fmla="*/ 336064 w 1525956"/>
                <a:gd name="connsiteY18" fmla="*/ 43034 h 972953"/>
                <a:gd name="connsiteX19" fmla="*/ 349769 w 1525956"/>
                <a:gd name="connsiteY19" fmla="*/ 39397 h 972953"/>
                <a:gd name="connsiteX20" fmla="*/ 377745 w 1525956"/>
                <a:gd name="connsiteY20" fmla="*/ 26930 h 972953"/>
                <a:gd name="connsiteX21" fmla="*/ 407416 w 1525956"/>
                <a:gd name="connsiteY21" fmla="*/ 31544 h 972953"/>
                <a:gd name="connsiteX22" fmla="*/ 428681 w 1525956"/>
                <a:gd name="connsiteY22" fmla="*/ 41437 h 972953"/>
                <a:gd name="connsiteX23" fmla="*/ 434191 w 1525956"/>
                <a:gd name="connsiteY23" fmla="*/ 61268 h 972953"/>
                <a:gd name="connsiteX24" fmla="*/ 468384 w 1525956"/>
                <a:gd name="connsiteY24" fmla="*/ 78526 h 972953"/>
                <a:gd name="connsiteX25" fmla="*/ 493534 w 1525956"/>
                <a:gd name="connsiteY25" fmla="*/ 82918 h 972953"/>
                <a:gd name="connsiteX26" fmla="*/ 536063 w 1525956"/>
                <a:gd name="connsiteY26" fmla="*/ 76885 h 972953"/>
                <a:gd name="connsiteX27" fmla="*/ 573858 w 1525956"/>
                <a:gd name="connsiteY27" fmla="*/ 70541 h 972953"/>
                <a:gd name="connsiteX28" fmla="*/ 600491 w 1525956"/>
                <a:gd name="connsiteY28" fmla="*/ 77018 h 972953"/>
                <a:gd name="connsiteX29" fmla="*/ 628327 w 1525956"/>
                <a:gd name="connsiteY29" fmla="*/ 81721 h 972953"/>
                <a:gd name="connsiteX30" fmla="*/ 655384 w 1525956"/>
                <a:gd name="connsiteY30" fmla="*/ 72271 h 972953"/>
                <a:gd name="connsiteX31" fmla="*/ 667606 w 1525956"/>
                <a:gd name="connsiteY31" fmla="*/ 61401 h 972953"/>
                <a:gd name="connsiteX32" fmla="*/ 679686 w 1525956"/>
                <a:gd name="connsiteY32" fmla="*/ 55678 h 972953"/>
                <a:gd name="connsiteX33" fmla="*/ 705260 w 1525956"/>
                <a:gd name="connsiteY33" fmla="*/ 57896 h 972953"/>
                <a:gd name="connsiteX34" fmla="*/ 759305 w 1525956"/>
                <a:gd name="connsiteY34" fmla="*/ 55856 h 972953"/>
                <a:gd name="connsiteX35" fmla="*/ 801339 w 1525956"/>
                <a:gd name="connsiteY35" fmla="*/ 61978 h 972953"/>
                <a:gd name="connsiteX36" fmla="*/ 832988 w 1525956"/>
                <a:gd name="connsiteY36" fmla="*/ 70807 h 972953"/>
                <a:gd name="connsiteX37" fmla="*/ 857361 w 1525956"/>
                <a:gd name="connsiteY37" fmla="*/ 90815 h 972953"/>
                <a:gd name="connsiteX38" fmla="*/ 875093 w 1525956"/>
                <a:gd name="connsiteY38" fmla="*/ 92324 h 972953"/>
                <a:gd name="connsiteX39" fmla="*/ 898053 w 1525956"/>
                <a:gd name="connsiteY39" fmla="*/ 104169 h 972953"/>
                <a:gd name="connsiteX40" fmla="*/ 916492 w 1525956"/>
                <a:gd name="connsiteY40" fmla="*/ 121516 h 972953"/>
                <a:gd name="connsiteX41" fmla="*/ 886326 w 1525956"/>
                <a:gd name="connsiteY41" fmla="*/ 124888 h 972953"/>
                <a:gd name="connsiteX42" fmla="*/ 888022 w 1525956"/>
                <a:gd name="connsiteY42" fmla="*/ 137754 h 972953"/>
                <a:gd name="connsiteX43" fmla="*/ 911759 w 1525956"/>
                <a:gd name="connsiteY43" fmla="*/ 149067 h 972953"/>
                <a:gd name="connsiteX44" fmla="*/ 908439 w 1525956"/>
                <a:gd name="connsiteY44" fmla="*/ 163441 h 972953"/>
                <a:gd name="connsiteX45" fmla="*/ 898407 w 1525956"/>
                <a:gd name="connsiteY45" fmla="*/ 181143 h 972953"/>
                <a:gd name="connsiteX46" fmla="*/ 882794 w 1525956"/>
                <a:gd name="connsiteY46" fmla="*/ 188418 h 972953"/>
                <a:gd name="connsiteX47" fmla="*/ 878202 w 1525956"/>
                <a:gd name="connsiteY47" fmla="*/ 204257 h 972953"/>
                <a:gd name="connsiteX48" fmla="*/ 880674 w 1525956"/>
                <a:gd name="connsiteY48" fmla="*/ 219430 h 972953"/>
                <a:gd name="connsiteX49" fmla="*/ 878131 w 1525956"/>
                <a:gd name="connsiteY49" fmla="*/ 234869 h 972953"/>
                <a:gd name="connsiteX50" fmla="*/ 892966 w 1525956"/>
                <a:gd name="connsiteY50" fmla="*/ 230566 h 972953"/>
                <a:gd name="connsiteX51" fmla="*/ 895157 w 1525956"/>
                <a:gd name="connsiteY51" fmla="*/ 245428 h 972953"/>
                <a:gd name="connsiteX52" fmla="*/ 882370 w 1525956"/>
                <a:gd name="connsiteY52" fmla="*/ 250840 h 972953"/>
                <a:gd name="connsiteX53" fmla="*/ 886468 w 1525956"/>
                <a:gd name="connsiteY53" fmla="*/ 263972 h 972953"/>
                <a:gd name="connsiteX54" fmla="*/ 884136 w 1525956"/>
                <a:gd name="connsiteY54" fmla="*/ 293076 h 972953"/>
                <a:gd name="connsiteX55" fmla="*/ 868241 w 1525956"/>
                <a:gd name="connsiteY55" fmla="*/ 309580 h 972953"/>
                <a:gd name="connsiteX56" fmla="*/ 872621 w 1525956"/>
                <a:gd name="connsiteY56" fmla="*/ 323999 h 972953"/>
                <a:gd name="connsiteX57" fmla="*/ 886467 w 1525956"/>
                <a:gd name="connsiteY57" fmla="*/ 344761 h 972953"/>
                <a:gd name="connsiteX58" fmla="*/ 898406 w 1525956"/>
                <a:gd name="connsiteY58" fmla="*/ 368097 h 972953"/>
                <a:gd name="connsiteX59" fmla="*/ 906319 w 1525956"/>
                <a:gd name="connsiteY59" fmla="*/ 386509 h 972953"/>
                <a:gd name="connsiteX60" fmla="*/ 930974 w 1525956"/>
                <a:gd name="connsiteY60" fmla="*/ 403102 h 972953"/>
                <a:gd name="connsiteX61" fmla="*/ 952451 w 1525956"/>
                <a:gd name="connsiteY61" fmla="*/ 405099 h 972953"/>
                <a:gd name="connsiteX62" fmla="*/ 969547 w 1525956"/>
                <a:gd name="connsiteY62" fmla="*/ 393962 h 972953"/>
                <a:gd name="connsiteX63" fmla="*/ 980356 w 1525956"/>
                <a:gd name="connsiteY63" fmla="*/ 398665 h 972953"/>
                <a:gd name="connsiteX64" fmla="*/ 985372 w 1525956"/>
                <a:gd name="connsiteY64" fmla="*/ 415524 h 972953"/>
                <a:gd name="connsiteX65" fmla="*/ 997735 w 1525956"/>
                <a:gd name="connsiteY65" fmla="*/ 433136 h 972953"/>
                <a:gd name="connsiteX66" fmla="*/ 1021260 w 1525956"/>
                <a:gd name="connsiteY66" fmla="*/ 451326 h 972953"/>
                <a:gd name="connsiteX67" fmla="*/ 1046834 w 1525956"/>
                <a:gd name="connsiteY67" fmla="*/ 464237 h 972953"/>
                <a:gd name="connsiteX68" fmla="*/ 1088445 w 1525956"/>
                <a:gd name="connsiteY68" fmla="*/ 473776 h 972953"/>
                <a:gd name="connsiteX69" fmla="*/ 1097205 w 1525956"/>
                <a:gd name="connsiteY69" fmla="*/ 485754 h 972953"/>
                <a:gd name="connsiteX70" fmla="*/ 1112535 w 1525956"/>
                <a:gd name="connsiteY70" fmla="*/ 486331 h 972953"/>
                <a:gd name="connsiteX71" fmla="*/ 1129419 w 1525956"/>
                <a:gd name="connsiteY71" fmla="*/ 506871 h 972953"/>
                <a:gd name="connsiteX72" fmla="*/ 1139804 w 1525956"/>
                <a:gd name="connsiteY72" fmla="*/ 497289 h 972953"/>
                <a:gd name="connsiteX73" fmla="*/ 1150472 w 1525956"/>
                <a:gd name="connsiteY73" fmla="*/ 506029 h 972953"/>
                <a:gd name="connsiteX74" fmla="*/ 1176328 w 1525956"/>
                <a:gd name="connsiteY74" fmla="*/ 515833 h 972953"/>
                <a:gd name="connsiteX75" fmla="*/ 1193425 w 1525956"/>
                <a:gd name="connsiteY75" fmla="*/ 510066 h 972953"/>
                <a:gd name="connsiteX76" fmla="*/ 1212357 w 1525956"/>
                <a:gd name="connsiteY76" fmla="*/ 502968 h 972953"/>
                <a:gd name="connsiteX77" fmla="*/ 1228819 w 1525956"/>
                <a:gd name="connsiteY77" fmla="*/ 519427 h 972953"/>
                <a:gd name="connsiteX78" fmla="*/ 1239203 w 1525956"/>
                <a:gd name="connsiteY78" fmla="*/ 544049 h 972953"/>
                <a:gd name="connsiteX79" fmla="*/ 1257006 w 1525956"/>
                <a:gd name="connsiteY79" fmla="*/ 548664 h 972953"/>
                <a:gd name="connsiteX80" fmla="*/ 1272972 w 1525956"/>
                <a:gd name="connsiteY80" fmla="*/ 563215 h 972953"/>
                <a:gd name="connsiteX81" fmla="*/ 1260115 w 1525956"/>
                <a:gd name="connsiteY81" fmla="*/ 579720 h 972953"/>
                <a:gd name="connsiteX82" fmla="*/ 1268945 w 1525956"/>
                <a:gd name="connsiteY82" fmla="*/ 598219 h 972953"/>
                <a:gd name="connsiteX83" fmla="*/ 1311474 w 1525956"/>
                <a:gd name="connsiteY83" fmla="*/ 605939 h 972953"/>
                <a:gd name="connsiteX84" fmla="*/ 1322778 w 1525956"/>
                <a:gd name="connsiteY84" fmla="*/ 625371 h 972953"/>
                <a:gd name="connsiteX85" fmla="*/ 1326805 w 1525956"/>
                <a:gd name="connsiteY85" fmla="*/ 615344 h 972953"/>
                <a:gd name="connsiteX86" fmla="*/ 1322495 w 1525956"/>
                <a:gd name="connsiteY86" fmla="*/ 595691 h 972953"/>
                <a:gd name="connsiteX87" fmla="*/ 1332174 w 1525956"/>
                <a:gd name="connsiteY87" fmla="*/ 587971 h 972953"/>
                <a:gd name="connsiteX88" fmla="*/ 1357535 w 1525956"/>
                <a:gd name="connsiteY88" fmla="*/ 615034 h 972953"/>
                <a:gd name="connsiteX89" fmla="*/ 1367214 w 1525956"/>
                <a:gd name="connsiteY89" fmla="*/ 617741 h 972953"/>
                <a:gd name="connsiteX90" fmla="*/ 1367850 w 1525956"/>
                <a:gd name="connsiteY90" fmla="*/ 598042 h 972953"/>
                <a:gd name="connsiteX91" fmla="*/ 1369263 w 1525956"/>
                <a:gd name="connsiteY91" fmla="*/ 582958 h 972953"/>
                <a:gd name="connsiteX92" fmla="*/ 1382262 w 1525956"/>
                <a:gd name="connsiteY92" fmla="*/ 588637 h 972953"/>
                <a:gd name="connsiteX93" fmla="*/ 1400841 w 1525956"/>
                <a:gd name="connsiteY93" fmla="*/ 583446 h 972953"/>
                <a:gd name="connsiteX94" fmla="*/ 1410591 w 1525956"/>
                <a:gd name="connsiteY94" fmla="*/ 568317 h 972953"/>
                <a:gd name="connsiteX95" fmla="*/ 1424366 w 1525956"/>
                <a:gd name="connsiteY95" fmla="*/ 547466 h 972953"/>
                <a:gd name="connsiteX96" fmla="*/ 1452201 w 1525956"/>
                <a:gd name="connsiteY96" fmla="*/ 547910 h 972953"/>
                <a:gd name="connsiteX97" fmla="*/ 1475515 w 1525956"/>
                <a:gd name="connsiteY97" fmla="*/ 562461 h 972953"/>
                <a:gd name="connsiteX98" fmla="*/ 1492682 w 1525956"/>
                <a:gd name="connsiteY98" fmla="*/ 598219 h 972953"/>
                <a:gd name="connsiteX99" fmla="*/ 1504550 w 1525956"/>
                <a:gd name="connsiteY99" fmla="*/ 639790 h 972953"/>
                <a:gd name="connsiteX100" fmla="*/ 1525956 w 1525956"/>
                <a:gd name="connsiteY100" fmla="*/ 664856 h 972953"/>
                <a:gd name="connsiteX101" fmla="*/ 1517690 w 1525956"/>
                <a:gd name="connsiteY101" fmla="*/ 674971 h 972953"/>
                <a:gd name="connsiteX102" fmla="*/ 1507446 w 1525956"/>
                <a:gd name="connsiteY102" fmla="*/ 663081 h 972953"/>
                <a:gd name="connsiteX103" fmla="*/ 1503279 w 1525956"/>
                <a:gd name="connsiteY103" fmla="*/ 678254 h 972953"/>
                <a:gd name="connsiteX104" fmla="*/ 1511261 w 1525956"/>
                <a:gd name="connsiteY104" fmla="*/ 703143 h 972953"/>
                <a:gd name="connsiteX105" fmla="*/ 1524685 w 1525956"/>
                <a:gd name="connsiteY105" fmla="*/ 732912 h 972953"/>
                <a:gd name="connsiteX106" fmla="*/ 1524755 w 1525956"/>
                <a:gd name="connsiteY106" fmla="*/ 788457 h 972953"/>
                <a:gd name="connsiteX107" fmla="*/ 1520941 w 1525956"/>
                <a:gd name="connsiteY107" fmla="*/ 865076 h 972953"/>
                <a:gd name="connsiteX108" fmla="*/ 1510273 w 1525956"/>
                <a:gd name="connsiteY108" fmla="*/ 876478 h 972953"/>
                <a:gd name="connsiteX109" fmla="*/ 1509566 w 1525956"/>
                <a:gd name="connsiteY109" fmla="*/ 895067 h 972953"/>
                <a:gd name="connsiteX110" fmla="*/ 1495154 w 1525956"/>
                <a:gd name="connsiteY110" fmla="*/ 900701 h 972953"/>
                <a:gd name="connsiteX111" fmla="*/ 1491763 w 1525956"/>
                <a:gd name="connsiteY111" fmla="*/ 883044 h 972953"/>
                <a:gd name="connsiteX112" fmla="*/ 1482226 w 1525956"/>
                <a:gd name="connsiteY112" fmla="*/ 888900 h 972953"/>
                <a:gd name="connsiteX113" fmla="*/ 1479330 w 1525956"/>
                <a:gd name="connsiteY113" fmla="*/ 907666 h 972953"/>
                <a:gd name="connsiteX114" fmla="*/ 1481167 w 1525956"/>
                <a:gd name="connsiteY114" fmla="*/ 928296 h 972953"/>
                <a:gd name="connsiteX115" fmla="*/ 1481237 w 1525956"/>
                <a:gd name="connsiteY115" fmla="*/ 951100 h 972953"/>
                <a:gd name="connsiteX116" fmla="*/ 1470711 w 1525956"/>
                <a:gd name="connsiteY116" fmla="*/ 956335 h 972953"/>
                <a:gd name="connsiteX117" fmla="*/ 1453261 w 1525956"/>
                <a:gd name="connsiteY117" fmla="*/ 958287 h 972953"/>
                <a:gd name="connsiteX118" fmla="*/ 1457005 w 1525956"/>
                <a:gd name="connsiteY118" fmla="*/ 946042 h 972953"/>
                <a:gd name="connsiteX119" fmla="*/ 1442241 w 1525956"/>
                <a:gd name="connsiteY119" fmla="*/ 932999 h 972953"/>
                <a:gd name="connsiteX120" fmla="*/ 1442240 w 1525956"/>
                <a:gd name="connsiteY120" fmla="*/ 939654 h 972953"/>
                <a:gd name="connsiteX121" fmla="*/ 1442241 w 1525956"/>
                <a:gd name="connsiteY121" fmla="*/ 946309 h 972953"/>
                <a:gd name="connsiteX122" fmla="*/ 1428676 w 1525956"/>
                <a:gd name="connsiteY122" fmla="*/ 948748 h 972953"/>
                <a:gd name="connsiteX123" fmla="*/ 1416738 w 1525956"/>
                <a:gd name="connsiteY123" fmla="*/ 938234 h 972953"/>
                <a:gd name="connsiteX124" fmla="*/ 1403880 w 1525956"/>
                <a:gd name="connsiteY124" fmla="*/ 934863 h 972953"/>
                <a:gd name="connsiteX125" fmla="*/ 1405363 w 1525956"/>
                <a:gd name="connsiteY125" fmla="*/ 918713 h 972953"/>
                <a:gd name="connsiteX126" fmla="*/ 1394201 w 1525956"/>
                <a:gd name="connsiteY126" fmla="*/ 909308 h 972953"/>
                <a:gd name="connsiteX127" fmla="*/ 1384805 w 1525956"/>
                <a:gd name="connsiteY127" fmla="*/ 925590 h 972953"/>
                <a:gd name="connsiteX128" fmla="*/ 1375937 w 1525956"/>
                <a:gd name="connsiteY128" fmla="*/ 938037 h 972953"/>
                <a:gd name="connsiteX129" fmla="*/ 1376769 w 1525956"/>
                <a:gd name="connsiteY129" fmla="*/ 939882 h 972953"/>
                <a:gd name="connsiteX130" fmla="*/ 1374545 w 1525956"/>
                <a:gd name="connsiteY130" fmla="*/ 939990 h 972953"/>
                <a:gd name="connsiteX131" fmla="*/ 1368557 w 1525956"/>
                <a:gd name="connsiteY131" fmla="*/ 948394 h 972953"/>
                <a:gd name="connsiteX132" fmla="*/ 1364934 w 1525956"/>
                <a:gd name="connsiteY132" fmla="*/ 940461 h 972953"/>
                <a:gd name="connsiteX133" fmla="*/ 1328118 w 1525956"/>
                <a:gd name="connsiteY133" fmla="*/ 942262 h 972953"/>
                <a:gd name="connsiteX134" fmla="*/ 1312089 w 1525956"/>
                <a:gd name="connsiteY134" fmla="*/ 944635 h 972953"/>
                <a:gd name="connsiteX135" fmla="*/ 1295969 w 1525956"/>
                <a:gd name="connsiteY135" fmla="*/ 931042 h 972953"/>
                <a:gd name="connsiteX136" fmla="*/ 1276106 w 1525956"/>
                <a:gd name="connsiteY136" fmla="*/ 912443 h 972953"/>
                <a:gd name="connsiteX137" fmla="*/ 1265238 w 1525956"/>
                <a:gd name="connsiteY137" fmla="*/ 899989 h 972953"/>
                <a:gd name="connsiteX138" fmla="*/ 1247846 w 1525956"/>
                <a:gd name="connsiteY138" fmla="*/ 899117 h 972953"/>
                <a:gd name="connsiteX139" fmla="*/ 1229182 w 1525956"/>
                <a:gd name="connsiteY139" fmla="*/ 896650 h 972953"/>
                <a:gd name="connsiteX140" fmla="*/ 1204284 w 1525956"/>
                <a:gd name="connsiteY140" fmla="*/ 906165 h 972953"/>
                <a:gd name="connsiteX141" fmla="*/ 1185420 w 1525956"/>
                <a:gd name="connsiteY141" fmla="*/ 920293 h 972953"/>
                <a:gd name="connsiteX142" fmla="*/ 1162049 w 1525956"/>
                <a:gd name="connsiteY142" fmla="*/ 928174 h 972953"/>
                <a:gd name="connsiteX143" fmla="*/ 1139659 w 1525956"/>
                <a:gd name="connsiteY143" fmla="*/ 935921 h 972953"/>
                <a:gd name="connsiteX144" fmla="*/ 1117505 w 1525956"/>
                <a:gd name="connsiteY144" fmla="*/ 941398 h 972953"/>
                <a:gd name="connsiteX145" fmla="*/ 1097642 w 1525956"/>
                <a:gd name="connsiteY145" fmla="*/ 956193 h 972953"/>
                <a:gd name="connsiteX146" fmla="*/ 1077160 w 1525956"/>
                <a:gd name="connsiteY146" fmla="*/ 972050 h 972953"/>
                <a:gd name="connsiteX147" fmla="*/ 1053280 w 1525956"/>
                <a:gd name="connsiteY147" fmla="*/ 972953 h 972953"/>
                <a:gd name="connsiteX148" fmla="*/ 1025529 w 1525956"/>
                <a:gd name="connsiteY148" fmla="*/ 966911 h 972953"/>
                <a:gd name="connsiteX149" fmla="*/ 996343 w 1525956"/>
                <a:gd name="connsiteY149" fmla="*/ 962134 h 972953"/>
                <a:gd name="connsiteX150" fmla="*/ 970663 w 1525956"/>
                <a:gd name="connsiteY150" fmla="*/ 962872 h 972953"/>
                <a:gd name="connsiteX151" fmla="*/ 962831 w 1525956"/>
                <a:gd name="connsiteY151" fmla="*/ 942097 h 972953"/>
                <a:gd name="connsiteX152" fmla="*/ 964212 w 1525956"/>
                <a:gd name="connsiteY152" fmla="*/ 925109 h 972953"/>
                <a:gd name="connsiteX153" fmla="*/ 956088 w 1525956"/>
                <a:gd name="connsiteY153" fmla="*/ 913174 h 972953"/>
                <a:gd name="connsiteX154" fmla="*/ 942567 w 1525956"/>
                <a:gd name="connsiteY154" fmla="*/ 905277 h 972953"/>
                <a:gd name="connsiteX155" fmla="*/ 940932 w 1525956"/>
                <a:gd name="connsiteY155" fmla="*/ 903902 h 972953"/>
                <a:gd name="connsiteX156" fmla="*/ 921155 w 1525956"/>
                <a:gd name="connsiteY156" fmla="*/ 905359 h 972953"/>
                <a:gd name="connsiteX157" fmla="*/ 907167 w 1525956"/>
                <a:gd name="connsiteY157" fmla="*/ 902165 h 972953"/>
                <a:gd name="connsiteX158" fmla="*/ 903705 w 1525956"/>
                <a:gd name="connsiteY158" fmla="*/ 889654 h 972953"/>
                <a:gd name="connsiteX159" fmla="*/ 895439 w 1525956"/>
                <a:gd name="connsiteY159" fmla="*/ 877365 h 972953"/>
                <a:gd name="connsiteX160" fmla="*/ 870289 w 1525956"/>
                <a:gd name="connsiteY160" fmla="*/ 886859 h 972953"/>
                <a:gd name="connsiteX161" fmla="*/ 856513 w 1525956"/>
                <a:gd name="connsiteY161" fmla="*/ 881269 h 972953"/>
                <a:gd name="connsiteX162" fmla="*/ 842950 w 1525956"/>
                <a:gd name="connsiteY162" fmla="*/ 868403 h 972953"/>
                <a:gd name="connsiteX163" fmla="*/ 830021 w 1525956"/>
                <a:gd name="connsiteY163" fmla="*/ 864544 h 972953"/>
                <a:gd name="connsiteX164" fmla="*/ 814479 w 1525956"/>
                <a:gd name="connsiteY164" fmla="*/ 857224 h 972953"/>
                <a:gd name="connsiteX165" fmla="*/ 806638 w 1525956"/>
                <a:gd name="connsiteY165" fmla="*/ 841474 h 972953"/>
                <a:gd name="connsiteX166" fmla="*/ 776471 w 1525956"/>
                <a:gd name="connsiteY166" fmla="*/ 836283 h 972953"/>
                <a:gd name="connsiteX167" fmla="*/ 763967 w 1525956"/>
                <a:gd name="connsiteY167" fmla="*/ 836327 h 972953"/>
                <a:gd name="connsiteX168" fmla="*/ 748425 w 1525956"/>
                <a:gd name="connsiteY168" fmla="*/ 841961 h 972953"/>
                <a:gd name="connsiteX169" fmla="*/ 734154 w 1525956"/>
                <a:gd name="connsiteY169" fmla="*/ 857489 h 972953"/>
                <a:gd name="connsiteX170" fmla="*/ 719177 w 1525956"/>
                <a:gd name="connsiteY170" fmla="*/ 866584 h 972953"/>
                <a:gd name="connsiteX171" fmla="*/ 709358 w 1525956"/>
                <a:gd name="connsiteY171" fmla="*/ 880604 h 972953"/>
                <a:gd name="connsiteX172" fmla="*/ 705118 w 1525956"/>
                <a:gd name="connsiteY172" fmla="*/ 896087 h 972953"/>
                <a:gd name="connsiteX173" fmla="*/ 693392 w 1525956"/>
                <a:gd name="connsiteY173" fmla="*/ 911348 h 972953"/>
                <a:gd name="connsiteX174" fmla="*/ 680887 w 1525956"/>
                <a:gd name="connsiteY174" fmla="*/ 904206 h 972953"/>
                <a:gd name="connsiteX175" fmla="*/ 671703 w 1525956"/>
                <a:gd name="connsiteY175" fmla="*/ 886016 h 972953"/>
                <a:gd name="connsiteX176" fmla="*/ 677850 w 1525956"/>
                <a:gd name="connsiteY176" fmla="*/ 870844 h 972953"/>
                <a:gd name="connsiteX177" fmla="*/ 684984 w 1525956"/>
                <a:gd name="connsiteY177" fmla="*/ 858111 h 972953"/>
                <a:gd name="connsiteX178" fmla="*/ 690495 w 1525956"/>
                <a:gd name="connsiteY178" fmla="*/ 844978 h 972953"/>
                <a:gd name="connsiteX179" fmla="*/ 685974 w 1525956"/>
                <a:gd name="connsiteY179" fmla="*/ 832601 h 972953"/>
                <a:gd name="connsiteX180" fmla="*/ 677284 w 1525956"/>
                <a:gd name="connsiteY180" fmla="*/ 822884 h 972953"/>
                <a:gd name="connsiteX181" fmla="*/ 663014 w 1525956"/>
                <a:gd name="connsiteY181" fmla="*/ 829006 h 972953"/>
                <a:gd name="connsiteX182" fmla="*/ 645070 w 1525956"/>
                <a:gd name="connsiteY182" fmla="*/ 833310 h 972953"/>
                <a:gd name="connsiteX183" fmla="*/ 625076 w 1525956"/>
                <a:gd name="connsiteY183" fmla="*/ 834331 h 972953"/>
                <a:gd name="connsiteX184" fmla="*/ 612996 w 1525956"/>
                <a:gd name="connsiteY184" fmla="*/ 821554 h 972953"/>
                <a:gd name="connsiteX185" fmla="*/ 600421 w 1525956"/>
                <a:gd name="connsiteY185" fmla="*/ 837303 h 972953"/>
                <a:gd name="connsiteX186" fmla="*/ 587564 w 1525956"/>
                <a:gd name="connsiteY186" fmla="*/ 830826 h 972953"/>
                <a:gd name="connsiteX187" fmla="*/ 572799 w 1525956"/>
                <a:gd name="connsiteY187" fmla="*/ 828518 h 972953"/>
                <a:gd name="connsiteX188" fmla="*/ 556056 w 1525956"/>
                <a:gd name="connsiteY188" fmla="*/ 819468 h 972953"/>
                <a:gd name="connsiteX189" fmla="*/ 531541 w 1525956"/>
                <a:gd name="connsiteY189" fmla="*/ 800259 h 972953"/>
                <a:gd name="connsiteX190" fmla="*/ 518330 w 1525956"/>
                <a:gd name="connsiteY190" fmla="*/ 790453 h 972953"/>
                <a:gd name="connsiteX191" fmla="*/ 507310 w 1525956"/>
                <a:gd name="connsiteY191" fmla="*/ 799726 h 972953"/>
                <a:gd name="connsiteX192" fmla="*/ 492121 w 1525956"/>
                <a:gd name="connsiteY192" fmla="*/ 798839 h 972953"/>
                <a:gd name="connsiteX193" fmla="*/ 487953 w 1525956"/>
                <a:gd name="connsiteY193" fmla="*/ 785972 h 972953"/>
                <a:gd name="connsiteX194" fmla="*/ 478910 w 1525956"/>
                <a:gd name="connsiteY194" fmla="*/ 775547 h 972953"/>
                <a:gd name="connsiteX195" fmla="*/ 464781 w 1525956"/>
                <a:gd name="connsiteY195" fmla="*/ 791784 h 972953"/>
                <a:gd name="connsiteX196" fmla="*/ 458917 w 1525956"/>
                <a:gd name="connsiteY196" fmla="*/ 779007 h 972953"/>
                <a:gd name="connsiteX197" fmla="*/ 454961 w 1525956"/>
                <a:gd name="connsiteY197" fmla="*/ 758466 h 972953"/>
                <a:gd name="connsiteX198" fmla="*/ 447896 w 1525956"/>
                <a:gd name="connsiteY198" fmla="*/ 747197 h 972953"/>
                <a:gd name="connsiteX199" fmla="*/ 433202 w 1525956"/>
                <a:gd name="connsiteY199" fmla="*/ 744847 h 972953"/>
                <a:gd name="connsiteX200" fmla="*/ 414481 w 1525956"/>
                <a:gd name="connsiteY200" fmla="*/ 744580 h 972953"/>
                <a:gd name="connsiteX201" fmla="*/ 399786 w 1525956"/>
                <a:gd name="connsiteY201" fmla="*/ 736594 h 972953"/>
                <a:gd name="connsiteX202" fmla="*/ 408122 w 1525956"/>
                <a:gd name="connsiteY202" fmla="*/ 725459 h 972953"/>
                <a:gd name="connsiteX203" fmla="*/ 417731 w 1525956"/>
                <a:gd name="connsiteY203" fmla="*/ 716364 h 972953"/>
                <a:gd name="connsiteX204" fmla="*/ 410313 w 1525956"/>
                <a:gd name="connsiteY204" fmla="*/ 705450 h 972953"/>
                <a:gd name="connsiteX205" fmla="*/ 393923 w 1525956"/>
                <a:gd name="connsiteY205" fmla="*/ 709443 h 972953"/>
                <a:gd name="connsiteX206" fmla="*/ 380994 w 1525956"/>
                <a:gd name="connsiteY206" fmla="*/ 704784 h 972953"/>
                <a:gd name="connsiteX207" fmla="*/ 369267 w 1525956"/>
                <a:gd name="connsiteY207" fmla="*/ 691031 h 972953"/>
                <a:gd name="connsiteX208" fmla="*/ 354785 w 1525956"/>
                <a:gd name="connsiteY208" fmla="*/ 678032 h 972953"/>
                <a:gd name="connsiteX209" fmla="*/ 346307 w 1525956"/>
                <a:gd name="connsiteY209" fmla="*/ 663792 h 972953"/>
                <a:gd name="connsiteX210" fmla="*/ 353513 w 1525956"/>
                <a:gd name="connsiteY210" fmla="*/ 652301 h 972953"/>
                <a:gd name="connsiteX211" fmla="*/ 351182 w 1525956"/>
                <a:gd name="connsiteY211" fmla="*/ 638104 h 972953"/>
                <a:gd name="connsiteX212" fmla="*/ 341645 w 1525956"/>
                <a:gd name="connsiteY212" fmla="*/ 627501 h 972953"/>
                <a:gd name="connsiteX213" fmla="*/ 323559 w 1525956"/>
                <a:gd name="connsiteY213" fmla="*/ 625416 h 972953"/>
                <a:gd name="connsiteX214" fmla="*/ 311337 w 1525956"/>
                <a:gd name="connsiteY214" fmla="*/ 633800 h 972953"/>
                <a:gd name="connsiteX215" fmla="*/ 302366 w 1525956"/>
                <a:gd name="connsiteY215" fmla="*/ 625104 h 972953"/>
                <a:gd name="connsiteX216" fmla="*/ 297915 w 1525956"/>
                <a:gd name="connsiteY216" fmla="*/ 609754 h 972953"/>
                <a:gd name="connsiteX217" fmla="*/ 290356 w 1525956"/>
                <a:gd name="connsiteY217" fmla="*/ 588326 h 972953"/>
                <a:gd name="connsiteX218" fmla="*/ 281101 w 1525956"/>
                <a:gd name="connsiteY218" fmla="*/ 577678 h 972953"/>
                <a:gd name="connsiteX219" fmla="*/ 265134 w 1525956"/>
                <a:gd name="connsiteY219" fmla="*/ 569072 h 972953"/>
                <a:gd name="connsiteX220" fmla="*/ 255174 w 1525956"/>
                <a:gd name="connsiteY220" fmla="*/ 557182 h 972953"/>
                <a:gd name="connsiteX221" fmla="*/ 244436 w 1525956"/>
                <a:gd name="connsiteY221" fmla="*/ 537661 h 972953"/>
                <a:gd name="connsiteX222" fmla="*/ 227269 w 1525956"/>
                <a:gd name="connsiteY222" fmla="*/ 523598 h 972953"/>
                <a:gd name="connsiteX223" fmla="*/ 221475 w 1525956"/>
                <a:gd name="connsiteY223" fmla="*/ 512062 h 972953"/>
                <a:gd name="connsiteX224" fmla="*/ 225785 w 1525956"/>
                <a:gd name="connsiteY224" fmla="*/ 496091 h 972953"/>
                <a:gd name="connsiteX225" fmla="*/ 212716 w 1525956"/>
                <a:gd name="connsiteY225" fmla="*/ 488150 h 972953"/>
                <a:gd name="connsiteX226" fmla="*/ 198162 w 1525956"/>
                <a:gd name="connsiteY226" fmla="*/ 479542 h 972953"/>
                <a:gd name="connsiteX227" fmla="*/ 184033 w 1525956"/>
                <a:gd name="connsiteY227" fmla="*/ 470625 h 972953"/>
                <a:gd name="connsiteX228" fmla="*/ 172376 w 1525956"/>
                <a:gd name="connsiteY228" fmla="*/ 475151 h 972953"/>
                <a:gd name="connsiteX229" fmla="*/ 156976 w 1525956"/>
                <a:gd name="connsiteY229" fmla="*/ 492630 h 972953"/>
                <a:gd name="connsiteX230" fmla="*/ 144118 w 1525956"/>
                <a:gd name="connsiteY230" fmla="*/ 497732 h 972953"/>
                <a:gd name="connsiteX231" fmla="*/ 136559 w 1525956"/>
                <a:gd name="connsiteY231" fmla="*/ 477901 h 972953"/>
                <a:gd name="connsiteX232" fmla="*/ 126104 w 1525956"/>
                <a:gd name="connsiteY232" fmla="*/ 459889 h 972953"/>
                <a:gd name="connsiteX233" fmla="*/ 107453 w 1525956"/>
                <a:gd name="connsiteY233" fmla="*/ 444894 h 972953"/>
                <a:gd name="connsiteX234" fmla="*/ 90639 w 1525956"/>
                <a:gd name="connsiteY234" fmla="*/ 421646 h 972953"/>
                <a:gd name="connsiteX235" fmla="*/ 95443 w 1525956"/>
                <a:gd name="connsiteY235" fmla="*/ 408603 h 972953"/>
                <a:gd name="connsiteX236" fmla="*/ 86118 w 1525956"/>
                <a:gd name="connsiteY236" fmla="*/ 409224 h 972953"/>
                <a:gd name="connsiteX237" fmla="*/ 76792 w 1525956"/>
                <a:gd name="connsiteY237" fmla="*/ 409846 h 972953"/>
                <a:gd name="connsiteX238" fmla="*/ 68386 w 1525956"/>
                <a:gd name="connsiteY238" fmla="*/ 391390 h 972953"/>
                <a:gd name="connsiteX239" fmla="*/ 50300 w 1525956"/>
                <a:gd name="connsiteY239" fmla="*/ 381318 h 972953"/>
                <a:gd name="connsiteX240" fmla="*/ 40056 w 1525956"/>
                <a:gd name="connsiteY240" fmla="*/ 368320 h 972953"/>
                <a:gd name="connsiteX241" fmla="*/ 36171 w 1525956"/>
                <a:gd name="connsiteY241" fmla="*/ 351860 h 972953"/>
                <a:gd name="connsiteX242" fmla="*/ 34546 w 1525956"/>
                <a:gd name="connsiteY242" fmla="*/ 332383 h 972953"/>
                <a:gd name="connsiteX243" fmla="*/ 21760 w 1525956"/>
                <a:gd name="connsiteY243" fmla="*/ 335401 h 972953"/>
                <a:gd name="connsiteX244" fmla="*/ 5228 w 1525956"/>
                <a:gd name="connsiteY244" fmla="*/ 340680 h 972953"/>
                <a:gd name="connsiteX245" fmla="*/ 0 w 1525956"/>
                <a:gd name="connsiteY245" fmla="*/ 327947 h 972953"/>
                <a:gd name="connsiteX246" fmla="*/ 1625 w 1525956"/>
                <a:gd name="connsiteY246" fmla="*/ 310911 h 972953"/>
                <a:gd name="connsiteX247" fmla="*/ 10385 w 1525956"/>
                <a:gd name="connsiteY247" fmla="*/ 306918 h 972953"/>
                <a:gd name="connsiteX248" fmla="*/ 5087 w 1525956"/>
                <a:gd name="connsiteY248" fmla="*/ 296626 h 972953"/>
                <a:gd name="connsiteX249" fmla="*/ 4027 w 1525956"/>
                <a:gd name="connsiteY249" fmla="*/ 284070 h 972953"/>
                <a:gd name="connsiteX250" fmla="*/ 8690 w 1525956"/>
                <a:gd name="connsiteY250" fmla="*/ 273511 h 972953"/>
                <a:gd name="connsiteX251" fmla="*/ 1978 w 1525956"/>
                <a:gd name="connsiteY251" fmla="*/ 261355 h 972953"/>
                <a:gd name="connsiteX252" fmla="*/ 11233 w 1525956"/>
                <a:gd name="connsiteY252" fmla="*/ 246670 h 972953"/>
                <a:gd name="connsiteX253" fmla="*/ 8054 w 1525956"/>
                <a:gd name="connsiteY253" fmla="*/ 234514 h 972953"/>
                <a:gd name="connsiteX254" fmla="*/ 5156 w 1525956"/>
                <a:gd name="connsiteY254" fmla="*/ 220140 h 972953"/>
                <a:gd name="connsiteX255" fmla="*/ 14412 w 1525956"/>
                <a:gd name="connsiteY255" fmla="*/ 209004 h 972953"/>
                <a:gd name="connsiteX256" fmla="*/ 30449 w 1525956"/>
                <a:gd name="connsiteY256" fmla="*/ 203813 h 972953"/>
                <a:gd name="connsiteX257" fmla="*/ 39845 w 1525956"/>
                <a:gd name="connsiteY257" fmla="*/ 207940 h 972953"/>
                <a:gd name="connsiteX258" fmla="*/ 31720 w 1525956"/>
                <a:gd name="connsiteY258" fmla="*/ 222935 h 972953"/>
                <a:gd name="connsiteX259" fmla="*/ 40551 w 1525956"/>
                <a:gd name="connsiteY259" fmla="*/ 237753 h 972953"/>
                <a:gd name="connsiteX260" fmla="*/ 54256 w 1525956"/>
                <a:gd name="connsiteY260" fmla="*/ 239128 h 972953"/>
                <a:gd name="connsiteX261" fmla="*/ 65842 w 1525956"/>
                <a:gd name="connsiteY261" fmla="*/ 231897 h 972953"/>
                <a:gd name="connsiteX262" fmla="*/ 73260 w 1525956"/>
                <a:gd name="connsiteY262" fmla="*/ 242499 h 972953"/>
                <a:gd name="connsiteX263" fmla="*/ 89226 w 1525956"/>
                <a:gd name="connsiteY263" fmla="*/ 237309 h 972953"/>
                <a:gd name="connsiteX264" fmla="*/ 96856 w 1525956"/>
                <a:gd name="connsiteY264" fmla="*/ 227016 h 972953"/>
                <a:gd name="connsiteX265" fmla="*/ 95796 w 1525956"/>
                <a:gd name="connsiteY265" fmla="*/ 212110 h 972953"/>
                <a:gd name="connsiteX266" fmla="*/ 96855 w 1525956"/>
                <a:gd name="connsiteY266" fmla="*/ 197469 h 972953"/>
                <a:gd name="connsiteX267" fmla="*/ 105404 w 1525956"/>
                <a:gd name="connsiteY267" fmla="*/ 187886 h 972953"/>
                <a:gd name="connsiteX268" fmla="*/ 89438 w 1525956"/>
                <a:gd name="connsiteY268" fmla="*/ 179014 h 972953"/>
                <a:gd name="connsiteX269" fmla="*/ 74602 w 1525956"/>
                <a:gd name="connsiteY269" fmla="*/ 173246 h 972953"/>
                <a:gd name="connsiteX270" fmla="*/ 73223 w 1525956"/>
                <a:gd name="connsiteY270" fmla="*/ 168414 h 972953"/>
                <a:gd name="connsiteX271" fmla="*/ 71731 w 1525956"/>
                <a:gd name="connsiteY271" fmla="*/ 169343 h 972953"/>
                <a:gd name="connsiteX272" fmla="*/ 68366 w 1525956"/>
                <a:gd name="connsiteY272" fmla="*/ 153727 h 972953"/>
                <a:gd name="connsiteX273" fmla="*/ 64478 w 1525956"/>
                <a:gd name="connsiteY273" fmla="*/ 147513 h 972953"/>
                <a:gd name="connsiteX274" fmla="*/ 73456 w 1525956"/>
                <a:gd name="connsiteY274" fmla="*/ 148615 h 972953"/>
                <a:gd name="connsiteX275" fmla="*/ 85870 w 1525956"/>
                <a:gd name="connsiteY275" fmla="*/ 143552 h 972953"/>
                <a:gd name="connsiteX276" fmla="*/ 83312 w 1525956"/>
                <a:gd name="connsiteY276" fmla="*/ 124267 h 972953"/>
                <a:gd name="connsiteX277" fmla="*/ 83052 w 1525956"/>
                <a:gd name="connsiteY277" fmla="*/ 103632 h 972953"/>
                <a:gd name="connsiteX278" fmla="*/ 82161 w 1525956"/>
                <a:gd name="connsiteY278" fmla="*/ 75768 h 972953"/>
                <a:gd name="connsiteX279" fmla="*/ 142249 w 1525956"/>
                <a:gd name="connsiteY279" fmla="*/ 81497 h 972953"/>
                <a:gd name="connsiteX280" fmla="*/ 158087 w 1525956"/>
                <a:gd name="connsiteY280" fmla="*/ 68947 h 972953"/>
                <a:gd name="connsiteX281" fmla="*/ 168703 w 1525956"/>
                <a:gd name="connsiteY281" fmla="*/ 70762 h 972953"/>
                <a:gd name="connsiteX282" fmla="*/ 184245 w 1525956"/>
                <a:gd name="connsiteY282" fmla="*/ 65173 h 972953"/>
                <a:gd name="connsiteX283" fmla="*/ 191168 w 1525956"/>
                <a:gd name="connsiteY283" fmla="*/ 45208 h 972953"/>
                <a:gd name="connsiteX284" fmla="*/ 232850 w 1525956"/>
                <a:gd name="connsiteY284" fmla="*/ 10071 h 972953"/>
                <a:gd name="connsiteX285" fmla="*/ 248038 w 1525956"/>
                <a:gd name="connsiteY285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48177 w 1525956"/>
                <a:gd name="connsiteY6" fmla="*/ 845467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1048177 w 1525956"/>
                <a:gd name="connsiteY10" fmla="*/ 845467 h 972953"/>
                <a:gd name="connsiteX11" fmla="*/ 248038 w 1525956"/>
                <a:gd name="connsiteY11" fmla="*/ 0 h 972953"/>
                <a:gd name="connsiteX12" fmla="*/ 277640 w 1525956"/>
                <a:gd name="connsiteY12" fmla="*/ 21916 h 972953"/>
                <a:gd name="connsiteX13" fmla="*/ 295937 w 1525956"/>
                <a:gd name="connsiteY13" fmla="*/ 18988 h 972953"/>
                <a:gd name="connsiteX14" fmla="*/ 311125 w 1525956"/>
                <a:gd name="connsiteY14" fmla="*/ 36335 h 972953"/>
                <a:gd name="connsiteX15" fmla="*/ 336064 w 1525956"/>
                <a:gd name="connsiteY15" fmla="*/ 43034 h 972953"/>
                <a:gd name="connsiteX16" fmla="*/ 349769 w 1525956"/>
                <a:gd name="connsiteY16" fmla="*/ 39397 h 972953"/>
                <a:gd name="connsiteX17" fmla="*/ 377745 w 1525956"/>
                <a:gd name="connsiteY17" fmla="*/ 26930 h 972953"/>
                <a:gd name="connsiteX18" fmla="*/ 407416 w 1525956"/>
                <a:gd name="connsiteY18" fmla="*/ 31544 h 972953"/>
                <a:gd name="connsiteX19" fmla="*/ 428681 w 1525956"/>
                <a:gd name="connsiteY19" fmla="*/ 41437 h 972953"/>
                <a:gd name="connsiteX20" fmla="*/ 434191 w 1525956"/>
                <a:gd name="connsiteY20" fmla="*/ 61268 h 972953"/>
                <a:gd name="connsiteX21" fmla="*/ 468384 w 1525956"/>
                <a:gd name="connsiteY21" fmla="*/ 78526 h 972953"/>
                <a:gd name="connsiteX22" fmla="*/ 493534 w 1525956"/>
                <a:gd name="connsiteY22" fmla="*/ 82918 h 972953"/>
                <a:gd name="connsiteX23" fmla="*/ 536063 w 1525956"/>
                <a:gd name="connsiteY23" fmla="*/ 76885 h 972953"/>
                <a:gd name="connsiteX24" fmla="*/ 573858 w 1525956"/>
                <a:gd name="connsiteY24" fmla="*/ 70541 h 972953"/>
                <a:gd name="connsiteX25" fmla="*/ 600491 w 1525956"/>
                <a:gd name="connsiteY25" fmla="*/ 77018 h 972953"/>
                <a:gd name="connsiteX26" fmla="*/ 628327 w 1525956"/>
                <a:gd name="connsiteY26" fmla="*/ 81721 h 972953"/>
                <a:gd name="connsiteX27" fmla="*/ 655384 w 1525956"/>
                <a:gd name="connsiteY27" fmla="*/ 72271 h 972953"/>
                <a:gd name="connsiteX28" fmla="*/ 667606 w 1525956"/>
                <a:gd name="connsiteY28" fmla="*/ 61401 h 972953"/>
                <a:gd name="connsiteX29" fmla="*/ 679686 w 1525956"/>
                <a:gd name="connsiteY29" fmla="*/ 55678 h 972953"/>
                <a:gd name="connsiteX30" fmla="*/ 705260 w 1525956"/>
                <a:gd name="connsiteY30" fmla="*/ 57896 h 972953"/>
                <a:gd name="connsiteX31" fmla="*/ 759305 w 1525956"/>
                <a:gd name="connsiteY31" fmla="*/ 55856 h 972953"/>
                <a:gd name="connsiteX32" fmla="*/ 801339 w 1525956"/>
                <a:gd name="connsiteY32" fmla="*/ 61978 h 972953"/>
                <a:gd name="connsiteX33" fmla="*/ 832988 w 1525956"/>
                <a:gd name="connsiteY33" fmla="*/ 70807 h 972953"/>
                <a:gd name="connsiteX34" fmla="*/ 857361 w 1525956"/>
                <a:gd name="connsiteY34" fmla="*/ 90815 h 972953"/>
                <a:gd name="connsiteX35" fmla="*/ 875093 w 1525956"/>
                <a:gd name="connsiteY35" fmla="*/ 92324 h 972953"/>
                <a:gd name="connsiteX36" fmla="*/ 898053 w 1525956"/>
                <a:gd name="connsiteY36" fmla="*/ 104169 h 972953"/>
                <a:gd name="connsiteX37" fmla="*/ 916492 w 1525956"/>
                <a:gd name="connsiteY37" fmla="*/ 121516 h 972953"/>
                <a:gd name="connsiteX38" fmla="*/ 886326 w 1525956"/>
                <a:gd name="connsiteY38" fmla="*/ 124888 h 972953"/>
                <a:gd name="connsiteX39" fmla="*/ 888022 w 1525956"/>
                <a:gd name="connsiteY39" fmla="*/ 137754 h 972953"/>
                <a:gd name="connsiteX40" fmla="*/ 911759 w 1525956"/>
                <a:gd name="connsiteY40" fmla="*/ 149067 h 972953"/>
                <a:gd name="connsiteX41" fmla="*/ 908439 w 1525956"/>
                <a:gd name="connsiteY41" fmla="*/ 163441 h 972953"/>
                <a:gd name="connsiteX42" fmla="*/ 898407 w 1525956"/>
                <a:gd name="connsiteY42" fmla="*/ 181143 h 972953"/>
                <a:gd name="connsiteX43" fmla="*/ 882794 w 1525956"/>
                <a:gd name="connsiteY43" fmla="*/ 188418 h 972953"/>
                <a:gd name="connsiteX44" fmla="*/ 878202 w 1525956"/>
                <a:gd name="connsiteY44" fmla="*/ 204257 h 972953"/>
                <a:gd name="connsiteX45" fmla="*/ 880674 w 1525956"/>
                <a:gd name="connsiteY45" fmla="*/ 219430 h 972953"/>
                <a:gd name="connsiteX46" fmla="*/ 878131 w 1525956"/>
                <a:gd name="connsiteY46" fmla="*/ 234869 h 972953"/>
                <a:gd name="connsiteX47" fmla="*/ 892966 w 1525956"/>
                <a:gd name="connsiteY47" fmla="*/ 230566 h 972953"/>
                <a:gd name="connsiteX48" fmla="*/ 895157 w 1525956"/>
                <a:gd name="connsiteY48" fmla="*/ 245428 h 972953"/>
                <a:gd name="connsiteX49" fmla="*/ 882370 w 1525956"/>
                <a:gd name="connsiteY49" fmla="*/ 250840 h 972953"/>
                <a:gd name="connsiteX50" fmla="*/ 886468 w 1525956"/>
                <a:gd name="connsiteY50" fmla="*/ 263972 h 972953"/>
                <a:gd name="connsiteX51" fmla="*/ 884136 w 1525956"/>
                <a:gd name="connsiteY51" fmla="*/ 293076 h 972953"/>
                <a:gd name="connsiteX52" fmla="*/ 868241 w 1525956"/>
                <a:gd name="connsiteY52" fmla="*/ 309580 h 972953"/>
                <a:gd name="connsiteX53" fmla="*/ 872621 w 1525956"/>
                <a:gd name="connsiteY53" fmla="*/ 323999 h 972953"/>
                <a:gd name="connsiteX54" fmla="*/ 886467 w 1525956"/>
                <a:gd name="connsiteY54" fmla="*/ 344761 h 972953"/>
                <a:gd name="connsiteX55" fmla="*/ 898406 w 1525956"/>
                <a:gd name="connsiteY55" fmla="*/ 368097 h 972953"/>
                <a:gd name="connsiteX56" fmla="*/ 906319 w 1525956"/>
                <a:gd name="connsiteY56" fmla="*/ 386509 h 972953"/>
                <a:gd name="connsiteX57" fmla="*/ 930974 w 1525956"/>
                <a:gd name="connsiteY57" fmla="*/ 403102 h 972953"/>
                <a:gd name="connsiteX58" fmla="*/ 952451 w 1525956"/>
                <a:gd name="connsiteY58" fmla="*/ 405099 h 972953"/>
                <a:gd name="connsiteX59" fmla="*/ 969547 w 1525956"/>
                <a:gd name="connsiteY59" fmla="*/ 393962 h 972953"/>
                <a:gd name="connsiteX60" fmla="*/ 980356 w 1525956"/>
                <a:gd name="connsiteY60" fmla="*/ 398665 h 972953"/>
                <a:gd name="connsiteX61" fmla="*/ 985372 w 1525956"/>
                <a:gd name="connsiteY61" fmla="*/ 415524 h 972953"/>
                <a:gd name="connsiteX62" fmla="*/ 997735 w 1525956"/>
                <a:gd name="connsiteY62" fmla="*/ 433136 h 972953"/>
                <a:gd name="connsiteX63" fmla="*/ 1021260 w 1525956"/>
                <a:gd name="connsiteY63" fmla="*/ 451326 h 972953"/>
                <a:gd name="connsiteX64" fmla="*/ 1046834 w 1525956"/>
                <a:gd name="connsiteY64" fmla="*/ 464237 h 972953"/>
                <a:gd name="connsiteX65" fmla="*/ 1088445 w 1525956"/>
                <a:gd name="connsiteY65" fmla="*/ 473776 h 972953"/>
                <a:gd name="connsiteX66" fmla="*/ 1097205 w 1525956"/>
                <a:gd name="connsiteY66" fmla="*/ 485754 h 972953"/>
                <a:gd name="connsiteX67" fmla="*/ 1112535 w 1525956"/>
                <a:gd name="connsiteY67" fmla="*/ 486331 h 972953"/>
                <a:gd name="connsiteX68" fmla="*/ 1129419 w 1525956"/>
                <a:gd name="connsiteY68" fmla="*/ 506871 h 972953"/>
                <a:gd name="connsiteX69" fmla="*/ 1139804 w 1525956"/>
                <a:gd name="connsiteY69" fmla="*/ 497289 h 972953"/>
                <a:gd name="connsiteX70" fmla="*/ 1150472 w 1525956"/>
                <a:gd name="connsiteY70" fmla="*/ 506029 h 972953"/>
                <a:gd name="connsiteX71" fmla="*/ 1176328 w 1525956"/>
                <a:gd name="connsiteY71" fmla="*/ 515833 h 972953"/>
                <a:gd name="connsiteX72" fmla="*/ 1193425 w 1525956"/>
                <a:gd name="connsiteY72" fmla="*/ 510066 h 972953"/>
                <a:gd name="connsiteX73" fmla="*/ 1212357 w 1525956"/>
                <a:gd name="connsiteY73" fmla="*/ 502968 h 972953"/>
                <a:gd name="connsiteX74" fmla="*/ 1228819 w 1525956"/>
                <a:gd name="connsiteY74" fmla="*/ 519427 h 972953"/>
                <a:gd name="connsiteX75" fmla="*/ 1239203 w 1525956"/>
                <a:gd name="connsiteY75" fmla="*/ 544049 h 972953"/>
                <a:gd name="connsiteX76" fmla="*/ 1257006 w 1525956"/>
                <a:gd name="connsiteY76" fmla="*/ 548664 h 972953"/>
                <a:gd name="connsiteX77" fmla="*/ 1272972 w 1525956"/>
                <a:gd name="connsiteY77" fmla="*/ 563215 h 972953"/>
                <a:gd name="connsiteX78" fmla="*/ 1260115 w 1525956"/>
                <a:gd name="connsiteY78" fmla="*/ 579720 h 972953"/>
                <a:gd name="connsiteX79" fmla="*/ 1268945 w 1525956"/>
                <a:gd name="connsiteY79" fmla="*/ 598219 h 972953"/>
                <a:gd name="connsiteX80" fmla="*/ 1311474 w 1525956"/>
                <a:gd name="connsiteY80" fmla="*/ 605939 h 972953"/>
                <a:gd name="connsiteX81" fmla="*/ 1322778 w 1525956"/>
                <a:gd name="connsiteY81" fmla="*/ 625371 h 972953"/>
                <a:gd name="connsiteX82" fmla="*/ 1326805 w 1525956"/>
                <a:gd name="connsiteY82" fmla="*/ 615344 h 972953"/>
                <a:gd name="connsiteX83" fmla="*/ 1322495 w 1525956"/>
                <a:gd name="connsiteY83" fmla="*/ 595691 h 972953"/>
                <a:gd name="connsiteX84" fmla="*/ 1332174 w 1525956"/>
                <a:gd name="connsiteY84" fmla="*/ 587971 h 972953"/>
                <a:gd name="connsiteX85" fmla="*/ 1357535 w 1525956"/>
                <a:gd name="connsiteY85" fmla="*/ 615034 h 972953"/>
                <a:gd name="connsiteX86" fmla="*/ 1367214 w 1525956"/>
                <a:gd name="connsiteY86" fmla="*/ 617741 h 972953"/>
                <a:gd name="connsiteX87" fmla="*/ 1367850 w 1525956"/>
                <a:gd name="connsiteY87" fmla="*/ 598042 h 972953"/>
                <a:gd name="connsiteX88" fmla="*/ 1369263 w 1525956"/>
                <a:gd name="connsiteY88" fmla="*/ 582958 h 972953"/>
                <a:gd name="connsiteX89" fmla="*/ 1382262 w 1525956"/>
                <a:gd name="connsiteY89" fmla="*/ 588637 h 972953"/>
                <a:gd name="connsiteX90" fmla="*/ 1400841 w 1525956"/>
                <a:gd name="connsiteY90" fmla="*/ 583446 h 972953"/>
                <a:gd name="connsiteX91" fmla="*/ 1410591 w 1525956"/>
                <a:gd name="connsiteY91" fmla="*/ 568317 h 972953"/>
                <a:gd name="connsiteX92" fmla="*/ 1424366 w 1525956"/>
                <a:gd name="connsiteY92" fmla="*/ 547466 h 972953"/>
                <a:gd name="connsiteX93" fmla="*/ 1452201 w 1525956"/>
                <a:gd name="connsiteY93" fmla="*/ 547910 h 972953"/>
                <a:gd name="connsiteX94" fmla="*/ 1475515 w 1525956"/>
                <a:gd name="connsiteY94" fmla="*/ 562461 h 972953"/>
                <a:gd name="connsiteX95" fmla="*/ 1492682 w 1525956"/>
                <a:gd name="connsiteY95" fmla="*/ 598219 h 972953"/>
                <a:gd name="connsiteX96" fmla="*/ 1504550 w 1525956"/>
                <a:gd name="connsiteY96" fmla="*/ 639790 h 972953"/>
                <a:gd name="connsiteX97" fmla="*/ 1525956 w 1525956"/>
                <a:gd name="connsiteY97" fmla="*/ 664856 h 972953"/>
                <a:gd name="connsiteX98" fmla="*/ 1517690 w 1525956"/>
                <a:gd name="connsiteY98" fmla="*/ 674971 h 972953"/>
                <a:gd name="connsiteX99" fmla="*/ 1507446 w 1525956"/>
                <a:gd name="connsiteY99" fmla="*/ 663081 h 972953"/>
                <a:gd name="connsiteX100" fmla="*/ 1503279 w 1525956"/>
                <a:gd name="connsiteY100" fmla="*/ 678254 h 972953"/>
                <a:gd name="connsiteX101" fmla="*/ 1511261 w 1525956"/>
                <a:gd name="connsiteY101" fmla="*/ 703143 h 972953"/>
                <a:gd name="connsiteX102" fmla="*/ 1524685 w 1525956"/>
                <a:gd name="connsiteY102" fmla="*/ 732912 h 972953"/>
                <a:gd name="connsiteX103" fmla="*/ 1524755 w 1525956"/>
                <a:gd name="connsiteY103" fmla="*/ 788457 h 972953"/>
                <a:gd name="connsiteX104" fmla="*/ 1520941 w 1525956"/>
                <a:gd name="connsiteY104" fmla="*/ 865076 h 972953"/>
                <a:gd name="connsiteX105" fmla="*/ 1510273 w 1525956"/>
                <a:gd name="connsiteY105" fmla="*/ 876478 h 972953"/>
                <a:gd name="connsiteX106" fmla="*/ 1509566 w 1525956"/>
                <a:gd name="connsiteY106" fmla="*/ 895067 h 972953"/>
                <a:gd name="connsiteX107" fmla="*/ 1495154 w 1525956"/>
                <a:gd name="connsiteY107" fmla="*/ 900701 h 972953"/>
                <a:gd name="connsiteX108" fmla="*/ 1491763 w 1525956"/>
                <a:gd name="connsiteY108" fmla="*/ 883044 h 972953"/>
                <a:gd name="connsiteX109" fmla="*/ 1482226 w 1525956"/>
                <a:gd name="connsiteY109" fmla="*/ 888900 h 972953"/>
                <a:gd name="connsiteX110" fmla="*/ 1479330 w 1525956"/>
                <a:gd name="connsiteY110" fmla="*/ 907666 h 972953"/>
                <a:gd name="connsiteX111" fmla="*/ 1481167 w 1525956"/>
                <a:gd name="connsiteY111" fmla="*/ 928296 h 972953"/>
                <a:gd name="connsiteX112" fmla="*/ 1481237 w 1525956"/>
                <a:gd name="connsiteY112" fmla="*/ 951100 h 972953"/>
                <a:gd name="connsiteX113" fmla="*/ 1470711 w 1525956"/>
                <a:gd name="connsiteY113" fmla="*/ 956335 h 972953"/>
                <a:gd name="connsiteX114" fmla="*/ 1453261 w 1525956"/>
                <a:gd name="connsiteY114" fmla="*/ 958287 h 972953"/>
                <a:gd name="connsiteX115" fmla="*/ 1457005 w 1525956"/>
                <a:gd name="connsiteY115" fmla="*/ 946042 h 972953"/>
                <a:gd name="connsiteX116" fmla="*/ 1442241 w 1525956"/>
                <a:gd name="connsiteY116" fmla="*/ 932999 h 972953"/>
                <a:gd name="connsiteX117" fmla="*/ 1442240 w 1525956"/>
                <a:gd name="connsiteY117" fmla="*/ 939654 h 972953"/>
                <a:gd name="connsiteX118" fmla="*/ 1442241 w 1525956"/>
                <a:gd name="connsiteY118" fmla="*/ 946309 h 972953"/>
                <a:gd name="connsiteX119" fmla="*/ 1428676 w 1525956"/>
                <a:gd name="connsiteY119" fmla="*/ 948748 h 972953"/>
                <a:gd name="connsiteX120" fmla="*/ 1416738 w 1525956"/>
                <a:gd name="connsiteY120" fmla="*/ 938234 h 972953"/>
                <a:gd name="connsiteX121" fmla="*/ 1403880 w 1525956"/>
                <a:gd name="connsiteY121" fmla="*/ 934863 h 972953"/>
                <a:gd name="connsiteX122" fmla="*/ 1405363 w 1525956"/>
                <a:gd name="connsiteY122" fmla="*/ 918713 h 972953"/>
                <a:gd name="connsiteX123" fmla="*/ 1394201 w 1525956"/>
                <a:gd name="connsiteY123" fmla="*/ 909308 h 972953"/>
                <a:gd name="connsiteX124" fmla="*/ 1384805 w 1525956"/>
                <a:gd name="connsiteY124" fmla="*/ 925590 h 972953"/>
                <a:gd name="connsiteX125" fmla="*/ 1375937 w 1525956"/>
                <a:gd name="connsiteY125" fmla="*/ 938037 h 972953"/>
                <a:gd name="connsiteX126" fmla="*/ 1376769 w 1525956"/>
                <a:gd name="connsiteY126" fmla="*/ 939882 h 972953"/>
                <a:gd name="connsiteX127" fmla="*/ 1374545 w 1525956"/>
                <a:gd name="connsiteY127" fmla="*/ 939990 h 972953"/>
                <a:gd name="connsiteX128" fmla="*/ 1368557 w 1525956"/>
                <a:gd name="connsiteY128" fmla="*/ 948394 h 972953"/>
                <a:gd name="connsiteX129" fmla="*/ 1364934 w 1525956"/>
                <a:gd name="connsiteY129" fmla="*/ 940461 h 972953"/>
                <a:gd name="connsiteX130" fmla="*/ 1328118 w 1525956"/>
                <a:gd name="connsiteY130" fmla="*/ 942262 h 972953"/>
                <a:gd name="connsiteX131" fmla="*/ 1312089 w 1525956"/>
                <a:gd name="connsiteY131" fmla="*/ 944635 h 972953"/>
                <a:gd name="connsiteX132" fmla="*/ 1295969 w 1525956"/>
                <a:gd name="connsiteY132" fmla="*/ 931042 h 972953"/>
                <a:gd name="connsiteX133" fmla="*/ 1276106 w 1525956"/>
                <a:gd name="connsiteY133" fmla="*/ 912443 h 972953"/>
                <a:gd name="connsiteX134" fmla="*/ 1265238 w 1525956"/>
                <a:gd name="connsiteY134" fmla="*/ 899989 h 972953"/>
                <a:gd name="connsiteX135" fmla="*/ 1247846 w 1525956"/>
                <a:gd name="connsiteY135" fmla="*/ 899117 h 972953"/>
                <a:gd name="connsiteX136" fmla="*/ 1229182 w 1525956"/>
                <a:gd name="connsiteY136" fmla="*/ 896650 h 972953"/>
                <a:gd name="connsiteX137" fmla="*/ 1204284 w 1525956"/>
                <a:gd name="connsiteY137" fmla="*/ 906165 h 972953"/>
                <a:gd name="connsiteX138" fmla="*/ 1185420 w 1525956"/>
                <a:gd name="connsiteY138" fmla="*/ 920293 h 972953"/>
                <a:gd name="connsiteX139" fmla="*/ 1162049 w 1525956"/>
                <a:gd name="connsiteY139" fmla="*/ 928174 h 972953"/>
                <a:gd name="connsiteX140" fmla="*/ 1139659 w 1525956"/>
                <a:gd name="connsiteY140" fmla="*/ 935921 h 972953"/>
                <a:gd name="connsiteX141" fmla="*/ 1117505 w 1525956"/>
                <a:gd name="connsiteY141" fmla="*/ 941398 h 972953"/>
                <a:gd name="connsiteX142" fmla="*/ 1097642 w 1525956"/>
                <a:gd name="connsiteY142" fmla="*/ 956193 h 972953"/>
                <a:gd name="connsiteX143" fmla="*/ 1077160 w 1525956"/>
                <a:gd name="connsiteY143" fmla="*/ 972050 h 972953"/>
                <a:gd name="connsiteX144" fmla="*/ 1053280 w 1525956"/>
                <a:gd name="connsiteY144" fmla="*/ 972953 h 972953"/>
                <a:gd name="connsiteX145" fmla="*/ 1025529 w 1525956"/>
                <a:gd name="connsiteY145" fmla="*/ 966911 h 972953"/>
                <a:gd name="connsiteX146" fmla="*/ 996343 w 1525956"/>
                <a:gd name="connsiteY146" fmla="*/ 962134 h 972953"/>
                <a:gd name="connsiteX147" fmla="*/ 970663 w 1525956"/>
                <a:gd name="connsiteY147" fmla="*/ 962872 h 972953"/>
                <a:gd name="connsiteX148" fmla="*/ 962831 w 1525956"/>
                <a:gd name="connsiteY148" fmla="*/ 942097 h 972953"/>
                <a:gd name="connsiteX149" fmla="*/ 964212 w 1525956"/>
                <a:gd name="connsiteY149" fmla="*/ 925109 h 972953"/>
                <a:gd name="connsiteX150" fmla="*/ 956088 w 1525956"/>
                <a:gd name="connsiteY150" fmla="*/ 913174 h 972953"/>
                <a:gd name="connsiteX151" fmla="*/ 942567 w 1525956"/>
                <a:gd name="connsiteY151" fmla="*/ 905277 h 972953"/>
                <a:gd name="connsiteX152" fmla="*/ 940932 w 1525956"/>
                <a:gd name="connsiteY152" fmla="*/ 903902 h 972953"/>
                <a:gd name="connsiteX153" fmla="*/ 921155 w 1525956"/>
                <a:gd name="connsiteY153" fmla="*/ 905359 h 972953"/>
                <a:gd name="connsiteX154" fmla="*/ 907167 w 1525956"/>
                <a:gd name="connsiteY154" fmla="*/ 902165 h 972953"/>
                <a:gd name="connsiteX155" fmla="*/ 903705 w 1525956"/>
                <a:gd name="connsiteY155" fmla="*/ 889654 h 972953"/>
                <a:gd name="connsiteX156" fmla="*/ 895439 w 1525956"/>
                <a:gd name="connsiteY156" fmla="*/ 877365 h 972953"/>
                <a:gd name="connsiteX157" fmla="*/ 870289 w 1525956"/>
                <a:gd name="connsiteY157" fmla="*/ 886859 h 972953"/>
                <a:gd name="connsiteX158" fmla="*/ 856513 w 1525956"/>
                <a:gd name="connsiteY158" fmla="*/ 881269 h 972953"/>
                <a:gd name="connsiteX159" fmla="*/ 842950 w 1525956"/>
                <a:gd name="connsiteY159" fmla="*/ 868403 h 972953"/>
                <a:gd name="connsiteX160" fmla="*/ 830021 w 1525956"/>
                <a:gd name="connsiteY160" fmla="*/ 864544 h 972953"/>
                <a:gd name="connsiteX161" fmla="*/ 814479 w 1525956"/>
                <a:gd name="connsiteY161" fmla="*/ 857224 h 972953"/>
                <a:gd name="connsiteX162" fmla="*/ 806638 w 1525956"/>
                <a:gd name="connsiteY162" fmla="*/ 841474 h 972953"/>
                <a:gd name="connsiteX163" fmla="*/ 776471 w 1525956"/>
                <a:gd name="connsiteY163" fmla="*/ 836283 h 972953"/>
                <a:gd name="connsiteX164" fmla="*/ 763967 w 1525956"/>
                <a:gd name="connsiteY164" fmla="*/ 836327 h 972953"/>
                <a:gd name="connsiteX165" fmla="*/ 748425 w 1525956"/>
                <a:gd name="connsiteY165" fmla="*/ 841961 h 972953"/>
                <a:gd name="connsiteX166" fmla="*/ 734154 w 1525956"/>
                <a:gd name="connsiteY166" fmla="*/ 857489 h 972953"/>
                <a:gd name="connsiteX167" fmla="*/ 719177 w 1525956"/>
                <a:gd name="connsiteY167" fmla="*/ 866584 h 972953"/>
                <a:gd name="connsiteX168" fmla="*/ 709358 w 1525956"/>
                <a:gd name="connsiteY168" fmla="*/ 880604 h 972953"/>
                <a:gd name="connsiteX169" fmla="*/ 705118 w 1525956"/>
                <a:gd name="connsiteY169" fmla="*/ 896087 h 972953"/>
                <a:gd name="connsiteX170" fmla="*/ 693392 w 1525956"/>
                <a:gd name="connsiteY170" fmla="*/ 911348 h 972953"/>
                <a:gd name="connsiteX171" fmla="*/ 680887 w 1525956"/>
                <a:gd name="connsiteY171" fmla="*/ 904206 h 972953"/>
                <a:gd name="connsiteX172" fmla="*/ 671703 w 1525956"/>
                <a:gd name="connsiteY172" fmla="*/ 886016 h 972953"/>
                <a:gd name="connsiteX173" fmla="*/ 677850 w 1525956"/>
                <a:gd name="connsiteY173" fmla="*/ 870844 h 972953"/>
                <a:gd name="connsiteX174" fmla="*/ 684984 w 1525956"/>
                <a:gd name="connsiteY174" fmla="*/ 858111 h 972953"/>
                <a:gd name="connsiteX175" fmla="*/ 690495 w 1525956"/>
                <a:gd name="connsiteY175" fmla="*/ 844978 h 972953"/>
                <a:gd name="connsiteX176" fmla="*/ 685974 w 1525956"/>
                <a:gd name="connsiteY176" fmla="*/ 832601 h 972953"/>
                <a:gd name="connsiteX177" fmla="*/ 677284 w 1525956"/>
                <a:gd name="connsiteY177" fmla="*/ 822884 h 972953"/>
                <a:gd name="connsiteX178" fmla="*/ 663014 w 1525956"/>
                <a:gd name="connsiteY178" fmla="*/ 829006 h 972953"/>
                <a:gd name="connsiteX179" fmla="*/ 645070 w 1525956"/>
                <a:gd name="connsiteY179" fmla="*/ 833310 h 972953"/>
                <a:gd name="connsiteX180" fmla="*/ 625076 w 1525956"/>
                <a:gd name="connsiteY180" fmla="*/ 834331 h 972953"/>
                <a:gd name="connsiteX181" fmla="*/ 612996 w 1525956"/>
                <a:gd name="connsiteY181" fmla="*/ 821554 h 972953"/>
                <a:gd name="connsiteX182" fmla="*/ 600421 w 1525956"/>
                <a:gd name="connsiteY182" fmla="*/ 837303 h 972953"/>
                <a:gd name="connsiteX183" fmla="*/ 587564 w 1525956"/>
                <a:gd name="connsiteY183" fmla="*/ 830826 h 972953"/>
                <a:gd name="connsiteX184" fmla="*/ 572799 w 1525956"/>
                <a:gd name="connsiteY184" fmla="*/ 828518 h 972953"/>
                <a:gd name="connsiteX185" fmla="*/ 556056 w 1525956"/>
                <a:gd name="connsiteY185" fmla="*/ 819468 h 972953"/>
                <a:gd name="connsiteX186" fmla="*/ 531541 w 1525956"/>
                <a:gd name="connsiteY186" fmla="*/ 800259 h 972953"/>
                <a:gd name="connsiteX187" fmla="*/ 518330 w 1525956"/>
                <a:gd name="connsiteY187" fmla="*/ 790453 h 972953"/>
                <a:gd name="connsiteX188" fmla="*/ 507310 w 1525956"/>
                <a:gd name="connsiteY188" fmla="*/ 799726 h 972953"/>
                <a:gd name="connsiteX189" fmla="*/ 492121 w 1525956"/>
                <a:gd name="connsiteY189" fmla="*/ 798839 h 972953"/>
                <a:gd name="connsiteX190" fmla="*/ 487953 w 1525956"/>
                <a:gd name="connsiteY190" fmla="*/ 785972 h 972953"/>
                <a:gd name="connsiteX191" fmla="*/ 478910 w 1525956"/>
                <a:gd name="connsiteY191" fmla="*/ 775547 h 972953"/>
                <a:gd name="connsiteX192" fmla="*/ 464781 w 1525956"/>
                <a:gd name="connsiteY192" fmla="*/ 791784 h 972953"/>
                <a:gd name="connsiteX193" fmla="*/ 458917 w 1525956"/>
                <a:gd name="connsiteY193" fmla="*/ 779007 h 972953"/>
                <a:gd name="connsiteX194" fmla="*/ 454961 w 1525956"/>
                <a:gd name="connsiteY194" fmla="*/ 758466 h 972953"/>
                <a:gd name="connsiteX195" fmla="*/ 447896 w 1525956"/>
                <a:gd name="connsiteY195" fmla="*/ 747197 h 972953"/>
                <a:gd name="connsiteX196" fmla="*/ 433202 w 1525956"/>
                <a:gd name="connsiteY196" fmla="*/ 744847 h 972953"/>
                <a:gd name="connsiteX197" fmla="*/ 414481 w 1525956"/>
                <a:gd name="connsiteY197" fmla="*/ 744580 h 972953"/>
                <a:gd name="connsiteX198" fmla="*/ 399786 w 1525956"/>
                <a:gd name="connsiteY198" fmla="*/ 736594 h 972953"/>
                <a:gd name="connsiteX199" fmla="*/ 408122 w 1525956"/>
                <a:gd name="connsiteY199" fmla="*/ 725459 h 972953"/>
                <a:gd name="connsiteX200" fmla="*/ 417731 w 1525956"/>
                <a:gd name="connsiteY200" fmla="*/ 716364 h 972953"/>
                <a:gd name="connsiteX201" fmla="*/ 410313 w 1525956"/>
                <a:gd name="connsiteY201" fmla="*/ 705450 h 972953"/>
                <a:gd name="connsiteX202" fmla="*/ 393923 w 1525956"/>
                <a:gd name="connsiteY202" fmla="*/ 709443 h 972953"/>
                <a:gd name="connsiteX203" fmla="*/ 380994 w 1525956"/>
                <a:gd name="connsiteY203" fmla="*/ 704784 h 972953"/>
                <a:gd name="connsiteX204" fmla="*/ 369267 w 1525956"/>
                <a:gd name="connsiteY204" fmla="*/ 691031 h 972953"/>
                <a:gd name="connsiteX205" fmla="*/ 354785 w 1525956"/>
                <a:gd name="connsiteY205" fmla="*/ 678032 h 972953"/>
                <a:gd name="connsiteX206" fmla="*/ 346307 w 1525956"/>
                <a:gd name="connsiteY206" fmla="*/ 663792 h 972953"/>
                <a:gd name="connsiteX207" fmla="*/ 353513 w 1525956"/>
                <a:gd name="connsiteY207" fmla="*/ 652301 h 972953"/>
                <a:gd name="connsiteX208" fmla="*/ 351182 w 1525956"/>
                <a:gd name="connsiteY208" fmla="*/ 638104 h 972953"/>
                <a:gd name="connsiteX209" fmla="*/ 341645 w 1525956"/>
                <a:gd name="connsiteY209" fmla="*/ 627501 h 972953"/>
                <a:gd name="connsiteX210" fmla="*/ 323559 w 1525956"/>
                <a:gd name="connsiteY210" fmla="*/ 625416 h 972953"/>
                <a:gd name="connsiteX211" fmla="*/ 311337 w 1525956"/>
                <a:gd name="connsiteY211" fmla="*/ 633800 h 972953"/>
                <a:gd name="connsiteX212" fmla="*/ 302366 w 1525956"/>
                <a:gd name="connsiteY212" fmla="*/ 625104 h 972953"/>
                <a:gd name="connsiteX213" fmla="*/ 297915 w 1525956"/>
                <a:gd name="connsiteY213" fmla="*/ 609754 h 972953"/>
                <a:gd name="connsiteX214" fmla="*/ 290356 w 1525956"/>
                <a:gd name="connsiteY214" fmla="*/ 588326 h 972953"/>
                <a:gd name="connsiteX215" fmla="*/ 281101 w 1525956"/>
                <a:gd name="connsiteY215" fmla="*/ 577678 h 972953"/>
                <a:gd name="connsiteX216" fmla="*/ 265134 w 1525956"/>
                <a:gd name="connsiteY216" fmla="*/ 569072 h 972953"/>
                <a:gd name="connsiteX217" fmla="*/ 255174 w 1525956"/>
                <a:gd name="connsiteY217" fmla="*/ 557182 h 972953"/>
                <a:gd name="connsiteX218" fmla="*/ 244436 w 1525956"/>
                <a:gd name="connsiteY218" fmla="*/ 537661 h 972953"/>
                <a:gd name="connsiteX219" fmla="*/ 227269 w 1525956"/>
                <a:gd name="connsiteY219" fmla="*/ 523598 h 972953"/>
                <a:gd name="connsiteX220" fmla="*/ 221475 w 1525956"/>
                <a:gd name="connsiteY220" fmla="*/ 512062 h 972953"/>
                <a:gd name="connsiteX221" fmla="*/ 225785 w 1525956"/>
                <a:gd name="connsiteY221" fmla="*/ 496091 h 972953"/>
                <a:gd name="connsiteX222" fmla="*/ 212716 w 1525956"/>
                <a:gd name="connsiteY222" fmla="*/ 488150 h 972953"/>
                <a:gd name="connsiteX223" fmla="*/ 198162 w 1525956"/>
                <a:gd name="connsiteY223" fmla="*/ 479542 h 972953"/>
                <a:gd name="connsiteX224" fmla="*/ 184033 w 1525956"/>
                <a:gd name="connsiteY224" fmla="*/ 470625 h 972953"/>
                <a:gd name="connsiteX225" fmla="*/ 172376 w 1525956"/>
                <a:gd name="connsiteY225" fmla="*/ 475151 h 972953"/>
                <a:gd name="connsiteX226" fmla="*/ 156976 w 1525956"/>
                <a:gd name="connsiteY226" fmla="*/ 492630 h 972953"/>
                <a:gd name="connsiteX227" fmla="*/ 144118 w 1525956"/>
                <a:gd name="connsiteY227" fmla="*/ 497732 h 972953"/>
                <a:gd name="connsiteX228" fmla="*/ 136559 w 1525956"/>
                <a:gd name="connsiteY228" fmla="*/ 477901 h 972953"/>
                <a:gd name="connsiteX229" fmla="*/ 126104 w 1525956"/>
                <a:gd name="connsiteY229" fmla="*/ 459889 h 972953"/>
                <a:gd name="connsiteX230" fmla="*/ 107453 w 1525956"/>
                <a:gd name="connsiteY230" fmla="*/ 444894 h 972953"/>
                <a:gd name="connsiteX231" fmla="*/ 90639 w 1525956"/>
                <a:gd name="connsiteY231" fmla="*/ 421646 h 972953"/>
                <a:gd name="connsiteX232" fmla="*/ 95443 w 1525956"/>
                <a:gd name="connsiteY232" fmla="*/ 408603 h 972953"/>
                <a:gd name="connsiteX233" fmla="*/ 86118 w 1525956"/>
                <a:gd name="connsiteY233" fmla="*/ 409224 h 972953"/>
                <a:gd name="connsiteX234" fmla="*/ 76792 w 1525956"/>
                <a:gd name="connsiteY234" fmla="*/ 409846 h 972953"/>
                <a:gd name="connsiteX235" fmla="*/ 68386 w 1525956"/>
                <a:gd name="connsiteY235" fmla="*/ 391390 h 972953"/>
                <a:gd name="connsiteX236" fmla="*/ 50300 w 1525956"/>
                <a:gd name="connsiteY236" fmla="*/ 381318 h 972953"/>
                <a:gd name="connsiteX237" fmla="*/ 40056 w 1525956"/>
                <a:gd name="connsiteY237" fmla="*/ 368320 h 972953"/>
                <a:gd name="connsiteX238" fmla="*/ 36171 w 1525956"/>
                <a:gd name="connsiteY238" fmla="*/ 351860 h 972953"/>
                <a:gd name="connsiteX239" fmla="*/ 34546 w 1525956"/>
                <a:gd name="connsiteY239" fmla="*/ 332383 h 972953"/>
                <a:gd name="connsiteX240" fmla="*/ 21760 w 1525956"/>
                <a:gd name="connsiteY240" fmla="*/ 335401 h 972953"/>
                <a:gd name="connsiteX241" fmla="*/ 5228 w 1525956"/>
                <a:gd name="connsiteY241" fmla="*/ 340680 h 972953"/>
                <a:gd name="connsiteX242" fmla="*/ 0 w 1525956"/>
                <a:gd name="connsiteY242" fmla="*/ 327947 h 972953"/>
                <a:gd name="connsiteX243" fmla="*/ 1625 w 1525956"/>
                <a:gd name="connsiteY243" fmla="*/ 310911 h 972953"/>
                <a:gd name="connsiteX244" fmla="*/ 10385 w 1525956"/>
                <a:gd name="connsiteY244" fmla="*/ 306918 h 972953"/>
                <a:gd name="connsiteX245" fmla="*/ 5087 w 1525956"/>
                <a:gd name="connsiteY245" fmla="*/ 296626 h 972953"/>
                <a:gd name="connsiteX246" fmla="*/ 4027 w 1525956"/>
                <a:gd name="connsiteY246" fmla="*/ 284070 h 972953"/>
                <a:gd name="connsiteX247" fmla="*/ 8690 w 1525956"/>
                <a:gd name="connsiteY247" fmla="*/ 273511 h 972953"/>
                <a:gd name="connsiteX248" fmla="*/ 1978 w 1525956"/>
                <a:gd name="connsiteY248" fmla="*/ 261355 h 972953"/>
                <a:gd name="connsiteX249" fmla="*/ 11233 w 1525956"/>
                <a:gd name="connsiteY249" fmla="*/ 246670 h 972953"/>
                <a:gd name="connsiteX250" fmla="*/ 8054 w 1525956"/>
                <a:gd name="connsiteY250" fmla="*/ 234514 h 972953"/>
                <a:gd name="connsiteX251" fmla="*/ 5156 w 1525956"/>
                <a:gd name="connsiteY251" fmla="*/ 220140 h 972953"/>
                <a:gd name="connsiteX252" fmla="*/ 14412 w 1525956"/>
                <a:gd name="connsiteY252" fmla="*/ 209004 h 972953"/>
                <a:gd name="connsiteX253" fmla="*/ 30449 w 1525956"/>
                <a:gd name="connsiteY253" fmla="*/ 203813 h 972953"/>
                <a:gd name="connsiteX254" fmla="*/ 39845 w 1525956"/>
                <a:gd name="connsiteY254" fmla="*/ 207940 h 972953"/>
                <a:gd name="connsiteX255" fmla="*/ 31720 w 1525956"/>
                <a:gd name="connsiteY255" fmla="*/ 222935 h 972953"/>
                <a:gd name="connsiteX256" fmla="*/ 40551 w 1525956"/>
                <a:gd name="connsiteY256" fmla="*/ 237753 h 972953"/>
                <a:gd name="connsiteX257" fmla="*/ 54256 w 1525956"/>
                <a:gd name="connsiteY257" fmla="*/ 239128 h 972953"/>
                <a:gd name="connsiteX258" fmla="*/ 65842 w 1525956"/>
                <a:gd name="connsiteY258" fmla="*/ 231897 h 972953"/>
                <a:gd name="connsiteX259" fmla="*/ 73260 w 1525956"/>
                <a:gd name="connsiteY259" fmla="*/ 242499 h 972953"/>
                <a:gd name="connsiteX260" fmla="*/ 89226 w 1525956"/>
                <a:gd name="connsiteY260" fmla="*/ 237309 h 972953"/>
                <a:gd name="connsiteX261" fmla="*/ 96856 w 1525956"/>
                <a:gd name="connsiteY261" fmla="*/ 227016 h 972953"/>
                <a:gd name="connsiteX262" fmla="*/ 95796 w 1525956"/>
                <a:gd name="connsiteY262" fmla="*/ 212110 h 972953"/>
                <a:gd name="connsiteX263" fmla="*/ 96855 w 1525956"/>
                <a:gd name="connsiteY263" fmla="*/ 197469 h 972953"/>
                <a:gd name="connsiteX264" fmla="*/ 105404 w 1525956"/>
                <a:gd name="connsiteY264" fmla="*/ 187886 h 972953"/>
                <a:gd name="connsiteX265" fmla="*/ 89438 w 1525956"/>
                <a:gd name="connsiteY265" fmla="*/ 179014 h 972953"/>
                <a:gd name="connsiteX266" fmla="*/ 74602 w 1525956"/>
                <a:gd name="connsiteY266" fmla="*/ 173246 h 972953"/>
                <a:gd name="connsiteX267" fmla="*/ 73223 w 1525956"/>
                <a:gd name="connsiteY267" fmla="*/ 168414 h 972953"/>
                <a:gd name="connsiteX268" fmla="*/ 71731 w 1525956"/>
                <a:gd name="connsiteY268" fmla="*/ 169343 h 972953"/>
                <a:gd name="connsiteX269" fmla="*/ 68366 w 1525956"/>
                <a:gd name="connsiteY269" fmla="*/ 153727 h 972953"/>
                <a:gd name="connsiteX270" fmla="*/ 64478 w 1525956"/>
                <a:gd name="connsiteY270" fmla="*/ 147513 h 972953"/>
                <a:gd name="connsiteX271" fmla="*/ 73456 w 1525956"/>
                <a:gd name="connsiteY271" fmla="*/ 148615 h 972953"/>
                <a:gd name="connsiteX272" fmla="*/ 85870 w 1525956"/>
                <a:gd name="connsiteY272" fmla="*/ 143552 h 972953"/>
                <a:gd name="connsiteX273" fmla="*/ 83312 w 1525956"/>
                <a:gd name="connsiteY273" fmla="*/ 124267 h 972953"/>
                <a:gd name="connsiteX274" fmla="*/ 83052 w 1525956"/>
                <a:gd name="connsiteY274" fmla="*/ 103632 h 972953"/>
                <a:gd name="connsiteX275" fmla="*/ 82161 w 1525956"/>
                <a:gd name="connsiteY275" fmla="*/ 75768 h 972953"/>
                <a:gd name="connsiteX276" fmla="*/ 142249 w 1525956"/>
                <a:gd name="connsiteY276" fmla="*/ 81497 h 972953"/>
                <a:gd name="connsiteX277" fmla="*/ 158087 w 1525956"/>
                <a:gd name="connsiteY277" fmla="*/ 68947 h 972953"/>
                <a:gd name="connsiteX278" fmla="*/ 168703 w 1525956"/>
                <a:gd name="connsiteY278" fmla="*/ 70762 h 972953"/>
                <a:gd name="connsiteX279" fmla="*/ 184245 w 1525956"/>
                <a:gd name="connsiteY279" fmla="*/ 65173 h 972953"/>
                <a:gd name="connsiteX280" fmla="*/ 191168 w 1525956"/>
                <a:gd name="connsiteY280" fmla="*/ 45208 h 972953"/>
                <a:gd name="connsiteX281" fmla="*/ 232850 w 1525956"/>
                <a:gd name="connsiteY281" fmla="*/ 10071 h 972953"/>
                <a:gd name="connsiteX282" fmla="*/ 248038 w 1525956"/>
                <a:gd name="connsiteY282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52777 w 1525956"/>
                <a:gd name="connsiteY6" fmla="*/ 846112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1052777 w 1525956"/>
                <a:gd name="connsiteY9" fmla="*/ 846112 h 972953"/>
                <a:gd name="connsiteX10" fmla="*/ 248038 w 1525956"/>
                <a:gd name="connsiteY10" fmla="*/ 0 h 972953"/>
                <a:gd name="connsiteX11" fmla="*/ 277640 w 1525956"/>
                <a:gd name="connsiteY11" fmla="*/ 21916 h 972953"/>
                <a:gd name="connsiteX12" fmla="*/ 295937 w 1525956"/>
                <a:gd name="connsiteY12" fmla="*/ 18988 h 972953"/>
                <a:gd name="connsiteX13" fmla="*/ 311125 w 1525956"/>
                <a:gd name="connsiteY13" fmla="*/ 36335 h 972953"/>
                <a:gd name="connsiteX14" fmla="*/ 336064 w 1525956"/>
                <a:gd name="connsiteY14" fmla="*/ 43034 h 972953"/>
                <a:gd name="connsiteX15" fmla="*/ 349769 w 1525956"/>
                <a:gd name="connsiteY15" fmla="*/ 39397 h 972953"/>
                <a:gd name="connsiteX16" fmla="*/ 377745 w 1525956"/>
                <a:gd name="connsiteY16" fmla="*/ 26930 h 972953"/>
                <a:gd name="connsiteX17" fmla="*/ 407416 w 1525956"/>
                <a:gd name="connsiteY17" fmla="*/ 31544 h 972953"/>
                <a:gd name="connsiteX18" fmla="*/ 428681 w 1525956"/>
                <a:gd name="connsiteY18" fmla="*/ 41437 h 972953"/>
                <a:gd name="connsiteX19" fmla="*/ 434191 w 1525956"/>
                <a:gd name="connsiteY19" fmla="*/ 61268 h 972953"/>
                <a:gd name="connsiteX20" fmla="*/ 468384 w 1525956"/>
                <a:gd name="connsiteY20" fmla="*/ 78526 h 972953"/>
                <a:gd name="connsiteX21" fmla="*/ 493534 w 1525956"/>
                <a:gd name="connsiteY21" fmla="*/ 82918 h 972953"/>
                <a:gd name="connsiteX22" fmla="*/ 536063 w 1525956"/>
                <a:gd name="connsiteY22" fmla="*/ 76885 h 972953"/>
                <a:gd name="connsiteX23" fmla="*/ 573858 w 1525956"/>
                <a:gd name="connsiteY23" fmla="*/ 70541 h 972953"/>
                <a:gd name="connsiteX24" fmla="*/ 600491 w 1525956"/>
                <a:gd name="connsiteY24" fmla="*/ 77018 h 972953"/>
                <a:gd name="connsiteX25" fmla="*/ 628327 w 1525956"/>
                <a:gd name="connsiteY25" fmla="*/ 81721 h 972953"/>
                <a:gd name="connsiteX26" fmla="*/ 655384 w 1525956"/>
                <a:gd name="connsiteY26" fmla="*/ 72271 h 972953"/>
                <a:gd name="connsiteX27" fmla="*/ 667606 w 1525956"/>
                <a:gd name="connsiteY27" fmla="*/ 61401 h 972953"/>
                <a:gd name="connsiteX28" fmla="*/ 679686 w 1525956"/>
                <a:gd name="connsiteY28" fmla="*/ 55678 h 972953"/>
                <a:gd name="connsiteX29" fmla="*/ 705260 w 1525956"/>
                <a:gd name="connsiteY29" fmla="*/ 57896 h 972953"/>
                <a:gd name="connsiteX30" fmla="*/ 759305 w 1525956"/>
                <a:gd name="connsiteY30" fmla="*/ 55856 h 972953"/>
                <a:gd name="connsiteX31" fmla="*/ 801339 w 1525956"/>
                <a:gd name="connsiteY31" fmla="*/ 61978 h 972953"/>
                <a:gd name="connsiteX32" fmla="*/ 832988 w 1525956"/>
                <a:gd name="connsiteY32" fmla="*/ 70807 h 972953"/>
                <a:gd name="connsiteX33" fmla="*/ 857361 w 1525956"/>
                <a:gd name="connsiteY33" fmla="*/ 90815 h 972953"/>
                <a:gd name="connsiteX34" fmla="*/ 875093 w 1525956"/>
                <a:gd name="connsiteY34" fmla="*/ 92324 h 972953"/>
                <a:gd name="connsiteX35" fmla="*/ 898053 w 1525956"/>
                <a:gd name="connsiteY35" fmla="*/ 104169 h 972953"/>
                <a:gd name="connsiteX36" fmla="*/ 916492 w 1525956"/>
                <a:gd name="connsiteY36" fmla="*/ 121516 h 972953"/>
                <a:gd name="connsiteX37" fmla="*/ 886326 w 1525956"/>
                <a:gd name="connsiteY37" fmla="*/ 124888 h 972953"/>
                <a:gd name="connsiteX38" fmla="*/ 888022 w 1525956"/>
                <a:gd name="connsiteY38" fmla="*/ 137754 h 972953"/>
                <a:gd name="connsiteX39" fmla="*/ 911759 w 1525956"/>
                <a:gd name="connsiteY39" fmla="*/ 149067 h 972953"/>
                <a:gd name="connsiteX40" fmla="*/ 908439 w 1525956"/>
                <a:gd name="connsiteY40" fmla="*/ 163441 h 972953"/>
                <a:gd name="connsiteX41" fmla="*/ 898407 w 1525956"/>
                <a:gd name="connsiteY41" fmla="*/ 181143 h 972953"/>
                <a:gd name="connsiteX42" fmla="*/ 882794 w 1525956"/>
                <a:gd name="connsiteY42" fmla="*/ 188418 h 972953"/>
                <a:gd name="connsiteX43" fmla="*/ 878202 w 1525956"/>
                <a:gd name="connsiteY43" fmla="*/ 204257 h 972953"/>
                <a:gd name="connsiteX44" fmla="*/ 880674 w 1525956"/>
                <a:gd name="connsiteY44" fmla="*/ 219430 h 972953"/>
                <a:gd name="connsiteX45" fmla="*/ 878131 w 1525956"/>
                <a:gd name="connsiteY45" fmla="*/ 234869 h 972953"/>
                <a:gd name="connsiteX46" fmla="*/ 892966 w 1525956"/>
                <a:gd name="connsiteY46" fmla="*/ 230566 h 972953"/>
                <a:gd name="connsiteX47" fmla="*/ 895157 w 1525956"/>
                <a:gd name="connsiteY47" fmla="*/ 245428 h 972953"/>
                <a:gd name="connsiteX48" fmla="*/ 882370 w 1525956"/>
                <a:gd name="connsiteY48" fmla="*/ 250840 h 972953"/>
                <a:gd name="connsiteX49" fmla="*/ 886468 w 1525956"/>
                <a:gd name="connsiteY49" fmla="*/ 263972 h 972953"/>
                <a:gd name="connsiteX50" fmla="*/ 884136 w 1525956"/>
                <a:gd name="connsiteY50" fmla="*/ 293076 h 972953"/>
                <a:gd name="connsiteX51" fmla="*/ 868241 w 1525956"/>
                <a:gd name="connsiteY51" fmla="*/ 309580 h 972953"/>
                <a:gd name="connsiteX52" fmla="*/ 872621 w 1525956"/>
                <a:gd name="connsiteY52" fmla="*/ 323999 h 972953"/>
                <a:gd name="connsiteX53" fmla="*/ 886467 w 1525956"/>
                <a:gd name="connsiteY53" fmla="*/ 344761 h 972953"/>
                <a:gd name="connsiteX54" fmla="*/ 898406 w 1525956"/>
                <a:gd name="connsiteY54" fmla="*/ 368097 h 972953"/>
                <a:gd name="connsiteX55" fmla="*/ 906319 w 1525956"/>
                <a:gd name="connsiteY55" fmla="*/ 386509 h 972953"/>
                <a:gd name="connsiteX56" fmla="*/ 930974 w 1525956"/>
                <a:gd name="connsiteY56" fmla="*/ 403102 h 972953"/>
                <a:gd name="connsiteX57" fmla="*/ 952451 w 1525956"/>
                <a:gd name="connsiteY57" fmla="*/ 405099 h 972953"/>
                <a:gd name="connsiteX58" fmla="*/ 969547 w 1525956"/>
                <a:gd name="connsiteY58" fmla="*/ 393962 h 972953"/>
                <a:gd name="connsiteX59" fmla="*/ 980356 w 1525956"/>
                <a:gd name="connsiteY59" fmla="*/ 398665 h 972953"/>
                <a:gd name="connsiteX60" fmla="*/ 985372 w 1525956"/>
                <a:gd name="connsiteY60" fmla="*/ 415524 h 972953"/>
                <a:gd name="connsiteX61" fmla="*/ 997735 w 1525956"/>
                <a:gd name="connsiteY61" fmla="*/ 433136 h 972953"/>
                <a:gd name="connsiteX62" fmla="*/ 1021260 w 1525956"/>
                <a:gd name="connsiteY62" fmla="*/ 451326 h 972953"/>
                <a:gd name="connsiteX63" fmla="*/ 1046834 w 1525956"/>
                <a:gd name="connsiteY63" fmla="*/ 464237 h 972953"/>
                <a:gd name="connsiteX64" fmla="*/ 1088445 w 1525956"/>
                <a:gd name="connsiteY64" fmla="*/ 473776 h 972953"/>
                <a:gd name="connsiteX65" fmla="*/ 1097205 w 1525956"/>
                <a:gd name="connsiteY65" fmla="*/ 485754 h 972953"/>
                <a:gd name="connsiteX66" fmla="*/ 1112535 w 1525956"/>
                <a:gd name="connsiteY66" fmla="*/ 486331 h 972953"/>
                <a:gd name="connsiteX67" fmla="*/ 1129419 w 1525956"/>
                <a:gd name="connsiteY67" fmla="*/ 506871 h 972953"/>
                <a:gd name="connsiteX68" fmla="*/ 1139804 w 1525956"/>
                <a:gd name="connsiteY68" fmla="*/ 497289 h 972953"/>
                <a:gd name="connsiteX69" fmla="*/ 1150472 w 1525956"/>
                <a:gd name="connsiteY69" fmla="*/ 506029 h 972953"/>
                <a:gd name="connsiteX70" fmla="*/ 1176328 w 1525956"/>
                <a:gd name="connsiteY70" fmla="*/ 515833 h 972953"/>
                <a:gd name="connsiteX71" fmla="*/ 1193425 w 1525956"/>
                <a:gd name="connsiteY71" fmla="*/ 510066 h 972953"/>
                <a:gd name="connsiteX72" fmla="*/ 1212357 w 1525956"/>
                <a:gd name="connsiteY72" fmla="*/ 502968 h 972953"/>
                <a:gd name="connsiteX73" fmla="*/ 1228819 w 1525956"/>
                <a:gd name="connsiteY73" fmla="*/ 519427 h 972953"/>
                <a:gd name="connsiteX74" fmla="*/ 1239203 w 1525956"/>
                <a:gd name="connsiteY74" fmla="*/ 544049 h 972953"/>
                <a:gd name="connsiteX75" fmla="*/ 1257006 w 1525956"/>
                <a:gd name="connsiteY75" fmla="*/ 548664 h 972953"/>
                <a:gd name="connsiteX76" fmla="*/ 1272972 w 1525956"/>
                <a:gd name="connsiteY76" fmla="*/ 563215 h 972953"/>
                <a:gd name="connsiteX77" fmla="*/ 1260115 w 1525956"/>
                <a:gd name="connsiteY77" fmla="*/ 579720 h 972953"/>
                <a:gd name="connsiteX78" fmla="*/ 1268945 w 1525956"/>
                <a:gd name="connsiteY78" fmla="*/ 598219 h 972953"/>
                <a:gd name="connsiteX79" fmla="*/ 1311474 w 1525956"/>
                <a:gd name="connsiteY79" fmla="*/ 605939 h 972953"/>
                <a:gd name="connsiteX80" fmla="*/ 1322778 w 1525956"/>
                <a:gd name="connsiteY80" fmla="*/ 625371 h 972953"/>
                <a:gd name="connsiteX81" fmla="*/ 1326805 w 1525956"/>
                <a:gd name="connsiteY81" fmla="*/ 615344 h 972953"/>
                <a:gd name="connsiteX82" fmla="*/ 1322495 w 1525956"/>
                <a:gd name="connsiteY82" fmla="*/ 595691 h 972953"/>
                <a:gd name="connsiteX83" fmla="*/ 1332174 w 1525956"/>
                <a:gd name="connsiteY83" fmla="*/ 587971 h 972953"/>
                <a:gd name="connsiteX84" fmla="*/ 1357535 w 1525956"/>
                <a:gd name="connsiteY84" fmla="*/ 615034 h 972953"/>
                <a:gd name="connsiteX85" fmla="*/ 1367214 w 1525956"/>
                <a:gd name="connsiteY85" fmla="*/ 617741 h 972953"/>
                <a:gd name="connsiteX86" fmla="*/ 1367850 w 1525956"/>
                <a:gd name="connsiteY86" fmla="*/ 598042 h 972953"/>
                <a:gd name="connsiteX87" fmla="*/ 1369263 w 1525956"/>
                <a:gd name="connsiteY87" fmla="*/ 582958 h 972953"/>
                <a:gd name="connsiteX88" fmla="*/ 1382262 w 1525956"/>
                <a:gd name="connsiteY88" fmla="*/ 588637 h 972953"/>
                <a:gd name="connsiteX89" fmla="*/ 1400841 w 1525956"/>
                <a:gd name="connsiteY89" fmla="*/ 583446 h 972953"/>
                <a:gd name="connsiteX90" fmla="*/ 1410591 w 1525956"/>
                <a:gd name="connsiteY90" fmla="*/ 568317 h 972953"/>
                <a:gd name="connsiteX91" fmla="*/ 1424366 w 1525956"/>
                <a:gd name="connsiteY91" fmla="*/ 547466 h 972953"/>
                <a:gd name="connsiteX92" fmla="*/ 1452201 w 1525956"/>
                <a:gd name="connsiteY92" fmla="*/ 547910 h 972953"/>
                <a:gd name="connsiteX93" fmla="*/ 1475515 w 1525956"/>
                <a:gd name="connsiteY93" fmla="*/ 562461 h 972953"/>
                <a:gd name="connsiteX94" fmla="*/ 1492682 w 1525956"/>
                <a:gd name="connsiteY94" fmla="*/ 598219 h 972953"/>
                <a:gd name="connsiteX95" fmla="*/ 1504550 w 1525956"/>
                <a:gd name="connsiteY95" fmla="*/ 639790 h 972953"/>
                <a:gd name="connsiteX96" fmla="*/ 1525956 w 1525956"/>
                <a:gd name="connsiteY96" fmla="*/ 664856 h 972953"/>
                <a:gd name="connsiteX97" fmla="*/ 1517690 w 1525956"/>
                <a:gd name="connsiteY97" fmla="*/ 674971 h 972953"/>
                <a:gd name="connsiteX98" fmla="*/ 1507446 w 1525956"/>
                <a:gd name="connsiteY98" fmla="*/ 663081 h 972953"/>
                <a:gd name="connsiteX99" fmla="*/ 1503279 w 1525956"/>
                <a:gd name="connsiteY99" fmla="*/ 678254 h 972953"/>
                <a:gd name="connsiteX100" fmla="*/ 1511261 w 1525956"/>
                <a:gd name="connsiteY100" fmla="*/ 703143 h 972953"/>
                <a:gd name="connsiteX101" fmla="*/ 1524685 w 1525956"/>
                <a:gd name="connsiteY101" fmla="*/ 732912 h 972953"/>
                <a:gd name="connsiteX102" fmla="*/ 1524755 w 1525956"/>
                <a:gd name="connsiteY102" fmla="*/ 788457 h 972953"/>
                <a:gd name="connsiteX103" fmla="*/ 1520941 w 1525956"/>
                <a:gd name="connsiteY103" fmla="*/ 865076 h 972953"/>
                <a:gd name="connsiteX104" fmla="*/ 1510273 w 1525956"/>
                <a:gd name="connsiteY104" fmla="*/ 876478 h 972953"/>
                <a:gd name="connsiteX105" fmla="*/ 1509566 w 1525956"/>
                <a:gd name="connsiteY105" fmla="*/ 895067 h 972953"/>
                <a:gd name="connsiteX106" fmla="*/ 1495154 w 1525956"/>
                <a:gd name="connsiteY106" fmla="*/ 900701 h 972953"/>
                <a:gd name="connsiteX107" fmla="*/ 1491763 w 1525956"/>
                <a:gd name="connsiteY107" fmla="*/ 883044 h 972953"/>
                <a:gd name="connsiteX108" fmla="*/ 1482226 w 1525956"/>
                <a:gd name="connsiteY108" fmla="*/ 888900 h 972953"/>
                <a:gd name="connsiteX109" fmla="*/ 1479330 w 1525956"/>
                <a:gd name="connsiteY109" fmla="*/ 907666 h 972953"/>
                <a:gd name="connsiteX110" fmla="*/ 1481167 w 1525956"/>
                <a:gd name="connsiteY110" fmla="*/ 928296 h 972953"/>
                <a:gd name="connsiteX111" fmla="*/ 1481237 w 1525956"/>
                <a:gd name="connsiteY111" fmla="*/ 951100 h 972953"/>
                <a:gd name="connsiteX112" fmla="*/ 1470711 w 1525956"/>
                <a:gd name="connsiteY112" fmla="*/ 956335 h 972953"/>
                <a:gd name="connsiteX113" fmla="*/ 1453261 w 1525956"/>
                <a:gd name="connsiteY113" fmla="*/ 958287 h 972953"/>
                <a:gd name="connsiteX114" fmla="*/ 1457005 w 1525956"/>
                <a:gd name="connsiteY114" fmla="*/ 946042 h 972953"/>
                <a:gd name="connsiteX115" fmla="*/ 1442241 w 1525956"/>
                <a:gd name="connsiteY115" fmla="*/ 932999 h 972953"/>
                <a:gd name="connsiteX116" fmla="*/ 1442240 w 1525956"/>
                <a:gd name="connsiteY116" fmla="*/ 939654 h 972953"/>
                <a:gd name="connsiteX117" fmla="*/ 1442241 w 1525956"/>
                <a:gd name="connsiteY117" fmla="*/ 946309 h 972953"/>
                <a:gd name="connsiteX118" fmla="*/ 1428676 w 1525956"/>
                <a:gd name="connsiteY118" fmla="*/ 948748 h 972953"/>
                <a:gd name="connsiteX119" fmla="*/ 1416738 w 1525956"/>
                <a:gd name="connsiteY119" fmla="*/ 938234 h 972953"/>
                <a:gd name="connsiteX120" fmla="*/ 1403880 w 1525956"/>
                <a:gd name="connsiteY120" fmla="*/ 934863 h 972953"/>
                <a:gd name="connsiteX121" fmla="*/ 1405363 w 1525956"/>
                <a:gd name="connsiteY121" fmla="*/ 918713 h 972953"/>
                <a:gd name="connsiteX122" fmla="*/ 1394201 w 1525956"/>
                <a:gd name="connsiteY122" fmla="*/ 909308 h 972953"/>
                <a:gd name="connsiteX123" fmla="*/ 1384805 w 1525956"/>
                <a:gd name="connsiteY123" fmla="*/ 925590 h 972953"/>
                <a:gd name="connsiteX124" fmla="*/ 1375937 w 1525956"/>
                <a:gd name="connsiteY124" fmla="*/ 938037 h 972953"/>
                <a:gd name="connsiteX125" fmla="*/ 1376769 w 1525956"/>
                <a:gd name="connsiteY125" fmla="*/ 939882 h 972953"/>
                <a:gd name="connsiteX126" fmla="*/ 1374545 w 1525956"/>
                <a:gd name="connsiteY126" fmla="*/ 939990 h 972953"/>
                <a:gd name="connsiteX127" fmla="*/ 1368557 w 1525956"/>
                <a:gd name="connsiteY127" fmla="*/ 948394 h 972953"/>
                <a:gd name="connsiteX128" fmla="*/ 1364934 w 1525956"/>
                <a:gd name="connsiteY128" fmla="*/ 940461 h 972953"/>
                <a:gd name="connsiteX129" fmla="*/ 1328118 w 1525956"/>
                <a:gd name="connsiteY129" fmla="*/ 942262 h 972953"/>
                <a:gd name="connsiteX130" fmla="*/ 1312089 w 1525956"/>
                <a:gd name="connsiteY130" fmla="*/ 944635 h 972953"/>
                <a:gd name="connsiteX131" fmla="*/ 1295969 w 1525956"/>
                <a:gd name="connsiteY131" fmla="*/ 931042 h 972953"/>
                <a:gd name="connsiteX132" fmla="*/ 1276106 w 1525956"/>
                <a:gd name="connsiteY132" fmla="*/ 912443 h 972953"/>
                <a:gd name="connsiteX133" fmla="*/ 1265238 w 1525956"/>
                <a:gd name="connsiteY133" fmla="*/ 899989 h 972953"/>
                <a:gd name="connsiteX134" fmla="*/ 1247846 w 1525956"/>
                <a:gd name="connsiteY134" fmla="*/ 899117 h 972953"/>
                <a:gd name="connsiteX135" fmla="*/ 1229182 w 1525956"/>
                <a:gd name="connsiteY135" fmla="*/ 896650 h 972953"/>
                <a:gd name="connsiteX136" fmla="*/ 1204284 w 1525956"/>
                <a:gd name="connsiteY136" fmla="*/ 906165 h 972953"/>
                <a:gd name="connsiteX137" fmla="*/ 1185420 w 1525956"/>
                <a:gd name="connsiteY137" fmla="*/ 920293 h 972953"/>
                <a:gd name="connsiteX138" fmla="*/ 1162049 w 1525956"/>
                <a:gd name="connsiteY138" fmla="*/ 928174 h 972953"/>
                <a:gd name="connsiteX139" fmla="*/ 1139659 w 1525956"/>
                <a:gd name="connsiteY139" fmla="*/ 935921 h 972953"/>
                <a:gd name="connsiteX140" fmla="*/ 1117505 w 1525956"/>
                <a:gd name="connsiteY140" fmla="*/ 941398 h 972953"/>
                <a:gd name="connsiteX141" fmla="*/ 1097642 w 1525956"/>
                <a:gd name="connsiteY141" fmla="*/ 956193 h 972953"/>
                <a:gd name="connsiteX142" fmla="*/ 1077160 w 1525956"/>
                <a:gd name="connsiteY142" fmla="*/ 972050 h 972953"/>
                <a:gd name="connsiteX143" fmla="*/ 1053280 w 1525956"/>
                <a:gd name="connsiteY143" fmla="*/ 972953 h 972953"/>
                <a:gd name="connsiteX144" fmla="*/ 1025529 w 1525956"/>
                <a:gd name="connsiteY144" fmla="*/ 966911 h 972953"/>
                <a:gd name="connsiteX145" fmla="*/ 996343 w 1525956"/>
                <a:gd name="connsiteY145" fmla="*/ 962134 h 972953"/>
                <a:gd name="connsiteX146" fmla="*/ 970663 w 1525956"/>
                <a:gd name="connsiteY146" fmla="*/ 962872 h 972953"/>
                <a:gd name="connsiteX147" fmla="*/ 962831 w 1525956"/>
                <a:gd name="connsiteY147" fmla="*/ 942097 h 972953"/>
                <a:gd name="connsiteX148" fmla="*/ 964212 w 1525956"/>
                <a:gd name="connsiteY148" fmla="*/ 925109 h 972953"/>
                <a:gd name="connsiteX149" fmla="*/ 956088 w 1525956"/>
                <a:gd name="connsiteY149" fmla="*/ 913174 h 972953"/>
                <a:gd name="connsiteX150" fmla="*/ 942567 w 1525956"/>
                <a:gd name="connsiteY150" fmla="*/ 905277 h 972953"/>
                <a:gd name="connsiteX151" fmla="*/ 940932 w 1525956"/>
                <a:gd name="connsiteY151" fmla="*/ 903902 h 972953"/>
                <a:gd name="connsiteX152" fmla="*/ 921155 w 1525956"/>
                <a:gd name="connsiteY152" fmla="*/ 905359 h 972953"/>
                <a:gd name="connsiteX153" fmla="*/ 907167 w 1525956"/>
                <a:gd name="connsiteY153" fmla="*/ 902165 h 972953"/>
                <a:gd name="connsiteX154" fmla="*/ 903705 w 1525956"/>
                <a:gd name="connsiteY154" fmla="*/ 889654 h 972953"/>
                <a:gd name="connsiteX155" fmla="*/ 895439 w 1525956"/>
                <a:gd name="connsiteY155" fmla="*/ 877365 h 972953"/>
                <a:gd name="connsiteX156" fmla="*/ 870289 w 1525956"/>
                <a:gd name="connsiteY156" fmla="*/ 886859 h 972953"/>
                <a:gd name="connsiteX157" fmla="*/ 856513 w 1525956"/>
                <a:gd name="connsiteY157" fmla="*/ 881269 h 972953"/>
                <a:gd name="connsiteX158" fmla="*/ 842950 w 1525956"/>
                <a:gd name="connsiteY158" fmla="*/ 868403 h 972953"/>
                <a:gd name="connsiteX159" fmla="*/ 830021 w 1525956"/>
                <a:gd name="connsiteY159" fmla="*/ 864544 h 972953"/>
                <a:gd name="connsiteX160" fmla="*/ 814479 w 1525956"/>
                <a:gd name="connsiteY160" fmla="*/ 857224 h 972953"/>
                <a:gd name="connsiteX161" fmla="*/ 806638 w 1525956"/>
                <a:gd name="connsiteY161" fmla="*/ 841474 h 972953"/>
                <a:gd name="connsiteX162" fmla="*/ 776471 w 1525956"/>
                <a:gd name="connsiteY162" fmla="*/ 836283 h 972953"/>
                <a:gd name="connsiteX163" fmla="*/ 763967 w 1525956"/>
                <a:gd name="connsiteY163" fmla="*/ 836327 h 972953"/>
                <a:gd name="connsiteX164" fmla="*/ 748425 w 1525956"/>
                <a:gd name="connsiteY164" fmla="*/ 841961 h 972953"/>
                <a:gd name="connsiteX165" fmla="*/ 734154 w 1525956"/>
                <a:gd name="connsiteY165" fmla="*/ 857489 h 972953"/>
                <a:gd name="connsiteX166" fmla="*/ 719177 w 1525956"/>
                <a:gd name="connsiteY166" fmla="*/ 866584 h 972953"/>
                <a:gd name="connsiteX167" fmla="*/ 709358 w 1525956"/>
                <a:gd name="connsiteY167" fmla="*/ 880604 h 972953"/>
                <a:gd name="connsiteX168" fmla="*/ 705118 w 1525956"/>
                <a:gd name="connsiteY168" fmla="*/ 896087 h 972953"/>
                <a:gd name="connsiteX169" fmla="*/ 693392 w 1525956"/>
                <a:gd name="connsiteY169" fmla="*/ 911348 h 972953"/>
                <a:gd name="connsiteX170" fmla="*/ 680887 w 1525956"/>
                <a:gd name="connsiteY170" fmla="*/ 904206 h 972953"/>
                <a:gd name="connsiteX171" fmla="*/ 671703 w 1525956"/>
                <a:gd name="connsiteY171" fmla="*/ 886016 h 972953"/>
                <a:gd name="connsiteX172" fmla="*/ 677850 w 1525956"/>
                <a:gd name="connsiteY172" fmla="*/ 870844 h 972953"/>
                <a:gd name="connsiteX173" fmla="*/ 684984 w 1525956"/>
                <a:gd name="connsiteY173" fmla="*/ 858111 h 972953"/>
                <a:gd name="connsiteX174" fmla="*/ 690495 w 1525956"/>
                <a:gd name="connsiteY174" fmla="*/ 844978 h 972953"/>
                <a:gd name="connsiteX175" fmla="*/ 685974 w 1525956"/>
                <a:gd name="connsiteY175" fmla="*/ 832601 h 972953"/>
                <a:gd name="connsiteX176" fmla="*/ 677284 w 1525956"/>
                <a:gd name="connsiteY176" fmla="*/ 822884 h 972953"/>
                <a:gd name="connsiteX177" fmla="*/ 663014 w 1525956"/>
                <a:gd name="connsiteY177" fmla="*/ 829006 h 972953"/>
                <a:gd name="connsiteX178" fmla="*/ 645070 w 1525956"/>
                <a:gd name="connsiteY178" fmla="*/ 833310 h 972953"/>
                <a:gd name="connsiteX179" fmla="*/ 625076 w 1525956"/>
                <a:gd name="connsiteY179" fmla="*/ 834331 h 972953"/>
                <a:gd name="connsiteX180" fmla="*/ 612996 w 1525956"/>
                <a:gd name="connsiteY180" fmla="*/ 821554 h 972953"/>
                <a:gd name="connsiteX181" fmla="*/ 600421 w 1525956"/>
                <a:gd name="connsiteY181" fmla="*/ 837303 h 972953"/>
                <a:gd name="connsiteX182" fmla="*/ 587564 w 1525956"/>
                <a:gd name="connsiteY182" fmla="*/ 830826 h 972953"/>
                <a:gd name="connsiteX183" fmla="*/ 572799 w 1525956"/>
                <a:gd name="connsiteY183" fmla="*/ 828518 h 972953"/>
                <a:gd name="connsiteX184" fmla="*/ 556056 w 1525956"/>
                <a:gd name="connsiteY184" fmla="*/ 819468 h 972953"/>
                <a:gd name="connsiteX185" fmla="*/ 531541 w 1525956"/>
                <a:gd name="connsiteY185" fmla="*/ 800259 h 972953"/>
                <a:gd name="connsiteX186" fmla="*/ 518330 w 1525956"/>
                <a:gd name="connsiteY186" fmla="*/ 790453 h 972953"/>
                <a:gd name="connsiteX187" fmla="*/ 507310 w 1525956"/>
                <a:gd name="connsiteY187" fmla="*/ 799726 h 972953"/>
                <a:gd name="connsiteX188" fmla="*/ 492121 w 1525956"/>
                <a:gd name="connsiteY188" fmla="*/ 798839 h 972953"/>
                <a:gd name="connsiteX189" fmla="*/ 487953 w 1525956"/>
                <a:gd name="connsiteY189" fmla="*/ 785972 h 972953"/>
                <a:gd name="connsiteX190" fmla="*/ 478910 w 1525956"/>
                <a:gd name="connsiteY190" fmla="*/ 775547 h 972953"/>
                <a:gd name="connsiteX191" fmla="*/ 464781 w 1525956"/>
                <a:gd name="connsiteY191" fmla="*/ 791784 h 972953"/>
                <a:gd name="connsiteX192" fmla="*/ 458917 w 1525956"/>
                <a:gd name="connsiteY192" fmla="*/ 779007 h 972953"/>
                <a:gd name="connsiteX193" fmla="*/ 454961 w 1525956"/>
                <a:gd name="connsiteY193" fmla="*/ 758466 h 972953"/>
                <a:gd name="connsiteX194" fmla="*/ 447896 w 1525956"/>
                <a:gd name="connsiteY194" fmla="*/ 747197 h 972953"/>
                <a:gd name="connsiteX195" fmla="*/ 433202 w 1525956"/>
                <a:gd name="connsiteY195" fmla="*/ 744847 h 972953"/>
                <a:gd name="connsiteX196" fmla="*/ 414481 w 1525956"/>
                <a:gd name="connsiteY196" fmla="*/ 744580 h 972953"/>
                <a:gd name="connsiteX197" fmla="*/ 399786 w 1525956"/>
                <a:gd name="connsiteY197" fmla="*/ 736594 h 972953"/>
                <a:gd name="connsiteX198" fmla="*/ 408122 w 1525956"/>
                <a:gd name="connsiteY198" fmla="*/ 725459 h 972953"/>
                <a:gd name="connsiteX199" fmla="*/ 417731 w 1525956"/>
                <a:gd name="connsiteY199" fmla="*/ 716364 h 972953"/>
                <a:gd name="connsiteX200" fmla="*/ 410313 w 1525956"/>
                <a:gd name="connsiteY200" fmla="*/ 705450 h 972953"/>
                <a:gd name="connsiteX201" fmla="*/ 393923 w 1525956"/>
                <a:gd name="connsiteY201" fmla="*/ 709443 h 972953"/>
                <a:gd name="connsiteX202" fmla="*/ 380994 w 1525956"/>
                <a:gd name="connsiteY202" fmla="*/ 704784 h 972953"/>
                <a:gd name="connsiteX203" fmla="*/ 369267 w 1525956"/>
                <a:gd name="connsiteY203" fmla="*/ 691031 h 972953"/>
                <a:gd name="connsiteX204" fmla="*/ 354785 w 1525956"/>
                <a:gd name="connsiteY204" fmla="*/ 678032 h 972953"/>
                <a:gd name="connsiteX205" fmla="*/ 346307 w 1525956"/>
                <a:gd name="connsiteY205" fmla="*/ 663792 h 972953"/>
                <a:gd name="connsiteX206" fmla="*/ 353513 w 1525956"/>
                <a:gd name="connsiteY206" fmla="*/ 652301 h 972953"/>
                <a:gd name="connsiteX207" fmla="*/ 351182 w 1525956"/>
                <a:gd name="connsiteY207" fmla="*/ 638104 h 972953"/>
                <a:gd name="connsiteX208" fmla="*/ 341645 w 1525956"/>
                <a:gd name="connsiteY208" fmla="*/ 627501 h 972953"/>
                <a:gd name="connsiteX209" fmla="*/ 323559 w 1525956"/>
                <a:gd name="connsiteY209" fmla="*/ 625416 h 972953"/>
                <a:gd name="connsiteX210" fmla="*/ 311337 w 1525956"/>
                <a:gd name="connsiteY210" fmla="*/ 633800 h 972953"/>
                <a:gd name="connsiteX211" fmla="*/ 302366 w 1525956"/>
                <a:gd name="connsiteY211" fmla="*/ 625104 h 972953"/>
                <a:gd name="connsiteX212" fmla="*/ 297915 w 1525956"/>
                <a:gd name="connsiteY212" fmla="*/ 609754 h 972953"/>
                <a:gd name="connsiteX213" fmla="*/ 290356 w 1525956"/>
                <a:gd name="connsiteY213" fmla="*/ 588326 h 972953"/>
                <a:gd name="connsiteX214" fmla="*/ 281101 w 1525956"/>
                <a:gd name="connsiteY214" fmla="*/ 577678 h 972953"/>
                <a:gd name="connsiteX215" fmla="*/ 265134 w 1525956"/>
                <a:gd name="connsiteY215" fmla="*/ 569072 h 972953"/>
                <a:gd name="connsiteX216" fmla="*/ 255174 w 1525956"/>
                <a:gd name="connsiteY216" fmla="*/ 557182 h 972953"/>
                <a:gd name="connsiteX217" fmla="*/ 244436 w 1525956"/>
                <a:gd name="connsiteY217" fmla="*/ 537661 h 972953"/>
                <a:gd name="connsiteX218" fmla="*/ 227269 w 1525956"/>
                <a:gd name="connsiteY218" fmla="*/ 523598 h 972953"/>
                <a:gd name="connsiteX219" fmla="*/ 221475 w 1525956"/>
                <a:gd name="connsiteY219" fmla="*/ 512062 h 972953"/>
                <a:gd name="connsiteX220" fmla="*/ 225785 w 1525956"/>
                <a:gd name="connsiteY220" fmla="*/ 496091 h 972953"/>
                <a:gd name="connsiteX221" fmla="*/ 212716 w 1525956"/>
                <a:gd name="connsiteY221" fmla="*/ 488150 h 972953"/>
                <a:gd name="connsiteX222" fmla="*/ 198162 w 1525956"/>
                <a:gd name="connsiteY222" fmla="*/ 479542 h 972953"/>
                <a:gd name="connsiteX223" fmla="*/ 184033 w 1525956"/>
                <a:gd name="connsiteY223" fmla="*/ 470625 h 972953"/>
                <a:gd name="connsiteX224" fmla="*/ 172376 w 1525956"/>
                <a:gd name="connsiteY224" fmla="*/ 475151 h 972953"/>
                <a:gd name="connsiteX225" fmla="*/ 156976 w 1525956"/>
                <a:gd name="connsiteY225" fmla="*/ 492630 h 972953"/>
                <a:gd name="connsiteX226" fmla="*/ 144118 w 1525956"/>
                <a:gd name="connsiteY226" fmla="*/ 497732 h 972953"/>
                <a:gd name="connsiteX227" fmla="*/ 136559 w 1525956"/>
                <a:gd name="connsiteY227" fmla="*/ 477901 h 972953"/>
                <a:gd name="connsiteX228" fmla="*/ 126104 w 1525956"/>
                <a:gd name="connsiteY228" fmla="*/ 459889 h 972953"/>
                <a:gd name="connsiteX229" fmla="*/ 107453 w 1525956"/>
                <a:gd name="connsiteY229" fmla="*/ 444894 h 972953"/>
                <a:gd name="connsiteX230" fmla="*/ 90639 w 1525956"/>
                <a:gd name="connsiteY230" fmla="*/ 421646 h 972953"/>
                <a:gd name="connsiteX231" fmla="*/ 95443 w 1525956"/>
                <a:gd name="connsiteY231" fmla="*/ 408603 h 972953"/>
                <a:gd name="connsiteX232" fmla="*/ 86118 w 1525956"/>
                <a:gd name="connsiteY232" fmla="*/ 409224 h 972953"/>
                <a:gd name="connsiteX233" fmla="*/ 76792 w 1525956"/>
                <a:gd name="connsiteY233" fmla="*/ 409846 h 972953"/>
                <a:gd name="connsiteX234" fmla="*/ 68386 w 1525956"/>
                <a:gd name="connsiteY234" fmla="*/ 391390 h 972953"/>
                <a:gd name="connsiteX235" fmla="*/ 50300 w 1525956"/>
                <a:gd name="connsiteY235" fmla="*/ 381318 h 972953"/>
                <a:gd name="connsiteX236" fmla="*/ 40056 w 1525956"/>
                <a:gd name="connsiteY236" fmla="*/ 368320 h 972953"/>
                <a:gd name="connsiteX237" fmla="*/ 36171 w 1525956"/>
                <a:gd name="connsiteY237" fmla="*/ 351860 h 972953"/>
                <a:gd name="connsiteX238" fmla="*/ 34546 w 1525956"/>
                <a:gd name="connsiteY238" fmla="*/ 332383 h 972953"/>
                <a:gd name="connsiteX239" fmla="*/ 21760 w 1525956"/>
                <a:gd name="connsiteY239" fmla="*/ 335401 h 972953"/>
                <a:gd name="connsiteX240" fmla="*/ 5228 w 1525956"/>
                <a:gd name="connsiteY240" fmla="*/ 340680 h 972953"/>
                <a:gd name="connsiteX241" fmla="*/ 0 w 1525956"/>
                <a:gd name="connsiteY241" fmla="*/ 327947 h 972953"/>
                <a:gd name="connsiteX242" fmla="*/ 1625 w 1525956"/>
                <a:gd name="connsiteY242" fmla="*/ 310911 h 972953"/>
                <a:gd name="connsiteX243" fmla="*/ 10385 w 1525956"/>
                <a:gd name="connsiteY243" fmla="*/ 306918 h 972953"/>
                <a:gd name="connsiteX244" fmla="*/ 5087 w 1525956"/>
                <a:gd name="connsiteY244" fmla="*/ 296626 h 972953"/>
                <a:gd name="connsiteX245" fmla="*/ 4027 w 1525956"/>
                <a:gd name="connsiteY245" fmla="*/ 284070 h 972953"/>
                <a:gd name="connsiteX246" fmla="*/ 8690 w 1525956"/>
                <a:gd name="connsiteY246" fmla="*/ 273511 h 972953"/>
                <a:gd name="connsiteX247" fmla="*/ 1978 w 1525956"/>
                <a:gd name="connsiteY247" fmla="*/ 261355 h 972953"/>
                <a:gd name="connsiteX248" fmla="*/ 11233 w 1525956"/>
                <a:gd name="connsiteY248" fmla="*/ 246670 h 972953"/>
                <a:gd name="connsiteX249" fmla="*/ 8054 w 1525956"/>
                <a:gd name="connsiteY249" fmla="*/ 234514 h 972953"/>
                <a:gd name="connsiteX250" fmla="*/ 5156 w 1525956"/>
                <a:gd name="connsiteY250" fmla="*/ 220140 h 972953"/>
                <a:gd name="connsiteX251" fmla="*/ 14412 w 1525956"/>
                <a:gd name="connsiteY251" fmla="*/ 209004 h 972953"/>
                <a:gd name="connsiteX252" fmla="*/ 30449 w 1525956"/>
                <a:gd name="connsiteY252" fmla="*/ 203813 h 972953"/>
                <a:gd name="connsiteX253" fmla="*/ 39845 w 1525956"/>
                <a:gd name="connsiteY253" fmla="*/ 207940 h 972953"/>
                <a:gd name="connsiteX254" fmla="*/ 31720 w 1525956"/>
                <a:gd name="connsiteY254" fmla="*/ 222935 h 972953"/>
                <a:gd name="connsiteX255" fmla="*/ 40551 w 1525956"/>
                <a:gd name="connsiteY255" fmla="*/ 237753 h 972953"/>
                <a:gd name="connsiteX256" fmla="*/ 54256 w 1525956"/>
                <a:gd name="connsiteY256" fmla="*/ 239128 h 972953"/>
                <a:gd name="connsiteX257" fmla="*/ 65842 w 1525956"/>
                <a:gd name="connsiteY257" fmla="*/ 231897 h 972953"/>
                <a:gd name="connsiteX258" fmla="*/ 73260 w 1525956"/>
                <a:gd name="connsiteY258" fmla="*/ 242499 h 972953"/>
                <a:gd name="connsiteX259" fmla="*/ 89226 w 1525956"/>
                <a:gd name="connsiteY259" fmla="*/ 237309 h 972953"/>
                <a:gd name="connsiteX260" fmla="*/ 96856 w 1525956"/>
                <a:gd name="connsiteY260" fmla="*/ 227016 h 972953"/>
                <a:gd name="connsiteX261" fmla="*/ 95796 w 1525956"/>
                <a:gd name="connsiteY261" fmla="*/ 212110 h 972953"/>
                <a:gd name="connsiteX262" fmla="*/ 96855 w 1525956"/>
                <a:gd name="connsiteY262" fmla="*/ 197469 h 972953"/>
                <a:gd name="connsiteX263" fmla="*/ 105404 w 1525956"/>
                <a:gd name="connsiteY263" fmla="*/ 187886 h 972953"/>
                <a:gd name="connsiteX264" fmla="*/ 89438 w 1525956"/>
                <a:gd name="connsiteY264" fmla="*/ 179014 h 972953"/>
                <a:gd name="connsiteX265" fmla="*/ 74602 w 1525956"/>
                <a:gd name="connsiteY265" fmla="*/ 173246 h 972953"/>
                <a:gd name="connsiteX266" fmla="*/ 73223 w 1525956"/>
                <a:gd name="connsiteY266" fmla="*/ 168414 h 972953"/>
                <a:gd name="connsiteX267" fmla="*/ 71731 w 1525956"/>
                <a:gd name="connsiteY267" fmla="*/ 169343 h 972953"/>
                <a:gd name="connsiteX268" fmla="*/ 68366 w 1525956"/>
                <a:gd name="connsiteY268" fmla="*/ 153727 h 972953"/>
                <a:gd name="connsiteX269" fmla="*/ 64478 w 1525956"/>
                <a:gd name="connsiteY269" fmla="*/ 147513 h 972953"/>
                <a:gd name="connsiteX270" fmla="*/ 73456 w 1525956"/>
                <a:gd name="connsiteY270" fmla="*/ 148615 h 972953"/>
                <a:gd name="connsiteX271" fmla="*/ 85870 w 1525956"/>
                <a:gd name="connsiteY271" fmla="*/ 143552 h 972953"/>
                <a:gd name="connsiteX272" fmla="*/ 83312 w 1525956"/>
                <a:gd name="connsiteY272" fmla="*/ 124267 h 972953"/>
                <a:gd name="connsiteX273" fmla="*/ 83052 w 1525956"/>
                <a:gd name="connsiteY273" fmla="*/ 103632 h 972953"/>
                <a:gd name="connsiteX274" fmla="*/ 82161 w 1525956"/>
                <a:gd name="connsiteY274" fmla="*/ 75768 h 972953"/>
                <a:gd name="connsiteX275" fmla="*/ 142249 w 1525956"/>
                <a:gd name="connsiteY275" fmla="*/ 81497 h 972953"/>
                <a:gd name="connsiteX276" fmla="*/ 158087 w 1525956"/>
                <a:gd name="connsiteY276" fmla="*/ 68947 h 972953"/>
                <a:gd name="connsiteX277" fmla="*/ 168703 w 1525956"/>
                <a:gd name="connsiteY277" fmla="*/ 70762 h 972953"/>
                <a:gd name="connsiteX278" fmla="*/ 184245 w 1525956"/>
                <a:gd name="connsiteY278" fmla="*/ 65173 h 972953"/>
                <a:gd name="connsiteX279" fmla="*/ 191168 w 1525956"/>
                <a:gd name="connsiteY279" fmla="*/ 45208 h 972953"/>
                <a:gd name="connsiteX280" fmla="*/ 232850 w 1525956"/>
                <a:gd name="connsiteY280" fmla="*/ 10071 h 972953"/>
                <a:gd name="connsiteX281" fmla="*/ 248038 w 1525956"/>
                <a:gd name="connsiteY281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1051463 w 1525956"/>
                <a:gd name="connsiteY6" fmla="*/ 848373 h 972953"/>
                <a:gd name="connsiteX7" fmla="*/ 1044916 w 1525956"/>
                <a:gd name="connsiteY7" fmla="*/ 854322 h 972953"/>
                <a:gd name="connsiteX8" fmla="*/ 1051463 w 1525956"/>
                <a:gd name="connsiteY8" fmla="*/ 848373 h 972953"/>
                <a:gd name="connsiteX9" fmla="*/ 248038 w 1525956"/>
                <a:gd name="connsiteY9" fmla="*/ 0 h 972953"/>
                <a:gd name="connsiteX10" fmla="*/ 277640 w 1525956"/>
                <a:gd name="connsiteY10" fmla="*/ 21916 h 972953"/>
                <a:gd name="connsiteX11" fmla="*/ 295937 w 1525956"/>
                <a:gd name="connsiteY11" fmla="*/ 18988 h 972953"/>
                <a:gd name="connsiteX12" fmla="*/ 311125 w 1525956"/>
                <a:gd name="connsiteY12" fmla="*/ 36335 h 972953"/>
                <a:gd name="connsiteX13" fmla="*/ 336064 w 1525956"/>
                <a:gd name="connsiteY13" fmla="*/ 43034 h 972953"/>
                <a:gd name="connsiteX14" fmla="*/ 349769 w 1525956"/>
                <a:gd name="connsiteY14" fmla="*/ 39397 h 972953"/>
                <a:gd name="connsiteX15" fmla="*/ 377745 w 1525956"/>
                <a:gd name="connsiteY15" fmla="*/ 26930 h 972953"/>
                <a:gd name="connsiteX16" fmla="*/ 407416 w 1525956"/>
                <a:gd name="connsiteY16" fmla="*/ 31544 h 972953"/>
                <a:gd name="connsiteX17" fmla="*/ 428681 w 1525956"/>
                <a:gd name="connsiteY17" fmla="*/ 41437 h 972953"/>
                <a:gd name="connsiteX18" fmla="*/ 434191 w 1525956"/>
                <a:gd name="connsiteY18" fmla="*/ 61268 h 972953"/>
                <a:gd name="connsiteX19" fmla="*/ 468384 w 1525956"/>
                <a:gd name="connsiteY19" fmla="*/ 78526 h 972953"/>
                <a:gd name="connsiteX20" fmla="*/ 493534 w 1525956"/>
                <a:gd name="connsiteY20" fmla="*/ 82918 h 972953"/>
                <a:gd name="connsiteX21" fmla="*/ 536063 w 1525956"/>
                <a:gd name="connsiteY21" fmla="*/ 76885 h 972953"/>
                <a:gd name="connsiteX22" fmla="*/ 573858 w 1525956"/>
                <a:gd name="connsiteY22" fmla="*/ 70541 h 972953"/>
                <a:gd name="connsiteX23" fmla="*/ 600491 w 1525956"/>
                <a:gd name="connsiteY23" fmla="*/ 77018 h 972953"/>
                <a:gd name="connsiteX24" fmla="*/ 628327 w 1525956"/>
                <a:gd name="connsiteY24" fmla="*/ 81721 h 972953"/>
                <a:gd name="connsiteX25" fmla="*/ 655384 w 1525956"/>
                <a:gd name="connsiteY25" fmla="*/ 72271 h 972953"/>
                <a:gd name="connsiteX26" fmla="*/ 667606 w 1525956"/>
                <a:gd name="connsiteY26" fmla="*/ 61401 h 972953"/>
                <a:gd name="connsiteX27" fmla="*/ 679686 w 1525956"/>
                <a:gd name="connsiteY27" fmla="*/ 55678 h 972953"/>
                <a:gd name="connsiteX28" fmla="*/ 705260 w 1525956"/>
                <a:gd name="connsiteY28" fmla="*/ 57896 h 972953"/>
                <a:gd name="connsiteX29" fmla="*/ 759305 w 1525956"/>
                <a:gd name="connsiteY29" fmla="*/ 55856 h 972953"/>
                <a:gd name="connsiteX30" fmla="*/ 801339 w 1525956"/>
                <a:gd name="connsiteY30" fmla="*/ 61978 h 972953"/>
                <a:gd name="connsiteX31" fmla="*/ 832988 w 1525956"/>
                <a:gd name="connsiteY31" fmla="*/ 70807 h 972953"/>
                <a:gd name="connsiteX32" fmla="*/ 857361 w 1525956"/>
                <a:gd name="connsiteY32" fmla="*/ 90815 h 972953"/>
                <a:gd name="connsiteX33" fmla="*/ 875093 w 1525956"/>
                <a:gd name="connsiteY33" fmla="*/ 92324 h 972953"/>
                <a:gd name="connsiteX34" fmla="*/ 898053 w 1525956"/>
                <a:gd name="connsiteY34" fmla="*/ 104169 h 972953"/>
                <a:gd name="connsiteX35" fmla="*/ 916492 w 1525956"/>
                <a:gd name="connsiteY35" fmla="*/ 121516 h 972953"/>
                <a:gd name="connsiteX36" fmla="*/ 886326 w 1525956"/>
                <a:gd name="connsiteY36" fmla="*/ 124888 h 972953"/>
                <a:gd name="connsiteX37" fmla="*/ 888022 w 1525956"/>
                <a:gd name="connsiteY37" fmla="*/ 137754 h 972953"/>
                <a:gd name="connsiteX38" fmla="*/ 911759 w 1525956"/>
                <a:gd name="connsiteY38" fmla="*/ 149067 h 972953"/>
                <a:gd name="connsiteX39" fmla="*/ 908439 w 1525956"/>
                <a:gd name="connsiteY39" fmla="*/ 163441 h 972953"/>
                <a:gd name="connsiteX40" fmla="*/ 898407 w 1525956"/>
                <a:gd name="connsiteY40" fmla="*/ 181143 h 972953"/>
                <a:gd name="connsiteX41" fmla="*/ 882794 w 1525956"/>
                <a:gd name="connsiteY41" fmla="*/ 188418 h 972953"/>
                <a:gd name="connsiteX42" fmla="*/ 878202 w 1525956"/>
                <a:gd name="connsiteY42" fmla="*/ 204257 h 972953"/>
                <a:gd name="connsiteX43" fmla="*/ 880674 w 1525956"/>
                <a:gd name="connsiteY43" fmla="*/ 219430 h 972953"/>
                <a:gd name="connsiteX44" fmla="*/ 878131 w 1525956"/>
                <a:gd name="connsiteY44" fmla="*/ 234869 h 972953"/>
                <a:gd name="connsiteX45" fmla="*/ 892966 w 1525956"/>
                <a:gd name="connsiteY45" fmla="*/ 230566 h 972953"/>
                <a:gd name="connsiteX46" fmla="*/ 895157 w 1525956"/>
                <a:gd name="connsiteY46" fmla="*/ 245428 h 972953"/>
                <a:gd name="connsiteX47" fmla="*/ 882370 w 1525956"/>
                <a:gd name="connsiteY47" fmla="*/ 250840 h 972953"/>
                <a:gd name="connsiteX48" fmla="*/ 886468 w 1525956"/>
                <a:gd name="connsiteY48" fmla="*/ 263972 h 972953"/>
                <a:gd name="connsiteX49" fmla="*/ 884136 w 1525956"/>
                <a:gd name="connsiteY49" fmla="*/ 293076 h 972953"/>
                <a:gd name="connsiteX50" fmla="*/ 868241 w 1525956"/>
                <a:gd name="connsiteY50" fmla="*/ 309580 h 972953"/>
                <a:gd name="connsiteX51" fmla="*/ 872621 w 1525956"/>
                <a:gd name="connsiteY51" fmla="*/ 323999 h 972953"/>
                <a:gd name="connsiteX52" fmla="*/ 886467 w 1525956"/>
                <a:gd name="connsiteY52" fmla="*/ 344761 h 972953"/>
                <a:gd name="connsiteX53" fmla="*/ 898406 w 1525956"/>
                <a:gd name="connsiteY53" fmla="*/ 368097 h 972953"/>
                <a:gd name="connsiteX54" fmla="*/ 906319 w 1525956"/>
                <a:gd name="connsiteY54" fmla="*/ 386509 h 972953"/>
                <a:gd name="connsiteX55" fmla="*/ 930974 w 1525956"/>
                <a:gd name="connsiteY55" fmla="*/ 403102 h 972953"/>
                <a:gd name="connsiteX56" fmla="*/ 952451 w 1525956"/>
                <a:gd name="connsiteY56" fmla="*/ 405099 h 972953"/>
                <a:gd name="connsiteX57" fmla="*/ 969547 w 1525956"/>
                <a:gd name="connsiteY57" fmla="*/ 393962 h 972953"/>
                <a:gd name="connsiteX58" fmla="*/ 980356 w 1525956"/>
                <a:gd name="connsiteY58" fmla="*/ 398665 h 972953"/>
                <a:gd name="connsiteX59" fmla="*/ 985372 w 1525956"/>
                <a:gd name="connsiteY59" fmla="*/ 415524 h 972953"/>
                <a:gd name="connsiteX60" fmla="*/ 997735 w 1525956"/>
                <a:gd name="connsiteY60" fmla="*/ 433136 h 972953"/>
                <a:gd name="connsiteX61" fmla="*/ 1021260 w 1525956"/>
                <a:gd name="connsiteY61" fmla="*/ 451326 h 972953"/>
                <a:gd name="connsiteX62" fmla="*/ 1046834 w 1525956"/>
                <a:gd name="connsiteY62" fmla="*/ 464237 h 972953"/>
                <a:gd name="connsiteX63" fmla="*/ 1088445 w 1525956"/>
                <a:gd name="connsiteY63" fmla="*/ 473776 h 972953"/>
                <a:gd name="connsiteX64" fmla="*/ 1097205 w 1525956"/>
                <a:gd name="connsiteY64" fmla="*/ 485754 h 972953"/>
                <a:gd name="connsiteX65" fmla="*/ 1112535 w 1525956"/>
                <a:gd name="connsiteY65" fmla="*/ 486331 h 972953"/>
                <a:gd name="connsiteX66" fmla="*/ 1129419 w 1525956"/>
                <a:gd name="connsiteY66" fmla="*/ 506871 h 972953"/>
                <a:gd name="connsiteX67" fmla="*/ 1139804 w 1525956"/>
                <a:gd name="connsiteY67" fmla="*/ 497289 h 972953"/>
                <a:gd name="connsiteX68" fmla="*/ 1150472 w 1525956"/>
                <a:gd name="connsiteY68" fmla="*/ 506029 h 972953"/>
                <a:gd name="connsiteX69" fmla="*/ 1176328 w 1525956"/>
                <a:gd name="connsiteY69" fmla="*/ 515833 h 972953"/>
                <a:gd name="connsiteX70" fmla="*/ 1193425 w 1525956"/>
                <a:gd name="connsiteY70" fmla="*/ 510066 h 972953"/>
                <a:gd name="connsiteX71" fmla="*/ 1212357 w 1525956"/>
                <a:gd name="connsiteY71" fmla="*/ 502968 h 972953"/>
                <a:gd name="connsiteX72" fmla="*/ 1228819 w 1525956"/>
                <a:gd name="connsiteY72" fmla="*/ 519427 h 972953"/>
                <a:gd name="connsiteX73" fmla="*/ 1239203 w 1525956"/>
                <a:gd name="connsiteY73" fmla="*/ 544049 h 972953"/>
                <a:gd name="connsiteX74" fmla="*/ 1257006 w 1525956"/>
                <a:gd name="connsiteY74" fmla="*/ 548664 h 972953"/>
                <a:gd name="connsiteX75" fmla="*/ 1272972 w 1525956"/>
                <a:gd name="connsiteY75" fmla="*/ 563215 h 972953"/>
                <a:gd name="connsiteX76" fmla="*/ 1260115 w 1525956"/>
                <a:gd name="connsiteY76" fmla="*/ 579720 h 972953"/>
                <a:gd name="connsiteX77" fmla="*/ 1268945 w 1525956"/>
                <a:gd name="connsiteY77" fmla="*/ 598219 h 972953"/>
                <a:gd name="connsiteX78" fmla="*/ 1311474 w 1525956"/>
                <a:gd name="connsiteY78" fmla="*/ 605939 h 972953"/>
                <a:gd name="connsiteX79" fmla="*/ 1322778 w 1525956"/>
                <a:gd name="connsiteY79" fmla="*/ 625371 h 972953"/>
                <a:gd name="connsiteX80" fmla="*/ 1326805 w 1525956"/>
                <a:gd name="connsiteY80" fmla="*/ 615344 h 972953"/>
                <a:gd name="connsiteX81" fmla="*/ 1322495 w 1525956"/>
                <a:gd name="connsiteY81" fmla="*/ 595691 h 972953"/>
                <a:gd name="connsiteX82" fmla="*/ 1332174 w 1525956"/>
                <a:gd name="connsiteY82" fmla="*/ 587971 h 972953"/>
                <a:gd name="connsiteX83" fmla="*/ 1357535 w 1525956"/>
                <a:gd name="connsiteY83" fmla="*/ 615034 h 972953"/>
                <a:gd name="connsiteX84" fmla="*/ 1367214 w 1525956"/>
                <a:gd name="connsiteY84" fmla="*/ 617741 h 972953"/>
                <a:gd name="connsiteX85" fmla="*/ 1367850 w 1525956"/>
                <a:gd name="connsiteY85" fmla="*/ 598042 h 972953"/>
                <a:gd name="connsiteX86" fmla="*/ 1369263 w 1525956"/>
                <a:gd name="connsiteY86" fmla="*/ 582958 h 972953"/>
                <a:gd name="connsiteX87" fmla="*/ 1382262 w 1525956"/>
                <a:gd name="connsiteY87" fmla="*/ 588637 h 972953"/>
                <a:gd name="connsiteX88" fmla="*/ 1400841 w 1525956"/>
                <a:gd name="connsiteY88" fmla="*/ 583446 h 972953"/>
                <a:gd name="connsiteX89" fmla="*/ 1410591 w 1525956"/>
                <a:gd name="connsiteY89" fmla="*/ 568317 h 972953"/>
                <a:gd name="connsiteX90" fmla="*/ 1424366 w 1525956"/>
                <a:gd name="connsiteY90" fmla="*/ 547466 h 972953"/>
                <a:gd name="connsiteX91" fmla="*/ 1452201 w 1525956"/>
                <a:gd name="connsiteY91" fmla="*/ 547910 h 972953"/>
                <a:gd name="connsiteX92" fmla="*/ 1475515 w 1525956"/>
                <a:gd name="connsiteY92" fmla="*/ 562461 h 972953"/>
                <a:gd name="connsiteX93" fmla="*/ 1492682 w 1525956"/>
                <a:gd name="connsiteY93" fmla="*/ 598219 h 972953"/>
                <a:gd name="connsiteX94" fmla="*/ 1504550 w 1525956"/>
                <a:gd name="connsiteY94" fmla="*/ 639790 h 972953"/>
                <a:gd name="connsiteX95" fmla="*/ 1525956 w 1525956"/>
                <a:gd name="connsiteY95" fmla="*/ 664856 h 972953"/>
                <a:gd name="connsiteX96" fmla="*/ 1517690 w 1525956"/>
                <a:gd name="connsiteY96" fmla="*/ 674971 h 972953"/>
                <a:gd name="connsiteX97" fmla="*/ 1507446 w 1525956"/>
                <a:gd name="connsiteY97" fmla="*/ 663081 h 972953"/>
                <a:gd name="connsiteX98" fmla="*/ 1503279 w 1525956"/>
                <a:gd name="connsiteY98" fmla="*/ 678254 h 972953"/>
                <a:gd name="connsiteX99" fmla="*/ 1511261 w 1525956"/>
                <a:gd name="connsiteY99" fmla="*/ 703143 h 972953"/>
                <a:gd name="connsiteX100" fmla="*/ 1524685 w 1525956"/>
                <a:gd name="connsiteY100" fmla="*/ 732912 h 972953"/>
                <a:gd name="connsiteX101" fmla="*/ 1524755 w 1525956"/>
                <a:gd name="connsiteY101" fmla="*/ 788457 h 972953"/>
                <a:gd name="connsiteX102" fmla="*/ 1520941 w 1525956"/>
                <a:gd name="connsiteY102" fmla="*/ 865076 h 972953"/>
                <a:gd name="connsiteX103" fmla="*/ 1510273 w 1525956"/>
                <a:gd name="connsiteY103" fmla="*/ 876478 h 972953"/>
                <a:gd name="connsiteX104" fmla="*/ 1509566 w 1525956"/>
                <a:gd name="connsiteY104" fmla="*/ 895067 h 972953"/>
                <a:gd name="connsiteX105" fmla="*/ 1495154 w 1525956"/>
                <a:gd name="connsiteY105" fmla="*/ 900701 h 972953"/>
                <a:gd name="connsiteX106" fmla="*/ 1491763 w 1525956"/>
                <a:gd name="connsiteY106" fmla="*/ 883044 h 972953"/>
                <a:gd name="connsiteX107" fmla="*/ 1482226 w 1525956"/>
                <a:gd name="connsiteY107" fmla="*/ 888900 h 972953"/>
                <a:gd name="connsiteX108" fmla="*/ 1479330 w 1525956"/>
                <a:gd name="connsiteY108" fmla="*/ 907666 h 972953"/>
                <a:gd name="connsiteX109" fmla="*/ 1481167 w 1525956"/>
                <a:gd name="connsiteY109" fmla="*/ 928296 h 972953"/>
                <a:gd name="connsiteX110" fmla="*/ 1481237 w 1525956"/>
                <a:gd name="connsiteY110" fmla="*/ 951100 h 972953"/>
                <a:gd name="connsiteX111" fmla="*/ 1470711 w 1525956"/>
                <a:gd name="connsiteY111" fmla="*/ 956335 h 972953"/>
                <a:gd name="connsiteX112" fmla="*/ 1453261 w 1525956"/>
                <a:gd name="connsiteY112" fmla="*/ 958287 h 972953"/>
                <a:gd name="connsiteX113" fmla="*/ 1457005 w 1525956"/>
                <a:gd name="connsiteY113" fmla="*/ 946042 h 972953"/>
                <a:gd name="connsiteX114" fmla="*/ 1442241 w 1525956"/>
                <a:gd name="connsiteY114" fmla="*/ 932999 h 972953"/>
                <a:gd name="connsiteX115" fmla="*/ 1442240 w 1525956"/>
                <a:gd name="connsiteY115" fmla="*/ 939654 h 972953"/>
                <a:gd name="connsiteX116" fmla="*/ 1442241 w 1525956"/>
                <a:gd name="connsiteY116" fmla="*/ 946309 h 972953"/>
                <a:gd name="connsiteX117" fmla="*/ 1428676 w 1525956"/>
                <a:gd name="connsiteY117" fmla="*/ 948748 h 972953"/>
                <a:gd name="connsiteX118" fmla="*/ 1416738 w 1525956"/>
                <a:gd name="connsiteY118" fmla="*/ 938234 h 972953"/>
                <a:gd name="connsiteX119" fmla="*/ 1403880 w 1525956"/>
                <a:gd name="connsiteY119" fmla="*/ 934863 h 972953"/>
                <a:gd name="connsiteX120" fmla="*/ 1405363 w 1525956"/>
                <a:gd name="connsiteY120" fmla="*/ 918713 h 972953"/>
                <a:gd name="connsiteX121" fmla="*/ 1394201 w 1525956"/>
                <a:gd name="connsiteY121" fmla="*/ 909308 h 972953"/>
                <a:gd name="connsiteX122" fmla="*/ 1384805 w 1525956"/>
                <a:gd name="connsiteY122" fmla="*/ 925590 h 972953"/>
                <a:gd name="connsiteX123" fmla="*/ 1375937 w 1525956"/>
                <a:gd name="connsiteY123" fmla="*/ 938037 h 972953"/>
                <a:gd name="connsiteX124" fmla="*/ 1376769 w 1525956"/>
                <a:gd name="connsiteY124" fmla="*/ 939882 h 972953"/>
                <a:gd name="connsiteX125" fmla="*/ 1374545 w 1525956"/>
                <a:gd name="connsiteY125" fmla="*/ 939990 h 972953"/>
                <a:gd name="connsiteX126" fmla="*/ 1368557 w 1525956"/>
                <a:gd name="connsiteY126" fmla="*/ 948394 h 972953"/>
                <a:gd name="connsiteX127" fmla="*/ 1364934 w 1525956"/>
                <a:gd name="connsiteY127" fmla="*/ 940461 h 972953"/>
                <a:gd name="connsiteX128" fmla="*/ 1328118 w 1525956"/>
                <a:gd name="connsiteY128" fmla="*/ 942262 h 972953"/>
                <a:gd name="connsiteX129" fmla="*/ 1312089 w 1525956"/>
                <a:gd name="connsiteY129" fmla="*/ 944635 h 972953"/>
                <a:gd name="connsiteX130" fmla="*/ 1295969 w 1525956"/>
                <a:gd name="connsiteY130" fmla="*/ 931042 h 972953"/>
                <a:gd name="connsiteX131" fmla="*/ 1276106 w 1525956"/>
                <a:gd name="connsiteY131" fmla="*/ 912443 h 972953"/>
                <a:gd name="connsiteX132" fmla="*/ 1265238 w 1525956"/>
                <a:gd name="connsiteY132" fmla="*/ 899989 h 972953"/>
                <a:gd name="connsiteX133" fmla="*/ 1247846 w 1525956"/>
                <a:gd name="connsiteY133" fmla="*/ 899117 h 972953"/>
                <a:gd name="connsiteX134" fmla="*/ 1229182 w 1525956"/>
                <a:gd name="connsiteY134" fmla="*/ 896650 h 972953"/>
                <a:gd name="connsiteX135" fmla="*/ 1204284 w 1525956"/>
                <a:gd name="connsiteY135" fmla="*/ 906165 h 972953"/>
                <a:gd name="connsiteX136" fmla="*/ 1185420 w 1525956"/>
                <a:gd name="connsiteY136" fmla="*/ 920293 h 972953"/>
                <a:gd name="connsiteX137" fmla="*/ 1162049 w 1525956"/>
                <a:gd name="connsiteY137" fmla="*/ 928174 h 972953"/>
                <a:gd name="connsiteX138" fmla="*/ 1139659 w 1525956"/>
                <a:gd name="connsiteY138" fmla="*/ 935921 h 972953"/>
                <a:gd name="connsiteX139" fmla="*/ 1117505 w 1525956"/>
                <a:gd name="connsiteY139" fmla="*/ 941398 h 972953"/>
                <a:gd name="connsiteX140" fmla="*/ 1097642 w 1525956"/>
                <a:gd name="connsiteY140" fmla="*/ 956193 h 972953"/>
                <a:gd name="connsiteX141" fmla="*/ 1077160 w 1525956"/>
                <a:gd name="connsiteY141" fmla="*/ 972050 h 972953"/>
                <a:gd name="connsiteX142" fmla="*/ 1053280 w 1525956"/>
                <a:gd name="connsiteY142" fmla="*/ 972953 h 972953"/>
                <a:gd name="connsiteX143" fmla="*/ 1025529 w 1525956"/>
                <a:gd name="connsiteY143" fmla="*/ 966911 h 972953"/>
                <a:gd name="connsiteX144" fmla="*/ 996343 w 1525956"/>
                <a:gd name="connsiteY144" fmla="*/ 962134 h 972953"/>
                <a:gd name="connsiteX145" fmla="*/ 970663 w 1525956"/>
                <a:gd name="connsiteY145" fmla="*/ 962872 h 972953"/>
                <a:gd name="connsiteX146" fmla="*/ 962831 w 1525956"/>
                <a:gd name="connsiteY146" fmla="*/ 942097 h 972953"/>
                <a:gd name="connsiteX147" fmla="*/ 964212 w 1525956"/>
                <a:gd name="connsiteY147" fmla="*/ 925109 h 972953"/>
                <a:gd name="connsiteX148" fmla="*/ 956088 w 1525956"/>
                <a:gd name="connsiteY148" fmla="*/ 913174 h 972953"/>
                <a:gd name="connsiteX149" fmla="*/ 942567 w 1525956"/>
                <a:gd name="connsiteY149" fmla="*/ 905277 h 972953"/>
                <a:gd name="connsiteX150" fmla="*/ 940932 w 1525956"/>
                <a:gd name="connsiteY150" fmla="*/ 903902 h 972953"/>
                <a:gd name="connsiteX151" fmla="*/ 921155 w 1525956"/>
                <a:gd name="connsiteY151" fmla="*/ 905359 h 972953"/>
                <a:gd name="connsiteX152" fmla="*/ 907167 w 1525956"/>
                <a:gd name="connsiteY152" fmla="*/ 902165 h 972953"/>
                <a:gd name="connsiteX153" fmla="*/ 903705 w 1525956"/>
                <a:gd name="connsiteY153" fmla="*/ 889654 h 972953"/>
                <a:gd name="connsiteX154" fmla="*/ 895439 w 1525956"/>
                <a:gd name="connsiteY154" fmla="*/ 877365 h 972953"/>
                <a:gd name="connsiteX155" fmla="*/ 870289 w 1525956"/>
                <a:gd name="connsiteY155" fmla="*/ 886859 h 972953"/>
                <a:gd name="connsiteX156" fmla="*/ 856513 w 1525956"/>
                <a:gd name="connsiteY156" fmla="*/ 881269 h 972953"/>
                <a:gd name="connsiteX157" fmla="*/ 842950 w 1525956"/>
                <a:gd name="connsiteY157" fmla="*/ 868403 h 972953"/>
                <a:gd name="connsiteX158" fmla="*/ 830021 w 1525956"/>
                <a:gd name="connsiteY158" fmla="*/ 864544 h 972953"/>
                <a:gd name="connsiteX159" fmla="*/ 814479 w 1525956"/>
                <a:gd name="connsiteY159" fmla="*/ 857224 h 972953"/>
                <a:gd name="connsiteX160" fmla="*/ 806638 w 1525956"/>
                <a:gd name="connsiteY160" fmla="*/ 841474 h 972953"/>
                <a:gd name="connsiteX161" fmla="*/ 776471 w 1525956"/>
                <a:gd name="connsiteY161" fmla="*/ 836283 h 972953"/>
                <a:gd name="connsiteX162" fmla="*/ 763967 w 1525956"/>
                <a:gd name="connsiteY162" fmla="*/ 836327 h 972953"/>
                <a:gd name="connsiteX163" fmla="*/ 748425 w 1525956"/>
                <a:gd name="connsiteY163" fmla="*/ 841961 h 972953"/>
                <a:gd name="connsiteX164" fmla="*/ 734154 w 1525956"/>
                <a:gd name="connsiteY164" fmla="*/ 857489 h 972953"/>
                <a:gd name="connsiteX165" fmla="*/ 719177 w 1525956"/>
                <a:gd name="connsiteY165" fmla="*/ 866584 h 972953"/>
                <a:gd name="connsiteX166" fmla="*/ 709358 w 1525956"/>
                <a:gd name="connsiteY166" fmla="*/ 880604 h 972953"/>
                <a:gd name="connsiteX167" fmla="*/ 705118 w 1525956"/>
                <a:gd name="connsiteY167" fmla="*/ 896087 h 972953"/>
                <a:gd name="connsiteX168" fmla="*/ 693392 w 1525956"/>
                <a:gd name="connsiteY168" fmla="*/ 911348 h 972953"/>
                <a:gd name="connsiteX169" fmla="*/ 680887 w 1525956"/>
                <a:gd name="connsiteY169" fmla="*/ 904206 h 972953"/>
                <a:gd name="connsiteX170" fmla="*/ 671703 w 1525956"/>
                <a:gd name="connsiteY170" fmla="*/ 886016 h 972953"/>
                <a:gd name="connsiteX171" fmla="*/ 677850 w 1525956"/>
                <a:gd name="connsiteY171" fmla="*/ 870844 h 972953"/>
                <a:gd name="connsiteX172" fmla="*/ 684984 w 1525956"/>
                <a:gd name="connsiteY172" fmla="*/ 858111 h 972953"/>
                <a:gd name="connsiteX173" fmla="*/ 690495 w 1525956"/>
                <a:gd name="connsiteY173" fmla="*/ 844978 h 972953"/>
                <a:gd name="connsiteX174" fmla="*/ 685974 w 1525956"/>
                <a:gd name="connsiteY174" fmla="*/ 832601 h 972953"/>
                <a:gd name="connsiteX175" fmla="*/ 677284 w 1525956"/>
                <a:gd name="connsiteY175" fmla="*/ 822884 h 972953"/>
                <a:gd name="connsiteX176" fmla="*/ 663014 w 1525956"/>
                <a:gd name="connsiteY176" fmla="*/ 829006 h 972953"/>
                <a:gd name="connsiteX177" fmla="*/ 645070 w 1525956"/>
                <a:gd name="connsiteY177" fmla="*/ 833310 h 972953"/>
                <a:gd name="connsiteX178" fmla="*/ 625076 w 1525956"/>
                <a:gd name="connsiteY178" fmla="*/ 834331 h 972953"/>
                <a:gd name="connsiteX179" fmla="*/ 612996 w 1525956"/>
                <a:gd name="connsiteY179" fmla="*/ 821554 h 972953"/>
                <a:gd name="connsiteX180" fmla="*/ 600421 w 1525956"/>
                <a:gd name="connsiteY180" fmla="*/ 837303 h 972953"/>
                <a:gd name="connsiteX181" fmla="*/ 587564 w 1525956"/>
                <a:gd name="connsiteY181" fmla="*/ 830826 h 972953"/>
                <a:gd name="connsiteX182" fmla="*/ 572799 w 1525956"/>
                <a:gd name="connsiteY182" fmla="*/ 828518 h 972953"/>
                <a:gd name="connsiteX183" fmla="*/ 556056 w 1525956"/>
                <a:gd name="connsiteY183" fmla="*/ 819468 h 972953"/>
                <a:gd name="connsiteX184" fmla="*/ 531541 w 1525956"/>
                <a:gd name="connsiteY184" fmla="*/ 800259 h 972953"/>
                <a:gd name="connsiteX185" fmla="*/ 518330 w 1525956"/>
                <a:gd name="connsiteY185" fmla="*/ 790453 h 972953"/>
                <a:gd name="connsiteX186" fmla="*/ 507310 w 1525956"/>
                <a:gd name="connsiteY186" fmla="*/ 799726 h 972953"/>
                <a:gd name="connsiteX187" fmla="*/ 492121 w 1525956"/>
                <a:gd name="connsiteY187" fmla="*/ 798839 h 972953"/>
                <a:gd name="connsiteX188" fmla="*/ 487953 w 1525956"/>
                <a:gd name="connsiteY188" fmla="*/ 785972 h 972953"/>
                <a:gd name="connsiteX189" fmla="*/ 478910 w 1525956"/>
                <a:gd name="connsiteY189" fmla="*/ 775547 h 972953"/>
                <a:gd name="connsiteX190" fmla="*/ 464781 w 1525956"/>
                <a:gd name="connsiteY190" fmla="*/ 791784 h 972953"/>
                <a:gd name="connsiteX191" fmla="*/ 458917 w 1525956"/>
                <a:gd name="connsiteY191" fmla="*/ 779007 h 972953"/>
                <a:gd name="connsiteX192" fmla="*/ 454961 w 1525956"/>
                <a:gd name="connsiteY192" fmla="*/ 758466 h 972953"/>
                <a:gd name="connsiteX193" fmla="*/ 447896 w 1525956"/>
                <a:gd name="connsiteY193" fmla="*/ 747197 h 972953"/>
                <a:gd name="connsiteX194" fmla="*/ 433202 w 1525956"/>
                <a:gd name="connsiteY194" fmla="*/ 744847 h 972953"/>
                <a:gd name="connsiteX195" fmla="*/ 414481 w 1525956"/>
                <a:gd name="connsiteY195" fmla="*/ 744580 h 972953"/>
                <a:gd name="connsiteX196" fmla="*/ 399786 w 1525956"/>
                <a:gd name="connsiteY196" fmla="*/ 736594 h 972953"/>
                <a:gd name="connsiteX197" fmla="*/ 408122 w 1525956"/>
                <a:gd name="connsiteY197" fmla="*/ 725459 h 972953"/>
                <a:gd name="connsiteX198" fmla="*/ 417731 w 1525956"/>
                <a:gd name="connsiteY198" fmla="*/ 716364 h 972953"/>
                <a:gd name="connsiteX199" fmla="*/ 410313 w 1525956"/>
                <a:gd name="connsiteY199" fmla="*/ 705450 h 972953"/>
                <a:gd name="connsiteX200" fmla="*/ 393923 w 1525956"/>
                <a:gd name="connsiteY200" fmla="*/ 709443 h 972953"/>
                <a:gd name="connsiteX201" fmla="*/ 380994 w 1525956"/>
                <a:gd name="connsiteY201" fmla="*/ 704784 h 972953"/>
                <a:gd name="connsiteX202" fmla="*/ 369267 w 1525956"/>
                <a:gd name="connsiteY202" fmla="*/ 691031 h 972953"/>
                <a:gd name="connsiteX203" fmla="*/ 354785 w 1525956"/>
                <a:gd name="connsiteY203" fmla="*/ 678032 h 972953"/>
                <a:gd name="connsiteX204" fmla="*/ 346307 w 1525956"/>
                <a:gd name="connsiteY204" fmla="*/ 663792 h 972953"/>
                <a:gd name="connsiteX205" fmla="*/ 353513 w 1525956"/>
                <a:gd name="connsiteY205" fmla="*/ 652301 h 972953"/>
                <a:gd name="connsiteX206" fmla="*/ 351182 w 1525956"/>
                <a:gd name="connsiteY206" fmla="*/ 638104 h 972953"/>
                <a:gd name="connsiteX207" fmla="*/ 341645 w 1525956"/>
                <a:gd name="connsiteY207" fmla="*/ 627501 h 972953"/>
                <a:gd name="connsiteX208" fmla="*/ 323559 w 1525956"/>
                <a:gd name="connsiteY208" fmla="*/ 625416 h 972953"/>
                <a:gd name="connsiteX209" fmla="*/ 311337 w 1525956"/>
                <a:gd name="connsiteY209" fmla="*/ 633800 h 972953"/>
                <a:gd name="connsiteX210" fmla="*/ 302366 w 1525956"/>
                <a:gd name="connsiteY210" fmla="*/ 625104 h 972953"/>
                <a:gd name="connsiteX211" fmla="*/ 297915 w 1525956"/>
                <a:gd name="connsiteY211" fmla="*/ 609754 h 972953"/>
                <a:gd name="connsiteX212" fmla="*/ 290356 w 1525956"/>
                <a:gd name="connsiteY212" fmla="*/ 588326 h 972953"/>
                <a:gd name="connsiteX213" fmla="*/ 281101 w 1525956"/>
                <a:gd name="connsiteY213" fmla="*/ 577678 h 972953"/>
                <a:gd name="connsiteX214" fmla="*/ 265134 w 1525956"/>
                <a:gd name="connsiteY214" fmla="*/ 569072 h 972953"/>
                <a:gd name="connsiteX215" fmla="*/ 255174 w 1525956"/>
                <a:gd name="connsiteY215" fmla="*/ 557182 h 972953"/>
                <a:gd name="connsiteX216" fmla="*/ 244436 w 1525956"/>
                <a:gd name="connsiteY216" fmla="*/ 537661 h 972953"/>
                <a:gd name="connsiteX217" fmla="*/ 227269 w 1525956"/>
                <a:gd name="connsiteY217" fmla="*/ 523598 h 972953"/>
                <a:gd name="connsiteX218" fmla="*/ 221475 w 1525956"/>
                <a:gd name="connsiteY218" fmla="*/ 512062 h 972953"/>
                <a:gd name="connsiteX219" fmla="*/ 225785 w 1525956"/>
                <a:gd name="connsiteY219" fmla="*/ 496091 h 972953"/>
                <a:gd name="connsiteX220" fmla="*/ 212716 w 1525956"/>
                <a:gd name="connsiteY220" fmla="*/ 488150 h 972953"/>
                <a:gd name="connsiteX221" fmla="*/ 198162 w 1525956"/>
                <a:gd name="connsiteY221" fmla="*/ 479542 h 972953"/>
                <a:gd name="connsiteX222" fmla="*/ 184033 w 1525956"/>
                <a:gd name="connsiteY222" fmla="*/ 470625 h 972953"/>
                <a:gd name="connsiteX223" fmla="*/ 172376 w 1525956"/>
                <a:gd name="connsiteY223" fmla="*/ 475151 h 972953"/>
                <a:gd name="connsiteX224" fmla="*/ 156976 w 1525956"/>
                <a:gd name="connsiteY224" fmla="*/ 492630 h 972953"/>
                <a:gd name="connsiteX225" fmla="*/ 144118 w 1525956"/>
                <a:gd name="connsiteY225" fmla="*/ 497732 h 972953"/>
                <a:gd name="connsiteX226" fmla="*/ 136559 w 1525956"/>
                <a:gd name="connsiteY226" fmla="*/ 477901 h 972953"/>
                <a:gd name="connsiteX227" fmla="*/ 126104 w 1525956"/>
                <a:gd name="connsiteY227" fmla="*/ 459889 h 972953"/>
                <a:gd name="connsiteX228" fmla="*/ 107453 w 1525956"/>
                <a:gd name="connsiteY228" fmla="*/ 444894 h 972953"/>
                <a:gd name="connsiteX229" fmla="*/ 90639 w 1525956"/>
                <a:gd name="connsiteY229" fmla="*/ 421646 h 972953"/>
                <a:gd name="connsiteX230" fmla="*/ 95443 w 1525956"/>
                <a:gd name="connsiteY230" fmla="*/ 408603 h 972953"/>
                <a:gd name="connsiteX231" fmla="*/ 86118 w 1525956"/>
                <a:gd name="connsiteY231" fmla="*/ 409224 h 972953"/>
                <a:gd name="connsiteX232" fmla="*/ 76792 w 1525956"/>
                <a:gd name="connsiteY232" fmla="*/ 409846 h 972953"/>
                <a:gd name="connsiteX233" fmla="*/ 68386 w 1525956"/>
                <a:gd name="connsiteY233" fmla="*/ 391390 h 972953"/>
                <a:gd name="connsiteX234" fmla="*/ 50300 w 1525956"/>
                <a:gd name="connsiteY234" fmla="*/ 381318 h 972953"/>
                <a:gd name="connsiteX235" fmla="*/ 40056 w 1525956"/>
                <a:gd name="connsiteY235" fmla="*/ 368320 h 972953"/>
                <a:gd name="connsiteX236" fmla="*/ 36171 w 1525956"/>
                <a:gd name="connsiteY236" fmla="*/ 351860 h 972953"/>
                <a:gd name="connsiteX237" fmla="*/ 34546 w 1525956"/>
                <a:gd name="connsiteY237" fmla="*/ 332383 h 972953"/>
                <a:gd name="connsiteX238" fmla="*/ 21760 w 1525956"/>
                <a:gd name="connsiteY238" fmla="*/ 335401 h 972953"/>
                <a:gd name="connsiteX239" fmla="*/ 5228 w 1525956"/>
                <a:gd name="connsiteY239" fmla="*/ 340680 h 972953"/>
                <a:gd name="connsiteX240" fmla="*/ 0 w 1525956"/>
                <a:gd name="connsiteY240" fmla="*/ 327947 h 972953"/>
                <a:gd name="connsiteX241" fmla="*/ 1625 w 1525956"/>
                <a:gd name="connsiteY241" fmla="*/ 310911 h 972953"/>
                <a:gd name="connsiteX242" fmla="*/ 10385 w 1525956"/>
                <a:gd name="connsiteY242" fmla="*/ 306918 h 972953"/>
                <a:gd name="connsiteX243" fmla="*/ 5087 w 1525956"/>
                <a:gd name="connsiteY243" fmla="*/ 296626 h 972953"/>
                <a:gd name="connsiteX244" fmla="*/ 4027 w 1525956"/>
                <a:gd name="connsiteY244" fmla="*/ 284070 h 972953"/>
                <a:gd name="connsiteX245" fmla="*/ 8690 w 1525956"/>
                <a:gd name="connsiteY245" fmla="*/ 273511 h 972953"/>
                <a:gd name="connsiteX246" fmla="*/ 1978 w 1525956"/>
                <a:gd name="connsiteY246" fmla="*/ 261355 h 972953"/>
                <a:gd name="connsiteX247" fmla="*/ 11233 w 1525956"/>
                <a:gd name="connsiteY247" fmla="*/ 246670 h 972953"/>
                <a:gd name="connsiteX248" fmla="*/ 8054 w 1525956"/>
                <a:gd name="connsiteY248" fmla="*/ 234514 h 972953"/>
                <a:gd name="connsiteX249" fmla="*/ 5156 w 1525956"/>
                <a:gd name="connsiteY249" fmla="*/ 220140 h 972953"/>
                <a:gd name="connsiteX250" fmla="*/ 14412 w 1525956"/>
                <a:gd name="connsiteY250" fmla="*/ 209004 h 972953"/>
                <a:gd name="connsiteX251" fmla="*/ 30449 w 1525956"/>
                <a:gd name="connsiteY251" fmla="*/ 203813 h 972953"/>
                <a:gd name="connsiteX252" fmla="*/ 39845 w 1525956"/>
                <a:gd name="connsiteY252" fmla="*/ 207940 h 972953"/>
                <a:gd name="connsiteX253" fmla="*/ 31720 w 1525956"/>
                <a:gd name="connsiteY253" fmla="*/ 222935 h 972953"/>
                <a:gd name="connsiteX254" fmla="*/ 40551 w 1525956"/>
                <a:gd name="connsiteY254" fmla="*/ 237753 h 972953"/>
                <a:gd name="connsiteX255" fmla="*/ 54256 w 1525956"/>
                <a:gd name="connsiteY255" fmla="*/ 239128 h 972953"/>
                <a:gd name="connsiteX256" fmla="*/ 65842 w 1525956"/>
                <a:gd name="connsiteY256" fmla="*/ 231897 h 972953"/>
                <a:gd name="connsiteX257" fmla="*/ 73260 w 1525956"/>
                <a:gd name="connsiteY257" fmla="*/ 242499 h 972953"/>
                <a:gd name="connsiteX258" fmla="*/ 89226 w 1525956"/>
                <a:gd name="connsiteY258" fmla="*/ 237309 h 972953"/>
                <a:gd name="connsiteX259" fmla="*/ 96856 w 1525956"/>
                <a:gd name="connsiteY259" fmla="*/ 227016 h 972953"/>
                <a:gd name="connsiteX260" fmla="*/ 95796 w 1525956"/>
                <a:gd name="connsiteY260" fmla="*/ 212110 h 972953"/>
                <a:gd name="connsiteX261" fmla="*/ 96855 w 1525956"/>
                <a:gd name="connsiteY261" fmla="*/ 197469 h 972953"/>
                <a:gd name="connsiteX262" fmla="*/ 105404 w 1525956"/>
                <a:gd name="connsiteY262" fmla="*/ 187886 h 972953"/>
                <a:gd name="connsiteX263" fmla="*/ 89438 w 1525956"/>
                <a:gd name="connsiteY263" fmla="*/ 179014 h 972953"/>
                <a:gd name="connsiteX264" fmla="*/ 74602 w 1525956"/>
                <a:gd name="connsiteY264" fmla="*/ 173246 h 972953"/>
                <a:gd name="connsiteX265" fmla="*/ 73223 w 1525956"/>
                <a:gd name="connsiteY265" fmla="*/ 168414 h 972953"/>
                <a:gd name="connsiteX266" fmla="*/ 71731 w 1525956"/>
                <a:gd name="connsiteY266" fmla="*/ 169343 h 972953"/>
                <a:gd name="connsiteX267" fmla="*/ 68366 w 1525956"/>
                <a:gd name="connsiteY267" fmla="*/ 153727 h 972953"/>
                <a:gd name="connsiteX268" fmla="*/ 64478 w 1525956"/>
                <a:gd name="connsiteY268" fmla="*/ 147513 h 972953"/>
                <a:gd name="connsiteX269" fmla="*/ 73456 w 1525956"/>
                <a:gd name="connsiteY269" fmla="*/ 148615 h 972953"/>
                <a:gd name="connsiteX270" fmla="*/ 85870 w 1525956"/>
                <a:gd name="connsiteY270" fmla="*/ 143552 h 972953"/>
                <a:gd name="connsiteX271" fmla="*/ 83312 w 1525956"/>
                <a:gd name="connsiteY271" fmla="*/ 124267 h 972953"/>
                <a:gd name="connsiteX272" fmla="*/ 83052 w 1525956"/>
                <a:gd name="connsiteY272" fmla="*/ 103632 h 972953"/>
                <a:gd name="connsiteX273" fmla="*/ 82161 w 1525956"/>
                <a:gd name="connsiteY273" fmla="*/ 75768 h 972953"/>
                <a:gd name="connsiteX274" fmla="*/ 142249 w 1525956"/>
                <a:gd name="connsiteY274" fmla="*/ 81497 h 972953"/>
                <a:gd name="connsiteX275" fmla="*/ 158087 w 1525956"/>
                <a:gd name="connsiteY275" fmla="*/ 68947 h 972953"/>
                <a:gd name="connsiteX276" fmla="*/ 168703 w 1525956"/>
                <a:gd name="connsiteY276" fmla="*/ 70762 h 972953"/>
                <a:gd name="connsiteX277" fmla="*/ 184245 w 1525956"/>
                <a:gd name="connsiteY277" fmla="*/ 65173 h 972953"/>
                <a:gd name="connsiteX278" fmla="*/ 191168 w 1525956"/>
                <a:gd name="connsiteY278" fmla="*/ 45208 h 972953"/>
                <a:gd name="connsiteX279" fmla="*/ 232850 w 1525956"/>
                <a:gd name="connsiteY279" fmla="*/ 10071 h 972953"/>
                <a:gd name="connsiteX280" fmla="*/ 248038 w 1525956"/>
                <a:gd name="connsiteY280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0386 w 1525956"/>
                <a:gd name="connsiteY3" fmla="*/ 902291 h 972953"/>
                <a:gd name="connsiteX4" fmla="*/ 1025820 w 1525956"/>
                <a:gd name="connsiteY4" fmla="*/ 882506 h 972953"/>
                <a:gd name="connsiteX5" fmla="*/ 1023731 w 1525956"/>
                <a:gd name="connsiteY5" fmla="*/ 873696 h 972953"/>
                <a:gd name="connsiteX6" fmla="*/ 248038 w 1525956"/>
                <a:gd name="connsiteY6" fmla="*/ 0 h 972953"/>
                <a:gd name="connsiteX7" fmla="*/ 277640 w 1525956"/>
                <a:gd name="connsiteY7" fmla="*/ 21916 h 972953"/>
                <a:gd name="connsiteX8" fmla="*/ 295937 w 1525956"/>
                <a:gd name="connsiteY8" fmla="*/ 18988 h 972953"/>
                <a:gd name="connsiteX9" fmla="*/ 311125 w 1525956"/>
                <a:gd name="connsiteY9" fmla="*/ 36335 h 972953"/>
                <a:gd name="connsiteX10" fmla="*/ 336064 w 1525956"/>
                <a:gd name="connsiteY10" fmla="*/ 43034 h 972953"/>
                <a:gd name="connsiteX11" fmla="*/ 349769 w 1525956"/>
                <a:gd name="connsiteY11" fmla="*/ 39397 h 972953"/>
                <a:gd name="connsiteX12" fmla="*/ 377745 w 1525956"/>
                <a:gd name="connsiteY12" fmla="*/ 26930 h 972953"/>
                <a:gd name="connsiteX13" fmla="*/ 407416 w 1525956"/>
                <a:gd name="connsiteY13" fmla="*/ 31544 h 972953"/>
                <a:gd name="connsiteX14" fmla="*/ 428681 w 1525956"/>
                <a:gd name="connsiteY14" fmla="*/ 41437 h 972953"/>
                <a:gd name="connsiteX15" fmla="*/ 434191 w 1525956"/>
                <a:gd name="connsiteY15" fmla="*/ 61268 h 972953"/>
                <a:gd name="connsiteX16" fmla="*/ 468384 w 1525956"/>
                <a:gd name="connsiteY16" fmla="*/ 78526 h 972953"/>
                <a:gd name="connsiteX17" fmla="*/ 493534 w 1525956"/>
                <a:gd name="connsiteY17" fmla="*/ 82918 h 972953"/>
                <a:gd name="connsiteX18" fmla="*/ 536063 w 1525956"/>
                <a:gd name="connsiteY18" fmla="*/ 76885 h 972953"/>
                <a:gd name="connsiteX19" fmla="*/ 573858 w 1525956"/>
                <a:gd name="connsiteY19" fmla="*/ 70541 h 972953"/>
                <a:gd name="connsiteX20" fmla="*/ 600491 w 1525956"/>
                <a:gd name="connsiteY20" fmla="*/ 77018 h 972953"/>
                <a:gd name="connsiteX21" fmla="*/ 628327 w 1525956"/>
                <a:gd name="connsiteY21" fmla="*/ 81721 h 972953"/>
                <a:gd name="connsiteX22" fmla="*/ 655384 w 1525956"/>
                <a:gd name="connsiteY22" fmla="*/ 72271 h 972953"/>
                <a:gd name="connsiteX23" fmla="*/ 667606 w 1525956"/>
                <a:gd name="connsiteY23" fmla="*/ 61401 h 972953"/>
                <a:gd name="connsiteX24" fmla="*/ 679686 w 1525956"/>
                <a:gd name="connsiteY24" fmla="*/ 55678 h 972953"/>
                <a:gd name="connsiteX25" fmla="*/ 705260 w 1525956"/>
                <a:gd name="connsiteY25" fmla="*/ 57896 h 972953"/>
                <a:gd name="connsiteX26" fmla="*/ 759305 w 1525956"/>
                <a:gd name="connsiteY26" fmla="*/ 55856 h 972953"/>
                <a:gd name="connsiteX27" fmla="*/ 801339 w 1525956"/>
                <a:gd name="connsiteY27" fmla="*/ 61978 h 972953"/>
                <a:gd name="connsiteX28" fmla="*/ 832988 w 1525956"/>
                <a:gd name="connsiteY28" fmla="*/ 70807 h 972953"/>
                <a:gd name="connsiteX29" fmla="*/ 857361 w 1525956"/>
                <a:gd name="connsiteY29" fmla="*/ 90815 h 972953"/>
                <a:gd name="connsiteX30" fmla="*/ 875093 w 1525956"/>
                <a:gd name="connsiteY30" fmla="*/ 92324 h 972953"/>
                <a:gd name="connsiteX31" fmla="*/ 898053 w 1525956"/>
                <a:gd name="connsiteY31" fmla="*/ 104169 h 972953"/>
                <a:gd name="connsiteX32" fmla="*/ 916492 w 1525956"/>
                <a:gd name="connsiteY32" fmla="*/ 121516 h 972953"/>
                <a:gd name="connsiteX33" fmla="*/ 886326 w 1525956"/>
                <a:gd name="connsiteY33" fmla="*/ 124888 h 972953"/>
                <a:gd name="connsiteX34" fmla="*/ 888022 w 1525956"/>
                <a:gd name="connsiteY34" fmla="*/ 137754 h 972953"/>
                <a:gd name="connsiteX35" fmla="*/ 911759 w 1525956"/>
                <a:gd name="connsiteY35" fmla="*/ 149067 h 972953"/>
                <a:gd name="connsiteX36" fmla="*/ 908439 w 1525956"/>
                <a:gd name="connsiteY36" fmla="*/ 163441 h 972953"/>
                <a:gd name="connsiteX37" fmla="*/ 898407 w 1525956"/>
                <a:gd name="connsiteY37" fmla="*/ 181143 h 972953"/>
                <a:gd name="connsiteX38" fmla="*/ 882794 w 1525956"/>
                <a:gd name="connsiteY38" fmla="*/ 188418 h 972953"/>
                <a:gd name="connsiteX39" fmla="*/ 878202 w 1525956"/>
                <a:gd name="connsiteY39" fmla="*/ 204257 h 972953"/>
                <a:gd name="connsiteX40" fmla="*/ 880674 w 1525956"/>
                <a:gd name="connsiteY40" fmla="*/ 219430 h 972953"/>
                <a:gd name="connsiteX41" fmla="*/ 878131 w 1525956"/>
                <a:gd name="connsiteY41" fmla="*/ 234869 h 972953"/>
                <a:gd name="connsiteX42" fmla="*/ 892966 w 1525956"/>
                <a:gd name="connsiteY42" fmla="*/ 230566 h 972953"/>
                <a:gd name="connsiteX43" fmla="*/ 895157 w 1525956"/>
                <a:gd name="connsiteY43" fmla="*/ 245428 h 972953"/>
                <a:gd name="connsiteX44" fmla="*/ 882370 w 1525956"/>
                <a:gd name="connsiteY44" fmla="*/ 250840 h 972953"/>
                <a:gd name="connsiteX45" fmla="*/ 886468 w 1525956"/>
                <a:gd name="connsiteY45" fmla="*/ 263972 h 972953"/>
                <a:gd name="connsiteX46" fmla="*/ 884136 w 1525956"/>
                <a:gd name="connsiteY46" fmla="*/ 293076 h 972953"/>
                <a:gd name="connsiteX47" fmla="*/ 868241 w 1525956"/>
                <a:gd name="connsiteY47" fmla="*/ 309580 h 972953"/>
                <a:gd name="connsiteX48" fmla="*/ 872621 w 1525956"/>
                <a:gd name="connsiteY48" fmla="*/ 323999 h 972953"/>
                <a:gd name="connsiteX49" fmla="*/ 886467 w 1525956"/>
                <a:gd name="connsiteY49" fmla="*/ 344761 h 972953"/>
                <a:gd name="connsiteX50" fmla="*/ 898406 w 1525956"/>
                <a:gd name="connsiteY50" fmla="*/ 368097 h 972953"/>
                <a:gd name="connsiteX51" fmla="*/ 906319 w 1525956"/>
                <a:gd name="connsiteY51" fmla="*/ 386509 h 972953"/>
                <a:gd name="connsiteX52" fmla="*/ 930974 w 1525956"/>
                <a:gd name="connsiteY52" fmla="*/ 403102 h 972953"/>
                <a:gd name="connsiteX53" fmla="*/ 952451 w 1525956"/>
                <a:gd name="connsiteY53" fmla="*/ 405099 h 972953"/>
                <a:gd name="connsiteX54" fmla="*/ 969547 w 1525956"/>
                <a:gd name="connsiteY54" fmla="*/ 393962 h 972953"/>
                <a:gd name="connsiteX55" fmla="*/ 980356 w 1525956"/>
                <a:gd name="connsiteY55" fmla="*/ 398665 h 972953"/>
                <a:gd name="connsiteX56" fmla="*/ 985372 w 1525956"/>
                <a:gd name="connsiteY56" fmla="*/ 415524 h 972953"/>
                <a:gd name="connsiteX57" fmla="*/ 997735 w 1525956"/>
                <a:gd name="connsiteY57" fmla="*/ 433136 h 972953"/>
                <a:gd name="connsiteX58" fmla="*/ 1021260 w 1525956"/>
                <a:gd name="connsiteY58" fmla="*/ 451326 h 972953"/>
                <a:gd name="connsiteX59" fmla="*/ 1046834 w 1525956"/>
                <a:gd name="connsiteY59" fmla="*/ 464237 h 972953"/>
                <a:gd name="connsiteX60" fmla="*/ 1088445 w 1525956"/>
                <a:gd name="connsiteY60" fmla="*/ 473776 h 972953"/>
                <a:gd name="connsiteX61" fmla="*/ 1097205 w 1525956"/>
                <a:gd name="connsiteY61" fmla="*/ 485754 h 972953"/>
                <a:gd name="connsiteX62" fmla="*/ 1112535 w 1525956"/>
                <a:gd name="connsiteY62" fmla="*/ 486331 h 972953"/>
                <a:gd name="connsiteX63" fmla="*/ 1129419 w 1525956"/>
                <a:gd name="connsiteY63" fmla="*/ 506871 h 972953"/>
                <a:gd name="connsiteX64" fmla="*/ 1139804 w 1525956"/>
                <a:gd name="connsiteY64" fmla="*/ 497289 h 972953"/>
                <a:gd name="connsiteX65" fmla="*/ 1150472 w 1525956"/>
                <a:gd name="connsiteY65" fmla="*/ 506029 h 972953"/>
                <a:gd name="connsiteX66" fmla="*/ 1176328 w 1525956"/>
                <a:gd name="connsiteY66" fmla="*/ 515833 h 972953"/>
                <a:gd name="connsiteX67" fmla="*/ 1193425 w 1525956"/>
                <a:gd name="connsiteY67" fmla="*/ 510066 h 972953"/>
                <a:gd name="connsiteX68" fmla="*/ 1212357 w 1525956"/>
                <a:gd name="connsiteY68" fmla="*/ 502968 h 972953"/>
                <a:gd name="connsiteX69" fmla="*/ 1228819 w 1525956"/>
                <a:gd name="connsiteY69" fmla="*/ 519427 h 972953"/>
                <a:gd name="connsiteX70" fmla="*/ 1239203 w 1525956"/>
                <a:gd name="connsiteY70" fmla="*/ 544049 h 972953"/>
                <a:gd name="connsiteX71" fmla="*/ 1257006 w 1525956"/>
                <a:gd name="connsiteY71" fmla="*/ 548664 h 972953"/>
                <a:gd name="connsiteX72" fmla="*/ 1272972 w 1525956"/>
                <a:gd name="connsiteY72" fmla="*/ 563215 h 972953"/>
                <a:gd name="connsiteX73" fmla="*/ 1260115 w 1525956"/>
                <a:gd name="connsiteY73" fmla="*/ 579720 h 972953"/>
                <a:gd name="connsiteX74" fmla="*/ 1268945 w 1525956"/>
                <a:gd name="connsiteY74" fmla="*/ 598219 h 972953"/>
                <a:gd name="connsiteX75" fmla="*/ 1311474 w 1525956"/>
                <a:gd name="connsiteY75" fmla="*/ 605939 h 972953"/>
                <a:gd name="connsiteX76" fmla="*/ 1322778 w 1525956"/>
                <a:gd name="connsiteY76" fmla="*/ 625371 h 972953"/>
                <a:gd name="connsiteX77" fmla="*/ 1326805 w 1525956"/>
                <a:gd name="connsiteY77" fmla="*/ 615344 h 972953"/>
                <a:gd name="connsiteX78" fmla="*/ 1322495 w 1525956"/>
                <a:gd name="connsiteY78" fmla="*/ 595691 h 972953"/>
                <a:gd name="connsiteX79" fmla="*/ 1332174 w 1525956"/>
                <a:gd name="connsiteY79" fmla="*/ 587971 h 972953"/>
                <a:gd name="connsiteX80" fmla="*/ 1357535 w 1525956"/>
                <a:gd name="connsiteY80" fmla="*/ 615034 h 972953"/>
                <a:gd name="connsiteX81" fmla="*/ 1367214 w 1525956"/>
                <a:gd name="connsiteY81" fmla="*/ 617741 h 972953"/>
                <a:gd name="connsiteX82" fmla="*/ 1367850 w 1525956"/>
                <a:gd name="connsiteY82" fmla="*/ 598042 h 972953"/>
                <a:gd name="connsiteX83" fmla="*/ 1369263 w 1525956"/>
                <a:gd name="connsiteY83" fmla="*/ 582958 h 972953"/>
                <a:gd name="connsiteX84" fmla="*/ 1382262 w 1525956"/>
                <a:gd name="connsiteY84" fmla="*/ 588637 h 972953"/>
                <a:gd name="connsiteX85" fmla="*/ 1400841 w 1525956"/>
                <a:gd name="connsiteY85" fmla="*/ 583446 h 972953"/>
                <a:gd name="connsiteX86" fmla="*/ 1410591 w 1525956"/>
                <a:gd name="connsiteY86" fmla="*/ 568317 h 972953"/>
                <a:gd name="connsiteX87" fmla="*/ 1424366 w 1525956"/>
                <a:gd name="connsiteY87" fmla="*/ 547466 h 972953"/>
                <a:gd name="connsiteX88" fmla="*/ 1452201 w 1525956"/>
                <a:gd name="connsiteY88" fmla="*/ 547910 h 972953"/>
                <a:gd name="connsiteX89" fmla="*/ 1475515 w 1525956"/>
                <a:gd name="connsiteY89" fmla="*/ 562461 h 972953"/>
                <a:gd name="connsiteX90" fmla="*/ 1492682 w 1525956"/>
                <a:gd name="connsiteY90" fmla="*/ 598219 h 972953"/>
                <a:gd name="connsiteX91" fmla="*/ 1504550 w 1525956"/>
                <a:gd name="connsiteY91" fmla="*/ 639790 h 972953"/>
                <a:gd name="connsiteX92" fmla="*/ 1525956 w 1525956"/>
                <a:gd name="connsiteY92" fmla="*/ 664856 h 972953"/>
                <a:gd name="connsiteX93" fmla="*/ 1517690 w 1525956"/>
                <a:gd name="connsiteY93" fmla="*/ 674971 h 972953"/>
                <a:gd name="connsiteX94" fmla="*/ 1507446 w 1525956"/>
                <a:gd name="connsiteY94" fmla="*/ 663081 h 972953"/>
                <a:gd name="connsiteX95" fmla="*/ 1503279 w 1525956"/>
                <a:gd name="connsiteY95" fmla="*/ 678254 h 972953"/>
                <a:gd name="connsiteX96" fmla="*/ 1511261 w 1525956"/>
                <a:gd name="connsiteY96" fmla="*/ 703143 h 972953"/>
                <a:gd name="connsiteX97" fmla="*/ 1524685 w 1525956"/>
                <a:gd name="connsiteY97" fmla="*/ 732912 h 972953"/>
                <a:gd name="connsiteX98" fmla="*/ 1524755 w 1525956"/>
                <a:gd name="connsiteY98" fmla="*/ 788457 h 972953"/>
                <a:gd name="connsiteX99" fmla="*/ 1520941 w 1525956"/>
                <a:gd name="connsiteY99" fmla="*/ 865076 h 972953"/>
                <a:gd name="connsiteX100" fmla="*/ 1510273 w 1525956"/>
                <a:gd name="connsiteY100" fmla="*/ 876478 h 972953"/>
                <a:gd name="connsiteX101" fmla="*/ 1509566 w 1525956"/>
                <a:gd name="connsiteY101" fmla="*/ 895067 h 972953"/>
                <a:gd name="connsiteX102" fmla="*/ 1495154 w 1525956"/>
                <a:gd name="connsiteY102" fmla="*/ 900701 h 972953"/>
                <a:gd name="connsiteX103" fmla="*/ 1491763 w 1525956"/>
                <a:gd name="connsiteY103" fmla="*/ 883044 h 972953"/>
                <a:gd name="connsiteX104" fmla="*/ 1482226 w 1525956"/>
                <a:gd name="connsiteY104" fmla="*/ 888900 h 972953"/>
                <a:gd name="connsiteX105" fmla="*/ 1479330 w 1525956"/>
                <a:gd name="connsiteY105" fmla="*/ 907666 h 972953"/>
                <a:gd name="connsiteX106" fmla="*/ 1481167 w 1525956"/>
                <a:gd name="connsiteY106" fmla="*/ 928296 h 972953"/>
                <a:gd name="connsiteX107" fmla="*/ 1481237 w 1525956"/>
                <a:gd name="connsiteY107" fmla="*/ 951100 h 972953"/>
                <a:gd name="connsiteX108" fmla="*/ 1470711 w 1525956"/>
                <a:gd name="connsiteY108" fmla="*/ 956335 h 972953"/>
                <a:gd name="connsiteX109" fmla="*/ 1453261 w 1525956"/>
                <a:gd name="connsiteY109" fmla="*/ 958287 h 972953"/>
                <a:gd name="connsiteX110" fmla="*/ 1457005 w 1525956"/>
                <a:gd name="connsiteY110" fmla="*/ 946042 h 972953"/>
                <a:gd name="connsiteX111" fmla="*/ 1442241 w 1525956"/>
                <a:gd name="connsiteY111" fmla="*/ 932999 h 972953"/>
                <a:gd name="connsiteX112" fmla="*/ 1442240 w 1525956"/>
                <a:gd name="connsiteY112" fmla="*/ 939654 h 972953"/>
                <a:gd name="connsiteX113" fmla="*/ 1442241 w 1525956"/>
                <a:gd name="connsiteY113" fmla="*/ 946309 h 972953"/>
                <a:gd name="connsiteX114" fmla="*/ 1428676 w 1525956"/>
                <a:gd name="connsiteY114" fmla="*/ 948748 h 972953"/>
                <a:gd name="connsiteX115" fmla="*/ 1416738 w 1525956"/>
                <a:gd name="connsiteY115" fmla="*/ 938234 h 972953"/>
                <a:gd name="connsiteX116" fmla="*/ 1403880 w 1525956"/>
                <a:gd name="connsiteY116" fmla="*/ 934863 h 972953"/>
                <a:gd name="connsiteX117" fmla="*/ 1405363 w 1525956"/>
                <a:gd name="connsiteY117" fmla="*/ 918713 h 972953"/>
                <a:gd name="connsiteX118" fmla="*/ 1394201 w 1525956"/>
                <a:gd name="connsiteY118" fmla="*/ 909308 h 972953"/>
                <a:gd name="connsiteX119" fmla="*/ 1384805 w 1525956"/>
                <a:gd name="connsiteY119" fmla="*/ 925590 h 972953"/>
                <a:gd name="connsiteX120" fmla="*/ 1375937 w 1525956"/>
                <a:gd name="connsiteY120" fmla="*/ 938037 h 972953"/>
                <a:gd name="connsiteX121" fmla="*/ 1376769 w 1525956"/>
                <a:gd name="connsiteY121" fmla="*/ 939882 h 972953"/>
                <a:gd name="connsiteX122" fmla="*/ 1374545 w 1525956"/>
                <a:gd name="connsiteY122" fmla="*/ 939990 h 972953"/>
                <a:gd name="connsiteX123" fmla="*/ 1368557 w 1525956"/>
                <a:gd name="connsiteY123" fmla="*/ 948394 h 972953"/>
                <a:gd name="connsiteX124" fmla="*/ 1364934 w 1525956"/>
                <a:gd name="connsiteY124" fmla="*/ 940461 h 972953"/>
                <a:gd name="connsiteX125" fmla="*/ 1328118 w 1525956"/>
                <a:gd name="connsiteY125" fmla="*/ 942262 h 972953"/>
                <a:gd name="connsiteX126" fmla="*/ 1312089 w 1525956"/>
                <a:gd name="connsiteY126" fmla="*/ 944635 h 972953"/>
                <a:gd name="connsiteX127" fmla="*/ 1295969 w 1525956"/>
                <a:gd name="connsiteY127" fmla="*/ 931042 h 972953"/>
                <a:gd name="connsiteX128" fmla="*/ 1276106 w 1525956"/>
                <a:gd name="connsiteY128" fmla="*/ 912443 h 972953"/>
                <a:gd name="connsiteX129" fmla="*/ 1265238 w 1525956"/>
                <a:gd name="connsiteY129" fmla="*/ 899989 h 972953"/>
                <a:gd name="connsiteX130" fmla="*/ 1247846 w 1525956"/>
                <a:gd name="connsiteY130" fmla="*/ 899117 h 972953"/>
                <a:gd name="connsiteX131" fmla="*/ 1229182 w 1525956"/>
                <a:gd name="connsiteY131" fmla="*/ 896650 h 972953"/>
                <a:gd name="connsiteX132" fmla="*/ 1204284 w 1525956"/>
                <a:gd name="connsiteY132" fmla="*/ 906165 h 972953"/>
                <a:gd name="connsiteX133" fmla="*/ 1185420 w 1525956"/>
                <a:gd name="connsiteY133" fmla="*/ 920293 h 972953"/>
                <a:gd name="connsiteX134" fmla="*/ 1162049 w 1525956"/>
                <a:gd name="connsiteY134" fmla="*/ 928174 h 972953"/>
                <a:gd name="connsiteX135" fmla="*/ 1139659 w 1525956"/>
                <a:gd name="connsiteY135" fmla="*/ 935921 h 972953"/>
                <a:gd name="connsiteX136" fmla="*/ 1117505 w 1525956"/>
                <a:gd name="connsiteY136" fmla="*/ 941398 h 972953"/>
                <a:gd name="connsiteX137" fmla="*/ 1097642 w 1525956"/>
                <a:gd name="connsiteY137" fmla="*/ 956193 h 972953"/>
                <a:gd name="connsiteX138" fmla="*/ 1077160 w 1525956"/>
                <a:gd name="connsiteY138" fmla="*/ 972050 h 972953"/>
                <a:gd name="connsiteX139" fmla="*/ 1053280 w 1525956"/>
                <a:gd name="connsiteY139" fmla="*/ 972953 h 972953"/>
                <a:gd name="connsiteX140" fmla="*/ 1025529 w 1525956"/>
                <a:gd name="connsiteY140" fmla="*/ 966911 h 972953"/>
                <a:gd name="connsiteX141" fmla="*/ 996343 w 1525956"/>
                <a:gd name="connsiteY141" fmla="*/ 962134 h 972953"/>
                <a:gd name="connsiteX142" fmla="*/ 970663 w 1525956"/>
                <a:gd name="connsiteY142" fmla="*/ 962872 h 972953"/>
                <a:gd name="connsiteX143" fmla="*/ 962831 w 1525956"/>
                <a:gd name="connsiteY143" fmla="*/ 942097 h 972953"/>
                <a:gd name="connsiteX144" fmla="*/ 964212 w 1525956"/>
                <a:gd name="connsiteY144" fmla="*/ 925109 h 972953"/>
                <a:gd name="connsiteX145" fmla="*/ 956088 w 1525956"/>
                <a:gd name="connsiteY145" fmla="*/ 913174 h 972953"/>
                <a:gd name="connsiteX146" fmla="*/ 942567 w 1525956"/>
                <a:gd name="connsiteY146" fmla="*/ 905277 h 972953"/>
                <a:gd name="connsiteX147" fmla="*/ 940932 w 1525956"/>
                <a:gd name="connsiteY147" fmla="*/ 903902 h 972953"/>
                <a:gd name="connsiteX148" fmla="*/ 921155 w 1525956"/>
                <a:gd name="connsiteY148" fmla="*/ 905359 h 972953"/>
                <a:gd name="connsiteX149" fmla="*/ 907167 w 1525956"/>
                <a:gd name="connsiteY149" fmla="*/ 902165 h 972953"/>
                <a:gd name="connsiteX150" fmla="*/ 903705 w 1525956"/>
                <a:gd name="connsiteY150" fmla="*/ 889654 h 972953"/>
                <a:gd name="connsiteX151" fmla="*/ 895439 w 1525956"/>
                <a:gd name="connsiteY151" fmla="*/ 877365 h 972953"/>
                <a:gd name="connsiteX152" fmla="*/ 870289 w 1525956"/>
                <a:gd name="connsiteY152" fmla="*/ 886859 h 972953"/>
                <a:gd name="connsiteX153" fmla="*/ 856513 w 1525956"/>
                <a:gd name="connsiteY153" fmla="*/ 881269 h 972953"/>
                <a:gd name="connsiteX154" fmla="*/ 842950 w 1525956"/>
                <a:gd name="connsiteY154" fmla="*/ 868403 h 972953"/>
                <a:gd name="connsiteX155" fmla="*/ 830021 w 1525956"/>
                <a:gd name="connsiteY155" fmla="*/ 864544 h 972953"/>
                <a:gd name="connsiteX156" fmla="*/ 814479 w 1525956"/>
                <a:gd name="connsiteY156" fmla="*/ 857224 h 972953"/>
                <a:gd name="connsiteX157" fmla="*/ 806638 w 1525956"/>
                <a:gd name="connsiteY157" fmla="*/ 841474 h 972953"/>
                <a:gd name="connsiteX158" fmla="*/ 776471 w 1525956"/>
                <a:gd name="connsiteY158" fmla="*/ 836283 h 972953"/>
                <a:gd name="connsiteX159" fmla="*/ 763967 w 1525956"/>
                <a:gd name="connsiteY159" fmla="*/ 836327 h 972953"/>
                <a:gd name="connsiteX160" fmla="*/ 748425 w 1525956"/>
                <a:gd name="connsiteY160" fmla="*/ 841961 h 972953"/>
                <a:gd name="connsiteX161" fmla="*/ 734154 w 1525956"/>
                <a:gd name="connsiteY161" fmla="*/ 857489 h 972953"/>
                <a:gd name="connsiteX162" fmla="*/ 719177 w 1525956"/>
                <a:gd name="connsiteY162" fmla="*/ 866584 h 972953"/>
                <a:gd name="connsiteX163" fmla="*/ 709358 w 1525956"/>
                <a:gd name="connsiteY163" fmla="*/ 880604 h 972953"/>
                <a:gd name="connsiteX164" fmla="*/ 705118 w 1525956"/>
                <a:gd name="connsiteY164" fmla="*/ 896087 h 972953"/>
                <a:gd name="connsiteX165" fmla="*/ 693392 w 1525956"/>
                <a:gd name="connsiteY165" fmla="*/ 911348 h 972953"/>
                <a:gd name="connsiteX166" fmla="*/ 680887 w 1525956"/>
                <a:gd name="connsiteY166" fmla="*/ 904206 h 972953"/>
                <a:gd name="connsiteX167" fmla="*/ 671703 w 1525956"/>
                <a:gd name="connsiteY167" fmla="*/ 886016 h 972953"/>
                <a:gd name="connsiteX168" fmla="*/ 677850 w 1525956"/>
                <a:gd name="connsiteY168" fmla="*/ 870844 h 972953"/>
                <a:gd name="connsiteX169" fmla="*/ 684984 w 1525956"/>
                <a:gd name="connsiteY169" fmla="*/ 858111 h 972953"/>
                <a:gd name="connsiteX170" fmla="*/ 690495 w 1525956"/>
                <a:gd name="connsiteY170" fmla="*/ 844978 h 972953"/>
                <a:gd name="connsiteX171" fmla="*/ 685974 w 1525956"/>
                <a:gd name="connsiteY171" fmla="*/ 832601 h 972953"/>
                <a:gd name="connsiteX172" fmla="*/ 677284 w 1525956"/>
                <a:gd name="connsiteY172" fmla="*/ 822884 h 972953"/>
                <a:gd name="connsiteX173" fmla="*/ 663014 w 1525956"/>
                <a:gd name="connsiteY173" fmla="*/ 829006 h 972953"/>
                <a:gd name="connsiteX174" fmla="*/ 645070 w 1525956"/>
                <a:gd name="connsiteY174" fmla="*/ 833310 h 972953"/>
                <a:gd name="connsiteX175" fmla="*/ 625076 w 1525956"/>
                <a:gd name="connsiteY175" fmla="*/ 834331 h 972953"/>
                <a:gd name="connsiteX176" fmla="*/ 612996 w 1525956"/>
                <a:gd name="connsiteY176" fmla="*/ 821554 h 972953"/>
                <a:gd name="connsiteX177" fmla="*/ 600421 w 1525956"/>
                <a:gd name="connsiteY177" fmla="*/ 837303 h 972953"/>
                <a:gd name="connsiteX178" fmla="*/ 587564 w 1525956"/>
                <a:gd name="connsiteY178" fmla="*/ 830826 h 972953"/>
                <a:gd name="connsiteX179" fmla="*/ 572799 w 1525956"/>
                <a:gd name="connsiteY179" fmla="*/ 828518 h 972953"/>
                <a:gd name="connsiteX180" fmla="*/ 556056 w 1525956"/>
                <a:gd name="connsiteY180" fmla="*/ 819468 h 972953"/>
                <a:gd name="connsiteX181" fmla="*/ 531541 w 1525956"/>
                <a:gd name="connsiteY181" fmla="*/ 800259 h 972953"/>
                <a:gd name="connsiteX182" fmla="*/ 518330 w 1525956"/>
                <a:gd name="connsiteY182" fmla="*/ 790453 h 972953"/>
                <a:gd name="connsiteX183" fmla="*/ 507310 w 1525956"/>
                <a:gd name="connsiteY183" fmla="*/ 799726 h 972953"/>
                <a:gd name="connsiteX184" fmla="*/ 492121 w 1525956"/>
                <a:gd name="connsiteY184" fmla="*/ 798839 h 972953"/>
                <a:gd name="connsiteX185" fmla="*/ 487953 w 1525956"/>
                <a:gd name="connsiteY185" fmla="*/ 785972 h 972953"/>
                <a:gd name="connsiteX186" fmla="*/ 478910 w 1525956"/>
                <a:gd name="connsiteY186" fmla="*/ 775547 h 972953"/>
                <a:gd name="connsiteX187" fmla="*/ 464781 w 1525956"/>
                <a:gd name="connsiteY187" fmla="*/ 791784 h 972953"/>
                <a:gd name="connsiteX188" fmla="*/ 458917 w 1525956"/>
                <a:gd name="connsiteY188" fmla="*/ 779007 h 972953"/>
                <a:gd name="connsiteX189" fmla="*/ 454961 w 1525956"/>
                <a:gd name="connsiteY189" fmla="*/ 758466 h 972953"/>
                <a:gd name="connsiteX190" fmla="*/ 447896 w 1525956"/>
                <a:gd name="connsiteY190" fmla="*/ 747197 h 972953"/>
                <a:gd name="connsiteX191" fmla="*/ 433202 w 1525956"/>
                <a:gd name="connsiteY191" fmla="*/ 744847 h 972953"/>
                <a:gd name="connsiteX192" fmla="*/ 414481 w 1525956"/>
                <a:gd name="connsiteY192" fmla="*/ 744580 h 972953"/>
                <a:gd name="connsiteX193" fmla="*/ 399786 w 1525956"/>
                <a:gd name="connsiteY193" fmla="*/ 736594 h 972953"/>
                <a:gd name="connsiteX194" fmla="*/ 408122 w 1525956"/>
                <a:gd name="connsiteY194" fmla="*/ 725459 h 972953"/>
                <a:gd name="connsiteX195" fmla="*/ 417731 w 1525956"/>
                <a:gd name="connsiteY195" fmla="*/ 716364 h 972953"/>
                <a:gd name="connsiteX196" fmla="*/ 410313 w 1525956"/>
                <a:gd name="connsiteY196" fmla="*/ 705450 h 972953"/>
                <a:gd name="connsiteX197" fmla="*/ 393923 w 1525956"/>
                <a:gd name="connsiteY197" fmla="*/ 709443 h 972953"/>
                <a:gd name="connsiteX198" fmla="*/ 380994 w 1525956"/>
                <a:gd name="connsiteY198" fmla="*/ 704784 h 972953"/>
                <a:gd name="connsiteX199" fmla="*/ 369267 w 1525956"/>
                <a:gd name="connsiteY199" fmla="*/ 691031 h 972953"/>
                <a:gd name="connsiteX200" fmla="*/ 354785 w 1525956"/>
                <a:gd name="connsiteY200" fmla="*/ 678032 h 972953"/>
                <a:gd name="connsiteX201" fmla="*/ 346307 w 1525956"/>
                <a:gd name="connsiteY201" fmla="*/ 663792 h 972953"/>
                <a:gd name="connsiteX202" fmla="*/ 353513 w 1525956"/>
                <a:gd name="connsiteY202" fmla="*/ 652301 h 972953"/>
                <a:gd name="connsiteX203" fmla="*/ 351182 w 1525956"/>
                <a:gd name="connsiteY203" fmla="*/ 638104 h 972953"/>
                <a:gd name="connsiteX204" fmla="*/ 341645 w 1525956"/>
                <a:gd name="connsiteY204" fmla="*/ 627501 h 972953"/>
                <a:gd name="connsiteX205" fmla="*/ 323559 w 1525956"/>
                <a:gd name="connsiteY205" fmla="*/ 625416 h 972953"/>
                <a:gd name="connsiteX206" fmla="*/ 311337 w 1525956"/>
                <a:gd name="connsiteY206" fmla="*/ 633800 h 972953"/>
                <a:gd name="connsiteX207" fmla="*/ 302366 w 1525956"/>
                <a:gd name="connsiteY207" fmla="*/ 625104 h 972953"/>
                <a:gd name="connsiteX208" fmla="*/ 297915 w 1525956"/>
                <a:gd name="connsiteY208" fmla="*/ 609754 h 972953"/>
                <a:gd name="connsiteX209" fmla="*/ 290356 w 1525956"/>
                <a:gd name="connsiteY209" fmla="*/ 588326 h 972953"/>
                <a:gd name="connsiteX210" fmla="*/ 281101 w 1525956"/>
                <a:gd name="connsiteY210" fmla="*/ 577678 h 972953"/>
                <a:gd name="connsiteX211" fmla="*/ 265134 w 1525956"/>
                <a:gd name="connsiteY211" fmla="*/ 569072 h 972953"/>
                <a:gd name="connsiteX212" fmla="*/ 255174 w 1525956"/>
                <a:gd name="connsiteY212" fmla="*/ 557182 h 972953"/>
                <a:gd name="connsiteX213" fmla="*/ 244436 w 1525956"/>
                <a:gd name="connsiteY213" fmla="*/ 537661 h 972953"/>
                <a:gd name="connsiteX214" fmla="*/ 227269 w 1525956"/>
                <a:gd name="connsiteY214" fmla="*/ 523598 h 972953"/>
                <a:gd name="connsiteX215" fmla="*/ 221475 w 1525956"/>
                <a:gd name="connsiteY215" fmla="*/ 512062 h 972953"/>
                <a:gd name="connsiteX216" fmla="*/ 225785 w 1525956"/>
                <a:gd name="connsiteY216" fmla="*/ 496091 h 972953"/>
                <a:gd name="connsiteX217" fmla="*/ 212716 w 1525956"/>
                <a:gd name="connsiteY217" fmla="*/ 488150 h 972953"/>
                <a:gd name="connsiteX218" fmla="*/ 198162 w 1525956"/>
                <a:gd name="connsiteY218" fmla="*/ 479542 h 972953"/>
                <a:gd name="connsiteX219" fmla="*/ 184033 w 1525956"/>
                <a:gd name="connsiteY219" fmla="*/ 470625 h 972953"/>
                <a:gd name="connsiteX220" fmla="*/ 172376 w 1525956"/>
                <a:gd name="connsiteY220" fmla="*/ 475151 h 972953"/>
                <a:gd name="connsiteX221" fmla="*/ 156976 w 1525956"/>
                <a:gd name="connsiteY221" fmla="*/ 492630 h 972953"/>
                <a:gd name="connsiteX222" fmla="*/ 144118 w 1525956"/>
                <a:gd name="connsiteY222" fmla="*/ 497732 h 972953"/>
                <a:gd name="connsiteX223" fmla="*/ 136559 w 1525956"/>
                <a:gd name="connsiteY223" fmla="*/ 477901 h 972953"/>
                <a:gd name="connsiteX224" fmla="*/ 126104 w 1525956"/>
                <a:gd name="connsiteY224" fmla="*/ 459889 h 972953"/>
                <a:gd name="connsiteX225" fmla="*/ 107453 w 1525956"/>
                <a:gd name="connsiteY225" fmla="*/ 444894 h 972953"/>
                <a:gd name="connsiteX226" fmla="*/ 90639 w 1525956"/>
                <a:gd name="connsiteY226" fmla="*/ 421646 h 972953"/>
                <a:gd name="connsiteX227" fmla="*/ 95443 w 1525956"/>
                <a:gd name="connsiteY227" fmla="*/ 408603 h 972953"/>
                <a:gd name="connsiteX228" fmla="*/ 86118 w 1525956"/>
                <a:gd name="connsiteY228" fmla="*/ 409224 h 972953"/>
                <a:gd name="connsiteX229" fmla="*/ 76792 w 1525956"/>
                <a:gd name="connsiteY229" fmla="*/ 409846 h 972953"/>
                <a:gd name="connsiteX230" fmla="*/ 68386 w 1525956"/>
                <a:gd name="connsiteY230" fmla="*/ 391390 h 972953"/>
                <a:gd name="connsiteX231" fmla="*/ 50300 w 1525956"/>
                <a:gd name="connsiteY231" fmla="*/ 381318 h 972953"/>
                <a:gd name="connsiteX232" fmla="*/ 40056 w 1525956"/>
                <a:gd name="connsiteY232" fmla="*/ 368320 h 972953"/>
                <a:gd name="connsiteX233" fmla="*/ 36171 w 1525956"/>
                <a:gd name="connsiteY233" fmla="*/ 351860 h 972953"/>
                <a:gd name="connsiteX234" fmla="*/ 34546 w 1525956"/>
                <a:gd name="connsiteY234" fmla="*/ 332383 h 972953"/>
                <a:gd name="connsiteX235" fmla="*/ 21760 w 1525956"/>
                <a:gd name="connsiteY235" fmla="*/ 335401 h 972953"/>
                <a:gd name="connsiteX236" fmla="*/ 5228 w 1525956"/>
                <a:gd name="connsiteY236" fmla="*/ 340680 h 972953"/>
                <a:gd name="connsiteX237" fmla="*/ 0 w 1525956"/>
                <a:gd name="connsiteY237" fmla="*/ 327947 h 972953"/>
                <a:gd name="connsiteX238" fmla="*/ 1625 w 1525956"/>
                <a:gd name="connsiteY238" fmla="*/ 310911 h 972953"/>
                <a:gd name="connsiteX239" fmla="*/ 10385 w 1525956"/>
                <a:gd name="connsiteY239" fmla="*/ 306918 h 972953"/>
                <a:gd name="connsiteX240" fmla="*/ 5087 w 1525956"/>
                <a:gd name="connsiteY240" fmla="*/ 296626 h 972953"/>
                <a:gd name="connsiteX241" fmla="*/ 4027 w 1525956"/>
                <a:gd name="connsiteY241" fmla="*/ 284070 h 972953"/>
                <a:gd name="connsiteX242" fmla="*/ 8690 w 1525956"/>
                <a:gd name="connsiteY242" fmla="*/ 273511 h 972953"/>
                <a:gd name="connsiteX243" fmla="*/ 1978 w 1525956"/>
                <a:gd name="connsiteY243" fmla="*/ 261355 h 972953"/>
                <a:gd name="connsiteX244" fmla="*/ 11233 w 1525956"/>
                <a:gd name="connsiteY244" fmla="*/ 246670 h 972953"/>
                <a:gd name="connsiteX245" fmla="*/ 8054 w 1525956"/>
                <a:gd name="connsiteY245" fmla="*/ 234514 h 972953"/>
                <a:gd name="connsiteX246" fmla="*/ 5156 w 1525956"/>
                <a:gd name="connsiteY246" fmla="*/ 220140 h 972953"/>
                <a:gd name="connsiteX247" fmla="*/ 14412 w 1525956"/>
                <a:gd name="connsiteY247" fmla="*/ 209004 h 972953"/>
                <a:gd name="connsiteX248" fmla="*/ 30449 w 1525956"/>
                <a:gd name="connsiteY248" fmla="*/ 203813 h 972953"/>
                <a:gd name="connsiteX249" fmla="*/ 39845 w 1525956"/>
                <a:gd name="connsiteY249" fmla="*/ 207940 h 972953"/>
                <a:gd name="connsiteX250" fmla="*/ 31720 w 1525956"/>
                <a:gd name="connsiteY250" fmla="*/ 222935 h 972953"/>
                <a:gd name="connsiteX251" fmla="*/ 40551 w 1525956"/>
                <a:gd name="connsiteY251" fmla="*/ 237753 h 972953"/>
                <a:gd name="connsiteX252" fmla="*/ 54256 w 1525956"/>
                <a:gd name="connsiteY252" fmla="*/ 239128 h 972953"/>
                <a:gd name="connsiteX253" fmla="*/ 65842 w 1525956"/>
                <a:gd name="connsiteY253" fmla="*/ 231897 h 972953"/>
                <a:gd name="connsiteX254" fmla="*/ 73260 w 1525956"/>
                <a:gd name="connsiteY254" fmla="*/ 242499 h 972953"/>
                <a:gd name="connsiteX255" fmla="*/ 89226 w 1525956"/>
                <a:gd name="connsiteY255" fmla="*/ 237309 h 972953"/>
                <a:gd name="connsiteX256" fmla="*/ 96856 w 1525956"/>
                <a:gd name="connsiteY256" fmla="*/ 227016 h 972953"/>
                <a:gd name="connsiteX257" fmla="*/ 95796 w 1525956"/>
                <a:gd name="connsiteY257" fmla="*/ 212110 h 972953"/>
                <a:gd name="connsiteX258" fmla="*/ 96855 w 1525956"/>
                <a:gd name="connsiteY258" fmla="*/ 197469 h 972953"/>
                <a:gd name="connsiteX259" fmla="*/ 105404 w 1525956"/>
                <a:gd name="connsiteY259" fmla="*/ 187886 h 972953"/>
                <a:gd name="connsiteX260" fmla="*/ 89438 w 1525956"/>
                <a:gd name="connsiteY260" fmla="*/ 179014 h 972953"/>
                <a:gd name="connsiteX261" fmla="*/ 74602 w 1525956"/>
                <a:gd name="connsiteY261" fmla="*/ 173246 h 972953"/>
                <a:gd name="connsiteX262" fmla="*/ 73223 w 1525956"/>
                <a:gd name="connsiteY262" fmla="*/ 168414 h 972953"/>
                <a:gd name="connsiteX263" fmla="*/ 71731 w 1525956"/>
                <a:gd name="connsiteY263" fmla="*/ 169343 h 972953"/>
                <a:gd name="connsiteX264" fmla="*/ 68366 w 1525956"/>
                <a:gd name="connsiteY264" fmla="*/ 153727 h 972953"/>
                <a:gd name="connsiteX265" fmla="*/ 64478 w 1525956"/>
                <a:gd name="connsiteY265" fmla="*/ 147513 h 972953"/>
                <a:gd name="connsiteX266" fmla="*/ 73456 w 1525956"/>
                <a:gd name="connsiteY266" fmla="*/ 148615 h 972953"/>
                <a:gd name="connsiteX267" fmla="*/ 85870 w 1525956"/>
                <a:gd name="connsiteY267" fmla="*/ 143552 h 972953"/>
                <a:gd name="connsiteX268" fmla="*/ 83312 w 1525956"/>
                <a:gd name="connsiteY268" fmla="*/ 124267 h 972953"/>
                <a:gd name="connsiteX269" fmla="*/ 83052 w 1525956"/>
                <a:gd name="connsiteY269" fmla="*/ 103632 h 972953"/>
                <a:gd name="connsiteX270" fmla="*/ 82161 w 1525956"/>
                <a:gd name="connsiteY270" fmla="*/ 75768 h 972953"/>
                <a:gd name="connsiteX271" fmla="*/ 142249 w 1525956"/>
                <a:gd name="connsiteY271" fmla="*/ 81497 h 972953"/>
                <a:gd name="connsiteX272" fmla="*/ 158087 w 1525956"/>
                <a:gd name="connsiteY272" fmla="*/ 68947 h 972953"/>
                <a:gd name="connsiteX273" fmla="*/ 168703 w 1525956"/>
                <a:gd name="connsiteY273" fmla="*/ 70762 h 972953"/>
                <a:gd name="connsiteX274" fmla="*/ 184245 w 1525956"/>
                <a:gd name="connsiteY274" fmla="*/ 65173 h 972953"/>
                <a:gd name="connsiteX275" fmla="*/ 191168 w 1525956"/>
                <a:gd name="connsiteY275" fmla="*/ 45208 h 972953"/>
                <a:gd name="connsiteX276" fmla="*/ 232850 w 1525956"/>
                <a:gd name="connsiteY276" fmla="*/ 10071 h 972953"/>
                <a:gd name="connsiteX277" fmla="*/ 248038 w 1525956"/>
                <a:gd name="connsiteY277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5820 w 1525956"/>
                <a:gd name="connsiteY3" fmla="*/ 882506 h 972953"/>
                <a:gd name="connsiteX4" fmla="*/ 1023731 w 1525956"/>
                <a:gd name="connsiteY4" fmla="*/ 873696 h 972953"/>
                <a:gd name="connsiteX5" fmla="*/ 248038 w 1525956"/>
                <a:gd name="connsiteY5" fmla="*/ 0 h 972953"/>
                <a:gd name="connsiteX6" fmla="*/ 277640 w 1525956"/>
                <a:gd name="connsiteY6" fmla="*/ 21916 h 972953"/>
                <a:gd name="connsiteX7" fmla="*/ 295937 w 1525956"/>
                <a:gd name="connsiteY7" fmla="*/ 18988 h 972953"/>
                <a:gd name="connsiteX8" fmla="*/ 311125 w 1525956"/>
                <a:gd name="connsiteY8" fmla="*/ 36335 h 972953"/>
                <a:gd name="connsiteX9" fmla="*/ 336064 w 1525956"/>
                <a:gd name="connsiteY9" fmla="*/ 43034 h 972953"/>
                <a:gd name="connsiteX10" fmla="*/ 349769 w 1525956"/>
                <a:gd name="connsiteY10" fmla="*/ 39397 h 972953"/>
                <a:gd name="connsiteX11" fmla="*/ 377745 w 1525956"/>
                <a:gd name="connsiteY11" fmla="*/ 26930 h 972953"/>
                <a:gd name="connsiteX12" fmla="*/ 407416 w 1525956"/>
                <a:gd name="connsiteY12" fmla="*/ 31544 h 972953"/>
                <a:gd name="connsiteX13" fmla="*/ 428681 w 1525956"/>
                <a:gd name="connsiteY13" fmla="*/ 41437 h 972953"/>
                <a:gd name="connsiteX14" fmla="*/ 434191 w 1525956"/>
                <a:gd name="connsiteY14" fmla="*/ 61268 h 972953"/>
                <a:gd name="connsiteX15" fmla="*/ 468384 w 1525956"/>
                <a:gd name="connsiteY15" fmla="*/ 78526 h 972953"/>
                <a:gd name="connsiteX16" fmla="*/ 493534 w 1525956"/>
                <a:gd name="connsiteY16" fmla="*/ 82918 h 972953"/>
                <a:gd name="connsiteX17" fmla="*/ 536063 w 1525956"/>
                <a:gd name="connsiteY17" fmla="*/ 76885 h 972953"/>
                <a:gd name="connsiteX18" fmla="*/ 573858 w 1525956"/>
                <a:gd name="connsiteY18" fmla="*/ 70541 h 972953"/>
                <a:gd name="connsiteX19" fmla="*/ 600491 w 1525956"/>
                <a:gd name="connsiteY19" fmla="*/ 77018 h 972953"/>
                <a:gd name="connsiteX20" fmla="*/ 628327 w 1525956"/>
                <a:gd name="connsiteY20" fmla="*/ 81721 h 972953"/>
                <a:gd name="connsiteX21" fmla="*/ 655384 w 1525956"/>
                <a:gd name="connsiteY21" fmla="*/ 72271 h 972953"/>
                <a:gd name="connsiteX22" fmla="*/ 667606 w 1525956"/>
                <a:gd name="connsiteY22" fmla="*/ 61401 h 972953"/>
                <a:gd name="connsiteX23" fmla="*/ 679686 w 1525956"/>
                <a:gd name="connsiteY23" fmla="*/ 55678 h 972953"/>
                <a:gd name="connsiteX24" fmla="*/ 705260 w 1525956"/>
                <a:gd name="connsiteY24" fmla="*/ 57896 h 972953"/>
                <a:gd name="connsiteX25" fmla="*/ 759305 w 1525956"/>
                <a:gd name="connsiteY25" fmla="*/ 55856 h 972953"/>
                <a:gd name="connsiteX26" fmla="*/ 801339 w 1525956"/>
                <a:gd name="connsiteY26" fmla="*/ 61978 h 972953"/>
                <a:gd name="connsiteX27" fmla="*/ 832988 w 1525956"/>
                <a:gd name="connsiteY27" fmla="*/ 70807 h 972953"/>
                <a:gd name="connsiteX28" fmla="*/ 857361 w 1525956"/>
                <a:gd name="connsiteY28" fmla="*/ 90815 h 972953"/>
                <a:gd name="connsiteX29" fmla="*/ 875093 w 1525956"/>
                <a:gd name="connsiteY29" fmla="*/ 92324 h 972953"/>
                <a:gd name="connsiteX30" fmla="*/ 898053 w 1525956"/>
                <a:gd name="connsiteY30" fmla="*/ 104169 h 972953"/>
                <a:gd name="connsiteX31" fmla="*/ 916492 w 1525956"/>
                <a:gd name="connsiteY31" fmla="*/ 121516 h 972953"/>
                <a:gd name="connsiteX32" fmla="*/ 886326 w 1525956"/>
                <a:gd name="connsiteY32" fmla="*/ 124888 h 972953"/>
                <a:gd name="connsiteX33" fmla="*/ 888022 w 1525956"/>
                <a:gd name="connsiteY33" fmla="*/ 137754 h 972953"/>
                <a:gd name="connsiteX34" fmla="*/ 911759 w 1525956"/>
                <a:gd name="connsiteY34" fmla="*/ 149067 h 972953"/>
                <a:gd name="connsiteX35" fmla="*/ 908439 w 1525956"/>
                <a:gd name="connsiteY35" fmla="*/ 163441 h 972953"/>
                <a:gd name="connsiteX36" fmla="*/ 898407 w 1525956"/>
                <a:gd name="connsiteY36" fmla="*/ 181143 h 972953"/>
                <a:gd name="connsiteX37" fmla="*/ 882794 w 1525956"/>
                <a:gd name="connsiteY37" fmla="*/ 188418 h 972953"/>
                <a:gd name="connsiteX38" fmla="*/ 878202 w 1525956"/>
                <a:gd name="connsiteY38" fmla="*/ 204257 h 972953"/>
                <a:gd name="connsiteX39" fmla="*/ 880674 w 1525956"/>
                <a:gd name="connsiteY39" fmla="*/ 219430 h 972953"/>
                <a:gd name="connsiteX40" fmla="*/ 878131 w 1525956"/>
                <a:gd name="connsiteY40" fmla="*/ 234869 h 972953"/>
                <a:gd name="connsiteX41" fmla="*/ 892966 w 1525956"/>
                <a:gd name="connsiteY41" fmla="*/ 230566 h 972953"/>
                <a:gd name="connsiteX42" fmla="*/ 895157 w 1525956"/>
                <a:gd name="connsiteY42" fmla="*/ 245428 h 972953"/>
                <a:gd name="connsiteX43" fmla="*/ 882370 w 1525956"/>
                <a:gd name="connsiteY43" fmla="*/ 250840 h 972953"/>
                <a:gd name="connsiteX44" fmla="*/ 886468 w 1525956"/>
                <a:gd name="connsiteY44" fmla="*/ 263972 h 972953"/>
                <a:gd name="connsiteX45" fmla="*/ 884136 w 1525956"/>
                <a:gd name="connsiteY45" fmla="*/ 293076 h 972953"/>
                <a:gd name="connsiteX46" fmla="*/ 868241 w 1525956"/>
                <a:gd name="connsiteY46" fmla="*/ 309580 h 972953"/>
                <a:gd name="connsiteX47" fmla="*/ 872621 w 1525956"/>
                <a:gd name="connsiteY47" fmla="*/ 323999 h 972953"/>
                <a:gd name="connsiteX48" fmla="*/ 886467 w 1525956"/>
                <a:gd name="connsiteY48" fmla="*/ 344761 h 972953"/>
                <a:gd name="connsiteX49" fmla="*/ 898406 w 1525956"/>
                <a:gd name="connsiteY49" fmla="*/ 368097 h 972953"/>
                <a:gd name="connsiteX50" fmla="*/ 906319 w 1525956"/>
                <a:gd name="connsiteY50" fmla="*/ 386509 h 972953"/>
                <a:gd name="connsiteX51" fmla="*/ 930974 w 1525956"/>
                <a:gd name="connsiteY51" fmla="*/ 403102 h 972953"/>
                <a:gd name="connsiteX52" fmla="*/ 952451 w 1525956"/>
                <a:gd name="connsiteY52" fmla="*/ 405099 h 972953"/>
                <a:gd name="connsiteX53" fmla="*/ 969547 w 1525956"/>
                <a:gd name="connsiteY53" fmla="*/ 393962 h 972953"/>
                <a:gd name="connsiteX54" fmla="*/ 980356 w 1525956"/>
                <a:gd name="connsiteY54" fmla="*/ 398665 h 972953"/>
                <a:gd name="connsiteX55" fmla="*/ 985372 w 1525956"/>
                <a:gd name="connsiteY55" fmla="*/ 415524 h 972953"/>
                <a:gd name="connsiteX56" fmla="*/ 997735 w 1525956"/>
                <a:gd name="connsiteY56" fmla="*/ 433136 h 972953"/>
                <a:gd name="connsiteX57" fmla="*/ 1021260 w 1525956"/>
                <a:gd name="connsiteY57" fmla="*/ 451326 h 972953"/>
                <a:gd name="connsiteX58" fmla="*/ 1046834 w 1525956"/>
                <a:gd name="connsiteY58" fmla="*/ 464237 h 972953"/>
                <a:gd name="connsiteX59" fmla="*/ 1088445 w 1525956"/>
                <a:gd name="connsiteY59" fmla="*/ 473776 h 972953"/>
                <a:gd name="connsiteX60" fmla="*/ 1097205 w 1525956"/>
                <a:gd name="connsiteY60" fmla="*/ 485754 h 972953"/>
                <a:gd name="connsiteX61" fmla="*/ 1112535 w 1525956"/>
                <a:gd name="connsiteY61" fmla="*/ 486331 h 972953"/>
                <a:gd name="connsiteX62" fmla="*/ 1129419 w 1525956"/>
                <a:gd name="connsiteY62" fmla="*/ 506871 h 972953"/>
                <a:gd name="connsiteX63" fmla="*/ 1139804 w 1525956"/>
                <a:gd name="connsiteY63" fmla="*/ 497289 h 972953"/>
                <a:gd name="connsiteX64" fmla="*/ 1150472 w 1525956"/>
                <a:gd name="connsiteY64" fmla="*/ 506029 h 972953"/>
                <a:gd name="connsiteX65" fmla="*/ 1176328 w 1525956"/>
                <a:gd name="connsiteY65" fmla="*/ 515833 h 972953"/>
                <a:gd name="connsiteX66" fmla="*/ 1193425 w 1525956"/>
                <a:gd name="connsiteY66" fmla="*/ 510066 h 972953"/>
                <a:gd name="connsiteX67" fmla="*/ 1212357 w 1525956"/>
                <a:gd name="connsiteY67" fmla="*/ 502968 h 972953"/>
                <a:gd name="connsiteX68" fmla="*/ 1228819 w 1525956"/>
                <a:gd name="connsiteY68" fmla="*/ 519427 h 972953"/>
                <a:gd name="connsiteX69" fmla="*/ 1239203 w 1525956"/>
                <a:gd name="connsiteY69" fmla="*/ 544049 h 972953"/>
                <a:gd name="connsiteX70" fmla="*/ 1257006 w 1525956"/>
                <a:gd name="connsiteY70" fmla="*/ 548664 h 972953"/>
                <a:gd name="connsiteX71" fmla="*/ 1272972 w 1525956"/>
                <a:gd name="connsiteY71" fmla="*/ 563215 h 972953"/>
                <a:gd name="connsiteX72" fmla="*/ 1260115 w 1525956"/>
                <a:gd name="connsiteY72" fmla="*/ 579720 h 972953"/>
                <a:gd name="connsiteX73" fmla="*/ 1268945 w 1525956"/>
                <a:gd name="connsiteY73" fmla="*/ 598219 h 972953"/>
                <a:gd name="connsiteX74" fmla="*/ 1311474 w 1525956"/>
                <a:gd name="connsiteY74" fmla="*/ 605939 h 972953"/>
                <a:gd name="connsiteX75" fmla="*/ 1322778 w 1525956"/>
                <a:gd name="connsiteY75" fmla="*/ 625371 h 972953"/>
                <a:gd name="connsiteX76" fmla="*/ 1326805 w 1525956"/>
                <a:gd name="connsiteY76" fmla="*/ 615344 h 972953"/>
                <a:gd name="connsiteX77" fmla="*/ 1322495 w 1525956"/>
                <a:gd name="connsiteY77" fmla="*/ 595691 h 972953"/>
                <a:gd name="connsiteX78" fmla="*/ 1332174 w 1525956"/>
                <a:gd name="connsiteY78" fmla="*/ 587971 h 972953"/>
                <a:gd name="connsiteX79" fmla="*/ 1357535 w 1525956"/>
                <a:gd name="connsiteY79" fmla="*/ 615034 h 972953"/>
                <a:gd name="connsiteX80" fmla="*/ 1367214 w 1525956"/>
                <a:gd name="connsiteY80" fmla="*/ 617741 h 972953"/>
                <a:gd name="connsiteX81" fmla="*/ 1367850 w 1525956"/>
                <a:gd name="connsiteY81" fmla="*/ 598042 h 972953"/>
                <a:gd name="connsiteX82" fmla="*/ 1369263 w 1525956"/>
                <a:gd name="connsiteY82" fmla="*/ 582958 h 972953"/>
                <a:gd name="connsiteX83" fmla="*/ 1382262 w 1525956"/>
                <a:gd name="connsiteY83" fmla="*/ 588637 h 972953"/>
                <a:gd name="connsiteX84" fmla="*/ 1400841 w 1525956"/>
                <a:gd name="connsiteY84" fmla="*/ 583446 h 972953"/>
                <a:gd name="connsiteX85" fmla="*/ 1410591 w 1525956"/>
                <a:gd name="connsiteY85" fmla="*/ 568317 h 972953"/>
                <a:gd name="connsiteX86" fmla="*/ 1424366 w 1525956"/>
                <a:gd name="connsiteY86" fmla="*/ 547466 h 972953"/>
                <a:gd name="connsiteX87" fmla="*/ 1452201 w 1525956"/>
                <a:gd name="connsiteY87" fmla="*/ 547910 h 972953"/>
                <a:gd name="connsiteX88" fmla="*/ 1475515 w 1525956"/>
                <a:gd name="connsiteY88" fmla="*/ 562461 h 972953"/>
                <a:gd name="connsiteX89" fmla="*/ 1492682 w 1525956"/>
                <a:gd name="connsiteY89" fmla="*/ 598219 h 972953"/>
                <a:gd name="connsiteX90" fmla="*/ 1504550 w 1525956"/>
                <a:gd name="connsiteY90" fmla="*/ 639790 h 972953"/>
                <a:gd name="connsiteX91" fmla="*/ 1525956 w 1525956"/>
                <a:gd name="connsiteY91" fmla="*/ 664856 h 972953"/>
                <a:gd name="connsiteX92" fmla="*/ 1517690 w 1525956"/>
                <a:gd name="connsiteY92" fmla="*/ 674971 h 972953"/>
                <a:gd name="connsiteX93" fmla="*/ 1507446 w 1525956"/>
                <a:gd name="connsiteY93" fmla="*/ 663081 h 972953"/>
                <a:gd name="connsiteX94" fmla="*/ 1503279 w 1525956"/>
                <a:gd name="connsiteY94" fmla="*/ 678254 h 972953"/>
                <a:gd name="connsiteX95" fmla="*/ 1511261 w 1525956"/>
                <a:gd name="connsiteY95" fmla="*/ 703143 h 972953"/>
                <a:gd name="connsiteX96" fmla="*/ 1524685 w 1525956"/>
                <a:gd name="connsiteY96" fmla="*/ 732912 h 972953"/>
                <a:gd name="connsiteX97" fmla="*/ 1524755 w 1525956"/>
                <a:gd name="connsiteY97" fmla="*/ 788457 h 972953"/>
                <a:gd name="connsiteX98" fmla="*/ 1520941 w 1525956"/>
                <a:gd name="connsiteY98" fmla="*/ 865076 h 972953"/>
                <a:gd name="connsiteX99" fmla="*/ 1510273 w 1525956"/>
                <a:gd name="connsiteY99" fmla="*/ 876478 h 972953"/>
                <a:gd name="connsiteX100" fmla="*/ 1509566 w 1525956"/>
                <a:gd name="connsiteY100" fmla="*/ 895067 h 972953"/>
                <a:gd name="connsiteX101" fmla="*/ 1495154 w 1525956"/>
                <a:gd name="connsiteY101" fmla="*/ 900701 h 972953"/>
                <a:gd name="connsiteX102" fmla="*/ 1491763 w 1525956"/>
                <a:gd name="connsiteY102" fmla="*/ 883044 h 972953"/>
                <a:gd name="connsiteX103" fmla="*/ 1482226 w 1525956"/>
                <a:gd name="connsiteY103" fmla="*/ 888900 h 972953"/>
                <a:gd name="connsiteX104" fmla="*/ 1479330 w 1525956"/>
                <a:gd name="connsiteY104" fmla="*/ 907666 h 972953"/>
                <a:gd name="connsiteX105" fmla="*/ 1481167 w 1525956"/>
                <a:gd name="connsiteY105" fmla="*/ 928296 h 972953"/>
                <a:gd name="connsiteX106" fmla="*/ 1481237 w 1525956"/>
                <a:gd name="connsiteY106" fmla="*/ 951100 h 972953"/>
                <a:gd name="connsiteX107" fmla="*/ 1470711 w 1525956"/>
                <a:gd name="connsiteY107" fmla="*/ 956335 h 972953"/>
                <a:gd name="connsiteX108" fmla="*/ 1453261 w 1525956"/>
                <a:gd name="connsiteY108" fmla="*/ 958287 h 972953"/>
                <a:gd name="connsiteX109" fmla="*/ 1457005 w 1525956"/>
                <a:gd name="connsiteY109" fmla="*/ 946042 h 972953"/>
                <a:gd name="connsiteX110" fmla="*/ 1442241 w 1525956"/>
                <a:gd name="connsiteY110" fmla="*/ 932999 h 972953"/>
                <a:gd name="connsiteX111" fmla="*/ 1442240 w 1525956"/>
                <a:gd name="connsiteY111" fmla="*/ 939654 h 972953"/>
                <a:gd name="connsiteX112" fmla="*/ 1442241 w 1525956"/>
                <a:gd name="connsiteY112" fmla="*/ 946309 h 972953"/>
                <a:gd name="connsiteX113" fmla="*/ 1428676 w 1525956"/>
                <a:gd name="connsiteY113" fmla="*/ 948748 h 972953"/>
                <a:gd name="connsiteX114" fmla="*/ 1416738 w 1525956"/>
                <a:gd name="connsiteY114" fmla="*/ 938234 h 972953"/>
                <a:gd name="connsiteX115" fmla="*/ 1403880 w 1525956"/>
                <a:gd name="connsiteY115" fmla="*/ 934863 h 972953"/>
                <a:gd name="connsiteX116" fmla="*/ 1405363 w 1525956"/>
                <a:gd name="connsiteY116" fmla="*/ 918713 h 972953"/>
                <a:gd name="connsiteX117" fmla="*/ 1394201 w 1525956"/>
                <a:gd name="connsiteY117" fmla="*/ 909308 h 972953"/>
                <a:gd name="connsiteX118" fmla="*/ 1384805 w 1525956"/>
                <a:gd name="connsiteY118" fmla="*/ 925590 h 972953"/>
                <a:gd name="connsiteX119" fmla="*/ 1375937 w 1525956"/>
                <a:gd name="connsiteY119" fmla="*/ 938037 h 972953"/>
                <a:gd name="connsiteX120" fmla="*/ 1376769 w 1525956"/>
                <a:gd name="connsiteY120" fmla="*/ 939882 h 972953"/>
                <a:gd name="connsiteX121" fmla="*/ 1374545 w 1525956"/>
                <a:gd name="connsiteY121" fmla="*/ 939990 h 972953"/>
                <a:gd name="connsiteX122" fmla="*/ 1368557 w 1525956"/>
                <a:gd name="connsiteY122" fmla="*/ 948394 h 972953"/>
                <a:gd name="connsiteX123" fmla="*/ 1364934 w 1525956"/>
                <a:gd name="connsiteY123" fmla="*/ 940461 h 972953"/>
                <a:gd name="connsiteX124" fmla="*/ 1328118 w 1525956"/>
                <a:gd name="connsiteY124" fmla="*/ 942262 h 972953"/>
                <a:gd name="connsiteX125" fmla="*/ 1312089 w 1525956"/>
                <a:gd name="connsiteY125" fmla="*/ 944635 h 972953"/>
                <a:gd name="connsiteX126" fmla="*/ 1295969 w 1525956"/>
                <a:gd name="connsiteY126" fmla="*/ 931042 h 972953"/>
                <a:gd name="connsiteX127" fmla="*/ 1276106 w 1525956"/>
                <a:gd name="connsiteY127" fmla="*/ 912443 h 972953"/>
                <a:gd name="connsiteX128" fmla="*/ 1265238 w 1525956"/>
                <a:gd name="connsiteY128" fmla="*/ 899989 h 972953"/>
                <a:gd name="connsiteX129" fmla="*/ 1247846 w 1525956"/>
                <a:gd name="connsiteY129" fmla="*/ 899117 h 972953"/>
                <a:gd name="connsiteX130" fmla="*/ 1229182 w 1525956"/>
                <a:gd name="connsiteY130" fmla="*/ 896650 h 972953"/>
                <a:gd name="connsiteX131" fmla="*/ 1204284 w 1525956"/>
                <a:gd name="connsiteY131" fmla="*/ 906165 h 972953"/>
                <a:gd name="connsiteX132" fmla="*/ 1185420 w 1525956"/>
                <a:gd name="connsiteY132" fmla="*/ 920293 h 972953"/>
                <a:gd name="connsiteX133" fmla="*/ 1162049 w 1525956"/>
                <a:gd name="connsiteY133" fmla="*/ 928174 h 972953"/>
                <a:gd name="connsiteX134" fmla="*/ 1139659 w 1525956"/>
                <a:gd name="connsiteY134" fmla="*/ 935921 h 972953"/>
                <a:gd name="connsiteX135" fmla="*/ 1117505 w 1525956"/>
                <a:gd name="connsiteY135" fmla="*/ 941398 h 972953"/>
                <a:gd name="connsiteX136" fmla="*/ 1097642 w 1525956"/>
                <a:gd name="connsiteY136" fmla="*/ 956193 h 972953"/>
                <a:gd name="connsiteX137" fmla="*/ 1077160 w 1525956"/>
                <a:gd name="connsiteY137" fmla="*/ 972050 h 972953"/>
                <a:gd name="connsiteX138" fmla="*/ 1053280 w 1525956"/>
                <a:gd name="connsiteY138" fmla="*/ 972953 h 972953"/>
                <a:gd name="connsiteX139" fmla="*/ 1025529 w 1525956"/>
                <a:gd name="connsiteY139" fmla="*/ 966911 h 972953"/>
                <a:gd name="connsiteX140" fmla="*/ 996343 w 1525956"/>
                <a:gd name="connsiteY140" fmla="*/ 962134 h 972953"/>
                <a:gd name="connsiteX141" fmla="*/ 970663 w 1525956"/>
                <a:gd name="connsiteY141" fmla="*/ 962872 h 972953"/>
                <a:gd name="connsiteX142" fmla="*/ 962831 w 1525956"/>
                <a:gd name="connsiteY142" fmla="*/ 942097 h 972953"/>
                <a:gd name="connsiteX143" fmla="*/ 964212 w 1525956"/>
                <a:gd name="connsiteY143" fmla="*/ 925109 h 972953"/>
                <a:gd name="connsiteX144" fmla="*/ 956088 w 1525956"/>
                <a:gd name="connsiteY144" fmla="*/ 913174 h 972953"/>
                <a:gd name="connsiteX145" fmla="*/ 942567 w 1525956"/>
                <a:gd name="connsiteY145" fmla="*/ 905277 h 972953"/>
                <a:gd name="connsiteX146" fmla="*/ 940932 w 1525956"/>
                <a:gd name="connsiteY146" fmla="*/ 903902 h 972953"/>
                <a:gd name="connsiteX147" fmla="*/ 921155 w 1525956"/>
                <a:gd name="connsiteY147" fmla="*/ 905359 h 972953"/>
                <a:gd name="connsiteX148" fmla="*/ 907167 w 1525956"/>
                <a:gd name="connsiteY148" fmla="*/ 902165 h 972953"/>
                <a:gd name="connsiteX149" fmla="*/ 903705 w 1525956"/>
                <a:gd name="connsiteY149" fmla="*/ 889654 h 972953"/>
                <a:gd name="connsiteX150" fmla="*/ 895439 w 1525956"/>
                <a:gd name="connsiteY150" fmla="*/ 877365 h 972953"/>
                <a:gd name="connsiteX151" fmla="*/ 870289 w 1525956"/>
                <a:gd name="connsiteY151" fmla="*/ 886859 h 972953"/>
                <a:gd name="connsiteX152" fmla="*/ 856513 w 1525956"/>
                <a:gd name="connsiteY152" fmla="*/ 881269 h 972953"/>
                <a:gd name="connsiteX153" fmla="*/ 842950 w 1525956"/>
                <a:gd name="connsiteY153" fmla="*/ 868403 h 972953"/>
                <a:gd name="connsiteX154" fmla="*/ 830021 w 1525956"/>
                <a:gd name="connsiteY154" fmla="*/ 864544 h 972953"/>
                <a:gd name="connsiteX155" fmla="*/ 814479 w 1525956"/>
                <a:gd name="connsiteY155" fmla="*/ 857224 h 972953"/>
                <a:gd name="connsiteX156" fmla="*/ 806638 w 1525956"/>
                <a:gd name="connsiteY156" fmla="*/ 841474 h 972953"/>
                <a:gd name="connsiteX157" fmla="*/ 776471 w 1525956"/>
                <a:gd name="connsiteY157" fmla="*/ 836283 h 972953"/>
                <a:gd name="connsiteX158" fmla="*/ 763967 w 1525956"/>
                <a:gd name="connsiteY158" fmla="*/ 836327 h 972953"/>
                <a:gd name="connsiteX159" fmla="*/ 748425 w 1525956"/>
                <a:gd name="connsiteY159" fmla="*/ 841961 h 972953"/>
                <a:gd name="connsiteX160" fmla="*/ 734154 w 1525956"/>
                <a:gd name="connsiteY160" fmla="*/ 857489 h 972953"/>
                <a:gd name="connsiteX161" fmla="*/ 719177 w 1525956"/>
                <a:gd name="connsiteY161" fmla="*/ 866584 h 972953"/>
                <a:gd name="connsiteX162" fmla="*/ 709358 w 1525956"/>
                <a:gd name="connsiteY162" fmla="*/ 880604 h 972953"/>
                <a:gd name="connsiteX163" fmla="*/ 705118 w 1525956"/>
                <a:gd name="connsiteY163" fmla="*/ 896087 h 972953"/>
                <a:gd name="connsiteX164" fmla="*/ 693392 w 1525956"/>
                <a:gd name="connsiteY164" fmla="*/ 911348 h 972953"/>
                <a:gd name="connsiteX165" fmla="*/ 680887 w 1525956"/>
                <a:gd name="connsiteY165" fmla="*/ 904206 h 972953"/>
                <a:gd name="connsiteX166" fmla="*/ 671703 w 1525956"/>
                <a:gd name="connsiteY166" fmla="*/ 886016 h 972953"/>
                <a:gd name="connsiteX167" fmla="*/ 677850 w 1525956"/>
                <a:gd name="connsiteY167" fmla="*/ 870844 h 972953"/>
                <a:gd name="connsiteX168" fmla="*/ 684984 w 1525956"/>
                <a:gd name="connsiteY168" fmla="*/ 858111 h 972953"/>
                <a:gd name="connsiteX169" fmla="*/ 690495 w 1525956"/>
                <a:gd name="connsiteY169" fmla="*/ 844978 h 972953"/>
                <a:gd name="connsiteX170" fmla="*/ 685974 w 1525956"/>
                <a:gd name="connsiteY170" fmla="*/ 832601 h 972953"/>
                <a:gd name="connsiteX171" fmla="*/ 677284 w 1525956"/>
                <a:gd name="connsiteY171" fmla="*/ 822884 h 972953"/>
                <a:gd name="connsiteX172" fmla="*/ 663014 w 1525956"/>
                <a:gd name="connsiteY172" fmla="*/ 829006 h 972953"/>
                <a:gd name="connsiteX173" fmla="*/ 645070 w 1525956"/>
                <a:gd name="connsiteY173" fmla="*/ 833310 h 972953"/>
                <a:gd name="connsiteX174" fmla="*/ 625076 w 1525956"/>
                <a:gd name="connsiteY174" fmla="*/ 834331 h 972953"/>
                <a:gd name="connsiteX175" fmla="*/ 612996 w 1525956"/>
                <a:gd name="connsiteY175" fmla="*/ 821554 h 972953"/>
                <a:gd name="connsiteX176" fmla="*/ 600421 w 1525956"/>
                <a:gd name="connsiteY176" fmla="*/ 837303 h 972953"/>
                <a:gd name="connsiteX177" fmla="*/ 587564 w 1525956"/>
                <a:gd name="connsiteY177" fmla="*/ 830826 h 972953"/>
                <a:gd name="connsiteX178" fmla="*/ 572799 w 1525956"/>
                <a:gd name="connsiteY178" fmla="*/ 828518 h 972953"/>
                <a:gd name="connsiteX179" fmla="*/ 556056 w 1525956"/>
                <a:gd name="connsiteY179" fmla="*/ 819468 h 972953"/>
                <a:gd name="connsiteX180" fmla="*/ 531541 w 1525956"/>
                <a:gd name="connsiteY180" fmla="*/ 800259 h 972953"/>
                <a:gd name="connsiteX181" fmla="*/ 518330 w 1525956"/>
                <a:gd name="connsiteY181" fmla="*/ 790453 h 972953"/>
                <a:gd name="connsiteX182" fmla="*/ 507310 w 1525956"/>
                <a:gd name="connsiteY182" fmla="*/ 799726 h 972953"/>
                <a:gd name="connsiteX183" fmla="*/ 492121 w 1525956"/>
                <a:gd name="connsiteY183" fmla="*/ 798839 h 972953"/>
                <a:gd name="connsiteX184" fmla="*/ 487953 w 1525956"/>
                <a:gd name="connsiteY184" fmla="*/ 785972 h 972953"/>
                <a:gd name="connsiteX185" fmla="*/ 478910 w 1525956"/>
                <a:gd name="connsiteY185" fmla="*/ 775547 h 972953"/>
                <a:gd name="connsiteX186" fmla="*/ 464781 w 1525956"/>
                <a:gd name="connsiteY186" fmla="*/ 791784 h 972953"/>
                <a:gd name="connsiteX187" fmla="*/ 458917 w 1525956"/>
                <a:gd name="connsiteY187" fmla="*/ 779007 h 972953"/>
                <a:gd name="connsiteX188" fmla="*/ 454961 w 1525956"/>
                <a:gd name="connsiteY188" fmla="*/ 758466 h 972953"/>
                <a:gd name="connsiteX189" fmla="*/ 447896 w 1525956"/>
                <a:gd name="connsiteY189" fmla="*/ 747197 h 972953"/>
                <a:gd name="connsiteX190" fmla="*/ 433202 w 1525956"/>
                <a:gd name="connsiteY190" fmla="*/ 744847 h 972953"/>
                <a:gd name="connsiteX191" fmla="*/ 414481 w 1525956"/>
                <a:gd name="connsiteY191" fmla="*/ 744580 h 972953"/>
                <a:gd name="connsiteX192" fmla="*/ 399786 w 1525956"/>
                <a:gd name="connsiteY192" fmla="*/ 736594 h 972953"/>
                <a:gd name="connsiteX193" fmla="*/ 408122 w 1525956"/>
                <a:gd name="connsiteY193" fmla="*/ 725459 h 972953"/>
                <a:gd name="connsiteX194" fmla="*/ 417731 w 1525956"/>
                <a:gd name="connsiteY194" fmla="*/ 716364 h 972953"/>
                <a:gd name="connsiteX195" fmla="*/ 410313 w 1525956"/>
                <a:gd name="connsiteY195" fmla="*/ 705450 h 972953"/>
                <a:gd name="connsiteX196" fmla="*/ 393923 w 1525956"/>
                <a:gd name="connsiteY196" fmla="*/ 709443 h 972953"/>
                <a:gd name="connsiteX197" fmla="*/ 380994 w 1525956"/>
                <a:gd name="connsiteY197" fmla="*/ 704784 h 972953"/>
                <a:gd name="connsiteX198" fmla="*/ 369267 w 1525956"/>
                <a:gd name="connsiteY198" fmla="*/ 691031 h 972953"/>
                <a:gd name="connsiteX199" fmla="*/ 354785 w 1525956"/>
                <a:gd name="connsiteY199" fmla="*/ 678032 h 972953"/>
                <a:gd name="connsiteX200" fmla="*/ 346307 w 1525956"/>
                <a:gd name="connsiteY200" fmla="*/ 663792 h 972953"/>
                <a:gd name="connsiteX201" fmla="*/ 353513 w 1525956"/>
                <a:gd name="connsiteY201" fmla="*/ 652301 h 972953"/>
                <a:gd name="connsiteX202" fmla="*/ 351182 w 1525956"/>
                <a:gd name="connsiteY202" fmla="*/ 638104 h 972953"/>
                <a:gd name="connsiteX203" fmla="*/ 341645 w 1525956"/>
                <a:gd name="connsiteY203" fmla="*/ 627501 h 972953"/>
                <a:gd name="connsiteX204" fmla="*/ 323559 w 1525956"/>
                <a:gd name="connsiteY204" fmla="*/ 625416 h 972953"/>
                <a:gd name="connsiteX205" fmla="*/ 311337 w 1525956"/>
                <a:gd name="connsiteY205" fmla="*/ 633800 h 972953"/>
                <a:gd name="connsiteX206" fmla="*/ 302366 w 1525956"/>
                <a:gd name="connsiteY206" fmla="*/ 625104 h 972953"/>
                <a:gd name="connsiteX207" fmla="*/ 297915 w 1525956"/>
                <a:gd name="connsiteY207" fmla="*/ 609754 h 972953"/>
                <a:gd name="connsiteX208" fmla="*/ 290356 w 1525956"/>
                <a:gd name="connsiteY208" fmla="*/ 588326 h 972953"/>
                <a:gd name="connsiteX209" fmla="*/ 281101 w 1525956"/>
                <a:gd name="connsiteY209" fmla="*/ 577678 h 972953"/>
                <a:gd name="connsiteX210" fmla="*/ 265134 w 1525956"/>
                <a:gd name="connsiteY210" fmla="*/ 569072 h 972953"/>
                <a:gd name="connsiteX211" fmla="*/ 255174 w 1525956"/>
                <a:gd name="connsiteY211" fmla="*/ 557182 h 972953"/>
                <a:gd name="connsiteX212" fmla="*/ 244436 w 1525956"/>
                <a:gd name="connsiteY212" fmla="*/ 537661 h 972953"/>
                <a:gd name="connsiteX213" fmla="*/ 227269 w 1525956"/>
                <a:gd name="connsiteY213" fmla="*/ 523598 h 972953"/>
                <a:gd name="connsiteX214" fmla="*/ 221475 w 1525956"/>
                <a:gd name="connsiteY214" fmla="*/ 512062 h 972953"/>
                <a:gd name="connsiteX215" fmla="*/ 225785 w 1525956"/>
                <a:gd name="connsiteY215" fmla="*/ 496091 h 972953"/>
                <a:gd name="connsiteX216" fmla="*/ 212716 w 1525956"/>
                <a:gd name="connsiteY216" fmla="*/ 488150 h 972953"/>
                <a:gd name="connsiteX217" fmla="*/ 198162 w 1525956"/>
                <a:gd name="connsiteY217" fmla="*/ 479542 h 972953"/>
                <a:gd name="connsiteX218" fmla="*/ 184033 w 1525956"/>
                <a:gd name="connsiteY218" fmla="*/ 470625 h 972953"/>
                <a:gd name="connsiteX219" fmla="*/ 172376 w 1525956"/>
                <a:gd name="connsiteY219" fmla="*/ 475151 h 972953"/>
                <a:gd name="connsiteX220" fmla="*/ 156976 w 1525956"/>
                <a:gd name="connsiteY220" fmla="*/ 492630 h 972953"/>
                <a:gd name="connsiteX221" fmla="*/ 144118 w 1525956"/>
                <a:gd name="connsiteY221" fmla="*/ 497732 h 972953"/>
                <a:gd name="connsiteX222" fmla="*/ 136559 w 1525956"/>
                <a:gd name="connsiteY222" fmla="*/ 477901 h 972953"/>
                <a:gd name="connsiteX223" fmla="*/ 126104 w 1525956"/>
                <a:gd name="connsiteY223" fmla="*/ 459889 h 972953"/>
                <a:gd name="connsiteX224" fmla="*/ 107453 w 1525956"/>
                <a:gd name="connsiteY224" fmla="*/ 444894 h 972953"/>
                <a:gd name="connsiteX225" fmla="*/ 90639 w 1525956"/>
                <a:gd name="connsiteY225" fmla="*/ 421646 h 972953"/>
                <a:gd name="connsiteX226" fmla="*/ 95443 w 1525956"/>
                <a:gd name="connsiteY226" fmla="*/ 408603 h 972953"/>
                <a:gd name="connsiteX227" fmla="*/ 86118 w 1525956"/>
                <a:gd name="connsiteY227" fmla="*/ 409224 h 972953"/>
                <a:gd name="connsiteX228" fmla="*/ 76792 w 1525956"/>
                <a:gd name="connsiteY228" fmla="*/ 409846 h 972953"/>
                <a:gd name="connsiteX229" fmla="*/ 68386 w 1525956"/>
                <a:gd name="connsiteY229" fmla="*/ 391390 h 972953"/>
                <a:gd name="connsiteX230" fmla="*/ 50300 w 1525956"/>
                <a:gd name="connsiteY230" fmla="*/ 381318 h 972953"/>
                <a:gd name="connsiteX231" fmla="*/ 40056 w 1525956"/>
                <a:gd name="connsiteY231" fmla="*/ 368320 h 972953"/>
                <a:gd name="connsiteX232" fmla="*/ 36171 w 1525956"/>
                <a:gd name="connsiteY232" fmla="*/ 351860 h 972953"/>
                <a:gd name="connsiteX233" fmla="*/ 34546 w 1525956"/>
                <a:gd name="connsiteY233" fmla="*/ 332383 h 972953"/>
                <a:gd name="connsiteX234" fmla="*/ 21760 w 1525956"/>
                <a:gd name="connsiteY234" fmla="*/ 335401 h 972953"/>
                <a:gd name="connsiteX235" fmla="*/ 5228 w 1525956"/>
                <a:gd name="connsiteY235" fmla="*/ 340680 h 972953"/>
                <a:gd name="connsiteX236" fmla="*/ 0 w 1525956"/>
                <a:gd name="connsiteY236" fmla="*/ 327947 h 972953"/>
                <a:gd name="connsiteX237" fmla="*/ 1625 w 1525956"/>
                <a:gd name="connsiteY237" fmla="*/ 310911 h 972953"/>
                <a:gd name="connsiteX238" fmla="*/ 10385 w 1525956"/>
                <a:gd name="connsiteY238" fmla="*/ 306918 h 972953"/>
                <a:gd name="connsiteX239" fmla="*/ 5087 w 1525956"/>
                <a:gd name="connsiteY239" fmla="*/ 296626 h 972953"/>
                <a:gd name="connsiteX240" fmla="*/ 4027 w 1525956"/>
                <a:gd name="connsiteY240" fmla="*/ 284070 h 972953"/>
                <a:gd name="connsiteX241" fmla="*/ 8690 w 1525956"/>
                <a:gd name="connsiteY241" fmla="*/ 273511 h 972953"/>
                <a:gd name="connsiteX242" fmla="*/ 1978 w 1525956"/>
                <a:gd name="connsiteY242" fmla="*/ 261355 h 972953"/>
                <a:gd name="connsiteX243" fmla="*/ 11233 w 1525956"/>
                <a:gd name="connsiteY243" fmla="*/ 246670 h 972953"/>
                <a:gd name="connsiteX244" fmla="*/ 8054 w 1525956"/>
                <a:gd name="connsiteY244" fmla="*/ 234514 h 972953"/>
                <a:gd name="connsiteX245" fmla="*/ 5156 w 1525956"/>
                <a:gd name="connsiteY245" fmla="*/ 220140 h 972953"/>
                <a:gd name="connsiteX246" fmla="*/ 14412 w 1525956"/>
                <a:gd name="connsiteY246" fmla="*/ 209004 h 972953"/>
                <a:gd name="connsiteX247" fmla="*/ 30449 w 1525956"/>
                <a:gd name="connsiteY247" fmla="*/ 203813 h 972953"/>
                <a:gd name="connsiteX248" fmla="*/ 39845 w 1525956"/>
                <a:gd name="connsiteY248" fmla="*/ 207940 h 972953"/>
                <a:gd name="connsiteX249" fmla="*/ 31720 w 1525956"/>
                <a:gd name="connsiteY249" fmla="*/ 222935 h 972953"/>
                <a:gd name="connsiteX250" fmla="*/ 40551 w 1525956"/>
                <a:gd name="connsiteY250" fmla="*/ 237753 h 972953"/>
                <a:gd name="connsiteX251" fmla="*/ 54256 w 1525956"/>
                <a:gd name="connsiteY251" fmla="*/ 239128 h 972953"/>
                <a:gd name="connsiteX252" fmla="*/ 65842 w 1525956"/>
                <a:gd name="connsiteY252" fmla="*/ 231897 h 972953"/>
                <a:gd name="connsiteX253" fmla="*/ 73260 w 1525956"/>
                <a:gd name="connsiteY253" fmla="*/ 242499 h 972953"/>
                <a:gd name="connsiteX254" fmla="*/ 89226 w 1525956"/>
                <a:gd name="connsiteY254" fmla="*/ 237309 h 972953"/>
                <a:gd name="connsiteX255" fmla="*/ 96856 w 1525956"/>
                <a:gd name="connsiteY255" fmla="*/ 227016 h 972953"/>
                <a:gd name="connsiteX256" fmla="*/ 95796 w 1525956"/>
                <a:gd name="connsiteY256" fmla="*/ 212110 h 972953"/>
                <a:gd name="connsiteX257" fmla="*/ 96855 w 1525956"/>
                <a:gd name="connsiteY257" fmla="*/ 197469 h 972953"/>
                <a:gd name="connsiteX258" fmla="*/ 105404 w 1525956"/>
                <a:gd name="connsiteY258" fmla="*/ 187886 h 972953"/>
                <a:gd name="connsiteX259" fmla="*/ 89438 w 1525956"/>
                <a:gd name="connsiteY259" fmla="*/ 179014 h 972953"/>
                <a:gd name="connsiteX260" fmla="*/ 74602 w 1525956"/>
                <a:gd name="connsiteY260" fmla="*/ 173246 h 972953"/>
                <a:gd name="connsiteX261" fmla="*/ 73223 w 1525956"/>
                <a:gd name="connsiteY261" fmla="*/ 168414 h 972953"/>
                <a:gd name="connsiteX262" fmla="*/ 71731 w 1525956"/>
                <a:gd name="connsiteY262" fmla="*/ 169343 h 972953"/>
                <a:gd name="connsiteX263" fmla="*/ 68366 w 1525956"/>
                <a:gd name="connsiteY263" fmla="*/ 153727 h 972953"/>
                <a:gd name="connsiteX264" fmla="*/ 64478 w 1525956"/>
                <a:gd name="connsiteY264" fmla="*/ 147513 h 972953"/>
                <a:gd name="connsiteX265" fmla="*/ 73456 w 1525956"/>
                <a:gd name="connsiteY265" fmla="*/ 148615 h 972953"/>
                <a:gd name="connsiteX266" fmla="*/ 85870 w 1525956"/>
                <a:gd name="connsiteY266" fmla="*/ 143552 h 972953"/>
                <a:gd name="connsiteX267" fmla="*/ 83312 w 1525956"/>
                <a:gd name="connsiteY267" fmla="*/ 124267 h 972953"/>
                <a:gd name="connsiteX268" fmla="*/ 83052 w 1525956"/>
                <a:gd name="connsiteY268" fmla="*/ 103632 h 972953"/>
                <a:gd name="connsiteX269" fmla="*/ 82161 w 1525956"/>
                <a:gd name="connsiteY269" fmla="*/ 75768 h 972953"/>
                <a:gd name="connsiteX270" fmla="*/ 142249 w 1525956"/>
                <a:gd name="connsiteY270" fmla="*/ 81497 h 972953"/>
                <a:gd name="connsiteX271" fmla="*/ 158087 w 1525956"/>
                <a:gd name="connsiteY271" fmla="*/ 68947 h 972953"/>
                <a:gd name="connsiteX272" fmla="*/ 168703 w 1525956"/>
                <a:gd name="connsiteY272" fmla="*/ 70762 h 972953"/>
                <a:gd name="connsiteX273" fmla="*/ 184245 w 1525956"/>
                <a:gd name="connsiteY273" fmla="*/ 65173 h 972953"/>
                <a:gd name="connsiteX274" fmla="*/ 191168 w 1525956"/>
                <a:gd name="connsiteY274" fmla="*/ 45208 h 972953"/>
                <a:gd name="connsiteX275" fmla="*/ 232850 w 1525956"/>
                <a:gd name="connsiteY275" fmla="*/ 10071 h 972953"/>
                <a:gd name="connsiteX276" fmla="*/ 248038 w 1525956"/>
                <a:gd name="connsiteY276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14217 w 1525956"/>
                <a:gd name="connsiteY2" fmla="*/ 901539 h 972953"/>
                <a:gd name="connsiteX3" fmla="*/ 1023731 w 1525956"/>
                <a:gd name="connsiteY3" fmla="*/ 873696 h 972953"/>
                <a:gd name="connsiteX4" fmla="*/ 248038 w 1525956"/>
                <a:gd name="connsiteY4" fmla="*/ 0 h 972953"/>
                <a:gd name="connsiteX5" fmla="*/ 277640 w 1525956"/>
                <a:gd name="connsiteY5" fmla="*/ 21916 h 972953"/>
                <a:gd name="connsiteX6" fmla="*/ 295937 w 1525956"/>
                <a:gd name="connsiteY6" fmla="*/ 18988 h 972953"/>
                <a:gd name="connsiteX7" fmla="*/ 311125 w 1525956"/>
                <a:gd name="connsiteY7" fmla="*/ 36335 h 972953"/>
                <a:gd name="connsiteX8" fmla="*/ 336064 w 1525956"/>
                <a:gd name="connsiteY8" fmla="*/ 43034 h 972953"/>
                <a:gd name="connsiteX9" fmla="*/ 349769 w 1525956"/>
                <a:gd name="connsiteY9" fmla="*/ 39397 h 972953"/>
                <a:gd name="connsiteX10" fmla="*/ 377745 w 1525956"/>
                <a:gd name="connsiteY10" fmla="*/ 26930 h 972953"/>
                <a:gd name="connsiteX11" fmla="*/ 407416 w 1525956"/>
                <a:gd name="connsiteY11" fmla="*/ 31544 h 972953"/>
                <a:gd name="connsiteX12" fmla="*/ 428681 w 1525956"/>
                <a:gd name="connsiteY12" fmla="*/ 41437 h 972953"/>
                <a:gd name="connsiteX13" fmla="*/ 434191 w 1525956"/>
                <a:gd name="connsiteY13" fmla="*/ 61268 h 972953"/>
                <a:gd name="connsiteX14" fmla="*/ 468384 w 1525956"/>
                <a:gd name="connsiteY14" fmla="*/ 78526 h 972953"/>
                <a:gd name="connsiteX15" fmla="*/ 493534 w 1525956"/>
                <a:gd name="connsiteY15" fmla="*/ 82918 h 972953"/>
                <a:gd name="connsiteX16" fmla="*/ 536063 w 1525956"/>
                <a:gd name="connsiteY16" fmla="*/ 76885 h 972953"/>
                <a:gd name="connsiteX17" fmla="*/ 573858 w 1525956"/>
                <a:gd name="connsiteY17" fmla="*/ 70541 h 972953"/>
                <a:gd name="connsiteX18" fmla="*/ 600491 w 1525956"/>
                <a:gd name="connsiteY18" fmla="*/ 77018 h 972953"/>
                <a:gd name="connsiteX19" fmla="*/ 628327 w 1525956"/>
                <a:gd name="connsiteY19" fmla="*/ 81721 h 972953"/>
                <a:gd name="connsiteX20" fmla="*/ 655384 w 1525956"/>
                <a:gd name="connsiteY20" fmla="*/ 72271 h 972953"/>
                <a:gd name="connsiteX21" fmla="*/ 667606 w 1525956"/>
                <a:gd name="connsiteY21" fmla="*/ 61401 h 972953"/>
                <a:gd name="connsiteX22" fmla="*/ 679686 w 1525956"/>
                <a:gd name="connsiteY22" fmla="*/ 55678 h 972953"/>
                <a:gd name="connsiteX23" fmla="*/ 705260 w 1525956"/>
                <a:gd name="connsiteY23" fmla="*/ 57896 h 972953"/>
                <a:gd name="connsiteX24" fmla="*/ 759305 w 1525956"/>
                <a:gd name="connsiteY24" fmla="*/ 55856 h 972953"/>
                <a:gd name="connsiteX25" fmla="*/ 801339 w 1525956"/>
                <a:gd name="connsiteY25" fmla="*/ 61978 h 972953"/>
                <a:gd name="connsiteX26" fmla="*/ 832988 w 1525956"/>
                <a:gd name="connsiteY26" fmla="*/ 70807 h 972953"/>
                <a:gd name="connsiteX27" fmla="*/ 857361 w 1525956"/>
                <a:gd name="connsiteY27" fmla="*/ 90815 h 972953"/>
                <a:gd name="connsiteX28" fmla="*/ 875093 w 1525956"/>
                <a:gd name="connsiteY28" fmla="*/ 92324 h 972953"/>
                <a:gd name="connsiteX29" fmla="*/ 898053 w 1525956"/>
                <a:gd name="connsiteY29" fmla="*/ 104169 h 972953"/>
                <a:gd name="connsiteX30" fmla="*/ 916492 w 1525956"/>
                <a:gd name="connsiteY30" fmla="*/ 121516 h 972953"/>
                <a:gd name="connsiteX31" fmla="*/ 886326 w 1525956"/>
                <a:gd name="connsiteY31" fmla="*/ 124888 h 972953"/>
                <a:gd name="connsiteX32" fmla="*/ 888022 w 1525956"/>
                <a:gd name="connsiteY32" fmla="*/ 137754 h 972953"/>
                <a:gd name="connsiteX33" fmla="*/ 911759 w 1525956"/>
                <a:gd name="connsiteY33" fmla="*/ 149067 h 972953"/>
                <a:gd name="connsiteX34" fmla="*/ 908439 w 1525956"/>
                <a:gd name="connsiteY34" fmla="*/ 163441 h 972953"/>
                <a:gd name="connsiteX35" fmla="*/ 898407 w 1525956"/>
                <a:gd name="connsiteY35" fmla="*/ 181143 h 972953"/>
                <a:gd name="connsiteX36" fmla="*/ 882794 w 1525956"/>
                <a:gd name="connsiteY36" fmla="*/ 188418 h 972953"/>
                <a:gd name="connsiteX37" fmla="*/ 878202 w 1525956"/>
                <a:gd name="connsiteY37" fmla="*/ 204257 h 972953"/>
                <a:gd name="connsiteX38" fmla="*/ 880674 w 1525956"/>
                <a:gd name="connsiteY38" fmla="*/ 219430 h 972953"/>
                <a:gd name="connsiteX39" fmla="*/ 878131 w 1525956"/>
                <a:gd name="connsiteY39" fmla="*/ 234869 h 972953"/>
                <a:gd name="connsiteX40" fmla="*/ 892966 w 1525956"/>
                <a:gd name="connsiteY40" fmla="*/ 230566 h 972953"/>
                <a:gd name="connsiteX41" fmla="*/ 895157 w 1525956"/>
                <a:gd name="connsiteY41" fmla="*/ 245428 h 972953"/>
                <a:gd name="connsiteX42" fmla="*/ 882370 w 1525956"/>
                <a:gd name="connsiteY42" fmla="*/ 250840 h 972953"/>
                <a:gd name="connsiteX43" fmla="*/ 886468 w 1525956"/>
                <a:gd name="connsiteY43" fmla="*/ 263972 h 972953"/>
                <a:gd name="connsiteX44" fmla="*/ 884136 w 1525956"/>
                <a:gd name="connsiteY44" fmla="*/ 293076 h 972953"/>
                <a:gd name="connsiteX45" fmla="*/ 868241 w 1525956"/>
                <a:gd name="connsiteY45" fmla="*/ 309580 h 972953"/>
                <a:gd name="connsiteX46" fmla="*/ 872621 w 1525956"/>
                <a:gd name="connsiteY46" fmla="*/ 323999 h 972953"/>
                <a:gd name="connsiteX47" fmla="*/ 886467 w 1525956"/>
                <a:gd name="connsiteY47" fmla="*/ 344761 h 972953"/>
                <a:gd name="connsiteX48" fmla="*/ 898406 w 1525956"/>
                <a:gd name="connsiteY48" fmla="*/ 368097 h 972953"/>
                <a:gd name="connsiteX49" fmla="*/ 906319 w 1525956"/>
                <a:gd name="connsiteY49" fmla="*/ 386509 h 972953"/>
                <a:gd name="connsiteX50" fmla="*/ 930974 w 1525956"/>
                <a:gd name="connsiteY50" fmla="*/ 403102 h 972953"/>
                <a:gd name="connsiteX51" fmla="*/ 952451 w 1525956"/>
                <a:gd name="connsiteY51" fmla="*/ 405099 h 972953"/>
                <a:gd name="connsiteX52" fmla="*/ 969547 w 1525956"/>
                <a:gd name="connsiteY52" fmla="*/ 393962 h 972953"/>
                <a:gd name="connsiteX53" fmla="*/ 980356 w 1525956"/>
                <a:gd name="connsiteY53" fmla="*/ 398665 h 972953"/>
                <a:gd name="connsiteX54" fmla="*/ 985372 w 1525956"/>
                <a:gd name="connsiteY54" fmla="*/ 415524 h 972953"/>
                <a:gd name="connsiteX55" fmla="*/ 997735 w 1525956"/>
                <a:gd name="connsiteY55" fmla="*/ 433136 h 972953"/>
                <a:gd name="connsiteX56" fmla="*/ 1021260 w 1525956"/>
                <a:gd name="connsiteY56" fmla="*/ 451326 h 972953"/>
                <a:gd name="connsiteX57" fmla="*/ 1046834 w 1525956"/>
                <a:gd name="connsiteY57" fmla="*/ 464237 h 972953"/>
                <a:gd name="connsiteX58" fmla="*/ 1088445 w 1525956"/>
                <a:gd name="connsiteY58" fmla="*/ 473776 h 972953"/>
                <a:gd name="connsiteX59" fmla="*/ 1097205 w 1525956"/>
                <a:gd name="connsiteY59" fmla="*/ 485754 h 972953"/>
                <a:gd name="connsiteX60" fmla="*/ 1112535 w 1525956"/>
                <a:gd name="connsiteY60" fmla="*/ 486331 h 972953"/>
                <a:gd name="connsiteX61" fmla="*/ 1129419 w 1525956"/>
                <a:gd name="connsiteY61" fmla="*/ 506871 h 972953"/>
                <a:gd name="connsiteX62" fmla="*/ 1139804 w 1525956"/>
                <a:gd name="connsiteY62" fmla="*/ 497289 h 972953"/>
                <a:gd name="connsiteX63" fmla="*/ 1150472 w 1525956"/>
                <a:gd name="connsiteY63" fmla="*/ 506029 h 972953"/>
                <a:gd name="connsiteX64" fmla="*/ 1176328 w 1525956"/>
                <a:gd name="connsiteY64" fmla="*/ 515833 h 972953"/>
                <a:gd name="connsiteX65" fmla="*/ 1193425 w 1525956"/>
                <a:gd name="connsiteY65" fmla="*/ 510066 h 972953"/>
                <a:gd name="connsiteX66" fmla="*/ 1212357 w 1525956"/>
                <a:gd name="connsiteY66" fmla="*/ 502968 h 972953"/>
                <a:gd name="connsiteX67" fmla="*/ 1228819 w 1525956"/>
                <a:gd name="connsiteY67" fmla="*/ 519427 h 972953"/>
                <a:gd name="connsiteX68" fmla="*/ 1239203 w 1525956"/>
                <a:gd name="connsiteY68" fmla="*/ 544049 h 972953"/>
                <a:gd name="connsiteX69" fmla="*/ 1257006 w 1525956"/>
                <a:gd name="connsiteY69" fmla="*/ 548664 h 972953"/>
                <a:gd name="connsiteX70" fmla="*/ 1272972 w 1525956"/>
                <a:gd name="connsiteY70" fmla="*/ 563215 h 972953"/>
                <a:gd name="connsiteX71" fmla="*/ 1260115 w 1525956"/>
                <a:gd name="connsiteY71" fmla="*/ 579720 h 972953"/>
                <a:gd name="connsiteX72" fmla="*/ 1268945 w 1525956"/>
                <a:gd name="connsiteY72" fmla="*/ 598219 h 972953"/>
                <a:gd name="connsiteX73" fmla="*/ 1311474 w 1525956"/>
                <a:gd name="connsiteY73" fmla="*/ 605939 h 972953"/>
                <a:gd name="connsiteX74" fmla="*/ 1322778 w 1525956"/>
                <a:gd name="connsiteY74" fmla="*/ 625371 h 972953"/>
                <a:gd name="connsiteX75" fmla="*/ 1326805 w 1525956"/>
                <a:gd name="connsiteY75" fmla="*/ 615344 h 972953"/>
                <a:gd name="connsiteX76" fmla="*/ 1322495 w 1525956"/>
                <a:gd name="connsiteY76" fmla="*/ 595691 h 972953"/>
                <a:gd name="connsiteX77" fmla="*/ 1332174 w 1525956"/>
                <a:gd name="connsiteY77" fmla="*/ 587971 h 972953"/>
                <a:gd name="connsiteX78" fmla="*/ 1357535 w 1525956"/>
                <a:gd name="connsiteY78" fmla="*/ 615034 h 972953"/>
                <a:gd name="connsiteX79" fmla="*/ 1367214 w 1525956"/>
                <a:gd name="connsiteY79" fmla="*/ 617741 h 972953"/>
                <a:gd name="connsiteX80" fmla="*/ 1367850 w 1525956"/>
                <a:gd name="connsiteY80" fmla="*/ 598042 h 972953"/>
                <a:gd name="connsiteX81" fmla="*/ 1369263 w 1525956"/>
                <a:gd name="connsiteY81" fmla="*/ 582958 h 972953"/>
                <a:gd name="connsiteX82" fmla="*/ 1382262 w 1525956"/>
                <a:gd name="connsiteY82" fmla="*/ 588637 h 972953"/>
                <a:gd name="connsiteX83" fmla="*/ 1400841 w 1525956"/>
                <a:gd name="connsiteY83" fmla="*/ 583446 h 972953"/>
                <a:gd name="connsiteX84" fmla="*/ 1410591 w 1525956"/>
                <a:gd name="connsiteY84" fmla="*/ 568317 h 972953"/>
                <a:gd name="connsiteX85" fmla="*/ 1424366 w 1525956"/>
                <a:gd name="connsiteY85" fmla="*/ 547466 h 972953"/>
                <a:gd name="connsiteX86" fmla="*/ 1452201 w 1525956"/>
                <a:gd name="connsiteY86" fmla="*/ 547910 h 972953"/>
                <a:gd name="connsiteX87" fmla="*/ 1475515 w 1525956"/>
                <a:gd name="connsiteY87" fmla="*/ 562461 h 972953"/>
                <a:gd name="connsiteX88" fmla="*/ 1492682 w 1525956"/>
                <a:gd name="connsiteY88" fmla="*/ 598219 h 972953"/>
                <a:gd name="connsiteX89" fmla="*/ 1504550 w 1525956"/>
                <a:gd name="connsiteY89" fmla="*/ 639790 h 972953"/>
                <a:gd name="connsiteX90" fmla="*/ 1525956 w 1525956"/>
                <a:gd name="connsiteY90" fmla="*/ 664856 h 972953"/>
                <a:gd name="connsiteX91" fmla="*/ 1517690 w 1525956"/>
                <a:gd name="connsiteY91" fmla="*/ 674971 h 972953"/>
                <a:gd name="connsiteX92" fmla="*/ 1507446 w 1525956"/>
                <a:gd name="connsiteY92" fmla="*/ 663081 h 972953"/>
                <a:gd name="connsiteX93" fmla="*/ 1503279 w 1525956"/>
                <a:gd name="connsiteY93" fmla="*/ 678254 h 972953"/>
                <a:gd name="connsiteX94" fmla="*/ 1511261 w 1525956"/>
                <a:gd name="connsiteY94" fmla="*/ 703143 h 972953"/>
                <a:gd name="connsiteX95" fmla="*/ 1524685 w 1525956"/>
                <a:gd name="connsiteY95" fmla="*/ 732912 h 972953"/>
                <a:gd name="connsiteX96" fmla="*/ 1524755 w 1525956"/>
                <a:gd name="connsiteY96" fmla="*/ 788457 h 972953"/>
                <a:gd name="connsiteX97" fmla="*/ 1520941 w 1525956"/>
                <a:gd name="connsiteY97" fmla="*/ 865076 h 972953"/>
                <a:gd name="connsiteX98" fmla="*/ 1510273 w 1525956"/>
                <a:gd name="connsiteY98" fmla="*/ 876478 h 972953"/>
                <a:gd name="connsiteX99" fmla="*/ 1509566 w 1525956"/>
                <a:gd name="connsiteY99" fmla="*/ 895067 h 972953"/>
                <a:gd name="connsiteX100" fmla="*/ 1495154 w 1525956"/>
                <a:gd name="connsiteY100" fmla="*/ 900701 h 972953"/>
                <a:gd name="connsiteX101" fmla="*/ 1491763 w 1525956"/>
                <a:gd name="connsiteY101" fmla="*/ 883044 h 972953"/>
                <a:gd name="connsiteX102" fmla="*/ 1482226 w 1525956"/>
                <a:gd name="connsiteY102" fmla="*/ 888900 h 972953"/>
                <a:gd name="connsiteX103" fmla="*/ 1479330 w 1525956"/>
                <a:gd name="connsiteY103" fmla="*/ 907666 h 972953"/>
                <a:gd name="connsiteX104" fmla="*/ 1481167 w 1525956"/>
                <a:gd name="connsiteY104" fmla="*/ 928296 h 972953"/>
                <a:gd name="connsiteX105" fmla="*/ 1481237 w 1525956"/>
                <a:gd name="connsiteY105" fmla="*/ 951100 h 972953"/>
                <a:gd name="connsiteX106" fmla="*/ 1470711 w 1525956"/>
                <a:gd name="connsiteY106" fmla="*/ 956335 h 972953"/>
                <a:gd name="connsiteX107" fmla="*/ 1453261 w 1525956"/>
                <a:gd name="connsiteY107" fmla="*/ 958287 h 972953"/>
                <a:gd name="connsiteX108" fmla="*/ 1457005 w 1525956"/>
                <a:gd name="connsiteY108" fmla="*/ 946042 h 972953"/>
                <a:gd name="connsiteX109" fmla="*/ 1442241 w 1525956"/>
                <a:gd name="connsiteY109" fmla="*/ 932999 h 972953"/>
                <a:gd name="connsiteX110" fmla="*/ 1442240 w 1525956"/>
                <a:gd name="connsiteY110" fmla="*/ 939654 h 972953"/>
                <a:gd name="connsiteX111" fmla="*/ 1442241 w 1525956"/>
                <a:gd name="connsiteY111" fmla="*/ 946309 h 972953"/>
                <a:gd name="connsiteX112" fmla="*/ 1428676 w 1525956"/>
                <a:gd name="connsiteY112" fmla="*/ 948748 h 972953"/>
                <a:gd name="connsiteX113" fmla="*/ 1416738 w 1525956"/>
                <a:gd name="connsiteY113" fmla="*/ 938234 h 972953"/>
                <a:gd name="connsiteX114" fmla="*/ 1403880 w 1525956"/>
                <a:gd name="connsiteY114" fmla="*/ 934863 h 972953"/>
                <a:gd name="connsiteX115" fmla="*/ 1405363 w 1525956"/>
                <a:gd name="connsiteY115" fmla="*/ 918713 h 972953"/>
                <a:gd name="connsiteX116" fmla="*/ 1394201 w 1525956"/>
                <a:gd name="connsiteY116" fmla="*/ 909308 h 972953"/>
                <a:gd name="connsiteX117" fmla="*/ 1384805 w 1525956"/>
                <a:gd name="connsiteY117" fmla="*/ 925590 h 972953"/>
                <a:gd name="connsiteX118" fmla="*/ 1375937 w 1525956"/>
                <a:gd name="connsiteY118" fmla="*/ 938037 h 972953"/>
                <a:gd name="connsiteX119" fmla="*/ 1376769 w 1525956"/>
                <a:gd name="connsiteY119" fmla="*/ 939882 h 972953"/>
                <a:gd name="connsiteX120" fmla="*/ 1374545 w 1525956"/>
                <a:gd name="connsiteY120" fmla="*/ 939990 h 972953"/>
                <a:gd name="connsiteX121" fmla="*/ 1368557 w 1525956"/>
                <a:gd name="connsiteY121" fmla="*/ 948394 h 972953"/>
                <a:gd name="connsiteX122" fmla="*/ 1364934 w 1525956"/>
                <a:gd name="connsiteY122" fmla="*/ 940461 h 972953"/>
                <a:gd name="connsiteX123" fmla="*/ 1328118 w 1525956"/>
                <a:gd name="connsiteY123" fmla="*/ 942262 h 972953"/>
                <a:gd name="connsiteX124" fmla="*/ 1312089 w 1525956"/>
                <a:gd name="connsiteY124" fmla="*/ 944635 h 972953"/>
                <a:gd name="connsiteX125" fmla="*/ 1295969 w 1525956"/>
                <a:gd name="connsiteY125" fmla="*/ 931042 h 972953"/>
                <a:gd name="connsiteX126" fmla="*/ 1276106 w 1525956"/>
                <a:gd name="connsiteY126" fmla="*/ 912443 h 972953"/>
                <a:gd name="connsiteX127" fmla="*/ 1265238 w 1525956"/>
                <a:gd name="connsiteY127" fmla="*/ 899989 h 972953"/>
                <a:gd name="connsiteX128" fmla="*/ 1247846 w 1525956"/>
                <a:gd name="connsiteY128" fmla="*/ 899117 h 972953"/>
                <a:gd name="connsiteX129" fmla="*/ 1229182 w 1525956"/>
                <a:gd name="connsiteY129" fmla="*/ 896650 h 972953"/>
                <a:gd name="connsiteX130" fmla="*/ 1204284 w 1525956"/>
                <a:gd name="connsiteY130" fmla="*/ 906165 h 972953"/>
                <a:gd name="connsiteX131" fmla="*/ 1185420 w 1525956"/>
                <a:gd name="connsiteY131" fmla="*/ 920293 h 972953"/>
                <a:gd name="connsiteX132" fmla="*/ 1162049 w 1525956"/>
                <a:gd name="connsiteY132" fmla="*/ 928174 h 972953"/>
                <a:gd name="connsiteX133" fmla="*/ 1139659 w 1525956"/>
                <a:gd name="connsiteY133" fmla="*/ 935921 h 972953"/>
                <a:gd name="connsiteX134" fmla="*/ 1117505 w 1525956"/>
                <a:gd name="connsiteY134" fmla="*/ 941398 h 972953"/>
                <a:gd name="connsiteX135" fmla="*/ 1097642 w 1525956"/>
                <a:gd name="connsiteY135" fmla="*/ 956193 h 972953"/>
                <a:gd name="connsiteX136" fmla="*/ 1077160 w 1525956"/>
                <a:gd name="connsiteY136" fmla="*/ 972050 h 972953"/>
                <a:gd name="connsiteX137" fmla="*/ 1053280 w 1525956"/>
                <a:gd name="connsiteY137" fmla="*/ 972953 h 972953"/>
                <a:gd name="connsiteX138" fmla="*/ 1025529 w 1525956"/>
                <a:gd name="connsiteY138" fmla="*/ 966911 h 972953"/>
                <a:gd name="connsiteX139" fmla="*/ 996343 w 1525956"/>
                <a:gd name="connsiteY139" fmla="*/ 962134 h 972953"/>
                <a:gd name="connsiteX140" fmla="*/ 970663 w 1525956"/>
                <a:gd name="connsiteY140" fmla="*/ 962872 h 972953"/>
                <a:gd name="connsiteX141" fmla="*/ 962831 w 1525956"/>
                <a:gd name="connsiteY141" fmla="*/ 942097 h 972953"/>
                <a:gd name="connsiteX142" fmla="*/ 964212 w 1525956"/>
                <a:gd name="connsiteY142" fmla="*/ 925109 h 972953"/>
                <a:gd name="connsiteX143" fmla="*/ 956088 w 1525956"/>
                <a:gd name="connsiteY143" fmla="*/ 913174 h 972953"/>
                <a:gd name="connsiteX144" fmla="*/ 942567 w 1525956"/>
                <a:gd name="connsiteY144" fmla="*/ 905277 h 972953"/>
                <a:gd name="connsiteX145" fmla="*/ 940932 w 1525956"/>
                <a:gd name="connsiteY145" fmla="*/ 903902 h 972953"/>
                <a:gd name="connsiteX146" fmla="*/ 921155 w 1525956"/>
                <a:gd name="connsiteY146" fmla="*/ 905359 h 972953"/>
                <a:gd name="connsiteX147" fmla="*/ 907167 w 1525956"/>
                <a:gd name="connsiteY147" fmla="*/ 902165 h 972953"/>
                <a:gd name="connsiteX148" fmla="*/ 903705 w 1525956"/>
                <a:gd name="connsiteY148" fmla="*/ 889654 h 972953"/>
                <a:gd name="connsiteX149" fmla="*/ 895439 w 1525956"/>
                <a:gd name="connsiteY149" fmla="*/ 877365 h 972953"/>
                <a:gd name="connsiteX150" fmla="*/ 870289 w 1525956"/>
                <a:gd name="connsiteY150" fmla="*/ 886859 h 972953"/>
                <a:gd name="connsiteX151" fmla="*/ 856513 w 1525956"/>
                <a:gd name="connsiteY151" fmla="*/ 881269 h 972953"/>
                <a:gd name="connsiteX152" fmla="*/ 842950 w 1525956"/>
                <a:gd name="connsiteY152" fmla="*/ 868403 h 972953"/>
                <a:gd name="connsiteX153" fmla="*/ 830021 w 1525956"/>
                <a:gd name="connsiteY153" fmla="*/ 864544 h 972953"/>
                <a:gd name="connsiteX154" fmla="*/ 814479 w 1525956"/>
                <a:gd name="connsiteY154" fmla="*/ 857224 h 972953"/>
                <a:gd name="connsiteX155" fmla="*/ 806638 w 1525956"/>
                <a:gd name="connsiteY155" fmla="*/ 841474 h 972953"/>
                <a:gd name="connsiteX156" fmla="*/ 776471 w 1525956"/>
                <a:gd name="connsiteY156" fmla="*/ 836283 h 972953"/>
                <a:gd name="connsiteX157" fmla="*/ 763967 w 1525956"/>
                <a:gd name="connsiteY157" fmla="*/ 836327 h 972953"/>
                <a:gd name="connsiteX158" fmla="*/ 748425 w 1525956"/>
                <a:gd name="connsiteY158" fmla="*/ 841961 h 972953"/>
                <a:gd name="connsiteX159" fmla="*/ 734154 w 1525956"/>
                <a:gd name="connsiteY159" fmla="*/ 857489 h 972953"/>
                <a:gd name="connsiteX160" fmla="*/ 719177 w 1525956"/>
                <a:gd name="connsiteY160" fmla="*/ 866584 h 972953"/>
                <a:gd name="connsiteX161" fmla="*/ 709358 w 1525956"/>
                <a:gd name="connsiteY161" fmla="*/ 880604 h 972953"/>
                <a:gd name="connsiteX162" fmla="*/ 705118 w 1525956"/>
                <a:gd name="connsiteY162" fmla="*/ 896087 h 972953"/>
                <a:gd name="connsiteX163" fmla="*/ 693392 w 1525956"/>
                <a:gd name="connsiteY163" fmla="*/ 911348 h 972953"/>
                <a:gd name="connsiteX164" fmla="*/ 680887 w 1525956"/>
                <a:gd name="connsiteY164" fmla="*/ 904206 h 972953"/>
                <a:gd name="connsiteX165" fmla="*/ 671703 w 1525956"/>
                <a:gd name="connsiteY165" fmla="*/ 886016 h 972953"/>
                <a:gd name="connsiteX166" fmla="*/ 677850 w 1525956"/>
                <a:gd name="connsiteY166" fmla="*/ 870844 h 972953"/>
                <a:gd name="connsiteX167" fmla="*/ 684984 w 1525956"/>
                <a:gd name="connsiteY167" fmla="*/ 858111 h 972953"/>
                <a:gd name="connsiteX168" fmla="*/ 690495 w 1525956"/>
                <a:gd name="connsiteY168" fmla="*/ 844978 h 972953"/>
                <a:gd name="connsiteX169" fmla="*/ 685974 w 1525956"/>
                <a:gd name="connsiteY169" fmla="*/ 832601 h 972953"/>
                <a:gd name="connsiteX170" fmla="*/ 677284 w 1525956"/>
                <a:gd name="connsiteY170" fmla="*/ 822884 h 972953"/>
                <a:gd name="connsiteX171" fmla="*/ 663014 w 1525956"/>
                <a:gd name="connsiteY171" fmla="*/ 829006 h 972953"/>
                <a:gd name="connsiteX172" fmla="*/ 645070 w 1525956"/>
                <a:gd name="connsiteY172" fmla="*/ 833310 h 972953"/>
                <a:gd name="connsiteX173" fmla="*/ 625076 w 1525956"/>
                <a:gd name="connsiteY173" fmla="*/ 834331 h 972953"/>
                <a:gd name="connsiteX174" fmla="*/ 612996 w 1525956"/>
                <a:gd name="connsiteY174" fmla="*/ 821554 h 972953"/>
                <a:gd name="connsiteX175" fmla="*/ 600421 w 1525956"/>
                <a:gd name="connsiteY175" fmla="*/ 837303 h 972953"/>
                <a:gd name="connsiteX176" fmla="*/ 587564 w 1525956"/>
                <a:gd name="connsiteY176" fmla="*/ 830826 h 972953"/>
                <a:gd name="connsiteX177" fmla="*/ 572799 w 1525956"/>
                <a:gd name="connsiteY177" fmla="*/ 828518 h 972953"/>
                <a:gd name="connsiteX178" fmla="*/ 556056 w 1525956"/>
                <a:gd name="connsiteY178" fmla="*/ 819468 h 972953"/>
                <a:gd name="connsiteX179" fmla="*/ 531541 w 1525956"/>
                <a:gd name="connsiteY179" fmla="*/ 800259 h 972953"/>
                <a:gd name="connsiteX180" fmla="*/ 518330 w 1525956"/>
                <a:gd name="connsiteY180" fmla="*/ 790453 h 972953"/>
                <a:gd name="connsiteX181" fmla="*/ 507310 w 1525956"/>
                <a:gd name="connsiteY181" fmla="*/ 799726 h 972953"/>
                <a:gd name="connsiteX182" fmla="*/ 492121 w 1525956"/>
                <a:gd name="connsiteY182" fmla="*/ 798839 h 972953"/>
                <a:gd name="connsiteX183" fmla="*/ 487953 w 1525956"/>
                <a:gd name="connsiteY183" fmla="*/ 785972 h 972953"/>
                <a:gd name="connsiteX184" fmla="*/ 478910 w 1525956"/>
                <a:gd name="connsiteY184" fmla="*/ 775547 h 972953"/>
                <a:gd name="connsiteX185" fmla="*/ 464781 w 1525956"/>
                <a:gd name="connsiteY185" fmla="*/ 791784 h 972953"/>
                <a:gd name="connsiteX186" fmla="*/ 458917 w 1525956"/>
                <a:gd name="connsiteY186" fmla="*/ 779007 h 972953"/>
                <a:gd name="connsiteX187" fmla="*/ 454961 w 1525956"/>
                <a:gd name="connsiteY187" fmla="*/ 758466 h 972953"/>
                <a:gd name="connsiteX188" fmla="*/ 447896 w 1525956"/>
                <a:gd name="connsiteY188" fmla="*/ 747197 h 972953"/>
                <a:gd name="connsiteX189" fmla="*/ 433202 w 1525956"/>
                <a:gd name="connsiteY189" fmla="*/ 744847 h 972953"/>
                <a:gd name="connsiteX190" fmla="*/ 414481 w 1525956"/>
                <a:gd name="connsiteY190" fmla="*/ 744580 h 972953"/>
                <a:gd name="connsiteX191" fmla="*/ 399786 w 1525956"/>
                <a:gd name="connsiteY191" fmla="*/ 736594 h 972953"/>
                <a:gd name="connsiteX192" fmla="*/ 408122 w 1525956"/>
                <a:gd name="connsiteY192" fmla="*/ 725459 h 972953"/>
                <a:gd name="connsiteX193" fmla="*/ 417731 w 1525956"/>
                <a:gd name="connsiteY193" fmla="*/ 716364 h 972953"/>
                <a:gd name="connsiteX194" fmla="*/ 410313 w 1525956"/>
                <a:gd name="connsiteY194" fmla="*/ 705450 h 972953"/>
                <a:gd name="connsiteX195" fmla="*/ 393923 w 1525956"/>
                <a:gd name="connsiteY195" fmla="*/ 709443 h 972953"/>
                <a:gd name="connsiteX196" fmla="*/ 380994 w 1525956"/>
                <a:gd name="connsiteY196" fmla="*/ 704784 h 972953"/>
                <a:gd name="connsiteX197" fmla="*/ 369267 w 1525956"/>
                <a:gd name="connsiteY197" fmla="*/ 691031 h 972953"/>
                <a:gd name="connsiteX198" fmla="*/ 354785 w 1525956"/>
                <a:gd name="connsiteY198" fmla="*/ 678032 h 972953"/>
                <a:gd name="connsiteX199" fmla="*/ 346307 w 1525956"/>
                <a:gd name="connsiteY199" fmla="*/ 663792 h 972953"/>
                <a:gd name="connsiteX200" fmla="*/ 353513 w 1525956"/>
                <a:gd name="connsiteY200" fmla="*/ 652301 h 972953"/>
                <a:gd name="connsiteX201" fmla="*/ 351182 w 1525956"/>
                <a:gd name="connsiteY201" fmla="*/ 638104 h 972953"/>
                <a:gd name="connsiteX202" fmla="*/ 341645 w 1525956"/>
                <a:gd name="connsiteY202" fmla="*/ 627501 h 972953"/>
                <a:gd name="connsiteX203" fmla="*/ 323559 w 1525956"/>
                <a:gd name="connsiteY203" fmla="*/ 625416 h 972953"/>
                <a:gd name="connsiteX204" fmla="*/ 311337 w 1525956"/>
                <a:gd name="connsiteY204" fmla="*/ 633800 h 972953"/>
                <a:gd name="connsiteX205" fmla="*/ 302366 w 1525956"/>
                <a:gd name="connsiteY205" fmla="*/ 625104 h 972953"/>
                <a:gd name="connsiteX206" fmla="*/ 297915 w 1525956"/>
                <a:gd name="connsiteY206" fmla="*/ 609754 h 972953"/>
                <a:gd name="connsiteX207" fmla="*/ 290356 w 1525956"/>
                <a:gd name="connsiteY207" fmla="*/ 588326 h 972953"/>
                <a:gd name="connsiteX208" fmla="*/ 281101 w 1525956"/>
                <a:gd name="connsiteY208" fmla="*/ 577678 h 972953"/>
                <a:gd name="connsiteX209" fmla="*/ 265134 w 1525956"/>
                <a:gd name="connsiteY209" fmla="*/ 569072 h 972953"/>
                <a:gd name="connsiteX210" fmla="*/ 255174 w 1525956"/>
                <a:gd name="connsiteY210" fmla="*/ 557182 h 972953"/>
                <a:gd name="connsiteX211" fmla="*/ 244436 w 1525956"/>
                <a:gd name="connsiteY211" fmla="*/ 537661 h 972953"/>
                <a:gd name="connsiteX212" fmla="*/ 227269 w 1525956"/>
                <a:gd name="connsiteY212" fmla="*/ 523598 h 972953"/>
                <a:gd name="connsiteX213" fmla="*/ 221475 w 1525956"/>
                <a:gd name="connsiteY213" fmla="*/ 512062 h 972953"/>
                <a:gd name="connsiteX214" fmla="*/ 225785 w 1525956"/>
                <a:gd name="connsiteY214" fmla="*/ 496091 h 972953"/>
                <a:gd name="connsiteX215" fmla="*/ 212716 w 1525956"/>
                <a:gd name="connsiteY215" fmla="*/ 488150 h 972953"/>
                <a:gd name="connsiteX216" fmla="*/ 198162 w 1525956"/>
                <a:gd name="connsiteY216" fmla="*/ 479542 h 972953"/>
                <a:gd name="connsiteX217" fmla="*/ 184033 w 1525956"/>
                <a:gd name="connsiteY217" fmla="*/ 470625 h 972953"/>
                <a:gd name="connsiteX218" fmla="*/ 172376 w 1525956"/>
                <a:gd name="connsiteY218" fmla="*/ 475151 h 972953"/>
                <a:gd name="connsiteX219" fmla="*/ 156976 w 1525956"/>
                <a:gd name="connsiteY219" fmla="*/ 492630 h 972953"/>
                <a:gd name="connsiteX220" fmla="*/ 144118 w 1525956"/>
                <a:gd name="connsiteY220" fmla="*/ 497732 h 972953"/>
                <a:gd name="connsiteX221" fmla="*/ 136559 w 1525956"/>
                <a:gd name="connsiteY221" fmla="*/ 477901 h 972953"/>
                <a:gd name="connsiteX222" fmla="*/ 126104 w 1525956"/>
                <a:gd name="connsiteY222" fmla="*/ 459889 h 972953"/>
                <a:gd name="connsiteX223" fmla="*/ 107453 w 1525956"/>
                <a:gd name="connsiteY223" fmla="*/ 444894 h 972953"/>
                <a:gd name="connsiteX224" fmla="*/ 90639 w 1525956"/>
                <a:gd name="connsiteY224" fmla="*/ 421646 h 972953"/>
                <a:gd name="connsiteX225" fmla="*/ 95443 w 1525956"/>
                <a:gd name="connsiteY225" fmla="*/ 408603 h 972953"/>
                <a:gd name="connsiteX226" fmla="*/ 86118 w 1525956"/>
                <a:gd name="connsiteY226" fmla="*/ 409224 h 972953"/>
                <a:gd name="connsiteX227" fmla="*/ 76792 w 1525956"/>
                <a:gd name="connsiteY227" fmla="*/ 409846 h 972953"/>
                <a:gd name="connsiteX228" fmla="*/ 68386 w 1525956"/>
                <a:gd name="connsiteY228" fmla="*/ 391390 h 972953"/>
                <a:gd name="connsiteX229" fmla="*/ 50300 w 1525956"/>
                <a:gd name="connsiteY229" fmla="*/ 381318 h 972953"/>
                <a:gd name="connsiteX230" fmla="*/ 40056 w 1525956"/>
                <a:gd name="connsiteY230" fmla="*/ 368320 h 972953"/>
                <a:gd name="connsiteX231" fmla="*/ 36171 w 1525956"/>
                <a:gd name="connsiteY231" fmla="*/ 351860 h 972953"/>
                <a:gd name="connsiteX232" fmla="*/ 34546 w 1525956"/>
                <a:gd name="connsiteY232" fmla="*/ 332383 h 972953"/>
                <a:gd name="connsiteX233" fmla="*/ 21760 w 1525956"/>
                <a:gd name="connsiteY233" fmla="*/ 335401 h 972953"/>
                <a:gd name="connsiteX234" fmla="*/ 5228 w 1525956"/>
                <a:gd name="connsiteY234" fmla="*/ 340680 h 972953"/>
                <a:gd name="connsiteX235" fmla="*/ 0 w 1525956"/>
                <a:gd name="connsiteY235" fmla="*/ 327947 h 972953"/>
                <a:gd name="connsiteX236" fmla="*/ 1625 w 1525956"/>
                <a:gd name="connsiteY236" fmla="*/ 310911 h 972953"/>
                <a:gd name="connsiteX237" fmla="*/ 10385 w 1525956"/>
                <a:gd name="connsiteY237" fmla="*/ 306918 h 972953"/>
                <a:gd name="connsiteX238" fmla="*/ 5087 w 1525956"/>
                <a:gd name="connsiteY238" fmla="*/ 296626 h 972953"/>
                <a:gd name="connsiteX239" fmla="*/ 4027 w 1525956"/>
                <a:gd name="connsiteY239" fmla="*/ 284070 h 972953"/>
                <a:gd name="connsiteX240" fmla="*/ 8690 w 1525956"/>
                <a:gd name="connsiteY240" fmla="*/ 273511 h 972953"/>
                <a:gd name="connsiteX241" fmla="*/ 1978 w 1525956"/>
                <a:gd name="connsiteY241" fmla="*/ 261355 h 972953"/>
                <a:gd name="connsiteX242" fmla="*/ 11233 w 1525956"/>
                <a:gd name="connsiteY242" fmla="*/ 246670 h 972953"/>
                <a:gd name="connsiteX243" fmla="*/ 8054 w 1525956"/>
                <a:gd name="connsiteY243" fmla="*/ 234514 h 972953"/>
                <a:gd name="connsiteX244" fmla="*/ 5156 w 1525956"/>
                <a:gd name="connsiteY244" fmla="*/ 220140 h 972953"/>
                <a:gd name="connsiteX245" fmla="*/ 14412 w 1525956"/>
                <a:gd name="connsiteY245" fmla="*/ 209004 h 972953"/>
                <a:gd name="connsiteX246" fmla="*/ 30449 w 1525956"/>
                <a:gd name="connsiteY246" fmla="*/ 203813 h 972953"/>
                <a:gd name="connsiteX247" fmla="*/ 39845 w 1525956"/>
                <a:gd name="connsiteY247" fmla="*/ 207940 h 972953"/>
                <a:gd name="connsiteX248" fmla="*/ 31720 w 1525956"/>
                <a:gd name="connsiteY248" fmla="*/ 222935 h 972953"/>
                <a:gd name="connsiteX249" fmla="*/ 40551 w 1525956"/>
                <a:gd name="connsiteY249" fmla="*/ 237753 h 972953"/>
                <a:gd name="connsiteX250" fmla="*/ 54256 w 1525956"/>
                <a:gd name="connsiteY250" fmla="*/ 239128 h 972953"/>
                <a:gd name="connsiteX251" fmla="*/ 65842 w 1525956"/>
                <a:gd name="connsiteY251" fmla="*/ 231897 h 972953"/>
                <a:gd name="connsiteX252" fmla="*/ 73260 w 1525956"/>
                <a:gd name="connsiteY252" fmla="*/ 242499 h 972953"/>
                <a:gd name="connsiteX253" fmla="*/ 89226 w 1525956"/>
                <a:gd name="connsiteY253" fmla="*/ 237309 h 972953"/>
                <a:gd name="connsiteX254" fmla="*/ 96856 w 1525956"/>
                <a:gd name="connsiteY254" fmla="*/ 227016 h 972953"/>
                <a:gd name="connsiteX255" fmla="*/ 95796 w 1525956"/>
                <a:gd name="connsiteY255" fmla="*/ 212110 h 972953"/>
                <a:gd name="connsiteX256" fmla="*/ 96855 w 1525956"/>
                <a:gd name="connsiteY256" fmla="*/ 197469 h 972953"/>
                <a:gd name="connsiteX257" fmla="*/ 105404 w 1525956"/>
                <a:gd name="connsiteY257" fmla="*/ 187886 h 972953"/>
                <a:gd name="connsiteX258" fmla="*/ 89438 w 1525956"/>
                <a:gd name="connsiteY258" fmla="*/ 179014 h 972953"/>
                <a:gd name="connsiteX259" fmla="*/ 74602 w 1525956"/>
                <a:gd name="connsiteY259" fmla="*/ 173246 h 972953"/>
                <a:gd name="connsiteX260" fmla="*/ 73223 w 1525956"/>
                <a:gd name="connsiteY260" fmla="*/ 168414 h 972953"/>
                <a:gd name="connsiteX261" fmla="*/ 71731 w 1525956"/>
                <a:gd name="connsiteY261" fmla="*/ 169343 h 972953"/>
                <a:gd name="connsiteX262" fmla="*/ 68366 w 1525956"/>
                <a:gd name="connsiteY262" fmla="*/ 153727 h 972953"/>
                <a:gd name="connsiteX263" fmla="*/ 64478 w 1525956"/>
                <a:gd name="connsiteY263" fmla="*/ 147513 h 972953"/>
                <a:gd name="connsiteX264" fmla="*/ 73456 w 1525956"/>
                <a:gd name="connsiteY264" fmla="*/ 148615 h 972953"/>
                <a:gd name="connsiteX265" fmla="*/ 85870 w 1525956"/>
                <a:gd name="connsiteY265" fmla="*/ 143552 h 972953"/>
                <a:gd name="connsiteX266" fmla="*/ 83312 w 1525956"/>
                <a:gd name="connsiteY266" fmla="*/ 124267 h 972953"/>
                <a:gd name="connsiteX267" fmla="*/ 83052 w 1525956"/>
                <a:gd name="connsiteY267" fmla="*/ 103632 h 972953"/>
                <a:gd name="connsiteX268" fmla="*/ 82161 w 1525956"/>
                <a:gd name="connsiteY268" fmla="*/ 75768 h 972953"/>
                <a:gd name="connsiteX269" fmla="*/ 142249 w 1525956"/>
                <a:gd name="connsiteY269" fmla="*/ 81497 h 972953"/>
                <a:gd name="connsiteX270" fmla="*/ 158087 w 1525956"/>
                <a:gd name="connsiteY270" fmla="*/ 68947 h 972953"/>
                <a:gd name="connsiteX271" fmla="*/ 168703 w 1525956"/>
                <a:gd name="connsiteY271" fmla="*/ 70762 h 972953"/>
                <a:gd name="connsiteX272" fmla="*/ 184245 w 1525956"/>
                <a:gd name="connsiteY272" fmla="*/ 65173 h 972953"/>
                <a:gd name="connsiteX273" fmla="*/ 191168 w 1525956"/>
                <a:gd name="connsiteY273" fmla="*/ 45208 h 972953"/>
                <a:gd name="connsiteX274" fmla="*/ 232850 w 1525956"/>
                <a:gd name="connsiteY274" fmla="*/ 10071 h 972953"/>
                <a:gd name="connsiteX275" fmla="*/ 248038 w 1525956"/>
                <a:gd name="connsiteY275" fmla="*/ 0 h 972953"/>
                <a:gd name="connsiteX0" fmla="*/ 1023731 w 1525956"/>
                <a:gd name="connsiteY0" fmla="*/ 873696 h 972953"/>
                <a:gd name="connsiteX1" fmla="*/ 1016065 w 1525956"/>
                <a:gd name="connsiteY1" fmla="*/ 878266 h 972953"/>
                <a:gd name="connsiteX2" fmla="*/ 1023731 w 1525956"/>
                <a:gd name="connsiteY2" fmla="*/ 873696 h 972953"/>
                <a:gd name="connsiteX3" fmla="*/ 248038 w 1525956"/>
                <a:gd name="connsiteY3" fmla="*/ 0 h 972953"/>
                <a:gd name="connsiteX4" fmla="*/ 277640 w 1525956"/>
                <a:gd name="connsiteY4" fmla="*/ 21916 h 972953"/>
                <a:gd name="connsiteX5" fmla="*/ 295937 w 1525956"/>
                <a:gd name="connsiteY5" fmla="*/ 18988 h 972953"/>
                <a:gd name="connsiteX6" fmla="*/ 311125 w 1525956"/>
                <a:gd name="connsiteY6" fmla="*/ 36335 h 972953"/>
                <a:gd name="connsiteX7" fmla="*/ 336064 w 1525956"/>
                <a:gd name="connsiteY7" fmla="*/ 43034 h 972953"/>
                <a:gd name="connsiteX8" fmla="*/ 349769 w 1525956"/>
                <a:gd name="connsiteY8" fmla="*/ 39397 h 972953"/>
                <a:gd name="connsiteX9" fmla="*/ 377745 w 1525956"/>
                <a:gd name="connsiteY9" fmla="*/ 26930 h 972953"/>
                <a:gd name="connsiteX10" fmla="*/ 407416 w 1525956"/>
                <a:gd name="connsiteY10" fmla="*/ 31544 h 972953"/>
                <a:gd name="connsiteX11" fmla="*/ 428681 w 1525956"/>
                <a:gd name="connsiteY11" fmla="*/ 41437 h 972953"/>
                <a:gd name="connsiteX12" fmla="*/ 434191 w 1525956"/>
                <a:gd name="connsiteY12" fmla="*/ 61268 h 972953"/>
                <a:gd name="connsiteX13" fmla="*/ 468384 w 1525956"/>
                <a:gd name="connsiteY13" fmla="*/ 78526 h 972953"/>
                <a:gd name="connsiteX14" fmla="*/ 493534 w 1525956"/>
                <a:gd name="connsiteY14" fmla="*/ 82918 h 972953"/>
                <a:gd name="connsiteX15" fmla="*/ 536063 w 1525956"/>
                <a:gd name="connsiteY15" fmla="*/ 76885 h 972953"/>
                <a:gd name="connsiteX16" fmla="*/ 573858 w 1525956"/>
                <a:gd name="connsiteY16" fmla="*/ 70541 h 972953"/>
                <a:gd name="connsiteX17" fmla="*/ 600491 w 1525956"/>
                <a:gd name="connsiteY17" fmla="*/ 77018 h 972953"/>
                <a:gd name="connsiteX18" fmla="*/ 628327 w 1525956"/>
                <a:gd name="connsiteY18" fmla="*/ 81721 h 972953"/>
                <a:gd name="connsiteX19" fmla="*/ 655384 w 1525956"/>
                <a:gd name="connsiteY19" fmla="*/ 72271 h 972953"/>
                <a:gd name="connsiteX20" fmla="*/ 667606 w 1525956"/>
                <a:gd name="connsiteY20" fmla="*/ 61401 h 972953"/>
                <a:gd name="connsiteX21" fmla="*/ 679686 w 1525956"/>
                <a:gd name="connsiteY21" fmla="*/ 55678 h 972953"/>
                <a:gd name="connsiteX22" fmla="*/ 705260 w 1525956"/>
                <a:gd name="connsiteY22" fmla="*/ 57896 h 972953"/>
                <a:gd name="connsiteX23" fmla="*/ 759305 w 1525956"/>
                <a:gd name="connsiteY23" fmla="*/ 55856 h 972953"/>
                <a:gd name="connsiteX24" fmla="*/ 801339 w 1525956"/>
                <a:gd name="connsiteY24" fmla="*/ 61978 h 972953"/>
                <a:gd name="connsiteX25" fmla="*/ 832988 w 1525956"/>
                <a:gd name="connsiteY25" fmla="*/ 70807 h 972953"/>
                <a:gd name="connsiteX26" fmla="*/ 857361 w 1525956"/>
                <a:gd name="connsiteY26" fmla="*/ 90815 h 972953"/>
                <a:gd name="connsiteX27" fmla="*/ 875093 w 1525956"/>
                <a:gd name="connsiteY27" fmla="*/ 92324 h 972953"/>
                <a:gd name="connsiteX28" fmla="*/ 898053 w 1525956"/>
                <a:gd name="connsiteY28" fmla="*/ 104169 h 972953"/>
                <a:gd name="connsiteX29" fmla="*/ 916492 w 1525956"/>
                <a:gd name="connsiteY29" fmla="*/ 121516 h 972953"/>
                <a:gd name="connsiteX30" fmla="*/ 886326 w 1525956"/>
                <a:gd name="connsiteY30" fmla="*/ 124888 h 972953"/>
                <a:gd name="connsiteX31" fmla="*/ 888022 w 1525956"/>
                <a:gd name="connsiteY31" fmla="*/ 137754 h 972953"/>
                <a:gd name="connsiteX32" fmla="*/ 911759 w 1525956"/>
                <a:gd name="connsiteY32" fmla="*/ 149067 h 972953"/>
                <a:gd name="connsiteX33" fmla="*/ 908439 w 1525956"/>
                <a:gd name="connsiteY33" fmla="*/ 163441 h 972953"/>
                <a:gd name="connsiteX34" fmla="*/ 898407 w 1525956"/>
                <a:gd name="connsiteY34" fmla="*/ 181143 h 972953"/>
                <a:gd name="connsiteX35" fmla="*/ 882794 w 1525956"/>
                <a:gd name="connsiteY35" fmla="*/ 188418 h 972953"/>
                <a:gd name="connsiteX36" fmla="*/ 878202 w 1525956"/>
                <a:gd name="connsiteY36" fmla="*/ 204257 h 972953"/>
                <a:gd name="connsiteX37" fmla="*/ 880674 w 1525956"/>
                <a:gd name="connsiteY37" fmla="*/ 219430 h 972953"/>
                <a:gd name="connsiteX38" fmla="*/ 878131 w 1525956"/>
                <a:gd name="connsiteY38" fmla="*/ 234869 h 972953"/>
                <a:gd name="connsiteX39" fmla="*/ 892966 w 1525956"/>
                <a:gd name="connsiteY39" fmla="*/ 230566 h 972953"/>
                <a:gd name="connsiteX40" fmla="*/ 895157 w 1525956"/>
                <a:gd name="connsiteY40" fmla="*/ 245428 h 972953"/>
                <a:gd name="connsiteX41" fmla="*/ 882370 w 1525956"/>
                <a:gd name="connsiteY41" fmla="*/ 250840 h 972953"/>
                <a:gd name="connsiteX42" fmla="*/ 886468 w 1525956"/>
                <a:gd name="connsiteY42" fmla="*/ 263972 h 972953"/>
                <a:gd name="connsiteX43" fmla="*/ 884136 w 1525956"/>
                <a:gd name="connsiteY43" fmla="*/ 293076 h 972953"/>
                <a:gd name="connsiteX44" fmla="*/ 868241 w 1525956"/>
                <a:gd name="connsiteY44" fmla="*/ 309580 h 972953"/>
                <a:gd name="connsiteX45" fmla="*/ 872621 w 1525956"/>
                <a:gd name="connsiteY45" fmla="*/ 323999 h 972953"/>
                <a:gd name="connsiteX46" fmla="*/ 886467 w 1525956"/>
                <a:gd name="connsiteY46" fmla="*/ 344761 h 972953"/>
                <a:gd name="connsiteX47" fmla="*/ 898406 w 1525956"/>
                <a:gd name="connsiteY47" fmla="*/ 368097 h 972953"/>
                <a:gd name="connsiteX48" fmla="*/ 906319 w 1525956"/>
                <a:gd name="connsiteY48" fmla="*/ 386509 h 972953"/>
                <a:gd name="connsiteX49" fmla="*/ 930974 w 1525956"/>
                <a:gd name="connsiteY49" fmla="*/ 403102 h 972953"/>
                <a:gd name="connsiteX50" fmla="*/ 952451 w 1525956"/>
                <a:gd name="connsiteY50" fmla="*/ 405099 h 972953"/>
                <a:gd name="connsiteX51" fmla="*/ 969547 w 1525956"/>
                <a:gd name="connsiteY51" fmla="*/ 393962 h 972953"/>
                <a:gd name="connsiteX52" fmla="*/ 980356 w 1525956"/>
                <a:gd name="connsiteY52" fmla="*/ 398665 h 972953"/>
                <a:gd name="connsiteX53" fmla="*/ 985372 w 1525956"/>
                <a:gd name="connsiteY53" fmla="*/ 415524 h 972953"/>
                <a:gd name="connsiteX54" fmla="*/ 997735 w 1525956"/>
                <a:gd name="connsiteY54" fmla="*/ 433136 h 972953"/>
                <a:gd name="connsiteX55" fmla="*/ 1021260 w 1525956"/>
                <a:gd name="connsiteY55" fmla="*/ 451326 h 972953"/>
                <a:gd name="connsiteX56" fmla="*/ 1046834 w 1525956"/>
                <a:gd name="connsiteY56" fmla="*/ 464237 h 972953"/>
                <a:gd name="connsiteX57" fmla="*/ 1088445 w 1525956"/>
                <a:gd name="connsiteY57" fmla="*/ 473776 h 972953"/>
                <a:gd name="connsiteX58" fmla="*/ 1097205 w 1525956"/>
                <a:gd name="connsiteY58" fmla="*/ 485754 h 972953"/>
                <a:gd name="connsiteX59" fmla="*/ 1112535 w 1525956"/>
                <a:gd name="connsiteY59" fmla="*/ 486331 h 972953"/>
                <a:gd name="connsiteX60" fmla="*/ 1129419 w 1525956"/>
                <a:gd name="connsiteY60" fmla="*/ 506871 h 972953"/>
                <a:gd name="connsiteX61" fmla="*/ 1139804 w 1525956"/>
                <a:gd name="connsiteY61" fmla="*/ 497289 h 972953"/>
                <a:gd name="connsiteX62" fmla="*/ 1150472 w 1525956"/>
                <a:gd name="connsiteY62" fmla="*/ 506029 h 972953"/>
                <a:gd name="connsiteX63" fmla="*/ 1176328 w 1525956"/>
                <a:gd name="connsiteY63" fmla="*/ 515833 h 972953"/>
                <a:gd name="connsiteX64" fmla="*/ 1193425 w 1525956"/>
                <a:gd name="connsiteY64" fmla="*/ 510066 h 972953"/>
                <a:gd name="connsiteX65" fmla="*/ 1212357 w 1525956"/>
                <a:gd name="connsiteY65" fmla="*/ 502968 h 972953"/>
                <a:gd name="connsiteX66" fmla="*/ 1228819 w 1525956"/>
                <a:gd name="connsiteY66" fmla="*/ 519427 h 972953"/>
                <a:gd name="connsiteX67" fmla="*/ 1239203 w 1525956"/>
                <a:gd name="connsiteY67" fmla="*/ 544049 h 972953"/>
                <a:gd name="connsiteX68" fmla="*/ 1257006 w 1525956"/>
                <a:gd name="connsiteY68" fmla="*/ 548664 h 972953"/>
                <a:gd name="connsiteX69" fmla="*/ 1272972 w 1525956"/>
                <a:gd name="connsiteY69" fmla="*/ 563215 h 972953"/>
                <a:gd name="connsiteX70" fmla="*/ 1260115 w 1525956"/>
                <a:gd name="connsiteY70" fmla="*/ 579720 h 972953"/>
                <a:gd name="connsiteX71" fmla="*/ 1268945 w 1525956"/>
                <a:gd name="connsiteY71" fmla="*/ 598219 h 972953"/>
                <a:gd name="connsiteX72" fmla="*/ 1311474 w 1525956"/>
                <a:gd name="connsiteY72" fmla="*/ 605939 h 972953"/>
                <a:gd name="connsiteX73" fmla="*/ 1322778 w 1525956"/>
                <a:gd name="connsiteY73" fmla="*/ 625371 h 972953"/>
                <a:gd name="connsiteX74" fmla="*/ 1326805 w 1525956"/>
                <a:gd name="connsiteY74" fmla="*/ 615344 h 972953"/>
                <a:gd name="connsiteX75" fmla="*/ 1322495 w 1525956"/>
                <a:gd name="connsiteY75" fmla="*/ 595691 h 972953"/>
                <a:gd name="connsiteX76" fmla="*/ 1332174 w 1525956"/>
                <a:gd name="connsiteY76" fmla="*/ 587971 h 972953"/>
                <a:gd name="connsiteX77" fmla="*/ 1357535 w 1525956"/>
                <a:gd name="connsiteY77" fmla="*/ 615034 h 972953"/>
                <a:gd name="connsiteX78" fmla="*/ 1367214 w 1525956"/>
                <a:gd name="connsiteY78" fmla="*/ 617741 h 972953"/>
                <a:gd name="connsiteX79" fmla="*/ 1367850 w 1525956"/>
                <a:gd name="connsiteY79" fmla="*/ 598042 h 972953"/>
                <a:gd name="connsiteX80" fmla="*/ 1369263 w 1525956"/>
                <a:gd name="connsiteY80" fmla="*/ 582958 h 972953"/>
                <a:gd name="connsiteX81" fmla="*/ 1382262 w 1525956"/>
                <a:gd name="connsiteY81" fmla="*/ 588637 h 972953"/>
                <a:gd name="connsiteX82" fmla="*/ 1400841 w 1525956"/>
                <a:gd name="connsiteY82" fmla="*/ 583446 h 972953"/>
                <a:gd name="connsiteX83" fmla="*/ 1410591 w 1525956"/>
                <a:gd name="connsiteY83" fmla="*/ 568317 h 972953"/>
                <a:gd name="connsiteX84" fmla="*/ 1424366 w 1525956"/>
                <a:gd name="connsiteY84" fmla="*/ 547466 h 972953"/>
                <a:gd name="connsiteX85" fmla="*/ 1452201 w 1525956"/>
                <a:gd name="connsiteY85" fmla="*/ 547910 h 972953"/>
                <a:gd name="connsiteX86" fmla="*/ 1475515 w 1525956"/>
                <a:gd name="connsiteY86" fmla="*/ 562461 h 972953"/>
                <a:gd name="connsiteX87" fmla="*/ 1492682 w 1525956"/>
                <a:gd name="connsiteY87" fmla="*/ 598219 h 972953"/>
                <a:gd name="connsiteX88" fmla="*/ 1504550 w 1525956"/>
                <a:gd name="connsiteY88" fmla="*/ 639790 h 972953"/>
                <a:gd name="connsiteX89" fmla="*/ 1525956 w 1525956"/>
                <a:gd name="connsiteY89" fmla="*/ 664856 h 972953"/>
                <a:gd name="connsiteX90" fmla="*/ 1517690 w 1525956"/>
                <a:gd name="connsiteY90" fmla="*/ 674971 h 972953"/>
                <a:gd name="connsiteX91" fmla="*/ 1507446 w 1525956"/>
                <a:gd name="connsiteY91" fmla="*/ 663081 h 972953"/>
                <a:gd name="connsiteX92" fmla="*/ 1503279 w 1525956"/>
                <a:gd name="connsiteY92" fmla="*/ 678254 h 972953"/>
                <a:gd name="connsiteX93" fmla="*/ 1511261 w 1525956"/>
                <a:gd name="connsiteY93" fmla="*/ 703143 h 972953"/>
                <a:gd name="connsiteX94" fmla="*/ 1524685 w 1525956"/>
                <a:gd name="connsiteY94" fmla="*/ 732912 h 972953"/>
                <a:gd name="connsiteX95" fmla="*/ 1524755 w 1525956"/>
                <a:gd name="connsiteY95" fmla="*/ 788457 h 972953"/>
                <a:gd name="connsiteX96" fmla="*/ 1520941 w 1525956"/>
                <a:gd name="connsiteY96" fmla="*/ 865076 h 972953"/>
                <a:gd name="connsiteX97" fmla="*/ 1510273 w 1525956"/>
                <a:gd name="connsiteY97" fmla="*/ 876478 h 972953"/>
                <a:gd name="connsiteX98" fmla="*/ 1509566 w 1525956"/>
                <a:gd name="connsiteY98" fmla="*/ 895067 h 972953"/>
                <a:gd name="connsiteX99" fmla="*/ 1495154 w 1525956"/>
                <a:gd name="connsiteY99" fmla="*/ 900701 h 972953"/>
                <a:gd name="connsiteX100" fmla="*/ 1491763 w 1525956"/>
                <a:gd name="connsiteY100" fmla="*/ 883044 h 972953"/>
                <a:gd name="connsiteX101" fmla="*/ 1482226 w 1525956"/>
                <a:gd name="connsiteY101" fmla="*/ 888900 h 972953"/>
                <a:gd name="connsiteX102" fmla="*/ 1479330 w 1525956"/>
                <a:gd name="connsiteY102" fmla="*/ 907666 h 972953"/>
                <a:gd name="connsiteX103" fmla="*/ 1481167 w 1525956"/>
                <a:gd name="connsiteY103" fmla="*/ 928296 h 972953"/>
                <a:gd name="connsiteX104" fmla="*/ 1481237 w 1525956"/>
                <a:gd name="connsiteY104" fmla="*/ 951100 h 972953"/>
                <a:gd name="connsiteX105" fmla="*/ 1470711 w 1525956"/>
                <a:gd name="connsiteY105" fmla="*/ 956335 h 972953"/>
                <a:gd name="connsiteX106" fmla="*/ 1453261 w 1525956"/>
                <a:gd name="connsiteY106" fmla="*/ 958287 h 972953"/>
                <a:gd name="connsiteX107" fmla="*/ 1457005 w 1525956"/>
                <a:gd name="connsiteY107" fmla="*/ 946042 h 972953"/>
                <a:gd name="connsiteX108" fmla="*/ 1442241 w 1525956"/>
                <a:gd name="connsiteY108" fmla="*/ 932999 h 972953"/>
                <a:gd name="connsiteX109" fmla="*/ 1442240 w 1525956"/>
                <a:gd name="connsiteY109" fmla="*/ 939654 h 972953"/>
                <a:gd name="connsiteX110" fmla="*/ 1442241 w 1525956"/>
                <a:gd name="connsiteY110" fmla="*/ 946309 h 972953"/>
                <a:gd name="connsiteX111" fmla="*/ 1428676 w 1525956"/>
                <a:gd name="connsiteY111" fmla="*/ 948748 h 972953"/>
                <a:gd name="connsiteX112" fmla="*/ 1416738 w 1525956"/>
                <a:gd name="connsiteY112" fmla="*/ 938234 h 972953"/>
                <a:gd name="connsiteX113" fmla="*/ 1403880 w 1525956"/>
                <a:gd name="connsiteY113" fmla="*/ 934863 h 972953"/>
                <a:gd name="connsiteX114" fmla="*/ 1405363 w 1525956"/>
                <a:gd name="connsiteY114" fmla="*/ 918713 h 972953"/>
                <a:gd name="connsiteX115" fmla="*/ 1394201 w 1525956"/>
                <a:gd name="connsiteY115" fmla="*/ 909308 h 972953"/>
                <a:gd name="connsiteX116" fmla="*/ 1384805 w 1525956"/>
                <a:gd name="connsiteY116" fmla="*/ 925590 h 972953"/>
                <a:gd name="connsiteX117" fmla="*/ 1375937 w 1525956"/>
                <a:gd name="connsiteY117" fmla="*/ 938037 h 972953"/>
                <a:gd name="connsiteX118" fmla="*/ 1376769 w 1525956"/>
                <a:gd name="connsiteY118" fmla="*/ 939882 h 972953"/>
                <a:gd name="connsiteX119" fmla="*/ 1374545 w 1525956"/>
                <a:gd name="connsiteY119" fmla="*/ 939990 h 972953"/>
                <a:gd name="connsiteX120" fmla="*/ 1368557 w 1525956"/>
                <a:gd name="connsiteY120" fmla="*/ 948394 h 972953"/>
                <a:gd name="connsiteX121" fmla="*/ 1364934 w 1525956"/>
                <a:gd name="connsiteY121" fmla="*/ 940461 h 972953"/>
                <a:gd name="connsiteX122" fmla="*/ 1328118 w 1525956"/>
                <a:gd name="connsiteY122" fmla="*/ 942262 h 972953"/>
                <a:gd name="connsiteX123" fmla="*/ 1312089 w 1525956"/>
                <a:gd name="connsiteY123" fmla="*/ 944635 h 972953"/>
                <a:gd name="connsiteX124" fmla="*/ 1295969 w 1525956"/>
                <a:gd name="connsiteY124" fmla="*/ 931042 h 972953"/>
                <a:gd name="connsiteX125" fmla="*/ 1276106 w 1525956"/>
                <a:gd name="connsiteY125" fmla="*/ 912443 h 972953"/>
                <a:gd name="connsiteX126" fmla="*/ 1265238 w 1525956"/>
                <a:gd name="connsiteY126" fmla="*/ 899989 h 972953"/>
                <a:gd name="connsiteX127" fmla="*/ 1247846 w 1525956"/>
                <a:gd name="connsiteY127" fmla="*/ 899117 h 972953"/>
                <a:gd name="connsiteX128" fmla="*/ 1229182 w 1525956"/>
                <a:gd name="connsiteY128" fmla="*/ 896650 h 972953"/>
                <a:gd name="connsiteX129" fmla="*/ 1204284 w 1525956"/>
                <a:gd name="connsiteY129" fmla="*/ 906165 h 972953"/>
                <a:gd name="connsiteX130" fmla="*/ 1185420 w 1525956"/>
                <a:gd name="connsiteY130" fmla="*/ 920293 h 972953"/>
                <a:gd name="connsiteX131" fmla="*/ 1162049 w 1525956"/>
                <a:gd name="connsiteY131" fmla="*/ 928174 h 972953"/>
                <a:gd name="connsiteX132" fmla="*/ 1139659 w 1525956"/>
                <a:gd name="connsiteY132" fmla="*/ 935921 h 972953"/>
                <a:gd name="connsiteX133" fmla="*/ 1117505 w 1525956"/>
                <a:gd name="connsiteY133" fmla="*/ 941398 h 972953"/>
                <a:gd name="connsiteX134" fmla="*/ 1097642 w 1525956"/>
                <a:gd name="connsiteY134" fmla="*/ 956193 h 972953"/>
                <a:gd name="connsiteX135" fmla="*/ 1077160 w 1525956"/>
                <a:gd name="connsiteY135" fmla="*/ 972050 h 972953"/>
                <a:gd name="connsiteX136" fmla="*/ 1053280 w 1525956"/>
                <a:gd name="connsiteY136" fmla="*/ 972953 h 972953"/>
                <a:gd name="connsiteX137" fmla="*/ 1025529 w 1525956"/>
                <a:gd name="connsiteY137" fmla="*/ 966911 h 972953"/>
                <a:gd name="connsiteX138" fmla="*/ 996343 w 1525956"/>
                <a:gd name="connsiteY138" fmla="*/ 962134 h 972953"/>
                <a:gd name="connsiteX139" fmla="*/ 970663 w 1525956"/>
                <a:gd name="connsiteY139" fmla="*/ 962872 h 972953"/>
                <a:gd name="connsiteX140" fmla="*/ 962831 w 1525956"/>
                <a:gd name="connsiteY140" fmla="*/ 942097 h 972953"/>
                <a:gd name="connsiteX141" fmla="*/ 964212 w 1525956"/>
                <a:gd name="connsiteY141" fmla="*/ 925109 h 972953"/>
                <a:gd name="connsiteX142" fmla="*/ 956088 w 1525956"/>
                <a:gd name="connsiteY142" fmla="*/ 913174 h 972953"/>
                <a:gd name="connsiteX143" fmla="*/ 942567 w 1525956"/>
                <a:gd name="connsiteY143" fmla="*/ 905277 h 972953"/>
                <a:gd name="connsiteX144" fmla="*/ 940932 w 1525956"/>
                <a:gd name="connsiteY144" fmla="*/ 903902 h 972953"/>
                <a:gd name="connsiteX145" fmla="*/ 921155 w 1525956"/>
                <a:gd name="connsiteY145" fmla="*/ 905359 h 972953"/>
                <a:gd name="connsiteX146" fmla="*/ 907167 w 1525956"/>
                <a:gd name="connsiteY146" fmla="*/ 902165 h 972953"/>
                <a:gd name="connsiteX147" fmla="*/ 903705 w 1525956"/>
                <a:gd name="connsiteY147" fmla="*/ 889654 h 972953"/>
                <a:gd name="connsiteX148" fmla="*/ 895439 w 1525956"/>
                <a:gd name="connsiteY148" fmla="*/ 877365 h 972953"/>
                <a:gd name="connsiteX149" fmla="*/ 870289 w 1525956"/>
                <a:gd name="connsiteY149" fmla="*/ 886859 h 972953"/>
                <a:gd name="connsiteX150" fmla="*/ 856513 w 1525956"/>
                <a:gd name="connsiteY150" fmla="*/ 881269 h 972953"/>
                <a:gd name="connsiteX151" fmla="*/ 842950 w 1525956"/>
                <a:gd name="connsiteY151" fmla="*/ 868403 h 972953"/>
                <a:gd name="connsiteX152" fmla="*/ 830021 w 1525956"/>
                <a:gd name="connsiteY152" fmla="*/ 864544 h 972953"/>
                <a:gd name="connsiteX153" fmla="*/ 814479 w 1525956"/>
                <a:gd name="connsiteY153" fmla="*/ 857224 h 972953"/>
                <a:gd name="connsiteX154" fmla="*/ 806638 w 1525956"/>
                <a:gd name="connsiteY154" fmla="*/ 841474 h 972953"/>
                <a:gd name="connsiteX155" fmla="*/ 776471 w 1525956"/>
                <a:gd name="connsiteY155" fmla="*/ 836283 h 972953"/>
                <a:gd name="connsiteX156" fmla="*/ 763967 w 1525956"/>
                <a:gd name="connsiteY156" fmla="*/ 836327 h 972953"/>
                <a:gd name="connsiteX157" fmla="*/ 748425 w 1525956"/>
                <a:gd name="connsiteY157" fmla="*/ 841961 h 972953"/>
                <a:gd name="connsiteX158" fmla="*/ 734154 w 1525956"/>
                <a:gd name="connsiteY158" fmla="*/ 857489 h 972953"/>
                <a:gd name="connsiteX159" fmla="*/ 719177 w 1525956"/>
                <a:gd name="connsiteY159" fmla="*/ 866584 h 972953"/>
                <a:gd name="connsiteX160" fmla="*/ 709358 w 1525956"/>
                <a:gd name="connsiteY160" fmla="*/ 880604 h 972953"/>
                <a:gd name="connsiteX161" fmla="*/ 705118 w 1525956"/>
                <a:gd name="connsiteY161" fmla="*/ 896087 h 972953"/>
                <a:gd name="connsiteX162" fmla="*/ 693392 w 1525956"/>
                <a:gd name="connsiteY162" fmla="*/ 911348 h 972953"/>
                <a:gd name="connsiteX163" fmla="*/ 680887 w 1525956"/>
                <a:gd name="connsiteY163" fmla="*/ 904206 h 972953"/>
                <a:gd name="connsiteX164" fmla="*/ 671703 w 1525956"/>
                <a:gd name="connsiteY164" fmla="*/ 886016 h 972953"/>
                <a:gd name="connsiteX165" fmla="*/ 677850 w 1525956"/>
                <a:gd name="connsiteY165" fmla="*/ 870844 h 972953"/>
                <a:gd name="connsiteX166" fmla="*/ 684984 w 1525956"/>
                <a:gd name="connsiteY166" fmla="*/ 858111 h 972953"/>
                <a:gd name="connsiteX167" fmla="*/ 690495 w 1525956"/>
                <a:gd name="connsiteY167" fmla="*/ 844978 h 972953"/>
                <a:gd name="connsiteX168" fmla="*/ 685974 w 1525956"/>
                <a:gd name="connsiteY168" fmla="*/ 832601 h 972953"/>
                <a:gd name="connsiteX169" fmla="*/ 677284 w 1525956"/>
                <a:gd name="connsiteY169" fmla="*/ 822884 h 972953"/>
                <a:gd name="connsiteX170" fmla="*/ 663014 w 1525956"/>
                <a:gd name="connsiteY170" fmla="*/ 829006 h 972953"/>
                <a:gd name="connsiteX171" fmla="*/ 645070 w 1525956"/>
                <a:gd name="connsiteY171" fmla="*/ 833310 h 972953"/>
                <a:gd name="connsiteX172" fmla="*/ 625076 w 1525956"/>
                <a:gd name="connsiteY172" fmla="*/ 834331 h 972953"/>
                <a:gd name="connsiteX173" fmla="*/ 612996 w 1525956"/>
                <a:gd name="connsiteY173" fmla="*/ 821554 h 972953"/>
                <a:gd name="connsiteX174" fmla="*/ 600421 w 1525956"/>
                <a:gd name="connsiteY174" fmla="*/ 837303 h 972953"/>
                <a:gd name="connsiteX175" fmla="*/ 587564 w 1525956"/>
                <a:gd name="connsiteY175" fmla="*/ 830826 h 972953"/>
                <a:gd name="connsiteX176" fmla="*/ 572799 w 1525956"/>
                <a:gd name="connsiteY176" fmla="*/ 828518 h 972953"/>
                <a:gd name="connsiteX177" fmla="*/ 556056 w 1525956"/>
                <a:gd name="connsiteY177" fmla="*/ 819468 h 972953"/>
                <a:gd name="connsiteX178" fmla="*/ 531541 w 1525956"/>
                <a:gd name="connsiteY178" fmla="*/ 800259 h 972953"/>
                <a:gd name="connsiteX179" fmla="*/ 518330 w 1525956"/>
                <a:gd name="connsiteY179" fmla="*/ 790453 h 972953"/>
                <a:gd name="connsiteX180" fmla="*/ 507310 w 1525956"/>
                <a:gd name="connsiteY180" fmla="*/ 799726 h 972953"/>
                <a:gd name="connsiteX181" fmla="*/ 492121 w 1525956"/>
                <a:gd name="connsiteY181" fmla="*/ 798839 h 972953"/>
                <a:gd name="connsiteX182" fmla="*/ 487953 w 1525956"/>
                <a:gd name="connsiteY182" fmla="*/ 785972 h 972953"/>
                <a:gd name="connsiteX183" fmla="*/ 478910 w 1525956"/>
                <a:gd name="connsiteY183" fmla="*/ 775547 h 972953"/>
                <a:gd name="connsiteX184" fmla="*/ 464781 w 1525956"/>
                <a:gd name="connsiteY184" fmla="*/ 791784 h 972953"/>
                <a:gd name="connsiteX185" fmla="*/ 458917 w 1525956"/>
                <a:gd name="connsiteY185" fmla="*/ 779007 h 972953"/>
                <a:gd name="connsiteX186" fmla="*/ 454961 w 1525956"/>
                <a:gd name="connsiteY186" fmla="*/ 758466 h 972953"/>
                <a:gd name="connsiteX187" fmla="*/ 447896 w 1525956"/>
                <a:gd name="connsiteY187" fmla="*/ 747197 h 972953"/>
                <a:gd name="connsiteX188" fmla="*/ 433202 w 1525956"/>
                <a:gd name="connsiteY188" fmla="*/ 744847 h 972953"/>
                <a:gd name="connsiteX189" fmla="*/ 414481 w 1525956"/>
                <a:gd name="connsiteY189" fmla="*/ 744580 h 972953"/>
                <a:gd name="connsiteX190" fmla="*/ 399786 w 1525956"/>
                <a:gd name="connsiteY190" fmla="*/ 736594 h 972953"/>
                <a:gd name="connsiteX191" fmla="*/ 408122 w 1525956"/>
                <a:gd name="connsiteY191" fmla="*/ 725459 h 972953"/>
                <a:gd name="connsiteX192" fmla="*/ 417731 w 1525956"/>
                <a:gd name="connsiteY192" fmla="*/ 716364 h 972953"/>
                <a:gd name="connsiteX193" fmla="*/ 410313 w 1525956"/>
                <a:gd name="connsiteY193" fmla="*/ 705450 h 972953"/>
                <a:gd name="connsiteX194" fmla="*/ 393923 w 1525956"/>
                <a:gd name="connsiteY194" fmla="*/ 709443 h 972953"/>
                <a:gd name="connsiteX195" fmla="*/ 380994 w 1525956"/>
                <a:gd name="connsiteY195" fmla="*/ 704784 h 972953"/>
                <a:gd name="connsiteX196" fmla="*/ 369267 w 1525956"/>
                <a:gd name="connsiteY196" fmla="*/ 691031 h 972953"/>
                <a:gd name="connsiteX197" fmla="*/ 354785 w 1525956"/>
                <a:gd name="connsiteY197" fmla="*/ 678032 h 972953"/>
                <a:gd name="connsiteX198" fmla="*/ 346307 w 1525956"/>
                <a:gd name="connsiteY198" fmla="*/ 663792 h 972953"/>
                <a:gd name="connsiteX199" fmla="*/ 353513 w 1525956"/>
                <a:gd name="connsiteY199" fmla="*/ 652301 h 972953"/>
                <a:gd name="connsiteX200" fmla="*/ 351182 w 1525956"/>
                <a:gd name="connsiteY200" fmla="*/ 638104 h 972953"/>
                <a:gd name="connsiteX201" fmla="*/ 341645 w 1525956"/>
                <a:gd name="connsiteY201" fmla="*/ 627501 h 972953"/>
                <a:gd name="connsiteX202" fmla="*/ 323559 w 1525956"/>
                <a:gd name="connsiteY202" fmla="*/ 625416 h 972953"/>
                <a:gd name="connsiteX203" fmla="*/ 311337 w 1525956"/>
                <a:gd name="connsiteY203" fmla="*/ 633800 h 972953"/>
                <a:gd name="connsiteX204" fmla="*/ 302366 w 1525956"/>
                <a:gd name="connsiteY204" fmla="*/ 625104 h 972953"/>
                <a:gd name="connsiteX205" fmla="*/ 297915 w 1525956"/>
                <a:gd name="connsiteY205" fmla="*/ 609754 h 972953"/>
                <a:gd name="connsiteX206" fmla="*/ 290356 w 1525956"/>
                <a:gd name="connsiteY206" fmla="*/ 588326 h 972953"/>
                <a:gd name="connsiteX207" fmla="*/ 281101 w 1525956"/>
                <a:gd name="connsiteY207" fmla="*/ 577678 h 972953"/>
                <a:gd name="connsiteX208" fmla="*/ 265134 w 1525956"/>
                <a:gd name="connsiteY208" fmla="*/ 569072 h 972953"/>
                <a:gd name="connsiteX209" fmla="*/ 255174 w 1525956"/>
                <a:gd name="connsiteY209" fmla="*/ 557182 h 972953"/>
                <a:gd name="connsiteX210" fmla="*/ 244436 w 1525956"/>
                <a:gd name="connsiteY210" fmla="*/ 537661 h 972953"/>
                <a:gd name="connsiteX211" fmla="*/ 227269 w 1525956"/>
                <a:gd name="connsiteY211" fmla="*/ 523598 h 972953"/>
                <a:gd name="connsiteX212" fmla="*/ 221475 w 1525956"/>
                <a:gd name="connsiteY212" fmla="*/ 512062 h 972953"/>
                <a:gd name="connsiteX213" fmla="*/ 225785 w 1525956"/>
                <a:gd name="connsiteY213" fmla="*/ 496091 h 972953"/>
                <a:gd name="connsiteX214" fmla="*/ 212716 w 1525956"/>
                <a:gd name="connsiteY214" fmla="*/ 488150 h 972953"/>
                <a:gd name="connsiteX215" fmla="*/ 198162 w 1525956"/>
                <a:gd name="connsiteY215" fmla="*/ 479542 h 972953"/>
                <a:gd name="connsiteX216" fmla="*/ 184033 w 1525956"/>
                <a:gd name="connsiteY216" fmla="*/ 470625 h 972953"/>
                <a:gd name="connsiteX217" fmla="*/ 172376 w 1525956"/>
                <a:gd name="connsiteY217" fmla="*/ 475151 h 972953"/>
                <a:gd name="connsiteX218" fmla="*/ 156976 w 1525956"/>
                <a:gd name="connsiteY218" fmla="*/ 492630 h 972953"/>
                <a:gd name="connsiteX219" fmla="*/ 144118 w 1525956"/>
                <a:gd name="connsiteY219" fmla="*/ 497732 h 972953"/>
                <a:gd name="connsiteX220" fmla="*/ 136559 w 1525956"/>
                <a:gd name="connsiteY220" fmla="*/ 477901 h 972953"/>
                <a:gd name="connsiteX221" fmla="*/ 126104 w 1525956"/>
                <a:gd name="connsiteY221" fmla="*/ 459889 h 972953"/>
                <a:gd name="connsiteX222" fmla="*/ 107453 w 1525956"/>
                <a:gd name="connsiteY222" fmla="*/ 444894 h 972953"/>
                <a:gd name="connsiteX223" fmla="*/ 90639 w 1525956"/>
                <a:gd name="connsiteY223" fmla="*/ 421646 h 972953"/>
                <a:gd name="connsiteX224" fmla="*/ 95443 w 1525956"/>
                <a:gd name="connsiteY224" fmla="*/ 408603 h 972953"/>
                <a:gd name="connsiteX225" fmla="*/ 86118 w 1525956"/>
                <a:gd name="connsiteY225" fmla="*/ 409224 h 972953"/>
                <a:gd name="connsiteX226" fmla="*/ 76792 w 1525956"/>
                <a:gd name="connsiteY226" fmla="*/ 409846 h 972953"/>
                <a:gd name="connsiteX227" fmla="*/ 68386 w 1525956"/>
                <a:gd name="connsiteY227" fmla="*/ 391390 h 972953"/>
                <a:gd name="connsiteX228" fmla="*/ 50300 w 1525956"/>
                <a:gd name="connsiteY228" fmla="*/ 381318 h 972953"/>
                <a:gd name="connsiteX229" fmla="*/ 40056 w 1525956"/>
                <a:gd name="connsiteY229" fmla="*/ 368320 h 972953"/>
                <a:gd name="connsiteX230" fmla="*/ 36171 w 1525956"/>
                <a:gd name="connsiteY230" fmla="*/ 351860 h 972953"/>
                <a:gd name="connsiteX231" fmla="*/ 34546 w 1525956"/>
                <a:gd name="connsiteY231" fmla="*/ 332383 h 972953"/>
                <a:gd name="connsiteX232" fmla="*/ 21760 w 1525956"/>
                <a:gd name="connsiteY232" fmla="*/ 335401 h 972953"/>
                <a:gd name="connsiteX233" fmla="*/ 5228 w 1525956"/>
                <a:gd name="connsiteY233" fmla="*/ 340680 h 972953"/>
                <a:gd name="connsiteX234" fmla="*/ 0 w 1525956"/>
                <a:gd name="connsiteY234" fmla="*/ 327947 h 972953"/>
                <a:gd name="connsiteX235" fmla="*/ 1625 w 1525956"/>
                <a:gd name="connsiteY235" fmla="*/ 310911 h 972953"/>
                <a:gd name="connsiteX236" fmla="*/ 10385 w 1525956"/>
                <a:gd name="connsiteY236" fmla="*/ 306918 h 972953"/>
                <a:gd name="connsiteX237" fmla="*/ 5087 w 1525956"/>
                <a:gd name="connsiteY237" fmla="*/ 296626 h 972953"/>
                <a:gd name="connsiteX238" fmla="*/ 4027 w 1525956"/>
                <a:gd name="connsiteY238" fmla="*/ 284070 h 972953"/>
                <a:gd name="connsiteX239" fmla="*/ 8690 w 1525956"/>
                <a:gd name="connsiteY239" fmla="*/ 273511 h 972953"/>
                <a:gd name="connsiteX240" fmla="*/ 1978 w 1525956"/>
                <a:gd name="connsiteY240" fmla="*/ 261355 h 972953"/>
                <a:gd name="connsiteX241" fmla="*/ 11233 w 1525956"/>
                <a:gd name="connsiteY241" fmla="*/ 246670 h 972953"/>
                <a:gd name="connsiteX242" fmla="*/ 8054 w 1525956"/>
                <a:gd name="connsiteY242" fmla="*/ 234514 h 972953"/>
                <a:gd name="connsiteX243" fmla="*/ 5156 w 1525956"/>
                <a:gd name="connsiteY243" fmla="*/ 220140 h 972953"/>
                <a:gd name="connsiteX244" fmla="*/ 14412 w 1525956"/>
                <a:gd name="connsiteY244" fmla="*/ 209004 h 972953"/>
                <a:gd name="connsiteX245" fmla="*/ 30449 w 1525956"/>
                <a:gd name="connsiteY245" fmla="*/ 203813 h 972953"/>
                <a:gd name="connsiteX246" fmla="*/ 39845 w 1525956"/>
                <a:gd name="connsiteY246" fmla="*/ 207940 h 972953"/>
                <a:gd name="connsiteX247" fmla="*/ 31720 w 1525956"/>
                <a:gd name="connsiteY247" fmla="*/ 222935 h 972953"/>
                <a:gd name="connsiteX248" fmla="*/ 40551 w 1525956"/>
                <a:gd name="connsiteY248" fmla="*/ 237753 h 972953"/>
                <a:gd name="connsiteX249" fmla="*/ 54256 w 1525956"/>
                <a:gd name="connsiteY249" fmla="*/ 239128 h 972953"/>
                <a:gd name="connsiteX250" fmla="*/ 65842 w 1525956"/>
                <a:gd name="connsiteY250" fmla="*/ 231897 h 972953"/>
                <a:gd name="connsiteX251" fmla="*/ 73260 w 1525956"/>
                <a:gd name="connsiteY251" fmla="*/ 242499 h 972953"/>
                <a:gd name="connsiteX252" fmla="*/ 89226 w 1525956"/>
                <a:gd name="connsiteY252" fmla="*/ 237309 h 972953"/>
                <a:gd name="connsiteX253" fmla="*/ 96856 w 1525956"/>
                <a:gd name="connsiteY253" fmla="*/ 227016 h 972953"/>
                <a:gd name="connsiteX254" fmla="*/ 95796 w 1525956"/>
                <a:gd name="connsiteY254" fmla="*/ 212110 h 972953"/>
                <a:gd name="connsiteX255" fmla="*/ 96855 w 1525956"/>
                <a:gd name="connsiteY255" fmla="*/ 197469 h 972953"/>
                <a:gd name="connsiteX256" fmla="*/ 105404 w 1525956"/>
                <a:gd name="connsiteY256" fmla="*/ 187886 h 972953"/>
                <a:gd name="connsiteX257" fmla="*/ 89438 w 1525956"/>
                <a:gd name="connsiteY257" fmla="*/ 179014 h 972953"/>
                <a:gd name="connsiteX258" fmla="*/ 74602 w 1525956"/>
                <a:gd name="connsiteY258" fmla="*/ 173246 h 972953"/>
                <a:gd name="connsiteX259" fmla="*/ 73223 w 1525956"/>
                <a:gd name="connsiteY259" fmla="*/ 168414 h 972953"/>
                <a:gd name="connsiteX260" fmla="*/ 71731 w 1525956"/>
                <a:gd name="connsiteY260" fmla="*/ 169343 h 972953"/>
                <a:gd name="connsiteX261" fmla="*/ 68366 w 1525956"/>
                <a:gd name="connsiteY261" fmla="*/ 153727 h 972953"/>
                <a:gd name="connsiteX262" fmla="*/ 64478 w 1525956"/>
                <a:gd name="connsiteY262" fmla="*/ 147513 h 972953"/>
                <a:gd name="connsiteX263" fmla="*/ 73456 w 1525956"/>
                <a:gd name="connsiteY263" fmla="*/ 148615 h 972953"/>
                <a:gd name="connsiteX264" fmla="*/ 85870 w 1525956"/>
                <a:gd name="connsiteY264" fmla="*/ 143552 h 972953"/>
                <a:gd name="connsiteX265" fmla="*/ 83312 w 1525956"/>
                <a:gd name="connsiteY265" fmla="*/ 124267 h 972953"/>
                <a:gd name="connsiteX266" fmla="*/ 83052 w 1525956"/>
                <a:gd name="connsiteY266" fmla="*/ 103632 h 972953"/>
                <a:gd name="connsiteX267" fmla="*/ 82161 w 1525956"/>
                <a:gd name="connsiteY267" fmla="*/ 75768 h 972953"/>
                <a:gd name="connsiteX268" fmla="*/ 142249 w 1525956"/>
                <a:gd name="connsiteY268" fmla="*/ 81497 h 972953"/>
                <a:gd name="connsiteX269" fmla="*/ 158087 w 1525956"/>
                <a:gd name="connsiteY269" fmla="*/ 68947 h 972953"/>
                <a:gd name="connsiteX270" fmla="*/ 168703 w 1525956"/>
                <a:gd name="connsiteY270" fmla="*/ 70762 h 972953"/>
                <a:gd name="connsiteX271" fmla="*/ 184245 w 1525956"/>
                <a:gd name="connsiteY271" fmla="*/ 65173 h 972953"/>
                <a:gd name="connsiteX272" fmla="*/ 191168 w 1525956"/>
                <a:gd name="connsiteY272" fmla="*/ 45208 h 972953"/>
                <a:gd name="connsiteX273" fmla="*/ 232850 w 1525956"/>
                <a:gd name="connsiteY273" fmla="*/ 10071 h 972953"/>
                <a:gd name="connsiteX274" fmla="*/ 248038 w 1525956"/>
                <a:gd name="connsiteY274" fmla="*/ 0 h 972953"/>
                <a:gd name="connsiteX0" fmla="*/ 248038 w 1525956"/>
                <a:gd name="connsiteY0" fmla="*/ 0 h 972953"/>
                <a:gd name="connsiteX1" fmla="*/ 277640 w 1525956"/>
                <a:gd name="connsiteY1" fmla="*/ 21916 h 972953"/>
                <a:gd name="connsiteX2" fmla="*/ 295937 w 1525956"/>
                <a:gd name="connsiteY2" fmla="*/ 18988 h 972953"/>
                <a:gd name="connsiteX3" fmla="*/ 311125 w 1525956"/>
                <a:gd name="connsiteY3" fmla="*/ 36335 h 972953"/>
                <a:gd name="connsiteX4" fmla="*/ 336064 w 1525956"/>
                <a:gd name="connsiteY4" fmla="*/ 43034 h 972953"/>
                <a:gd name="connsiteX5" fmla="*/ 349769 w 1525956"/>
                <a:gd name="connsiteY5" fmla="*/ 39397 h 972953"/>
                <a:gd name="connsiteX6" fmla="*/ 377745 w 1525956"/>
                <a:gd name="connsiteY6" fmla="*/ 26930 h 972953"/>
                <a:gd name="connsiteX7" fmla="*/ 407416 w 1525956"/>
                <a:gd name="connsiteY7" fmla="*/ 31544 h 972953"/>
                <a:gd name="connsiteX8" fmla="*/ 428681 w 1525956"/>
                <a:gd name="connsiteY8" fmla="*/ 41437 h 972953"/>
                <a:gd name="connsiteX9" fmla="*/ 434191 w 1525956"/>
                <a:gd name="connsiteY9" fmla="*/ 61268 h 972953"/>
                <a:gd name="connsiteX10" fmla="*/ 468384 w 1525956"/>
                <a:gd name="connsiteY10" fmla="*/ 78526 h 972953"/>
                <a:gd name="connsiteX11" fmla="*/ 493534 w 1525956"/>
                <a:gd name="connsiteY11" fmla="*/ 82918 h 972953"/>
                <a:gd name="connsiteX12" fmla="*/ 536063 w 1525956"/>
                <a:gd name="connsiteY12" fmla="*/ 76885 h 972953"/>
                <a:gd name="connsiteX13" fmla="*/ 573858 w 1525956"/>
                <a:gd name="connsiteY13" fmla="*/ 70541 h 972953"/>
                <a:gd name="connsiteX14" fmla="*/ 600491 w 1525956"/>
                <a:gd name="connsiteY14" fmla="*/ 77018 h 972953"/>
                <a:gd name="connsiteX15" fmla="*/ 628327 w 1525956"/>
                <a:gd name="connsiteY15" fmla="*/ 81721 h 972953"/>
                <a:gd name="connsiteX16" fmla="*/ 655384 w 1525956"/>
                <a:gd name="connsiteY16" fmla="*/ 72271 h 972953"/>
                <a:gd name="connsiteX17" fmla="*/ 667606 w 1525956"/>
                <a:gd name="connsiteY17" fmla="*/ 61401 h 972953"/>
                <a:gd name="connsiteX18" fmla="*/ 679686 w 1525956"/>
                <a:gd name="connsiteY18" fmla="*/ 55678 h 972953"/>
                <a:gd name="connsiteX19" fmla="*/ 705260 w 1525956"/>
                <a:gd name="connsiteY19" fmla="*/ 57896 h 972953"/>
                <a:gd name="connsiteX20" fmla="*/ 759305 w 1525956"/>
                <a:gd name="connsiteY20" fmla="*/ 55856 h 972953"/>
                <a:gd name="connsiteX21" fmla="*/ 801339 w 1525956"/>
                <a:gd name="connsiteY21" fmla="*/ 61978 h 972953"/>
                <a:gd name="connsiteX22" fmla="*/ 832988 w 1525956"/>
                <a:gd name="connsiteY22" fmla="*/ 70807 h 972953"/>
                <a:gd name="connsiteX23" fmla="*/ 857361 w 1525956"/>
                <a:gd name="connsiteY23" fmla="*/ 90815 h 972953"/>
                <a:gd name="connsiteX24" fmla="*/ 875093 w 1525956"/>
                <a:gd name="connsiteY24" fmla="*/ 92324 h 972953"/>
                <a:gd name="connsiteX25" fmla="*/ 898053 w 1525956"/>
                <a:gd name="connsiteY25" fmla="*/ 104169 h 972953"/>
                <a:gd name="connsiteX26" fmla="*/ 916492 w 1525956"/>
                <a:gd name="connsiteY26" fmla="*/ 121516 h 972953"/>
                <a:gd name="connsiteX27" fmla="*/ 886326 w 1525956"/>
                <a:gd name="connsiteY27" fmla="*/ 124888 h 972953"/>
                <a:gd name="connsiteX28" fmla="*/ 888022 w 1525956"/>
                <a:gd name="connsiteY28" fmla="*/ 137754 h 972953"/>
                <a:gd name="connsiteX29" fmla="*/ 911759 w 1525956"/>
                <a:gd name="connsiteY29" fmla="*/ 149067 h 972953"/>
                <a:gd name="connsiteX30" fmla="*/ 908439 w 1525956"/>
                <a:gd name="connsiteY30" fmla="*/ 163441 h 972953"/>
                <a:gd name="connsiteX31" fmla="*/ 898407 w 1525956"/>
                <a:gd name="connsiteY31" fmla="*/ 181143 h 972953"/>
                <a:gd name="connsiteX32" fmla="*/ 882794 w 1525956"/>
                <a:gd name="connsiteY32" fmla="*/ 188418 h 972953"/>
                <a:gd name="connsiteX33" fmla="*/ 878202 w 1525956"/>
                <a:gd name="connsiteY33" fmla="*/ 204257 h 972953"/>
                <a:gd name="connsiteX34" fmla="*/ 880674 w 1525956"/>
                <a:gd name="connsiteY34" fmla="*/ 219430 h 972953"/>
                <a:gd name="connsiteX35" fmla="*/ 878131 w 1525956"/>
                <a:gd name="connsiteY35" fmla="*/ 234869 h 972953"/>
                <a:gd name="connsiteX36" fmla="*/ 892966 w 1525956"/>
                <a:gd name="connsiteY36" fmla="*/ 230566 h 972953"/>
                <a:gd name="connsiteX37" fmla="*/ 895157 w 1525956"/>
                <a:gd name="connsiteY37" fmla="*/ 245428 h 972953"/>
                <a:gd name="connsiteX38" fmla="*/ 882370 w 1525956"/>
                <a:gd name="connsiteY38" fmla="*/ 250840 h 972953"/>
                <a:gd name="connsiteX39" fmla="*/ 886468 w 1525956"/>
                <a:gd name="connsiteY39" fmla="*/ 263972 h 972953"/>
                <a:gd name="connsiteX40" fmla="*/ 884136 w 1525956"/>
                <a:gd name="connsiteY40" fmla="*/ 293076 h 972953"/>
                <a:gd name="connsiteX41" fmla="*/ 868241 w 1525956"/>
                <a:gd name="connsiteY41" fmla="*/ 309580 h 972953"/>
                <a:gd name="connsiteX42" fmla="*/ 872621 w 1525956"/>
                <a:gd name="connsiteY42" fmla="*/ 323999 h 972953"/>
                <a:gd name="connsiteX43" fmla="*/ 886467 w 1525956"/>
                <a:gd name="connsiteY43" fmla="*/ 344761 h 972953"/>
                <a:gd name="connsiteX44" fmla="*/ 898406 w 1525956"/>
                <a:gd name="connsiteY44" fmla="*/ 368097 h 972953"/>
                <a:gd name="connsiteX45" fmla="*/ 906319 w 1525956"/>
                <a:gd name="connsiteY45" fmla="*/ 386509 h 972953"/>
                <a:gd name="connsiteX46" fmla="*/ 930974 w 1525956"/>
                <a:gd name="connsiteY46" fmla="*/ 403102 h 972953"/>
                <a:gd name="connsiteX47" fmla="*/ 952451 w 1525956"/>
                <a:gd name="connsiteY47" fmla="*/ 405099 h 972953"/>
                <a:gd name="connsiteX48" fmla="*/ 969547 w 1525956"/>
                <a:gd name="connsiteY48" fmla="*/ 393962 h 972953"/>
                <a:gd name="connsiteX49" fmla="*/ 980356 w 1525956"/>
                <a:gd name="connsiteY49" fmla="*/ 398665 h 972953"/>
                <a:gd name="connsiteX50" fmla="*/ 985372 w 1525956"/>
                <a:gd name="connsiteY50" fmla="*/ 415524 h 972953"/>
                <a:gd name="connsiteX51" fmla="*/ 997735 w 1525956"/>
                <a:gd name="connsiteY51" fmla="*/ 433136 h 972953"/>
                <a:gd name="connsiteX52" fmla="*/ 1021260 w 1525956"/>
                <a:gd name="connsiteY52" fmla="*/ 451326 h 972953"/>
                <a:gd name="connsiteX53" fmla="*/ 1046834 w 1525956"/>
                <a:gd name="connsiteY53" fmla="*/ 464237 h 972953"/>
                <a:gd name="connsiteX54" fmla="*/ 1088445 w 1525956"/>
                <a:gd name="connsiteY54" fmla="*/ 473776 h 972953"/>
                <a:gd name="connsiteX55" fmla="*/ 1097205 w 1525956"/>
                <a:gd name="connsiteY55" fmla="*/ 485754 h 972953"/>
                <a:gd name="connsiteX56" fmla="*/ 1112535 w 1525956"/>
                <a:gd name="connsiteY56" fmla="*/ 486331 h 972953"/>
                <a:gd name="connsiteX57" fmla="*/ 1129419 w 1525956"/>
                <a:gd name="connsiteY57" fmla="*/ 506871 h 972953"/>
                <a:gd name="connsiteX58" fmla="*/ 1139804 w 1525956"/>
                <a:gd name="connsiteY58" fmla="*/ 497289 h 972953"/>
                <a:gd name="connsiteX59" fmla="*/ 1150472 w 1525956"/>
                <a:gd name="connsiteY59" fmla="*/ 506029 h 972953"/>
                <a:gd name="connsiteX60" fmla="*/ 1176328 w 1525956"/>
                <a:gd name="connsiteY60" fmla="*/ 515833 h 972953"/>
                <a:gd name="connsiteX61" fmla="*/ 1193425 w 1525956"/>
                <a:gd name="connsiteY61" fmla="*/ 510066 h 972953"/>
                <a:gd name="connsiteX62" fmla="*/ 1212357 w 1525956"/>
                <a:gd name="connsiteY62" fmla="*/ 502968 h 972953"/>
                <a:gd name="connsiteX63" fmla="*/ 1228819 w 1525956"/>
                <a:gd name="connsiteY63" fmla="*/ 519427 h 972953"/>
                <a:gd name="connsiteX64" fmla="*/ 1239203 w 1525956"/>
                <a:gd name="connsiteY64" fmla="*/ 544049 h 972953"/>
                <a:gd name="connsiteX65" fmla="*/ 1257006 w 1525956"/>
                <a:gd name="connsiteY65" fmla="*/ 548664 h 972953"/>
                <a:gd name="connsiteX66" fmla="*/ 1272972 w 1525956"/>
                <a:gd name="connsiteY66" fmla="*/ 563215 h 972953"/>
                <a:gd name="connsiteX67" fmla="*/ 1260115 w 1525956"/>
                <a:gd name="connsiteY67" fmla="*/ 579720 h 972953"/>
                <a:gd name="connsiteX68" fmla="*/ 1268945 w 1525956"/>
                <a:gd name="connsiteY68" fmla="*/ 598219 h 972953"/>
                <a:gd name="connsiteX69" fmla="*/ 1311474 w 1525956"/>
                <a:gd name="connsiteY69" fmla="*/ 605939 h 972953"/>
                <a:gd name="connsiteX70" fmla="*/ 1322778 w 1525956"/>
                <a:gd name="connsiteY70" fmla="*/ 625371 h 972953"/>
                <a:gd name="connsiteX71" fmla="*/ 1326805 w 1525956"/>
                <a:gd name="connsiteY71" fmla="*/ 615344 h 972953"/>
                <a:gd name="connsiteX72" fmla="*/ 1322495 w 1525956"/>
                <a:gd name="connsiteY72" fmla="*/ 595691 h 972953"/>
                <a:gd name="connsiteX73" fmla="*/ 1332174 w 1525956"/>
                <a:gd name="connsiteY73" fmla="*/ 587971 h 972953"/>
                <a:gd name="connsiteX74" fmla="*/ 1357535 w 1525956"/>
                <a:gd name="connsiteY74" fmla="*/ 615034 h 972953"/>
                <a:gd name="connsiteX75" fmla="*/ 1367214 w 1525956"/>
                <a:gd name="connsiteY75" fmla="*/ 617741 h 972953"/>
                <a:gd name="connsiteX76" fmla="*/ 1367850 w 1525956"/>
                <a:gd name="connsiteY76" fmla="*/ 598042 h 972953"/>
                <a:gd name="connsiteX77" fmla="*/ 1369263 w 1525956"/>
                <a:gd name="connsiteY77" fmla="*/ 582958 h 972953"/>
                <a:gd name="connsiteX78" fmla="*/ 1382262 w 1525956"/>
                <a:gd name="connsiteY78" fmla="*/ 588637 h 972953"/>
                <a:gd name="connsiteX79" fmla="*/ 1400841 w 1525956"/>
                <a:gd name="connsiteY79" fmla="*/ 583446 h 972953"/>
                <a:gd name="connsiteX80" fmla="*/ 1410591 w 1525956"/>
                <a:gd name="connsiteY80" fmla="*/ 568317 h 972953"/>
                <a:gd name="connsiteX81" fmla="*/ 1424366 w 1525956"/>
                <a:gd name="connsiteY81" fmla="*/ 547466 h 972953"/>
                <a:gd name="connsiteX82" fmla="*/ 1452201 w 1525956"/>
                <a:gd name="connsiteY82" fmla="*/ 547910 h 972953"/>
                <a:gd name="connsiteX83" fmla="*/ 1475515 w 1525956"/>
                <a:gd name="connsiteY83" fmla="*/ 562461 h 972953"/>
                <a:gd name="connsiteX84" fmla="*/ 1492682 w 1525956"/>
                <a:gd name="connsiteY84" fmla="*/ 598219 h 972953"/>
                <a:gd name="connsiteX85" fmla="*/ 1504550 w 1525956"/>
                <a:gd name="connsiteY85" fmla="*/ 639790 h 972953"/>
                <a:gd name="connsiteX86" fmla="*/ 1525956 w 1525956"/>
                <a:gd name="connsiteY86" fmla="*/ 664856 h 972953"/>
                <a:gd name="connsiteX87" fmla="*/ 1517690 w 1525956"/>
                <a:gd name="connsiteY87" fmla="*/ 674971 h 972953"/>
                <a:gd name="connsiteX88" fmla="*/ 1507446 w 1525956"/>
                <a:gd name="connsiteY88" fmla="*/ 663081 h 972953"/>
                <a:gd name="connsiteX89" fmla="*/ 1503279 w 1525956"/>
                <a:gd name="connsiteY89" fmla="*/ 678254 h 972953"/>
                <a:gd name="connsiteX90" fmla="*/ 1511261 w 1525956"/>
                <a:gd name="connsiteY90" fmla="*/ 703143 h 972953"/>
                <a:gd name="connsiteX91" fmla="*/ 1524685 w 1525956"/>
                <a:gd name="connsiteY91" fmla="*/ 732912 h 972953"/>
                <a:gd name="connsiteX92" fmla="*/ 1524755 w 1525956"/>
                <a:gd name="connsiteY92" fmla="*/ 788457 h 972953"/>
                <a:gd name="connsiteX93" fmla="*/ 1520941 w 1525956"/>
                <a:gd name="connsiteY93" fmla="*/ 865076 h 972953"/>
                <a:gd name="connsiteX94" fmla="*/ 1510273 w 1525956"/>
                <a:gd name="connsiteY94" fmla="*/ 876478 h 972953"/>
                <a:gd name="connsiteX95" fmla="*/ 1509566 w 1525956"/>
                <a:gd name="connsiteY95" fmla="*/ 895067 h 972953"/>
                <a:gd name="connsiteX96" fmla="*/ 1495154 w 1525956"/>
                <a:gd name="connsiteY96" fmla="*/ 900701 h 972953"/>
                <a:gd name="connsiteX97" fmla="*/ 1491763 w 1525956"/>
                <a:gd name="connsiteY97" fmla="*/ 883044 h 972953"/>
                <a:gd name="connsiteX98" fmla="*/ 1482226 w 1525956"/>
                <a:gd name="connsiteY98" fmla="*/ 888900 h 972953"/>
                <a:gd name="connsiteX99" fmla="*/ 1479330 w 1525956"/>
                <a:gd name="connsiteY99" fmla="*/ 907666 h 972953"/>
                <a:gd name="connsiteX100" fmla="*/ 1481167 w 1525956"/>
                <a:gd name="connsiteY100" fmla="*/ 928296 h 972953"/>
                <a:gd name="connsiteX101" fmla="*/ 1481237 w 1525956"/>
                <a:gd name="connsiteY101" fmla="*/ 951100 h 972953"/>
                <a:gd name="connsiteX102" fmla="*/ 1470711 w 1525956"/>
                <a:gd name="connsiteY102" fmla="*/ 956335 h 972953"/>
                <a:gd name="connsiteX103" fmla="*/ 1453261 w 1525956"/>
                <a:gd name="connsiteY103" fmla="*/ 958287 h 972953"/>
                <a:gd name="connsiteX104" fmla="*/ 1457005 w 1525956"/>
                <a:gd name="connsiteY104" fmla="*/ 946042 h 972953"/>
                <a:gd name="connsiteX105" fmla="*/ 1442241 w 1525956"/>
                <a:gd name="connsiteY105" fmla="*/ 932999 h 972953"/>
                <a:gd name="connsiteX106" fmla="*/ 1442240 w 1525956"/>
                <a:gd name="connsiteY106" fmla="*/ 939654 h 972953"/>
                <a:gd name="connsiteX107" fmla="*/ 1442241 w 1525956"/>
                <a:gd name="connsiteY107" fmla="*/ 946309 h 972953"/>
                <a:gd name="connsiteX108" fmla="*/ 1428676 w 1525956"/>
                <a:gd name="connsiteY108" fmla="*/ 948748 h 972953"/>
                <a:gd name="connsiteX109" fmla="*/ 1416738 w 1525956"/>
                <a:gd name="connsiteY109" fmla="*/ 938234 h 972953"/>
                <a:gd name="connsiteX110" fmla="*/ 1403880 w 1525956"/>
                <a:gd name="connsiteY110" fmla="*/ 934863 h 972953"/>
                <a:gd name="connsiteX111" fmla="*/ 1405363 w 1525956"/>
                <a:gd name="connsiteY111" fmla="*/ 918713 h 972953"/>
                <a:gd name="connsiteX112" fmla="*/ 1394201 w 1525956"/>
                <a:gd name="connsiteY112" fmla="*/ 909308 h 972953"/>
                <a:gd name="connsiteX113" fmla="*/ 1384805 w 1525956"/>
                <a:gd name="connsiteY113" fmla="*/ 925590 h 972953"/>
                <a:gd name="connsiteX114" fmla="*/ 1375937 w 1525956"/>
                <a:gd name="connsiteY114" fmla="*/ 938037 h 972953"/>
                <a:gd name="connsiteX115" fmla="*/ 1376769 w 1525956"/>
                <a:gd name="connsiteY115" fmla="*/ 939882 h 972953"/>
                <a:gd name="connsiteX116" fmla="*/ 1374545 w 1525956"/>
                <a:gd name="connsiteY116" fmla="*/ 939990 h 972953"/>
                <a:gd name="connsiteX117" fmla="*/ 1368557 w 1525956"/>
                <a:gd name="connsiteY117" fmla="*/ 948394 h 972953"/>
                <a:gd name="connsiteX118" fmla="*/ 1364934 w 1525956"/>
                <a:gd name="connsiteY118" fmla="*/ 940461 h 972953"/>
                <a:gd name="connsiteX119" fmla="*/ 1328118 w 1525956"/>
                <a:gd name="connsiteY119" fmla="*/ 942262 h 972953"/>
                <a:gd name="connsiteX120" fmla="*/ 1312089 w 1525956"/>
                <a:gd name="connsiteY120" fmla="*/ 944635 h 972953"/>
                <a:gd name="connsiteX121" fmla="*/ 1295969 w 1525956"/>
                <a:gd name="connsiteY121" fmla="*/ 931042 h 972953"/>
                <a:gd name="connsiteX122" fmla="*/ 1276106 w 1525956"/>
                <a:gd name="connsiteY122" fmla="*/ 912443 h 972953"/>
                <a:gd name="connsiteX123" fmla="*/ 1265238 w 1525956"/>
                <a:gd name="connsiteY123" fmla="*/ 899989 h 972953"/>
                <a:gd name="connsiteX124" fmla="*/ 1247846 w 1525956"/>
                <a:gd name="connsiteY124" fmla="*/ 899117 h 972953"/>
                <a:gd name="connsiteX125" fmla="*/ 1229182 w 1525956"/>
                <a:gd name="connsiteY125" fmla="*/ 896650 h 972953"/>
                <a:gd name="connsiteX126" fmla="*/ 1204284 w 1525956"/>
                <a:gd name="connsiteY126" fmla="*/ 906165 h 972953"/>
                <a:gd name="connsiteX127" fmla="*/ 1185420 w 1525956"/>
                <a:gd name="connsiteY127" fmla="*/ 920293 h 972953"/>
                <a:gd name="connsiteX128" fmla="*/ 1162049 w 1525956"/>
                <a:gd name="connsiteY128" fmla="*/ 928174 h 972953"/>
                <a:gd name="connsiteX129" fmla="*/ 1139659 w 1525956"/>
                <a:gd name="connsiteY129" fmla="*/ 935921 h 972953"/>
                <a:gd name="connsiteX130" fmla="*/ 1117505 w 1525956"/>
                <a:gd name="connsiteY130" fmla="*/ 941398 h 972953"/>
                <a:gd name="connsiteX131" fmla="*/ 1097642 w 1525956"/>
                <a:gd name="connsiteY131" fmla="*/ 956193 h 972953"/>
                <a:gd name="connsiteX132" fmla="*/ 1077160 w 1525956"/>
                <a:gd name="connsiteY132" fmla="*/ 972050 h 972953"/>
                <a:gd name="connsiteX133" fmla="*/ 1053280 w 1525956"/>
                <a:gd name="connsiteY133" fmla="*/ 972953 h 972953"/>
                <a:gd name="connsiteX134" fmla="*/ 1025529 w 1525956"/>
                <a:gd name="connsiteY134" fmla="*/ 966911 h 972953"/>
                <a:gd name="connsiteX135" fmla="*/ 996343 w 1525956"/>
                <a:gd name="connsiteY135" fmla="*/ 962134 h 972953"/>
                <a:gd name="connsiteX136" fmla="*/ 970663 w 1525956"/>
                <a:gd name="connsiteY136" fmla="*/ 962872 h 972953"/>
                <a:gd name="connsiteX137" fmla="*/ 962831 w 1525956"/>
                <a:gd name="connsiteY137" fmla="*/ 942097 h 972953"/>
                <a:gd name="connsiteX138" fmla="*/ 964212 w 1525956"/>
                <a:gd name="connsiteY138" fmla="*/ 925109 h 972953"/>
                <a:gd name="connsiteX139" fmla="*/ 956088 w 1525956"/>
                <a:gd name="connsiteY139" fmla="*/ 913174 h 972953"/>
                <a:gd name="connsiteX140" fmla="*/ 942567 w 1525956"/>
                <a:gd name="connsiteY140" fmla="*/ 905277 h 972953"/>
                <a:gd name="connsiteX141" fmla="*/ 940932 w 1525956"/>
                <a:gd name="connsiteY141" fmla="*/ 903902 h 972953"/>
                <a:gd name="connsiteX142" fmla="*/ 921155 w 1525956"/>
                <a:gd name="connsiteY142" fmla="*/ 905359 h 972953"/>
                <a:gd name="connsiteX143" fmla="*/ 907167 w 1525956"/>
                <a:gd name="connsiteY143" fmla="*/ 902165 h 972953"/>
                <a:gd name="connsiteX144" fmla="*/ 903705 w 1525956"/>
                <a:gd name="connsiteY144" fmla="*/ 889654 h 972953"/>
                <a:gd name="connsiteX145" fmla="*/ 895439 w 1525956"/>
                <a:gd name="connsiteY145" fmla="*/ 877365 h 972953"/>
                <a:gd name="connsiteX146" fmla="*/ 870289 w 1525956"/>
                <a:gd name="connsiteY146" fmla="*/ 886859 h 972953"/>
                <a:gd name="connsiteX147" fmla="*/ 856513 w 1525956"/>
                <a:gd name="connsiteY147" fmla="*/ 881269 h 972953"/>
                <a:gd name="connsiteX148" fmla="*/ 842950 w 1525956"/>
                <a:gd name="connsiteY148" fmla="*/ 868403 h 972953"/>
                <a:gd name="connsiteX149" fmla="*/ 830021 w 1525956"/>
                <a:gd name="connsiteY149" fmla="*/ 864544 h 972953"/>
                <a:gd name="connsiteX150" fmla="*/ 814479 w 1525956"/>
                <a:gd name="connsiteY150" fmla="*/ 857224 h 972953"/>
                <a:gd name="connsiteX151" fmla="*/ 806638 w 1525956"/>
                <a:gd name="connsiteY151" fmla="*/ 841474 h 972953"/>
                <a:gd name="connsiteX152" fmla="*/ 776471 w 1525956"/>
                <a:gd name="connsiteY152" fmla="*/ 836283 h 972953"/>
                <a:gd name="connsiteX153" fmla="*/ 763967 w 1525956"/>
                <a:gd name="connsiteY153" fmla="*/ 836327 h 972953"/>
                <a:gd name="connsiteX154" fmla="*/ 748425 w 1525956"/>
                <a:gd name="connsiteY154" fmla="*/ 841961 h 972953"/>
                <a:gd name="connsiteX155" fmla="*/ 734154 w 1525956"/>
                <a:gd name="connsiteY155" fmla="*/ 857489 h 972953"/>
                <a:gd name="connsiteX156" fmla="*/ 719177 w 1525956"/>
                <a:gd name="connsiteY156" fmla="*/ 866584 h 972953"/>
                <a:gd name="connsiteX157" fmla="*/ 709358 w 1525956"/>
                <a:gd name="connsiteY157" fmla="*/ 880604 h 972953"/>
                <a:gd name="connsiteX158" fmla="*/ 705118 w 1525956"/>
                <a:gd name="connsiteY158" fmla="*/ 896087 h 972953"/>
                <a:gd name="connsiteX159" fmla="*/ 693392 w 1525956"/>
                <a:gd name="connsiteY159" fmla="*/ 911348 h 972953"/>
                <a:gd name="connsiteX160" fmla="*/ 680887 w 1525956"/>
                <a:gd name="connsiteY160" fmla="*/ 904206 h 972953"/>
                <a:gd name="connsiteX161" fmla="*/ 671703 w 1525956"/>
                <a:gd name="connsiteY161" fmla="*/ 886016 h 972953"/>
                <a:gd name="connsiteX162" fmla="*/ 677850 w 1525956"/>
                <a:gd name="connsiteY162" fmla="*/ 870844 h 972953"/>
                <a:gd name="connsiteX163" fmla="*/ 684984 w 1525956"/>
                <a:gd name="connsiteY163" fmla="*/ 858111 h 972953"/>
                <a:gd name="connsiteX164" fmla="*/ 690495 w 1525956"/>
                <a:gd name="connsiteY164" fmla="*/ 844978 h 972953"/>
                <a:gd name="connsiteX165" fmla="*/ 685974 w 1525956"/>
                <a:gd name="connsiteY165" fmla="*/ 832601 h 972953"/>
                <a:gd name="connsiteX166" fmla="*/ 677284 w 1525956"/>
                <a:gd name="connsiteY166" fmla="*/ 822884 h 972953"/>
                <a:gd name="connsiteX167" fmla="*/ 663014 w 1525956"/>
                <a:gd name="connsiteY167" fmla="*/ 829006 h 972953"/>
                <a:gd name="connsiteX168" fmla="*/ 645070 w 1525956"/>
                <a:gd name="connsiteY168" fmla="*/ 833310 h 972953"/>
                <a:gd name="connsiteX169" fmla="*/ 625076 w 1525956"/>
                <a:gd name="connsiteY169" fmla="*/ 834331 h 972953"/>
                <a:gd name="connsiteX170" fmla="*/ 612996 w 1525956"/>
                <a:gd name="connsiteY170" fmla="*/ 821554 h 972953"/>
                <a:gd name="connsiteX171" fmla="*/ 600421 w 1525956"/>
                <a:gd name="connsiteY171" fmla="*/ 837303 h 972953"/>
                <a:gd name="connsiteX172" fmla="*/ 587564 w 1525956"/>
                <a:gd name="connsiteY172" fmla="*/ 830826 h 972953"/>
                <a:gd name="connsiteX173" fmla="*/ 572799 w 1525956"/>
                <a:gd name="connsiteY173" fmla="*/ 828518 h 972953"/>
                <a:gd name="connsiteX174" fmla="*/ 556056 w 1525956"/>
                <a:gd name="connsiteY174" fmla="*/ 819468 h 972953"/>
                <a:gd name="connsiteX175" fmla="*/ 531541 w 1525956"/>
                <a:gd name="connsiteY175" fmla="*/ 800259 h 972953"/>
                <a:gd name="connsiteX176" fmla="*/ 518330 w 1525956"/>
                <a:gd name="connsiteY176" fmla="*/ 790453 h 972953"/>
                <a:gd name="connsiteX177" fmla="*/ 507310 w 1525956"/>
                <a:gd name="connsiteY177" fmla="*/ 799726 h 972953"/>
                <a:gd name="connsiteX178" fmla="*/ 492121 w 1525956"/>
                <a:gd name="connsiteY178" fmla="*/ 798839 h 972953"/>
                <a:gd name="connsiteX179" fmla="*/ 487953 w 1525956"/>
                <a:gd name="connsiteY179" fmla="*/ 785972 h 972953"/>
                <a:gd name="connsiteX180" fmla="*/ 478910 w 1525956"/>
                <a:gd name="connsiteY180" fmla="*/ 775547 h 972953"/>
                <a:gd name="connsiteX181" fmla="*/ 464781 w 1525956"/>
                <a:gd name="connsiteY181" fmla="*/ 791784 h 972953"/>
                <a:gd name="connsiteX182" fmla="*/ 458917 w 1525956"/>
                <a:gd name="connsiteY182" fmla="*/ 779007 h 972953"/>
                <a:gd name="connsiteX183" fmla="*/ 454961 w 1525956"/>
                <a:gd name="connsiteY183" fmla="*/ 758466 h 972953"/>
                <a:gd name="connsiteX184" fmla="*/ 447896 w 1525956"/>
                <a:gd name="connsiteY184" fmla="*/ 747197 h 972953"/>
                <a:gd name="connsiteX185" fmla="*/ 433202 w 1525956"/>
                <a:gd name="connsiteY185" fmla="*/ 744847 h 972953"/>
                <a:gd name="connsiteX186" fmla="*/ 414481 w 1525956"/>
                <a:gd name="connsiteY186" fmla="*/ 744580 h 972953"/>
                <a:gd name="connsiteX187" fmla="*/ 399786 w 1525956"/>
                <a:gd name="connsiteY187" fmla="*/ 736594 h 972953"/>
                <a:gd name="connsiteX188" fmla="*/ 408122 w 1525956"/>
                <a:gd name="connsiteY188" fmla="*/ 725459 h 972953"/>
                <a:gd name="connsiteX189" fmla="*/ 417731 w 1525956"/>
                <a:gd name="connsiteY189" fmla="*/ 716364 h 972953"/>
                <a:gd name="connsiteX190" fmla="*/ 410313 w 1525956"/>
                <a:gd name="connsiteY190" fmla="*/ 705450 h 972953"/>
                <a:gd name="connsiteX191" fmla="*/ 393923 w 1525956"/>
                <a:gd name="connsiteY191" fmla="*/ 709443 h 972953"/>
                <a:gd name="connsiteX192" fmla="*/ 380994 w 1525956"/>
                <a:gd name="connsiteY192" fmla="*/ 704784 h 972953"/>
                <a:gd name="connsiteX193" fmla="*/ 369267 w 1525956"/>
                <a:gd name="connsiteY193" fmla="*/ 691031 h 972953"/>
                <a:gd name="connsiteX194" fmla="*/ 354785 w 1525956"/>
                <a:gd name="connsiteY194" fmla="*/ 678032 h 972953"/>
                <a:gd name="connsiteX195" fmla="*/ 346307 w 1525956"/>
                <a:gd name="connsiteY195" fmla="*/ 663792 h 972953"/>
                <a:gd name="connsiteX196" fmla="*/ 353513 w 1525956"/>
                <a:gd name="connsiteY196" fmla="*/ 652301 h 972953"/>
                <a:gd name="connsiteX197" fmla="*/ 351182 w 1525956"/>
                <a:gd name="connsiteY197" fmla="*/ 638104 h 972953"/>
                <a:gd name="connsiteX198" fmla="*/ 341645 w 1525956"/>
                <a:gd name="connsiteY198" fmla="*/ 627501 h 972953"/>
                <a:gd name="connsiteX199" fmla="*/ 323559 w 1525956"/>
                <a:gd name="connsiteY199" fmla="*/ 625416 h 972953"/>
                <a:gd name="connsiteX200" fmla="*/ 311337 w 1525956"/>
                <a:gd name="connsiteY200" fmla="*/ 633800 h 972953"/>
                <a:gd name="connsiteX201" fmla="*/ 302366 w 1525956"/>
                <a:gd name="connsiteY201" fmla="*/ 625104 h 972953"/>
                <a:gd name="connsiteX202" fmla="*/ 297915 w 1525956"/>
                <a:gd name="connsiteY202" fmla="*/ 609754 h 972953"/>
                <a:gd name="connsiteX203" fmla="*/ 290356 w 1525956"/>
                <a:gd name="connsiteY203" fmla="*/ 588326 h 972953"/>
                <a:gd name="connsiteX204" fmla="*/ 281101 w 1525956"/>
                <a:gd name="connsiteY204" fmla="*/ 577678 h 972953"/>
                <a:gd name="connsiteX205" fmla="*/ 265134 w 1525956"/>
                <a:gd name="connsiteY205" fmla="*/ 569072 h 972953"/>
                <a:gd name="connsiteX206" fmla="*/ 255174 w 1525956"/>
                <a:gd name="connsiteY206" fmla="*/ 557182 h 972953"/>
                <a:gd name="connsiteX207" fmla="*/ 244436 w 1525956"/>
                <a:gd name="connsiteY207" fmla="*/ 537661 h 972953"/>
                <a:gd name="connsiteX208" fmla="*/ 227269 w 1525956"/>
                <a:gd name="connsiteY208" fmla="*/ 523598 h 972953"/>
                <a:gd name="connsiteX209" fmla="*/ 221475 w 1525956"/>
                <a:gd name="connsiteY209" fmla="*/ 512062 h 972953"/>
                <a:gd name="connsiteX210" fmla="*/ 225785 w 1525956"/>
                <a:gd name="connsiteY210" fmla="*/ 496091 h 972953"/>
                <a:gd name="connsiteX211" fmla="*/ 212716 w 1525956"/>
                <a:gd name="connsiteY211" fmla="*/ 488150 h 972953"/>
                <a:gd name="connsiteX212" fmla="*/ 198162 w 1525956"/>
                <a:gd name="connsiteY212" fmla="*/ 479542 h 972953"/>
                <a:gd name="connsiteX213" fmla="*/ 184033 w 1525956"/>
                <a:gd name="connsiteY213" fmla="*/ 470625 h 972953"/>
                <a:gd name="connsiteX214" fmla="*/ 172376 w 1525956"/>
                <a:gd name="connsiteY214" fmla="*/ 475151 h 972953"/>
                <a:gd name="connsiteX215" fmla="*/ 156976 w 1525956"/>
                <a:gd name="connsiteY215" fmla="*/ 492630 h 972953"/>
                <a:gd name="connsiteX216" fmla="*/ 144118 w 1525956"/>
                <a:gd name="connsiteY216" fmla="*/ 497732 h 972953"/>
                <a:gd name="connsiteX217" fmla="*/ 136559 w 1525956"/>
                <a:gd name="connsiteY217" fmla="*/ 477901 h 972953"/>
                <a:gd name="connsiteX218" fmla="*/ 126104 w 1525956"/>
                <a:gd name="connsiteY218" fmla="*/ 459889 h 972953"/>
                <a:gd name="connsiteX219" fmla="*/ 107453 w 1525956"/>
                <a:gd name="connsiteY219" fmla="*/ 444894 h 972953"/>
                <a:gd name="connsiteX220" fmla="*/ 90639 w 1525956"/>
                <a:gd name="connsiteY220" fmla="*/ 421646 h 972953"/>
                <a:gd name="connsiteX221" fmla="*/ 95443 w 1525956"/>
                <a:gd name="connsiteY221" fmla="*/ 408603 h 972953"/>
                <a:gd name="connsiteX222" fmla="*/ 86118 w 1525956"/>
                <a:gd name="connsiteY222" fmla="*/ 409224 h 972953"/>
                <a:gd name="connsiteX223" fmla="*/ 76792 w 1525956"/>
                <a:gd name="connsiteY223" fmla="*/ 409846 h 972953"/>
                <a:gd name="connsiteX224" fmla="*/ 68386 w 1525956"/>
                <a:gd name="connsiteY224" fmla="*/ 391390 h 972953"/>
                <a:gd name="connsiteX225" fmla="*/ 50300 w 1525956"/>
                <a:gd name="connsiteY225" fmla="*/ 381318 h 972953"/>
                <a:gd name="connsiteX226" fmla="*/ 40056 w 1525956"/>
                <a:gd name="connsiteY226" fmla="*/ 368320 h 972953"/>
                <a:gd name="connsiteX227" fmla="*/ 36171 w 1525956"/>
                <a:gd name="connsiteY227" fmla="*/ 351860 h 972953"/>
                <a:gd name="connsiteX228" fmla="*/ 34546 w 1525956"/>
                <a:gd name="connsiteY228" fmla="*/ 332383 h 972953"/>
                <a:gd name="connsiteX229" fmla="*/ 21760 w 1525956"/>
                <a:gd name="connsiteY229" fmla="*/ 335401 h 972953"/>
                <a:gd name="connsiteX230" fmla="*/ 5228 w 1525956"/>
                <a:gd name="connsiteY230" fmla="*/ 340680 h 972953"/>
                <a:gd name="connsiteX231" fmla="*/ 0 w 1525956"/>
                <a:gd name="connsiteY231" fmla="*/ 327947 h 972953"/>
                <a:gd name="connsiteX232" fmla="*/ 1625 w 1525956"/>
                <a:gd name="connsiteY232" fmla="*/ 310911 h 972953"/>
                <a:gd name="connsiteX233" fmla="*/ 10385 w 1525956"/>
                <a:gd name="connsiteY233" fmla="*/ 306918 h 972953"/>
                <a:gd name="connsiteX234" fmla="*/ 5087 w 1525956"/>
                <a:gd name="connsiteY234" fmla="*/ 296626 h 972953"/>
                <a:gd name="connsiteX235" fmla="*/ 4027 w 1525956"/>
                <a:gd name="connsiteY235" fmla="*/ 284070 h 972953"/>
                <a:gd name="connsiteX236" fmla="*/ 8690 w 1525956"/>
                <a:gd name="connsiteY236" fmla="*/ 273511 h 972953"/>
                <a:gd name="connsiteX237" fmla="*/ 1978 w 1525956"/>
                <a:gd name="connsiteY237" fmla="*/ 261355 h 972953"/>
                <a:gd name="connsiteX238" fmla="*/ 11233 w 1525956"/>
                <a:gd name="connsiteY238" fmla="*/ 246670 h 972953"/>
                <a:gd name="connsiteX239" fmla="*/ 8054 w 1525956"/>
                <a:gd name="connsiteY239" fmla="*/ 234514 h 972953"/>
                <a:gd name="connsiteX240" fmla="*/ 5156 w 1525956"/>
                <a:gd name="connsiteY240" fmla="*/ 220140 h 972953"/>
                <a:gd name="connsiteX241" fmla="*/ 14412 w 1525956"/>
                <a:gd name="connsiteY241" fmla="*/ 209004 h 972953"/>
                <a:gd name="connsiteX242" fmla="*/ 30449 w 1525956"/>
                <a:gd name="connsiteY242" fmla="*/ 203813 h 972953"/>
                <a:gd name="connsiteX243" fmla="*/ 39845 w 1525956"/>
                <a:gd name="connsiteY243" fmla="*/ 207940 h 972953"/>
                <a:gd name="connsiteX244" fmla="*/ 31720 w 1525956"/>
                <a:gd name="connsiteY244" fmla="*/ 222935 h 972953"/>
                <a:gd name="connsiteX245" fmla="*/ 40551 w 1525956"/>
                <a:gd name="connsiteY245" fmla="*/ 237753 h 972953"/>
                <a:gd name="connsiteX246" fmla="*/ 54256 w 1525956"/>
                <a:gd name="connsiteY246" fmla="*/ 239128 h 972953"/>
                <a:gd name="connsiteX247" fmla="*/ 65842 w 1525956"/>
                <a:gd name="connsiteY247" fmla="*/ 231897 h 972953"/>
                <a:gd name="connsiteX248" fmla="*/ 73260 w 1525956"/>
                <a:gd name="connsiteY248" fmla="*/ 242499 h 972953"/>
                <a:gd name="connsiteX249" fmla="*/ 89226 w 1525956"/>
                <a:gd name="connsiteY249" fmla="*/ 237309 h 972953"/>
                <a:gd name="connsiteX250" fmla="*/ 96856 w 1525956"/>
                <a:gd name="connsiteY250" fmla="*/ 227016 h 972953"/>
                <a:gd name="connsiteX251" fmla="*/ 95796 w 1525956"/>
                <a:gd name="connsiteY251" fmla="*/ 212110 h 972953"/>
                <a:gd name="connsiteX252" fmla="*/ 96855 w 1525956"/>
                <a:gd name="connsiteY252" fmla="*/ 197469 h 972953"/>
                <a:gd name="connsiteX253" fmla="*/ 105404 w 1525956"/>
                <a:gd name="connsiteY253" fmla="*/ 187886 h 972953"/>
                <a:gd name="connsiteX254" fmla="*/ 89438 w 1525956"/>
                <a:gd name="connsiteY254" fmla="*/ 179014 h 972953"/>
                <a:gd name="connsiteX255" fmla="*/ 74602 w 1525956"/>
                <a:gd name="connsiteY255" fmla="*/ 173246 h 972953"/>
                <a:gd name="connsiteX256" fmla="*/ 73223 w 1525956"/>
                <a:gd name="connsiteY256" fmla="*/ 168414 h 972953"/>
                <a:gd name="connsiteX257" fmla="*/ 71731 w 1525956"/>
                <a:gd name="connsiteY257" fmla="*/ 169343 h 972953"/>
                <a:gd name="connsiteX258" fmla="*/ 68366 w 1525956"/>
                <a:gd name="connsiteY258" fmla="*/ 153727 h 972953"/>
                <a:gd name="connsiteX259" fmla="*/ 64478 w 1525956"/>
                <a:gd name="connsiteY259" fmla="*/ 147513 h 972953"/>
                <a:gd name="connsiteX260" fmla="*/ 73456 w 1525956"/>
                <a:gd name="connsiteY260" fmla="*/ 148615 h 972953"/>
                <a:gd name="connsiteX261" fmla="*/ 85870 w 1525956"/>
                <a:gd name="connsiteY261" fmla="*/ 143552 h 972953"/>
                <a:gd name="connsiteX262" fmla="*/ 83312 w 1525956"/>
                <a:gd name="connsiteY262" fmla="*/ 124267 h 972953"/>
                <a:gd name="connsiteX263" fmla="*/ 83052 w 1525956"/>
                <a:gd name="connsiteY263" fmla="*/ 103632 h 972953"/>
                <a:gd name="connsiteX264" fmla="*/ 82161 w 1525956"/>
                <a:gd name="connsiteY264" fmla="*/ 75768 h 972953"/>
                <a:gd name="connsiteX265" fmla="*/ 142249 w 1525956"/>
                <a:gd name="connsiteY265" fmla="*/ 81497 h 972953"/>
                <a:gd name="connsiteX266" fmla="*/ 158087 w 1525956"/>
                <a:gd name="connsiteY266" fmla="*/ 68947 h 972953"/>
                <a:gd name="connsiteX267" fmla="*/ 168703 w 1525956"/>
                <a:gd name="connsiteY267" fmla="*/ 70762 h 972953"/>
                <a:gd name="connsiteX268" fmla="*/ 184245 w 1525956"/>
                <a:gd name="connsiteY268" fmla="*/ 65173 h 972953"/>
                <a:gd name="connsiteX269" fmla="*/ 191168 w 1525956"/>
                <a:gd name="connsiteY269" fmla="*/ 45208 h 972953"/>
                <a:gd name="connsiteX270" fmla="*/ 232850 w 1525956"/>
                <a:gd name="connsiteY270" fmla="*/ 10071 h 972953"/>
                <a:gd name="connsiteX271" fmla="*/ 248038 w 1525956"/>
                <a:gd name="connsiteY271" fmla="*/ 0 h 97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</a:cxnLst>
              <a:rect l="l" t="t" r="r" b="b"/>
              <a:pathLst>
                <a:path w="1525956" h="972953">
                  <a:moveTo>
                    <a:pt x="248038" y="0"/>
                  </a:moveTo>
                  <a:lnTo>
                    <a:pt x="277640" y="21916"/>
                  </a:lnTo>
                  <a:lnTo>
                    <a:pt x="295937" y="18988"/>
                  </a:lnTo>
                  <a:lnTo>
                    <a:pt x="311125" y="36335"/>
                  </a:lnTo>
                  <a:lnTo>
                    <a:pt x="336064" y="43034"/>
                  </a:lnTo>
                  <a:lnTo>
                    <a:pt x="349769" y="39397"/>
                  </a:lnTo>
                  <a:lnTo>
                    <a:pt x="377745" y="26930"/>
                  </a:lnTo>
                  <a:lnTo>
                    <a:pt x="407416" y="31544"/>
                  </a:lnTo>
                  <a:lnTo>
                    <a:pt x="428681" y="41437"/>
                  </a:lnTo>
                  <a:lnTo>
                    <a:pt x="434191" y="61268"/>
                  </a:lnTo>
                  <a:lnTo>
                    <a:pt x="468384" y="78526"/>
                  </a:lnTo>
                  <a:lnTo>
                    <a:pt x="493534" y="82918"/>
                  </a:lnTo>
                  <a:lnTo>
                    <a:pt x="536063" y="76885"/>
                  </a:lnTo>
                  <a:lnTo>
                    <a:pt x="573858" y="70541"/>
                  </a:lnTo>
                  <a:lnTo>
                    <a:pt x="600491" y="77018"/>
                  </a:lnTo>
                  <a:lnTo>
                    <a:pt x="628327" y="81721"/>
                  </a:lnTo>
                  <a:lnTo>
                    <a:pt x="655384" y="72271"/>
                  </a:lnTo>
                  <a:lnTo>
                    <a:pt x="667606" y="61401"/>
                  </a:lnTo>
                  <a:lnTo>
                    <a:pt x="679686" y="55678"/>
                  </a:lnTo>
                  <a:lnTo>
                    <a:pt x="705260" y="57896"/>
                  </a:lnTo>
                  <a:lnTo>
                    <a:pt x="759305" y="55856"/>
                  </a:lnTo>
                  <a:lnTo>
                    <a:pt x="801339" y="61978"/>
                  </a:lnTo>
                  <a:lnTo>
                    <a:pt x="832988" y="70807"/>
                  </a:lnTo>
                  <a:lnTo>
                    <a:pt x="857361" y="90815"/>
                  </a:lnTo>
                  <a:lnTo>
                    <a:pt x="875093" y="92324"/>
                  </a:lnTo>
                  <a:lnTo>
                    <a:pt x="898053" y="104169"/>
                  </a:lnTo>
                  <a:lnTo>
                    <a:pt x="916492" y="121516"/>
                  </a:lnTo>
                  <a:lnTo>
                    <a:pt x="886326" y="124888"/>
                  </a:lnTo>
                  <a:cubicBezTo>
                    <a:pt x="886891" y="129191"/>
                    <a:pt x="887457" y="133451"/>
                    <a:pt x="888022" y="137754"/>
                  </a:cubicBezTo>
                  <a:lnTo>
                    <a:pt x="911759" y="149067"/>
                  </a:lnTo>
                  <a:cubicBezTo>
                    <a:pt x="910629" y="153859"/>
                    <a:pt x="909568" y="158650"/>
                    <a:pt x="908439" y="163441"/>
                  </a:cubicBezTo>
                  <a:cubicBezTo>
                    <a:pt x="905118" y="169342"/>
                    <a:pt x="901727" y="175242"/>
                    <a:pt x="898407" y="181143"/>
                  </a:cubicBezTo>
                  <a:lnTo>
                    <a:pt x="882794" y="188418"/>
                  </a:lnTo>
                  <a:cubicBezTo>
                    <a:pt x="881240" y="193698"/>
                    <a:pt x="879756" y="198978"/>
                    <a:pt x="878202" y="204257"/>
                  </a:cubicBezTo>
                  <a:cubicBezTo>
                    <a:pt x="879049" y="209315"/>
                    <a:pt x="879827" y="214373"/>
                    <a:pt x="880674" y="219430"/>
                  </a:cubicBezTo>
                  <a:lnTo>
                    <a:pt x="878131" y="234869"/>
                  </a:lnTo>
                  <a:lnTo>
                    <a:pt x="892966" y="230566"/>
                  </a:lnTo>
                  <a:cubicBezTo>
                    <a:pt x="893673" y="235535"/>
                    <a:pt x="894451" y="240459"/>
                    <a:pt x="895157" y="245428"/>
                  </a:cubicBezTo>
                  <a:lnTo>
                    <a:pt x="882370" y="250840"/>
                  </a:lnTo>
                  <a:cubicBezTo>
                    <a:pt x="883712" y="255233"/>
                    <a:pt x="885125" y="259581"/>
                    <a:pt x="886468" y="263972"/>
                  </a:cubicBezTo>
                  <a:cubicBezTo>
                    <a:pt x="885691" y="273689"/>
                    <a:pt x="884913" y="283360"/>
                    <a:pt x="884136" y="293076"/>
                  </a:cubicBezTo>
                  <a:lnTo>
                    <a:pt x="868241" y="309580"/>
                  </a:lnTo>
                  <a:cubicBezTo>
                    <a:pt x="869724" y="314371"/>
                    <a:pt x="871137" y="319207"/>
                    <a:pt x="872621" y="323999"/>
                  </a:cubicBezTo>
                  <a:lnTo>
                    <a:pt x="886467" y="344761"/>
                  </a:lnTo>
                  <a:lnTo>
                    <a:pt x="898406" y="368097"/>
                  </a:lnTo>
                  <a:cubicBezTo>
                    <a:pt x="901020" y="374220"/>
                    <a:pt x="903705" y="380387"/>
                    <a:pt x="906319" y="386509"/>
                  </a:cubicBezTo>
                  <a:lnTo>
                    <a:pt x="930974" y="403102"/>
                  </a:lnTo>
                  <a:lnTo>
                    <a:pt x="952451" y="405099"/>
                  </a:lnTo>
                  <a:lnTo>
                    <a:pt x="969547" y="393962"/>
                  </a:lnTo>
                  <a:lnTo>
                    <a:pt x="980356" y="398665"/>
                  </a:lnTo>
                  <a:cubicBezTo>
                    <a:pt x="982052" y="404299"/>
                    <a:pt x="983677" y="409890"/>
                    <a:pt x="985372" y="415524"/>
                  </a:cubicBezTo>
                  <a:lnTo>
                    <a:pt x="997735" y="433136"/>
                  </a:lnTo>
                  <a:lnTo>
                    <a:pt x="1021260" y="451326"/>
                  </a:lnTo>
                  <a:lnTo>
                    <a:pt x="1046834" y="464237"/>
                  </a:lnTo>
                  <a:lnTo>
                    <a:pt x="1088445" y="473776"/>
                  </a:lnTo>
                  <a:cubicBezTo>
                    <a:pt x="1091341" y="477768"/>
                    <a:pt x="1094308" y="481761"/>
                    <a:pt x="1097205" y="485754"/>
                  </a:cubicBezTo>
                  <a:lnTo>
                    <a:pt x="1112535" y="486331"/>
                  </a:lnTo>
                  <a:lnTo>
                    <a:pt x="1129419" y="506871"/>
                  </a:lnTo>
                  <a:lnTo>
                    <a:pt x="1139804" y="497289"/>
                  </a:lnTo>
                  <a:lnTo>
                    <a:pt x="1150472" y="506029"/>
                  </a:lnTo>
                  <a:lnTo>
                    <a:pt x="1176328" y="515833"/>
                  </a:lnTo>
                  <a:lnTo>
                    <a:pt x="1193425" y="510066"/>
                  </a:lnTo>
                  <a:lnTo>
                    <a:pt x="1212357" y="502968"/>
                  </a:lnTo>
                  <a:lnTo>
                    <a:pt x="1228819" y="519427"/>
                  </a:lnTo>
                  <a:lnTo>
                    <a:pt x="1239203" y="544049"/>
                  </a:lnTo>
                  <a:lnTo>
                    <a:pt x="1257006" y="548664"/>
                  </a:lnTo>
                  <a:lnTo>
                    <a:pt x="1272972" y="563215"/>
                  </a:lnTo>
                  <a:lnTo>
                    <a:pt x="1260115" y="579720"/>
                  </a:lnTo>
                  <a:cubicBezTo>
                    <a:pt x="1263082" y="585886"/>
                    <a:pt x="1265979" y="592053"/>
                    <a:pt x="1268945" y="598219"/>
                  </a:cubicBezTo>
                  <a:lnTo>
                    <a:pt x="1311474" y="605939"/>
                  </a:lnTo>
                  <a:cubicBezTo>
                    <a:pt x="1315219" y="612416"/>
                    <a:pt x="1319034" y="618894"/>
                    <a:pt x="1322778" y="625371"/>
                  </a:cubicBezTo>
                  <a:cubicBezTo>
                    <a:pt x="1324120" y="622044"/>
                    <a:pt x="1325462" y="618672"/>
                    <a:pt x="1326805" y="615344"/>
                  </a:cubicBezTo>
                  <a:cubicBezTo>
                    <a:pt x="1325392" y="608778"/>
                    <a:pt x="1323907" y="602257"/>
                    <a:pt x="1322495" y="595691"/>
                  </a:cubicBezTo>
                  <a:lnTo>
                    <a:pt x="1332174" y="587971"/>
                  </a:lnTo>
                  <a:lnTo>
                    <a:pt x="1357535" y="615034"/>
                  </a:lnTo>
                  <a:lnTo>
                    <a:pt x="1367214" y="617741"/>
                  </a:lnTo>
                  <a:lnTo>
                    <a:pt x="1367850" y="598042"/>
                  </a:lnTo>
                  <a:cubicBezTo>
                    <a:pt x="1368344" y="593028"/>
                    <a:pt x="1368769" y="587971"/>
                    <a:pt x="1369263" y="582958"/>
                  </a:cubicBezTo>
                  <a:lnTo>
                    <a:pt x="1382262" y="588637"/>
                  </a:lnTo>
                  <a:lnTo>
                    <a:pt x="1400841" y="583446"/>
                  </a:lnTo>
                  <a:lnTo>
                    <a:pt x="1410591" y="568317"/>
                  </a:lnTo>
                  <a:lnTo>
                    <a:pt x="1424366" y="547466"/>
                  </a:lnTo>
                  <a:lnTo>
                    <a:pt x="1452201" y="547910"/>
                  </a:lnTo>
                  <a:lnTo>
                    <a:pt x="1475515" y="562461"/>
                  </a:lnTo>
                  <a:lnTo>
                    <a:pt x="1492682" y="598219"/>
                  </a:lnTo>
                  <a:lnTo>
                    <a:pt x="1504550" y="639790"/>
                  </a:lnTo>
                  <a:lnTo>
                    <a:pt x="1525956" y="664856"/>
                  </a:lnTo>
                  <a:lnTo>
                    <a:pt x="1517690" y="674971"/>
                  </a:lnTo>
                  <a:lnTo>
                    <a:pt x="1507446" y="663081"/>
                  </a:lnTo>
                  <a:cubicBezTo>
                    <a:pt x="1506034" y="668139"/>
                    <a:pt x="1504692" y="673197"/>
                    <a:pt x="1503279" y="678254"/>
                  </a:cubicBezTo>
                  <a:cubicBezTo>
                    <a:pt x="1505963" y="686551"/>
                    <a:pt x="1508577" y="694847"/>
                    <a:pt x="1511261" y="703143"/>
                  </a:cubicBezTo>
                  <a:cubicBezTo>
                    <a:pt x="1515712" y="713081"/>
                    <a:pt x="1520234" y="722974"/>
                    <a:pt x="1524685" y="732912"/>
                  </a:cubicBezTo>
                  <a:cubicBezTo>
                    <a:pt x="1524685" y="751412"/>
                    <a:pt x="1524756" y="769957"/>
                    <a:pt x="1524755" y="788457"/>
                  </a:cubicBezTo>
                  <a:lnTo>
                    <a:pt x="1520941" y="865076"/>
                  </a:lnTo>
                  <a:cubicBezTo>
                    <a:pt x="1517408" y="868892"/>
                    <a:pt x="1513805" y="872662"/>
                    <a:pt x="1510273" y="876478"/>
                  </a:cubicBezTo>
                  <a:cubicBezTo>
                    <a:pt x="1510061" y="882689"/>
                    <a:pt x="1509778" y="888856"/>
                    <a:pt x="1509566" y="895067"/>
                  </a:cubicBezTo>
                  <a:lnTo>
                    <a:pt x="1495154" y="900701"/>
                  </a:lnTo>
                  <a:cubicBezTo>
                    <a:pt x="1494023" y="894800"/>
                    <a:pt x="1492894" y="888944"/>
                    <a:pt x="1491763" y="883044"/>
                  </a:cubicBezTo>
                  <a:lnTo>
                    <a:pt x="1482226" y="888900"/>
                  </a:lnTo>
                  <a:cubicBezTo>
                    <a:pt x="1481237" y="895156"/>
                    <a:pt x="1480319" y="901411"/>
                    <a:pt x="1479330" y="907666"/>
                  </a:cubicBezTo>
                  <a:cubicBezTo>
                    <a:pt x="1479965" y="914543"/>
                    <a:pt x="1480530" y="921420"/>
                    <a:pt x="1481167" y="928296"/>
                  </a:cubicBezTo>
                  <a:cubicBezTo>
                    <a:pt x="1481167" y="935883"/>
                    <a:pt x="1481237" y="943513"/>
                    <a:pt x="1481237" y="951100"/>
                  </a:cubicBezTo>
                  <a:lnTo>
                    <a:pt x="1470711" y="956335"/>
                  </a:lnTo>
                  <a:lnTo>
                    <a:pt x="1453261" y="958287"/>
                  </a:lnTo>
                  <a:cubicBezTo>
                    <a:pt x="1454533" y="954205"/>
                    <a:pt x="1455734" y="950124"/>
                    <a:pt x="1457005" y="946042"/>
                  </a:cubicBezTo>
                  <a:lnTo>
                    <a:pt x="1442241" y="932999"/>
                  </a:lnTo>
                  <a:cubicBezTo>
                    <a:pt x="1442241" y="935217"/>
                    <a:pt x="1442240" y="937436"/>
                    <a:pt x="1442240" y="939654"/>
                  </a:cubicBezTo>
                  <a:cubicBezTo>
                    <a:pt x="1442240" y="941872"/>
                    <a:pt x="1442241" y="944091"/>
                    <a:pt x="1442241" y="946309"/>
                  </a:cubicBezTo>
                  <a:lnTo>
                    <a:pt x="1428676" y="948748"/>
                  </a:lnTo>
                  <a:lnTo>
                    <a:pt x="1416738" y="938234"/>
                  </a:lnTo>
                  <a:lnTo>
                    <a:pt x="1403880" y="934863"/>
                  </a:lnTo>
                  <a:cubicBezTo>
                    <a:pt x="1404374" y="929494"/>
                    <a:pt x="1404868" y="924082"/>
                    <a:pt x="1405363" y="918713"/>
                  </a:cubicBezTo>
                  <a:lnTo>
                    <a:pt x="1394201" y="909308"/>
                  </a:lnTo>
                  <a:lnTo>
                    <a:pt x="1384805" y="925590"/>
                  </a:lnTo>
                  <a:lnTo>
                    <a:pt x="1375937" y="938037"/>
                  </a:lnTo>
                  <a:lnTo>
                    <a:pt x="1376769" y="939882"/>
                  </a:lnTo>
                  <a:lnTo>
                    <a:pt x="1374545" y="939990"/>
                  </a:lnTo>
                  <a:lnTo>
                    <a:pt x="1368557" y="948394"/>
                  </a:lnTo>
                  <a:lnTo>
                    <a:pt x="1364934" y="940461"/>
                  </a:lnTo>
                  <a:lnTo>
                    <a:pt x="1328118" y="942262"/>
                  </a:lnTo>
                  <a:lnTo>
                    <a:pt x="1312089" y="944635"/>
                  </a:lnTo>
                  <a:lnTo>
                    <a:pt x="1295969" y="931042"/>
                  </a:lnTo>
                  <a:lnTo>
                    <a:pt x="1276106" y="912443"/>
                  </a:lnTo>
                  <a:lnTo>
                    <a:pt x="1265238" y="899989"/>
                  </a:lnTo>
                  <a:lnTo>
                    <a:pt x="1247846" y="899117"/>
                  </a:lnTo>
                  <a:lnTo>
                    <a:pt x="1229182" y="896650"/>
                  </a:lnTo>
                  <a:lnTo>
                    <a:pt x="1204284" y="906165"/>
                  </a:lnTo>
                  <a:lnTo>
                    <a:pt x="1185420" y="920293"/>
                  </a:lnTo>
                  <a:lnTo>
                    <a:pt x="1162049" y="928174"/>
                  </a:lnTo>
                  <a:lnTo>
                    <a:pt x="1139659" y="935921"/>
                  </a:lnTo>
                  <a:lnTo>
                    <a:pt x="1117505" y="941398"/>
                  </a:lnTo>
                  <a:lnTo>
                    <a:pt x="1097642" y="956193"/>
                  </a:lnTo>
                  <a:lnTo>
                    <a:pt x="1077160" y="972050"/>
                  </a:lnTo>
                  <a:lnTo>
                    <a:pt x="1053280" y="972953"/>
                  </a:lnTo>
                  <a:lnTo>
                    <a:pt x="1025529" y="966911"/>
                  </a:lnTo>
                  <a:lnTo>
                    <a:pt x="996343" y="962134"/>
                  </a:lnTo>
                  <a:lnTo>
                    <a:pt x="970663" y="962872"/>
                  </a:lnTo>
                  <a:lnTo>
                    <a:pt x="962831" y="942097"/>
                  </a:lnTo>
                  <a:cubicBezTo>
                    <a:pt x="963285" y="936432"/>
                    <a:pt x="963757" y="930775"/>
                    <a:pt x="964212" y="925109"/>
                  </a:cubicBezTo>
                  <a:cubicBezTo>
                    <a:pt x="965284" y="921432"/>
                    <a:pt x="955016" y="916851"/>
                    <a:pt x="956088" y="913174"/>
                  </a:cubicBezTo>
                  <a:lnTo>
                    <a:pt x="942567" y="905277"/>
                  </a:lnTo>
                  <a:lnTo>
                    <a:pt x="940932" y="903902"/>
                  </a:lnTo>
                  <a:lnTo>
                    <a:pt x="921155" y="905359"/>
                  </a:lnTo>
                  <a:lnTo>
                    <a:pt x="907167" y="902165"/>
                  </a:lnTo>
                  <a:cubicBezTo>
                    <a:pt x="906036" y="897995"/>
                    <a:pt x="904835" y="893825"/>
                    <a:pt x="903705" y="889654"/>
                  </a:cubicBezTo>
                  <a:lnTo>
                    <a:pt x="895439" y="877365"/>
                  </a:lnTo>
                  <a:lnTo>
                    <a:pt x="870289" y="886859"/>
                  </a:lnTo>
                  <a:lnTo>
                    <a:pt x="856513" y="881269"/>
                  </a:lnTo>
                  <a:lnTo>
                    <a:pt x="842950" y="868403"/>
                  </a:lnTo>
                  <a:lnTo>
                    <a:pt x="830021" y="864544"/>
                  </a:lnTo>
                  <a:lnTo>
                    <a:pt x="814479" y="857224"/>
                  </a:lnTo>
                  <a:lnTo>
                    <a:pt x="806638" y="841474"/>
                  </a:lnTo>
                  <a:lnTo>
                    <a:pt x="776471" y="836283"/>
                  </a:lnTo>
                  <a:lnTo>
                    <a:pt x="763967" y="836327"/>
                  </a:lnTo>
                  <a:lnTo>
                    <a:pt x="748425" y="841961"/>
                  </a:lnTo>
                  <a:lnTo>
                    <a:pt x="734154" y="857489"/>
                  </a:lnTo>
                  <a:lnTo>
                    <a:pt x="719177" y="866584"/>
                  </a:lnTo>
                  <a:lnTo>
                    <a:pt x="709358" y="880604"/>
                  </a:lnTo>
                  <a:lnTo>
                    <a:pt x="705118" y="896087"/>
                  </a:lnTo>
                  <a:cubicBezTo>
                    <a:pt x="701233" y="901190"/>
                    <a:pt x="697277" y="906246"/>
                    <a:pt x="693392" y="911348"/>
                  </a:cubicBezTo>
                  <a:lnTo>
                    <a:pt x="680887" y="904206"/>
                  </a:lnTo>
                  <a:cubicBezTo>
                    <a:pt x="677850" y="898128"/>
                    <a:pt x="674740" y="892095"/>
                    <a:pt x="671703" y="886016"/>
                  </a:cubicBezTo>
                  <a:lnTo>
                    <a:pt x="677850" y="870844"/>
                  </a:lnTo>
                  <a:cubicBezTo>
                    <a:pt x="680252" y="866584"/>
                    <a:pt x="682583" y="862369"/>
                    <a:pt x="684984" y="858111"/>
                  </a:cubicBezTo>
                  <a:lnTo>
                    <a:pt x="690495" y="844978"/>
                  </a:lnTo>
                  <a:cubicBezTo>
                    <a:pt x="689012" y="840852"/>
                    <a:pt x="687457" y="836727"/>
                    <a:pt x="685974" y="832601"/>
                  </a:cubicBezTo>
                  <a:lnTo>
                    <a:pt x="677284" y="822884"/>
                  </a:lnTo>
                  <a:lnTo>
                    <a:pt x="663014" y="829006"/>
                  </a:lnTo>
                  <a:lnTo>
                    <a:pt x="645070" y="833310"/>
                  </a:lnTo>
                  <a:lnTo>
                    <a:pt x="625076" y="834331"/>
                  </a:lnTo>
                  <a:lnTo>
                    <a:pt x="612996" y="821554"/>
                  </a:lnTo>
                  <a:lnTo>
                    <a:pt x="600421" y="837303"/>
                  </a:lnTo>
                  <a:lnTo>
                    <a:pt x="587564" y="830826"/>
                  </a:lnTo>
                  <a:lnTo>
                    <a:pt x="572799" y="828518"/>
                  </a:lnTo>
                  <a:lnTo>
                    <a:pt x="556056" y="819468"/>
                  </a:lnTo>
                  <a:lnTo>
                    <a:pt x="531541" y="800259"/>
                  </a:lnTo>
                  <a:lnTo>
                    <a:pt x="518330" y="790453"/>
                  </a:lnTo>
                  <a:lnTo>
                    <a:pt x="507310" y="799726"/>
                  </a:lnTo>
                  <a:lnTo>
                    <a:pt x="492121" y="798839"/>
                  </a:lnTo>
                  <a:cubicBezTo>
                    <a:pt x="490708" y="794535"/>
                    <a:pt x="489366" y="790276"/>
                    <a:pt x="487953" y="785972"/>
                  </a:cubicBezTo>
                  <a:cubicBezTo>
                    <a:pt x="484915" y="782512"/>
                    <a:pt x="481948" y="779008"/>
                    <a:pt x="478910" y="775547"/>
                  </a:cubicBezTo>
                  <a:lnTo>
                    <a:pt x="464781" y="791784"/>
                  </a:lnTo>
                  <a:cubicBezTo>
                    <a:pt x="462803" y="787526"/>
                    <a:pt x="460895" y="783266"/>
                    <a:pt x="458917" y="779007"/>
                  </a:cubicBezTo>
                  <a:cubicBezTo>
                    <a:pt x="457575" y="772175"/>
                    <a:pt x="456303" y="765298"/>
                    <a:pt x="454961" y="758466"/>
                  </a:cubicBezTo>
                  <a:cubicBezTo>
                    <a:pt x="452629" y="754695"/>
                    <a:pt x="450228" y="750969"/>
                    <a:pt x="447896" y="747197"/>
                  </a:cubicBezTo>
                  <a:lnTo>
                    <a:pt x="433202" y="744847"/>
                  </a:lnTo>
                  <a:lnTo>
                    <a:pt x="414481" y="744580"/>
                  </a:lnTo>
                  <a:lnTo>
                    <a:pt x="399786" y="736594"/>
                  </a:lnTo>
                  <a:cubicBezTo>
                    <a:pt x="402541" y="732868"/>
                    <a:pt x="405367" y="729185"/>
                    <a:pt x="408122" y="725459"/>
                  </a:cubicBezTo>
                  <a:lnTo>
                    <a:pt x="417731" y="716364"/>
                  </a:lnTo>
                  <a:lnTo>
                    <a:pt x="410313" y="705450"/>
                  </a:lnTo>
                  <a:lnTo>
                    <a:pt x="393923" y="709443"/>
                  </a:lnTo>
                  <a:lnTo>
                    <a:pt x="380994" y="704784"/>
                  </a:lnTo>
                  <a:lnTo>
                    <a:pt x="369267" y="691031"/>
                  </a:lnTo>
                  <a:lnTo>
                    <a:pt x="354785" y="678032"/>
                  </a:lnTo>
                  <a:lnTo>
                    <a:pt x="346307" y="663792"/>
                  </a:lnTo>
                  <a:lnTo>
                    <a:pt x="353513" y="652301"/>
                  </a:lnTo>
                  <a:cubicBezTo>
                    <a:pt x="352736" y="647554"/>
                    <a:pt x="351959" y="642851"/>
                    <a:pt x="351182" y="638104"/>
                  </a:cubicBezTo>
                  <a:lnTo>
                    <a:pt x="341645" y="627501"/>
                  </a:lnTo>
                  <a:lnTo>
                    <a:pt x="323559" y="625416"/>
                  </a:lnTo>
                  <a:lnTo>
                    <a:pt x="311337" y="633800"/>
                  </a:lnTo>
                  <a:lnTo>
                    <a:pt x="302366" y="625104"/>
                  </a:lnTo>
                  <a:cubicBezTo>
                    <a:pt x="300882" y="620003"/>
                    <a:pt x="299398" y="614857"/>
                    <a:pt x="297915" y="609754"/>
                  </a:cubicBezTo>
                  <a:cubicBezTo>
                    <a:pt x="295371" y="602612"/>
                    <a:pt x="292898" y="595469"/>
                    <a:pt x="290356" y="588326"/>
                  </a:cubicBezTo>
                  <a:lnTo>
                    <a:pt x="281101" y="577678"/>
                  </a:lnTo>
                  <a:lnTo>
                    <a:pt x="265134" y="569072"/>
                  </a:lnTo>
                  <a:lnTo>
                    <a:pt x="255174" y="557182"/>
                  </a:lnTo>
                  <a:lnTo>
                    <a:pt x="244436" y="537661"/>
                  </a:lnTo>
                  <a:lnTo>
                    <a:pt x="227269" y="523598"/>
                  </a:lnTo>
                  <a:cubicBezTo>
                    <a:pt x="225361" y="519737"/>
                    <a:pt x="223384" y="515922"/>
                    <a:pt x="221475" y="512062"/>
                  </a:cubicBezTo>
                  <a:cubicBezTo>
                    <a:pt x="222888" y="506738"/>
                    <a:pt x="224372" y="501415"/>
                    <a:pt x="225785" y="496091"/>
                  </a:cubicBezTo>
                  <a:lnTo>
                    <a:pt x="212716" y="488150"/>
                  </a:lnTo>
                  <a:lnTo>
                    <a:pt x="198162" y="479542"/>
                  </a:lnTo>
                  <a:lnTo>
                    <a:pt x="184033" y="470625"/>
                  </a:lnTo>
                  <a:lnTo>
                    <a:pt x="172376" y="475151"/>
                  </a:lnTo>
                  <a:lnTo>
                    <a:pt x="156976" y="492630"/>
                  </a:lnTo>
                  <a:lnTo>
                    <a:pt x="144118" y="497732"/>
                  </a:lnTo>
                  <a:cubicBezTo>
                    <a:pt x="141575" y="491122"/>
                    <a:pt x="139102" y="484511"/>
                    <a:pt x="136559" y="477901"/>
                  </a:cubicBezTo>
                  <a:lnTo>
                    <a:pt x="126104" y="459889"/>
                  </a:lnTo>
                  <a:lnTo>
                    <a:pt x="107453" y="444894"/>
                  </a:lnTo>
                  <a:lnTo>
                    <a:pt x="90639" y="421646"/>
                  </a:lnTo>
                  <a:cubicBezTo>
                    <a:pt x="92263" y="417299"/>
                    <a:pt x="93818" y="412951"/>
                    <a:pt x="95443" y="408603"/>
                  </a:cubicBezTo>
                  <a:lnTo>
                    <a:pt x="86118" y="409224"/>
                  </a:lnTo>
                  <a:lnTo>
                    <a:pt x="76792" y="409846"/>
                  </a:lnTo>
                  <a:cubicBezTo>
                    <a:pt x="73967" y="403679"/>
                    <a:pt x="71211" y="397556"/>
                    <a:pt x="68386" y="391390"/>
                  </a:cubicBezTo>
                  <a:lnTo>
                    <a:pt x="50300" y="381318"/>
                  </a:lnTo>
                  <a:cubicBezTo>
                    <a:pt x="46909" y="376971"/>
                    <a:pt x="43448" y="372667"/>
                    <a:pt x="40056" y="368320"/>
                  </a:cubicBezTo>
                  <a:cubicBezTo>
                    <a:pt x="38785" y="362818"/>
                    <a:pt x="37442" y="357360"/>
                    <a:pt x="36171" y="351860"/>
                  </a:cubicBezTo>
                  <a:cubicBezTo>
                    <a:pt x="35605" y="345382"/>
                    <a:pt x="35111" y="338861"/>
                    <a:pt x="34546" y="332383"/>
                  </a:cubicBezTo>
                  <a:lnTo>
                    <a:pt x="21760" y="335401"/>
                  </a:lnTo>
                  <a:lnTo>
                    <a:pt x="5228" y="340680"/>
                  </a:lnTo>
                  <a:cubicBezTo>
                    <a:pt x="3462" y="336421"/>
                    <a:pt x="1766" y="332206"/>
                    <a:pt x="0" y="327947"/>
                  </a:cubicBezTo>
                  <a:cubicBezTo>
                    <a:pt x="565" y="322269"/>
                    <a:pt x="1060" y="316590"/>
                    <a:pt x="1625" y="310911"/>
                  </a:cubicBezTo>
                  <a:lnTo>
                    <a:pt x="10385" y="306918"/>
                  </a:lnTo>
                  <a:lnTo>
                    <a:pt x="5087" y="296626"/>
                  </a:lnTo>
                  <a:cubicBezTo>
                    <a:pt x="4733" y="292455"/>
                    <a:pt x="4380" y="288240"/>
                    <a:pt x="4027" y="284070"/>
                  </a:cubicBezTo>
                  <a:lnTo>
                    <a:pt x="8690" y="273511"/>
                  </a:lnTo>
                  <a:cubicBezTo>
                    <a:pt x="6429" y="269474"/>
                    <a:pt x="4239" y="265392"/>
                    <a:pt x="1978" y="261355"/>
                  </a:cubicBezTo>
                  <a:cubicBezTo>
                    <a:pt x="5087" y="256475"/>
                    <a:pt x="8125" y="251550"/>
                    <a:pt x="11233" y="246670"/>
                  </a:cubicBezTo>
                  <a:cubicBezTo>
                    <a:pt x="10173" y="242634"/>
                    <a:pt x="9114" y="238552"/>
                    <a:pt x="8054" y="234514"/>
                  </a:cubicBezTo>
                  <a:cubicBezTo>
                    <a:pt x="7065" y="229723"/>
                    <a:pt x="6146" y="224932"/>
                    <a:pt x="5156" y="220140"/>
                  </a:cubicBezTo>
                  <a:lnTo>
                    <a:pt x="14412" y="209004"/>
                  </a:lnTo>
                  <a:lnTo>
                    <a:pt x="30449" y="203813"/>
                  </a:lnTo>
                  <a:lnTo>
                    <a:pt x="39845" y="207940"/>
                  </a:lnTo>
                  <a:cubicBezTo>
                    <a:pt x="37160" y="212953"/>
                    <a:pt x="34405" y="217921"/>
                    <a:pt x="31720" y="222935"/>
                  </a:cubicBezTo>
                  <a:cubicBezTo>
                    <a:pt x="34687" y="227859"/>
                    <a:pt x="37583" y="232828"/>
                    <a:pt x="40551" y="237753"/>
                  </a:cubicBezTo>
                  <a:lnTo>
                    <a:pt x="54256" y="239128"/>
                  </a:lnTo>
                  <a:lnTo>
                    <a:pt x="65842" y="231897"/>
                  </a:lnTo>
                  <a:lnTo>
                    <a:pt x="73260" y="242499"/>
                  </a:lnTo>
                  <a:lnTo>
                    <a:pt x="89226" y="237309"/>
                  </a:lnTo>
                  <a:lnTo>
                    <a:pt x="96856" y="227016"/>
                  </a:lnTo>
                  <a:cubicBezTo>
                    <a:pt x="96503" y="222047"/>
                    <a:pt x="96149" y="217079"/>
                    <a:pt x="95796" y="212110"/>
                  </a:cubicBezTo>
                  <a:lnTo>
                    <a:pt x="96855" y="197469"/>
                  </a:lnTo>
                  <a:lnTo>
                    <a:pt x="105404" y="187886"/>
                  </a:lnTo>
                  <a:lnTo>
                    <a:pt x="89438" y="179014"/>
                  </a:lnTo>
                  <a:lnTo>
                    <a:pt x="74602" y="173246"/>
                  </a:lnTo>
                  <a:lnTo>
                    <a:pt x="73223" y="168414"/>
                  </a:lnTo>
                  <a:lnTo>
                    <a:pt x="71731" y="169343"/>
                  </a:lnTo>
                  <a:lnTo>
                    <a:pt x="68366" y="153727"/>
                  </a:lnTo>
                  <a:lnTo>
                    <a:pt x="64478" y="147513"/>
                  </a:lnTo>
                  <a:lnTo>
                    <a:pt x="73456" y="148615"/>
                  </a:lnTo>
                  <a:cubicBezTo>
                    <a:pt x="78791" y="147591"/>
                    <a:pt x="83902" y="145441"/>
                    <a:pt x="85870" y="143552"/>
                  </a:cubicBezTo>
                  <a:cubicBezTo>
                    <a:pt x="89804" y="139776"/>
                    <a:pt x="83782" y="130920"/>
                    <a:pt x="83312" y="124267"/>
                  </a:cubicBezTo>
                  <a:cubicBezTo>
                    <a:pt x="82842" y="117614"/>
                    <a:pt x="83244" y="111715"/>
                    <a:pt x="83052" y="103632"/>
                  </a:cubicBezTo>
                  <a:cubicBezTo>
                    <a:pt x="82860" y="95549"/>
                    <a:pt x="72295" y="79457"/>
                    <a:pt x="82161" y="75768"/>
                  </a:cubicBezTo>
                  <a:cubicBezTo>
                    <a:pt x="92027" y="72079"/>
                    <a:pt x="134945" y="86227"/>
                    <a:pt x="142249" y="81497"/>
                  </a:cubicBezTo>
                  <a:lnTo>
                    <a:pt x="158087" y="68947"/>
                  </a:lnTo>
                  <a:lnTo>
                    <a:pt x="168703" y="70762"/>
                  </a:lnTo>
                  <a:lnTo>
                    <a:pt x="184245" y="65173"/>
                  </a:lnTo>
                  <a:cubicBezTo>
                    <a:pt x="186576" y="58517"/>
                    <a:pt x="188837" y="51863"/>
                    <a:pt x="191168" y="45208"/>
                  </a:cubicBezTo>
                  <a:lnTo>
                    <a:pt x="232850" y="10071"/>
                  </a:lnTo>
                  <a:lnTo>
                    <a:pt x="248038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7" name="Shape 4787">
              <a:extLst>
                <a:ext uri="{FF2B5EF4-FFF2-40B4-BE49-F238E27FC236}">
                  <a16:creationId xmlns:a16="http://schemas.microsoft.com/office/drawing/2014/main" id="{A362CAE5-09B6-449C-A4D8-0AE98E5F2A8C}"/>
                </a:ext>
              </a:extLst>
            </p:cNvPr>
            <p:cNvSpPr/>
            <p:nvPr/>
          </p:nvSpPr>
          <p:spPr>
            <a:xfrm rot="21327630">
              <a:off x="2523189" y="4875594"/>
              <a:ext cx="535564" cy="459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81" y="2529"/>
                  </a:moveTo>
                  <a:lnTo>
                    <a:pt x="9682" y="2523"/>
                  </a:lnTo>
                  <a:lnTo>
                    <a:pt x="8916" y="2314"/>
                  </a:lnTo>
                  <a:lnTo>
                    <a:pt x="7518" y="3038"/>
                  </a:lnTo>
                  <a:lnTo>
                    <a:pt x="7221" y="3888"/>
                  </a:lnTo>
                  <a:lnTo>
                    <a:pt x="7908" y="4873"/>
                  </a:lnTo>
                  <a:lnTo>
                    <a:pt x="8378" y="4557"/>
                  </a:lnTo>
                  <a:lnTo>
                    <a:pt x="8625" y="4992"/>
                  </a:lnTo>
                  <a:lnTo>
                    <a:pt x="9335" y="5317"/>
                  </a:lnTo>
                  <a:lnTo>
                    <a:pt x="9793" y="5391"/>
                  </a:lnTo>
                  <a:lnTo>
                    <a:pt x="9960" y="5924"/>
                  </a:lnTo>
                  <a:lnTo>
                    <a:pt x="9732" y="6294"/>
                  </a:lnTo>
                  <a:lnTo>
                    <a:pt x="7990" y="6873"/>
                  </a:lnTo>
                  <a:lnTo>
                    <a:pt x="7339" y="6413"/>
                  </a:lnTo>
                  <a:lnTo>
                    <a:pt x="6589" y="6632"/>
                  </a:lnTo>
                  <a:lnTo>
                    <a:pt x="6202" y="7603"/>
                  </a:lnTo>
                  <a:lnTo>
                    <a:pt x="5775" y="8049"/>
                  </a:lnTo>
                  <a:lnTo>
                    <a:pt x="4891" y="8274"/>
                  </a:lnTo>
                  <a:lnTo>
                    <a:pt x="4294" y="8532"/>
                  </a:lnTo>
                  <a:lnTo>
                    <a:pt x="3757" y="8376"/>
                  </a:lnTo>
                  <a:lnTo>
                    <a:pt x="3331" y="7818"/>
                  </a:lnTo>
                  <a:lnTo>
                    <a:pt x="2758" y="7737"/>
                  </a:lnTo>
                  <a:lnTo>
                    <a:pt x="2609" y="8267"/>
                  </a:lnTo>
                  <a:lnTo>
                    <a:pt x="2266" y="8282"/>
                  </a:lnTo>
                  <a:lnTo>
                    <a:pt x="2011" y="7734"/>
                  </a:lnTo>
                  <a:lnTo>
                    <a:pt x="1443" y="7821"/>
                  </a:lnTo>
                  <a:lnTo>
                    <a:pt x="0" y="9023"/>
                  </a:lnTo>
                  <a:lnTo>
                    <a:pt x="681" y="9887"/>
                  </a:lnTo>
                  <a:lnTo>
                    <a:pt x="246" y="10624"/>
                  </a:lnTo>
                  <a:lnTo>
                    <a:pt x="643" y="11610"/>
                  </a:lnTo>
                  <a:lnTo>
                    <a:pt x="1350" y="12520"/>
                  </a:lnTo>
                  <a:lnTo>
                    <a:pt x="2051" y="11969"/>
                  </a:lnTo>
                  <a:lnTo>
                    <a:pt x="2497" y="12088"/>
                  </a:lnTo>
                  <a:lnTo>
                    <a:pt x="3015" y="11752"/>
                  </a:lnTo>
                  <a:lnTo>
                    <a:pt x="3439" y="12258"/>
                  </a:lnTo>
                  <a:lnTo>
                    <a:pt x="3612" y="13170"/>
                  </a:lnTo>
                  <a:lnTo>
                    <a:pt x="3109" y="13662"/>
                  </a:lnTo>
                  <a:lnTo>
                    <a:pt x="2836" y="14360"/>
                  </a:lnTo>
                  <a:lnTo>
                    <a:pt x="2794" y="15122"/>
                  </a:lnTo>
                  <a:lnTo>
                    <a:pt x="2484" y="15666"/>
                  </a:lnTo>
                  <a:lnTo>
                    <a:pt x="2175" y="16087"/>
                  </a:lnTo>
                  <a:lnTo>
                    <a:pt x="2619" y="16899"/>
                  </a:lnTo>
                  <a:lnTo>
                    <a:pt x="3120" y="17113"/>
                  </a:lnTo>
                  <a:lnTo>
                    <a:pt x="3377" y="18005"/>
                  </a:lnTo>
                  <a:lnTo>
                    <a:pt x="4154" y="18456"/>
                  </a:lnTo>
                  <a:lnTo>
                    <a:pt x="3509" y="18510"/>
                  </a:lnTo>
                  <a:lnTo>
                    <a:pt x="3706" y="19057"/>
                  </a:lnTo>
                  <a:lnTo>
                    <a:pt x="3161" y="19691"/>
                  </a:lnTo>
                  <a:lnTo>
                    <a:pt x="2678" y="20334"/>
                  </a:lnTo>
                  <a:lnTo>
                    <a:pt x="3216" y="20876"/>
                  </a:lnTo>
                  <a:lnTo>
                    <a:pt x="3843" y="21243"/>
                  </a:lnTo>
                  <a:lnTo>
                    <a:pt x="4486" y="20655"/>
                  </a:lnTo>
                  <a:lnTo>
                    <a:pt x="4943" y="19888"/>
                  </a:lnTo>
                  <a:lnTo>
                    <a:pt x="5678" y="19385"/>
                  </a:lnTo>
                  <a:lnTo>
                    <a:pt x="5753" y="20038"/>
                  </a:lnTo>
                  <a:lnTo>
                    <a:pt x="6383" y="20077"/>
                  </a:lnTo>
                  <a:lnTo>
                    <a:pt x="6462" y="20570"/>
                  </a:lnTo>
                  <a:lnTo>
                    <a:pt x="7096" y="20722"/>
                  </a:lnTo>
                  <a:lnTo>
                    <a:pt x="7628" y="21128"/>
                  </a:lnTo>
                  <a:lnTo>
                    <a:pt x="8115" y="21247"/>
                  </a:lnTo>
                  <a:lnTo>
                    <a:pt x="8608" y="21600"/>
                  </a:lnTo>
                  <a:lnTo>
                    <a:pt x="8963" y="21183"/>
                  </a:lnTo>
                  <a:lnTo>
                    <a:pt x="9169" y="20723"/>
                  </a:lnTo>
                  <a:lnTo>
                    <a:pt x="9086" y="20091"/>
                  </a:lnTo>
                  <a:lnTo>
                    <a:pt x="9755" y="19992"/>
                  </a:lnTo>
                  <a:lnTo>
                    <a:pt x="10574" y="19419"/>
                  </a:lnTo>
                  <a:lnTo>
                    <a:pt x="11062" y="19183"/>
                  </a:lnTo>
                  <a:lnTo>
                    <a:pt x="11471" y="19038"/>
                  </a:lnTo>
                  <a:lnTo>
                    <a:pt x="12056" y="18529"/>
                  </a:lnTo>
                  <a:lnTo>
                    <a:pt x="11993" y="17967"/>
                  </a:lnTo>
                  <a:lnTo>
                    <a:pt x="12282" y="17526"/>
                  </a:lnTo>
                  <a:lnTo>
                    <a:pt x="12688" y="17004"/>
                  </a:lnTo>
                  <a:lnTo>
                    <a:pt x="13214" y="17164"/>
                  </a:lnTo>
                  <a:lnTo>
                    <a:pt x="13251" y="17794"/>
                  </a:lnTo>
                  <a:lnTo>
                    <a:pt x="13639" y="18513"/>
                  </a:lnTo>
                  <a:lnTo>
                    <a:pt x="13978" y="18978"/>
                  </a:lnTo>
                  <a:lnTo>
                    <a:pt x="14403" y="18498"/>
                  </a:lnTo>
                  <a:lnTo>
                    <a:pt x="14856" y="18972"/>
                  </a:lnTo>
                  <a:lnTo>
                    <a:pt x="15221" y="19574"/>
                  </a:lnTo>
                  <a:lnTo>
                    <a:pt x="15850" y="19373"/>
                  </a:lnTo>
                  <a:lnTo>
                    <a:pt x="16071" y="18986"/>
                  </a:lnTo>
                  <a:lnTo>
                    <a:pt x="16182" y="18459"/>
                  </a:lnTo>
                  <a:lnTo>
                    <a:pt x="16677" y="17753"/>
                  </a:lnTo>
                  <a:lnTo>
                    <a:pt x="17023" y="17445"/>
                  </a:lnTo>
                  <a:lnTo>
                    <a:pt x="17442" y="17978"/>
                  </a:lnTo>
                  <a:lnTo>
                    <a:pt x="17844" y="18442"/>
                  </a:lnTo>
                  <a:lnTo>
                    <a:pt x="18073" y="17888"/>
                  </a:lnTo>
                  <a:lnTo>
                    <a:pt x="18123" y="17449"/>
                  </a:lnTo>
                  <a:lnTo>
                    <a:pt x="18685" y="17396"/>
                  </a:lnTo>
                  <a:lnTo>
                    <a:pt x="19678" y="17428"/>
                  </a:lnTo>
                  <a:lnTo>
                    <a:pt x="19765" y="17040"/>
                  </a:lnTo>
                  <a:lnTo>
                    <a:pt x="19525" y="16736"/>
                  </a:lnTo>
                  <a:lnTo>
                    <a:pt x="19354" y="16464"/>
                  </a:lnTo>
                  <a:lnTo>
                    <a:pt x="19886" y="16111"/>
                  </a:lnTo>
                  <a:lnTo>
                    <a:pt x="20297" y="16404"/>
                  </a:lnTo>
                  <a:lnTo>
                    <a:pt x="20917" y="16019"/>
                  </a:lnTo>
                  <a:lnTo>
                    <a:pt x="21349" y="15208"/>
                  </a:lnTo>
                  <a:lnTo>
                    <a:pt x="21374" y="14075"/>
                  </a:lnTo>
                  <a:lnTo>
                    <a:pt x="20829" y="13991"/>
                  </a:lnTo>
                  <a:lnTo>
                    <a:pt x="20598" y="13562"/>
                  </a:lnTo>
                  <a:lnTo>
                    <a:pt x="20932" y="13207"/>
                  </a:lnTo>
                  <a:lnTo>
                    <a:pt x="21023" y="12747"/>
                  </a:lnTo>
                  <a:lnTo>
                    <a:pt x="20817" y="12250"/>
                  </a:lnTo>
                  <a:lnTo>
                    <a:pt x="20988" y="11888"/>
                  </a:lnTo>
                  <a:lnTo>
                    <a:pt x="21300" y="11627"/>
                  </a:lnTo>
                  <a:lnTo>
                    <a:pt x="21341" y="10965"/>
                  </a:lnTo>
                  <a:lnTo>
                    <a:pt x="21600" y="10559"/>
                  </a:lnTo>
                  <a:lnTo>
                    <a:pt x="21169" y="9715"/>
                  </a:lnTo>
                  <a:lnTo>
                    <a:pt x="20655" y="9817"/>
                  </a:lnTo>
                  <a:lnTo>
                    <a:pt x="20071" y="10239"/>
                  </a:lnTo>
                  <a:lnTo>
                    <a:pt x="19691" y="9956"/>
                  </a:lnTo>
                  <a:lnTo>
                    <a:pt x="19147" y="10420"/>
                  </a:lnTo>
                  <a:lnTo>
                    <a:pt x="18882" y="10230"/>
                  </a:lnTo>
                  <a:lnTo>
                    <a:pt x="19102" y="9641"/>
                  </a:lnTo>
                  <a:lnTo>
                    <a:pt x="19527" y="9195"/>
                  </a:lnTo>
                  <a:lnTo>
                    <a:pt x="20187" y="8471"/>
                  </a:lnTo>
                  <a:lnTo>
                    <a:pt x="20814" y="8667"/>
                  </a:lnTo>
                  <a:lnTo>
                    <a:pt x="21264" y="7927"/>
                  </a:lnTo>
                  <a:lnTo>
                    <a:pt x="21204" y="7370"/>
                  </a:lnTo>
                  <a:lnTo>
                    <a:pt x="20621" y="6815"/>
                  </a:lnTo>
                  <a:lnTo>
                    <a:pt x="20656" y="6194"/>
                  </a:lnTo>
                  <a:lnTo>
                    <a:pt x="20645" y="5072"/>
                  </a:lnTo>
                  <a:lnTo>
                    <a:pt x="20590" y="4512"/>
                  </a:lnTo>
                  <a:lnTo>
                    <a:pt x="20392" y="4108"/>
                  </a:lnTo>
                  <a:lnTo>
                    <a:pt x="20311" y="3702"/>
                  </a:lnTo>
                  <a:lnTo>
                    <a:pt x="20029" y="3770"/>
                  </a:lnTo>
                  <a:lnTo>
                    <a:pt x="19925" y="4666"/>
                  </a:lnTo>
                  <a:lnTo>
                    <a:pt x="19672" y="4970"/>
                  </a:lnTo>
                  <a:lnTo>
                    <a:pt x="19343" y="4677"/>
                  </a:lnTo>
                  <a:lnTo>
                    <a:pt x="19362" y="4146"/>
                  </a:lnTo>
                  <a:lnTo>
                    <a:pt x="19012" y="4401"/>
                  </a:lnTo>
                  <a:lnTo>
                    <a:pt x="18911" y="2787"/>
                  </a:lnTo>
                  <a:lnTo>
                    <a:pt x="18406" y="3148"/>
                  </a:lnTo>
                  <a:lnTo>
                    <a:pt x="18328" y="2504"/>
                  </a:lnTo>
                  <a:lnTo>
                    <a:pt x="17848" y="2533"/>
                  </a:lnTo>
                  <a:lnTo>
                    <a:pt x="17509" y="2166"/>
                  </a:lnTo>
                  <a:lnTo>
                    <a:pt x="17619" y="1362"/>
                  </a:lnTo>
                  <a:lnTo>
                    <a:pt x="17267" y="293"/>
                  </a:lnTo>
                  <a:lnTo>
                    <a:pt x="16545" y="719"/>
                  </a:lnTo>
                  <a:lnTo>
                    <a:pt x="15702" y="917"/>
                  </a:lnTo>
                  <a:lnTo>
                    <a:pt x="15143" y="146"/>
                  </a:lnTo>
                  <a:lnTo>
                    <a:pt x="13571" y="0"/>
                  </a:lnTo>
                  <a:lnTo>
                    <a:pt x="13990" y="1439"/>
                  </a:lnTo>
                  <a:lnTo>
                    <a:pt x="13580" y="1625"/>
                  </a:lnTo>
                  <a:lnTo>
                    <a:pt x="13071" y="1162"/>
                  </a:lnTo>
                  <a:lnTo>
                    <a:pt x="12575" y="1485"/>
                  </a:lnTo>
                  <a:lnTo>
                    <a:pt x="12375" y="1889"/>
                  </a:lnTo>
                  <a:lnTo>
                    <a:pt x="11876" y="1315"/>
                  </a:lnTo>
                  <a:lnTo>
                    <a:pt x="11743" y="2178"/>
                  </a:lnTo>
                  <a:lnTo>
                    <a:pt x="11751" y="2726"/>
                  </a:lnTo>
                  <a:lnTo>
                    <a:pt x="11537" y="3059"/>
                  </a:lnTo>
                  <a:lnTo>
                    <a:pt x="11435" y="2179"/>
                  </a:lnTo>
                  <a:lnTo>
                    <a:pt x="11034" y="1327"/>
                  </a:lnTo>
                  <a:lnTo>
                    <a:pt x="10800" y="1908"/>
                  </a:lnTo>
                  <a:lnTo>
                    <a:pt x="10695" y="2545"/>
                  </a:lnTo>
                  <a:lnTo>
                    <a:pt x="10181" y="2529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8" name="Shape 4793">
              <a:extLst>
                <a:ext uri="{FF2B5EF4-FFF2-40B4-BE49-F238E27FC236}">
                  <a16:creationId xmlns:a16="http://schemas.microsoft.com/office/drawing/2014/main" id="{7D2669A7-F30F-4376-9FC0-0A98ECCC1786}"/>
                </a:ext>
              </a:extLst>
            </p:cNvPr>
            <p:cNvSpPr/>
            <p:nvPr/>
          </p:nvSpPr>
          <p:spPr>
            <a:xfrm rot="21327630">
              <a:off x="2609674" y="5148474"/>
              <a:ext cx="699902" cy="50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04" y="1585"/>
                  </a:moveTo>
                  <a:lnTo>
                    <a:pt x="14018" y="2171"/>
                  </a:lnTo>
                  <a:lnTo>
                    <a:pt x="13663" y="2466"/>
                  </a:lnTo>
                  <a:lnTo>
                    <a:pt x="13183" y="2331"/>
                  </a:lnTo>
                  <a:lnTo>
                    <a:pt x="12657" y="2666"/>
                  </a:lnTo>
                  <a:lnTo>
                    <a:pt x="13031" y="3381"/>
                  </a:lnTo>
                  <a:lnTo>
                    <a:pt x="11955" y="3438"/>
                  </a:lnTo>
                  <a:lnTo>
                    <a:pt x="11784" y="3916"/>
                  </a:lnTo>
                  <a:lnTo>
                    <a:pt x="11678" y="4265"/>
                  </a:lnTo>
                  <a:lnTo>
                    <a:pt x="11146" y="3458"/>
                  </a:lnTo>
                  <a:lnTo>
                    <a:pt x="10789" y="3614"/>
                  </a:lnTo>
                  <a:lnTo>
                    <a:pt x="10290" y="4450"/>
                  </a:lnTo>
                  <a:lnTo>
                    <a:pt x="10180" y="5049"/>
                  </a:lnTo>
                  <a:lnTo>
                    <a:pt x="9816" y="5307"/>
                  </a:lnTo>
                  <a:lnTo>
                    <a:pt x="9546" y="4903"/>
                  </a:lnTo>
                  <a:lnTo>
                    <a:pt x="9023" y="4290"/>
                  </a:lnTo>
                  <a:lnTo>
                    <a:pt x="8806" y="4748"/>
                  </a:lnTo>
                  <a:lnTo>
                    <a:pt x="8313" y="4061"/>
                  </a:lnTo>
                  <a:lnTo>
                    <a:pt x="8365" y="3253"/>
                  </a:lnTo>
                  <a:lnTo>
                    <a:pt x="7811" y="3004"/>
                  </a:lnTo>
                  <a:lnTo>
                    <a:pt x="7134" y="3991"/>
                  </a:lnTo>
                  <a:lnTo>
                    <a:pt x="7209" y="4563"/>
                  </a:lnTo>
                  <a:lnTo>
                    <a:pt x="6979" y="4809"/>
                  </a:lnTo>
                  <a:lnTo>
                    <a:pt x="6184" y="5177"/>
                  </a:lnTo>
                  <a:lnTo>
                    <a:pt x="5562" y="5842"/>
                  </a:lnTo>
                  <a:lnTo>
                    <a:pt x="4963" y="5902"/>
                  </a:lnTo>
                  <a:lnTo>
                    <a:pt x="4946" y="6559"/>
                  </a:lnTo>
                  <a:lnTo>
                    <a:pt x="4729" y="7263"/>
                  </a:lnTo>
                  <a:lnTo>
                    <a:pt x="4313" y="6934"/>
                  </a:lnTo>
                  <a:lnTo>
                    <a:pt x="3933" y="6816"/>
                  </a:lnTo>
                  <a:lnTo>
                    <a:pt x="3531" y="6426"/>
                  </a:lnTo>
                  <a:lnTo>
                    <a:pt x="3164" y="6389"/>
                  </a:lnTo>
                  <a:lnTo>
                    <a:pt x="3092" y="5902"/>
                  </a:lnTo>
                  <a:lnTo>
                    <a:pt x="2632" y="5814"/>
                  </a:lnTo>
                  <a:lnTo>
                    <a:pt x="2492" y="5275"/>
                  </a:lnTo>
                  <a:lnTo>
                    <a:pt x="1856" y="5468"/>
                  </a:lnTo>
                  <a:lnTo>
                    <a:pt x="1567" y="5956"/>
                  </a:lnTo>
                  <a:lnTo>
                    <a:pt x="1172" y="6747"/>
                  </a:lnTo>
                  <a:lnTo>
                    <a:pt x="856" y="6697"/>
                  </a:lnTo>
                  <a:lnTo>
                    <a:pt x="67" y="6242"/>
                  </a:lnTo>
                  <a:lnTo>
                    <a:pt x="0" y="6887"/>
                  </a:lnTo>
                  <a:lnTo>
                    <a:pt x="317" y="8017"/>
                  </a:lnTo>
                  <a:lnTo>
                    <a:pt x="843" y="8483"/>
                  </a:lnTo>
                  <a:lnTo>
                    <a:pt x="1124" y="8018"/>
                  </a:lnTo>
                  <a:lnTo>
                    <a:pt x="1872" y="8274"/>
                  </a:lnTo>
                  <a:lnTo>
                    <a:pt x="2003" y="8673"/>
                  </a:lnTo>
                  <a:lnTo>
                    <a:pt x="2013" y="9737"/>
                  </a:lnTo>
                  <a:lnTo>
                    <a:pt x="2431" y="9583"/>
                  </a:lnTo>
                  <a:lnTo>
                    <a:pt x="2807" y="9760"/>
                  </a:lnTo>
                  <a:lnTo>
                    <a:pt x="3177" y="9498"/>
                  </a:lnTo>
                  <a:lnTo>
                    <a:pt x="3690" y="9849"/>
                  </a:lnTo>
                  <a:lnTo>
                    <a:pt x="4119" y="9740"/>
                  </a:lnTo>
                  <a:lnTo>
                    <a:pt x="4560" y="9325"/>
                  </a:lnTo>
                  <a:lnTo>
                    <a:pt x="4834" y="10688"/>
                  </a:lnTo>
                  <a:lnTo>
                    <a:pt x="4571" y="11592"/>
                  </a:lnTo>
                  <a:lnTo>
                    <a:pt x="4423" y="12272"/>
                  </a:lnTo>
                  <a:lnTo>
                    <a:pt x="4126" y="12146"/>
                  </a:lnTo>
                  <a:lnTo>
                    <a:pt x="3824" y="11650"/>
                  </a:lnTo>
                  <a:lnTo>
                    <a:pt x="3422" y="12272"/>
                  </a:lnTo>
                  <a:lnTo>
                    <a:pt x="2768" y="13037"/>
                  </a:lnTo>
                  <a:lnTo>
                    <a:pt x="2939" y="13696"/>
                  </a:lnTo>
                  <a:lnTo>
                    <a:pt x="3347" y="14216"/>
                  </a:lnTo>
                  <a:lnTo>
                    <a:pt x="3777" y="14426"/>
                  </a:lnTo>
                  <a:lnTo>
                    <a:pt x="4307" y="14699"/>
                  </a:lnTo>
                  <a:lnTo>
                    <a:pt x="4827" y="14692"/>
                  </a:lnTo>
                  <a:lnTo>
                    <a:pt x="5158" y="15025"/>
                  </a:lnTo>
                  <a:lnTo>
                    <a:pt x="5644" y="14682"/>
                  </a:lnTo>
                  <a:lnTo>
                    <a:pt x="6165" y="14725"/>
                  </a:lnTo>
                  <a:lnTo>
                    <a:pt x="6576" y="15245"/>
                  </a:lnTo>
                  <a:lnTo>
                    <a:pt x="6437" y="15701"/>
                  </a:lnTo>
                  <a:lnTo>
                    <a:pt x="6198" y="15729"/>
                  </a:lnTo>
                  <a:lnTo>
                    <a:pt x="6191" y="16286"/>
                  </a:lnTo>
                  <a:lnTo>
                    <a:pt x="5823" y="16191"/>
                  </a:lnTo>
                  <a:lnTo>
                    <a:pt x="5777" y="16782"/>
                  </a:lnTo>
                  <a:lnTo>
                    <a:pt x="5967" y="17366"/>
                  </a:lnTo>
                  <a:lnTo>
                    <a:pt x="6042" y="17945"/>
                  </a:lnTo>
                  <a:lnTo>
                    <a:pt x="6198" y="18473"/>
                  </a:lnTo>
                  <a:lnTo>
                    <a:pt x="6519" y="18878"/>
                  </a:lnTo>
                  <a:lnTo>
                    <a:pt x="6945" y="19365"/>
                  </a:lnTo>
                  <a:lnTo>
                    <a:pt x="7160" y="19888"/>
                  </a:lnTo>
                  <a:lnTo>
                    <a:pt x="7552" y="20264"/>
                  </a:lnTo>
                  <a:lnTo>
                    <a:pt x="8217" y="20399"/>
                  </a:lnTo>
                  <a:lnTo>
                    <a:pt x="8916" y="20646"/>
                  </a:lnTo>
                  <a:lnTo>
                    <a:pt x="9584" y="20281"/>
                  </a:lnTo>
                  <a:lnTo>
                    <a:pt x="9926" y="20991"/>
                  </a:lnTo>
                  <a:lnTo>
                    <a:pt x="10441" y="21026"/>
                  </a:lnTo>
                  <a:lnTo>
                    <a:pt x="10480" y="20427"/>
                  </a:lnTo>
                  <a:lnTo>
                    <a:pt x="10878" y="20800"/>
                  </a:lnTo>
                  <a:lnTo>
                    <a:pt x="11415" y="20722"/>
                  </a:lnTo>
                  <a:lnTo>
                    <a:pt x="11422" y="20172"/>
                  </a:lnTo>
                  <a:lnTo>
                    <a:pt x="11110" y="19656"/>
                  </a:lnTo>
                  <a:lnTo>
                    <a:pt x="11418" y="19156"/>
                  </a:lnTo>
                  <a:lnTo>
                    <a:pt x="11846" y="19446"/>
                  </a:lnTo>
                  <a:lnTo>
                    <a:pt x="11817" y="19994"/>
                  </a:lnTo>
                  <a:lnTo>
                    <a:pt x="12044" y="20598"/>
                  </a:lnTo>
                  <a:lnTo>
                    <a:pt x="12395" y="20641"/>
                  </a:lnTo>
                  <a:lnTo>
                    <a:pt x="12482" y="20162"/>
                  </a:lnTo>
                  <a:lnTo>
                    <a:pt x="12866" y="20441"/>
                  </a:lnTo>
                  <a:lnTo>
                    <a:pt x="13140" y="20629"/>
                  </a:lnTo>
                  <a:lnTo>
                    <a:pt x="13040" y="21153"/>
                  </a:lnTo>
                  <a:lnTo>
                    <a:pt x="13096" y="21600"/>
                  </a:lnTo>
                  <a:lnTo>
                    <a:pt x="13701" y="21404"/>
                  </a:lnTo>
                  <a:lnTo>
                    <a:pt x="14115" y="21263"/>
                  </a:lnTo>
                  <a:lnTo>
                    <a:pt x="14416" y="20955"/>
                  </a:lnTo>
                  <a:lnTo>
                    <a:pt x="14196" y="20289"/>
                  </a:lnTo>
                  <a:lnTo>
                    <a:pt x="14526" y="20292"/>
                  </a:lnTo>
                  <a:lnTo>
                    <a:pt x="14797" y="20803"/>
                  </a:lnTo>
                  <a:lnTo>
                    <a:pt x="15227" y="21178"/>
                  </a:lnTo>
                  <a:lnTo>
                    <a:pt x="15379" y="20796"/>
                  </a:lnTo>
                  <a:lnTo>
                    <a:pt x="15933" y="19938"/>
                  </a:lnTo>
                  <a:lnTo>
                    <a:pt x="16318" y="19729"/>
                  </a:lnTo>
                  <a:lnTo>
                    <a:pt x="16882" y="19826"/>
                  </a:lnTo>
                  <a:lnTo>
                    <a:pt x="16883" y="18468"/>
                  </a:lnTo>
                  <a:lnTo>
                    <a:pt x="17218" y="18494"/>
                  </a:lnTo>
                  <a:lnTo>
                    <a:pt x="17768" y="18575"/>
                  </a:lnTo>
                  <a:lnTo>
                    <a:pt x="18237" y="17789"/>
                  </a:lnTo>
                  <a:lnTo>
                    <a:pt x="18019" y="17366"/>
                  </a:lnTo>
                  <a:lnTo>
                    <a:pt x="18122" y="16790"/>
                  </a:lnTo>
                  <a:lnTo>
                    <a:pt x="18814" y="16416"/>
                  </a:lnTo>
                  <a:lnTo>
                    <a:pt x="19396" y="15846"/>
                  </a:lnTo>
                  <a:lnTo>
                    <a:pt x="19946" y="14652"/>
                  </a:lnTo>
                  <a:lnTo>
                    <a:pt x="19744" y="12879"/>
                  </a:lnTo>
                  <a:lnTo>
                    <a:pt x="19909" y="12468"/>
                  </a:lnTo>
                  <a:lnTo>
                    <a:pt x="20509" y="12018"/>
                  </a:lnTo>
                  <a:lnTo>
                    <a:pt x="20545" y="11281"/>
                  </a:lnTo>
                  <a:lnTo>
                    <a:pt x="20975" y="11188"/>
                  </a:lnTo>
                  <a:lnTo>
                    <a:pt x="21409" y="10677"/>
                  </a:lnTo>
                  <a:lnTo>
                    <a:pt x="21274" y="9588"/>
                  </a:lnTo>
                  <a:lnTo>
                    <a:pt x="21577" y="9173"/>
                  </a:lnTo>
                  <a:lnTo>
                    <a:pt x="21600" y="8265"/>
                  </a:lnTo>
                  <a:lnTo>
                    <a:pt x="21435" y="7525"/>
                  </a:lnTo>
                  <a:lnTo>
                    <a:pt x="21458" y="6814"/>
                  </a:lnTo>
                  <a:lnTo>
                    <a:pt x="20807" y="6778"/>
                  </a:lnTo>
                  <a:lnTo>
                    <a:pt x="20440" y="7171"/>
                  </a:lnTo>
                  <a:lnTo>
                    <a:pt x="20041" y="7211"/>
                  </a:lnTo>
                  <a:lnTo>
                    <a:pt x="20096" y="6367"/>
                  </a:lnTo>
                  <a:lnTo>
                    <a:pt x="19931" y="5446"/>
                  </a:lnTo>
                  <a:lnTo>
                    <a:pt x="19584" y="5137"/>
                  </a:lnTo>
                  <a:lnTo>
                    <a:pt x="18952" y="5453"/>
                  </a:lnTo>
                  <a:lnTo>
                    <a:pt x="18865" y="5922"/>
                  </a:lnTo>
                  <a:lnTo>
                    <a:pt x="18647" y="6109"/>
                  </a:lnTo>
                  <a:lnTo>
                    <a:pt x="18626" y="5571"/>
                  </a:lnTo>
                  <a:lnTo>
                    <a:pt x="19350" y="4730"/>
                  </a:lnTo>
                  <a:lnTo>
                    <a:pt x="19462" y="3476"/>
                  </a:lnTo>
                  <a:lnTo>
                    <a:pt x="19787" y="2835"/>
                  </a:lnTo>
                  <a:lnTo>
                    <a:pt x="19849" y="1727"/>
                  </a:lnTo>
                  <a:lnTo>
                    <a:pt x="19297" y="1854"/>
                  </a:lnTo>
                  <a:lnTo>
                    <a:pt x="19164" y="1564"/>
                  </a:lnTo>
                  <a:lnTo>
                    <a:pt x="19342" y="1085"/>
                  </a:lnTo>
                  <a:lnTo>
                    <a:pt x="19359" y="281"/>
                  </a:lnTo>
                  <a:lnTo>
                    <a:pt x="18762" y="0"/>
                  </a:lnTo>
                  <a:lnTo>
                    <a:pt x="18344" y="430"/>
                  </a:lnTo>
                  <a:lnTo>
                    <a:pt x="17491" y="440"/>
                  </a:lnTo>
                  <a:lnTo>
                    <a:pt x="17042" y="546"/>
                  </a:lnTo>
                  <a:lnTo>
                    <a:pt x="16766" y="996"/>
                  </a:lnTo>
                  <a:lnTo>
                    <a:pt x="16704" y="1648"/>
                  </a:lnTo>
                  <a:lnTo>
                    <a:pt x="16442" y="1542"/>
                  </a:lnTo>
                  <a:lnTo>
                    <a:pt x="16221" y="648"/>
                  </a:lnTo>
                  <a:lnTo>
                    <a:pt x="15663" y="779"/>
                  </a:lnTo>
                  <a:lnTo>
                    <a:pt x="15347" y="1371"/>
                  </a:lnTo>
                  <a:lnTo>
                    <a:pt x="15222" y="2029"/>
                  </a:lnTo>
                  <a:lnTo>
                    <a:pt x="14933" y="1785"/>
                  </a:lnTo>
                  <a:lnTo>
                    <a:pt x="14304" y="1585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99" name="Shape 4792">
              <a:extLst>
                <a:ext uri="{FF2B5EF4-FFF2-40B4-BE49-F238E27FC236}">
                  <a16:creationId xmlns:a16="http://schemas.microsoft.com/office/drawing/2014/main" id="{5B792F8B-CC10-482D-88A8-FA2BCF68E68D}"/>
                </a:ext>
              </a:extLst>
            </p:cNvPr>
            <p:cNvSpPr/>
            <p:nvPr/>
          </p:nvSpPr>
          <p:spPr>
            <a:xfrm rot="21327630">
              <a:off x="3093035" y="5190167"/>
              <a:ext cx="699801" cy="549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32" y="1525"/>
                  </a:moveTo>
                  <a:lnTo>
                    <a:pt x="6724" y="2339"/>
                  </a:lnTo>
                  <a:lnTo>
                    <a:pt x="6953" y="3134"/>
                  </a:lnTo>
                  <a:lnTo>
                    <a:pt x="6613" y="3291"/>
                  </a:lnTo>
                  <a:lnTo>
                    <a:pt x="6482" y="3891"/>
                  </a:lnTo>
                  <a:lnTo>
                    <a:pt x="6690" y="4579"/>
                  </a:lnTo>
                  <a:lnTo>
                    <a:pt x="6730" y="5152"/>
                  </a:lnTo>
                  <a:lnTo>
                    <a:pt x="6582" y="5504"/>
                  </a:lnTo>
                  <a:lnTo>
                    <a:pt x="6306" y="5591"/>
                  </a:lnTo>
                  <a:lnTo>
                    <a:pt x="6455" y="6271"/>
                  </a:lnTo>
                  <a:lnTo>
                    <a:pt x="6486" y="6751"/>
                  </a:lnTo>
                  <a:lnTo>
                    <a:pt x="6177" y="7044"/>
                  </a:lnTo>
                  <a:lnTo>
                    <a:pt x="5685" y="7193"/>
                  </a:lnTo>
                  <a:lnTo>
                    <a:pt x="5610" y="7549"/>
                  </a:lnTo>
                  <a:lnTo>
                    <a:pt x="5614" y="7927"/>
                  </a:lnTo>
                  <a:lnTo>
                    <a:pt x="5351" y="8137"/>
                  </a:lnTo>
                  <a:lnTo>
                    <a:pt x="5039" y="8266"/>
                  </a:lnTo>
                  <a:lnTo>
                    <a:pt x="4819" y="8785"/>
                  </a:lnTo>
                  <a:lnTo>
                    <a:pt x="4938" y="9592"/>
                  </a:lnTo>
                  <a:lnTo>
                    <a:pt x="5082" y="10356"/>
                  </a:lnTo>
                  <a:lnTo>
                    <a:pt x="4725" y="10989"/>
                  </a:lnTo>
                  <a:lnTo>
                    <a:pt x="4506" y="11397"/>
                  </a:lnTo>
                  <a:lnTo>
                    <a:pt x="4256" y="11670"/>
                  </a:lnTo>
                  <a:lnTo>
                    <a:pt x="3886" y="11966"/>
                  </a:lnTo>
                  <a:lnTo>
                    <a:pt x="3603" y="12069"/>
                  </a:lnTo>
                  <a:lnTo>
                    <a:pt x="3201" y="12208"/>
                  </a:lnTo>
                  <a:lnTo>
                    <a:pt x="3094" y="12896"/>
                  </a:lnTo>
                  <a:lnTo>
                    <a:pt x="3253" y="13324"/>
                  </a:lnTo>
                  <a:lnTo>
                    <a:pt x="2934" y="13842"/>
                  </a:lnTo>
                  <a:lnTo>
                    <a:pt x="2620" y="13806"/>
                  </a:lnTo>
                  <a:lnTo>
                    <a:pt x="2322" y="13704"/>
                  </a:lnTo>
                  <a:lnTo>
                    <a:pt x="1956" y="13786"/>
                  </a:lnTo>
                  <a:lnTo>
                    <a:pt x="2003" y="14645"/>
                  </a:lnTo>
                  <a:lnTo>
                    <a:pt x="1967" y="15036"/>
                  </a:lnTo>
                  <a:lnTo>
                    <a:pt x="1506" y="14882"/>
                  </a:lnTo>
                  <a:lnTo>
                    <a:pt x="1232" y="14931"/>
                  </a:lnTo>
                  <a:lnTo>
                    <a:pt x="1024" y="15200"/>
                  </a:lnTo>
                  <a:lnTo>
                    <a:pt x="883" y="15506"/>
                  </a:lnTo>
                  <a:lnTo>
                    <a:pt x="591" y="15912"/>
                  </a:lnTo>
                  <a:lnTo>
                    <a:pt x="315" y="16170"/>
                  </a:lnTo>
                  <a:lnTo>
                    <a:pt x="341" y="16637"/>
                  </a:lnTo>
                  <a:lnTo>
                    <a:pt x="821" y="16718"/>
                  </a:lnTo>
                  <a:lnTo>
                    <a:pt x="671" y="17298"/>
                  </a:lnTo>
                  <a:lnTo>
                    <a:pt x="401" y="17415"/>
                  </a:lnTo>
                  <a:lnTo>
                    <a:pt x="244" y="17821"/>
                  </a:lnTo>
                  <a:lnTo>
                    <a:pt x="120" y="18155"/>
                  </a:lnTo>
                  <a:lnTo>
                    <a:pt x="0" y="18503"/>
                  </a:lnTo>
                  <a:lnTo>
                    <a:pt x="19" y="18962"/>
                  </a:lnTo>
                  <a:lnTo>
                    <a:pt x="67" y="19341"/>
                  </a:lnTo>
                  <a:lnTo>
                    <a:pt x="410" y="19463"/>
                  </a:lnTo>
                  <a:lnTo>
                    <a:pt x="370" y="19979"/>
                  </a:lnTo>
                  <a:lnTo>
                    <a:pt x="712" y="20267"/>
                  </a:lnTo>
                  <a:lnTo>
                    <a:pt x="1097" y="20731"/>
                  </a:lnTo>
                  <a:lnTo>
                    <a:pt x="1037" y="21103"/>
                  </a:lnTo>
                  <a:lnTo>
                    <a:pt x="661" y="21134"/>
                  </a:lnTo>
                  <a:lnTo>
                    <a:pt x="831" y="21572"/>
                  </a:lnTo>
                  <a:lnTo>
                    <a:pt x="1256" y="21453"/>
                  </a:lnTo>
                  <a:lnTo>
                    <a:pt x="1837" y="21600"/>
                  </a:lnTo>
                  <a:lnTo>
                    <a:pt x="2314" y="21321"/>
                  </a:lnTo>
                  <a:lnTo>
                    <a:pt x="2558" y="20992"/>
                  </a:lnTo>
                  <a:lnTo>
                    <a:pt x="2508" y="20424"/>
                  </a:lnTo>
                  <a:lnTo>
                    <a:pt x="2171" y="20267"/>
                  </a:lnTo>
                  <a:lnTo>
                    <a:pt x="1891" y="19849"/>
                  </a:lnTo>
                  <a:lnTo>
                    <a:pt x="2034" y="19504"/>
                  </a:lnTo>
                  <a:lnTo>
                    <a:pt x="2355" y="19528"/>
                  </a:lnTo>
                  <a:lnTo>
                    <a:pt x="2180" y="19216"/>
                  </a:lnTo>
                  <a:lnTo>
                    <a:pt x="1864" y="19226"/>
                  </a:lnTo>
                  <a:lnTo>
                    <a:pt x="1644" y="19115"/>
                  </a:lnTo>
                  <a:cubicBezTo>
                    <a:pt x="1518" y="18984"/>
                    <a:pt x="1492" y="18750"/>
                    <a:pt x="1584" y="18578"/>
                  </a:cubicBezTo>
                  <a:cubicBezTo>
                    <a:pt x="1696" y="18368"/>
                    <a:pt x="1928" y="18339"/>
                    <a:pt x="2070" y="18518"/>
                  </a:cubicBezTo>
                  <a:lnTo>
                    <a:pt x="2613" y="18523"/>
                  </a:lnTo>
                  <a:lnTo>
                    <a:pt x="2509" y="18217"/>
                  </a:lnTo>
                  <a:lnTo>
                    <a:pt x="2141" y="18159"/>
                  </a:lnTo>
                  <a:lnTo>
                    <a:pt x="2156" y="17822"/>
                  </a:lnTo>
                  <a:lnTo>
                    <a:pt x="2450" y="17659"/>
                  </a:lnTo>
                  <a:lnTo>
                    <a:pt x="3024" y="17413"/>
                  </a:lnTo>
                  <a:lnTo>
                    <a:pt x="3448" y="16882"/>
                  </a:lnTo>
                  <a:lnTo>
                    <a:pt x="3822" y="16873"/>
                  </a:lnTo>
                  <a:lnTo>
                    <a:pt x="4278" y="16489"/>
                  </a:lnTo>
                  <a:lnTo>
                    <a:pt x="4734" y="16241"/>
                  </a:lnTo>
                  <a:lnTo>
                    <a:pt x="4852" y="16642"/>
                  </a:lnTo>
                  <a:lnTo>
                    <a:pt x="5327" y="16575"/>
                  </a:lnTo>
                  <a:lnTo>
                    <a:pt x="5478" y="16289"/>
                  </a:lnTo>
                  <a:lnTo>
                    <a:pt x="5854" y="16354"/>
                  </a:lnTo>
                  <a:lnTo>
                    <a:pt x="6185" y="15922"/>
                  </a:lnTo>
                  <a:lnTo>
                    <a:pt x="6184" y="15553"/>
                  </a:lnTo>
                  <a:lnTo>
                    <a:pt x="6612" y="15865"/>
                  </a:lnTo>
                  <a:lnTo>
                    <a:pt x="6993" y="15940"/>
                  </a:lnTo>
                  <a:lnTo>
                    <a:pt x="7017" y="15505"/>
                  </a:lnTo>
                  <a:lnTo>
                    <a:pt x="6914" y="15162"/>
                  </a:lnTo>
                  <a:lnTo>
                    <a:pt x="7352" y="15197"/>
                  </a:lnTo>
                  <a:lnTo>
                    <a:pt x="7462" y="15654"/>
                  </a:lnTo>
                  <a:lnTo>
                    <a:pt x="7889" y="15589"/>
                  </a:lnTo>
                  <a:lnTo>
                    <a:pt x="8102" y="15226"/>
                  </a:lnTo>
                  <a:lnTo>
                    <a:pt x="8121" y="14718"/>
                  </a:lnTo>
                  <a:lnTo>
                    <a:pt x="8526" y="15288"/>
                  </a:lnTo>
                  <a:lnTo>
                    <a:pt x="8936" y="15688"/>
                  </a:lnTo>
                  <a:lnTo>
                    <a:pt x="8918" y="14929"/>
                  </a:lnTo>
                  <a:lnTo>
                    <a:pt x="9099" y="14620"/>
                  </a:lnTo>
                  <a:lnTo>
                    <a:pt x="9478" y="14698"/>
                  </a:lnTo>
                  <a:lnTo>
                    <a:pt x="10098" y="14829"/>
                  </a:lnTo>
                  <a:lnTo>
                    <a:pt x="9748" y="14241"/>
                  </a:lnTo>
                  <a:lnTo>
                    <a:pt x="9624" y="13590"/>
                  </a:lnTo>
                  <a:lnTo>
                    <a:pt x="9825" y="13205"/>
                  </a:lnTo>
                  <a:lnTo>
                    <a:pt x="10057" y="13790"/>
                  </a:lnTo>
                  <a:lnTo>
                    <a:pt x="10071" y="14222"/>
                  </a:lnTo>
                  <a:lnTo>
                    <a:pt x="10578" y="14257"/>
                  </a:lnTo>
                  <a:lnTo>
                    <a:pt x="10711" y="13800"/>
                  </a:lnTo>
                  <a:lnTo>
                    <a:pt x="11313" y="13686"/>
                  </a:lnTo>
                  <a:lnTo>
                    <a:pt x="11596" y="13446"/>
                  </a:lnTo>
                  <a:lnTo>
                    <a:pt x="11530" y="12918"/>
                  </a:lnTo>
                  <a:lnTo>
                    <a:pt x="11373" y="12473"/>
                  </a:lnTo>
                  <a:lnTo>
                    <a:pt x="11537" y="12194"/>
                  </a:lnTo>
                  <a:lnTo>
                    <a:pt x="11600" y="11828"/>
                  </a:lnTo>
                  <a:lnTo>
                    <a:pt x="11322" y="11511"/>
                  </a:lnTo>
                  <a:cubicBezTo>
                    <a:pt x="11207" y="11511"/>
                    <a:pt x="11114" y="11389"/>
                    <a:pt x="11116" y="11240"/>
                  </a:cubicBezTo>
                  <a:cubicBezTo>
                    <a:pt x="11119" y="10922"/>
                    <a:pt x="11440" y="10802"/>
                    <a:pt x="11574" y="11070"/>
                  </a:cubicBezTo>
                  <a:lnTo>
                    <a:pt x="12086" y="11686"/>
                  </a:lnTo>
                  <a:lnTo>
                    <a:pt x="12153" y="12319"/>
                  </a:lnTo>
                  <a:lnTo>
                    <a:pt x="12482" y="12107"/>
                  </a:lnTo>
                  <a:lnTo>
                    <a:pt x="12654" y="12554"/>
                  </a:lnTo>
                  <a:lnTo>
                    <a:pt x="12936" y="12796"/>
                  </a:lnTo>
                  <a:lnTo>
                    <a:pt x="13184" y="12458"/>
                  </a:lnTo>
                  <a:lnTo>
                    <a:pt x="13147" y="12043"/>
                  </a:lnTo>
                  <a:lnTo>
                    <a:pt x="13540" y="12387"/>
                  </a:lnTo>
                  <a:lnTo>
                    <a:pt x="13935" y="12041"/>
                  </a:lnTo>
                  <a:lnTo>
                    <a:pt x="13863" y="11691"/>
                  </a:lnTo>
                  <a:lnTo>
                    <a:pt x="14357" y="11998"/>
                  </a:lnTo>
                  <a:lnTo>
                    <a:pt x="14435" y="11683"/>
                  </a:lnTo>
                  <a:lnTo>
                    <a:pt x="14357" y="11376"/>
                  </a:lnTo>
                  <a:lnTo>
                    <a:pt x="14498" y="11054"/>
                  </a:lnTo>
                  <a:lnTo>
                    <a:pt x="14785" y="11508"/>
                  </a:lnTo>
                  <a:lnTo>
                    <a:pt x="15230" y="11678"/>
                  </a:lnTo>
                  <a:lnTo>
                    <a:pt x="15380" y="11397"/>
                  </a:lnTo>
                  <a:lnTo>
                    <a:pt x="15638" y="10933"/>
                  </a:lnTo>
                  <a:lnTo>
                    <a:pt x="15990" y="10654"/>
                  </a:lnTo>
                  <a:lnTo>
                    <a:pt x="16417" y="10974"/>
                  </a:lnTo>
                  <a:lnTo>
                    <a:pt x="16950" y="11293"/>
                  </a:lnTo>
                  <a:lnTo>
                    <a:pt x="17276" y="10942"/>
                  </a:lnTo>
                  <a:lnTo>
                    <a:pt x="17242" y="10447"/>
                  </a:lnTo>
                  <a:lnTo>
                    <a:pt x="17762" y="10610"/>
                  </a:lnTo>
                  <a:lnTo>
                    <a:pt x="18145" y="10638"/>
                  </a:lnTo>
                  <a:lnTo>
                    <a:pt x="18661" y="10312"/>
                  </a:lnTo>
                  <a:lnTo>
                    <a:pt x="19018" y="10077"/>
                  </a:lnTo>
                  <a:lnTo>
                    <a:pt x="19096" y="9588"/>
                  </a:lnTo>
                  <a:lnTo>
                    <a:pt x="19544" y="10006"/>
                  </a:lnTo>
                  <a:lnTo>
                    <a:pt x="19905" y="9840"/>
                  </a:lnTo>
                  <a:lnTo>
                    <a:pt x="19931" y="9076"/>
                  </a:lnTo>
                  <a:lnTo>
                    <a:pt x="20476" y="8656"/>
                  </a:lnTo>
                  <a:lnTo>
                    <a:pt x="20385" y="8253"/>
                  </a:lnTo>
                  <a:lnTo>
                    <a:pt x="19842" y="8155"/>
                  </a:lnTo>
                  <a:lnTo>
                    <a:pt x="20431" y="7785"/>
                  </a:lnTo>
                  <a:lnTo>
                    <a:pt x="20861" y="7841"/>
                  </a:lnTo>
                  <a:lnTo>
                    <a:pt x="21143" y="7302"/>
                  </a:lnTo>
                  <a:lnTo>
                    <a:pt x="21600" y="6876"/>
                  </a:lnTo>
                  <a:cubicBezTo>
                    <a:pt x="21482" y="6750"/>
                    <a:pt x="21378" y="6604"/>
                    <a:pt x="21291" y="6442"/>
                  </a:cubicBezTo>
                  <a:cubicBezTo>
                    <a:pt x="21188" y="6250"/>
                    <a:pt x="21110" y="6038"/>
                    <a:pt x="21060" y="5814"/>
                  </a:cubicBezTo>
                  <a:lnTo>
                    <a:pt x="20869" y="5380"/>
                  </a:lnTo>
                  <a:lnTo>
                    <a:pt x="21037" y="4772"/>
                  </a:lnTo>
                  <a:lnTo>
                    <a:pt x="20561" y="3691"/>
                  </a:lnTo>
                  <a:lnTo>
                    <a:pt x="20413" y="3076"/>
                  </a:lnTo>
                  <a:lnTo>
                    <a:pt x="20017" y="2663"/>
                  </a:lnTo>
                  <a:lnTo>
                    <a:pt x="19657" y="2850"/>
                  </a:lnTo>
                  <a:lnTo>
                    <a:pt x="19082" y="2055"/>
                  </a:lnTo>
                  <a:lnTo>
                    <a:pt x="18604" y="2320"/>
                  </a:lnTo>
                  <a:lnTo>
                    <a:pt x="17751" y="1926"/>
                  </a:lnTo>
                  <a:lnTo>
                    <a:pt x="17470" y="1978"/>
                  </a:lnTo>
                  <a:lnTo>
                    <a:pt x="17210" y="2516"/>
                  </a:lnTo>
                  <a:lnTo>
                    <a:pt x="17314" y="3167"/>
                  </a:lnTo>
                  <a:lnTo>
                    <a:pt x="16988" y="3390"/>
                  </a:lnTo>
                  <a:lnTo>
                    <a:pt x="16575" y="2866"/>
                  </a:lnTo>
                  <a:lnTo>
                    <a:pt x="16315" y="2440"/>
                  </a:lnTo>
                  <a:lnTo>
                    <a:pt x="15626" y="2987"/>
                  </a:lnTo>
                  <a:lnTo>
                    <a:pt x="14969" y="3328"/>
                  </a:lnTo>
                  <a:lnTo>
                    <a:pt x="14721" y="3655"/>
                  </a:lnTo>
                  <a:lnTo>
                    <a:pt x="13822" y="3806"/>
                  </a:lnTo>
                  <a:lnTo>
                    <a:pt x="13323" y="3718"/>
                  </a:lnTo>
                  <a:lnTo>
                    <a:pt x="13093" y="3391"/>
                  </a:lnTo>
                  <a:lnTo>
                    <a:pt x="13623" y="2937"/>
                  </a:lnTo>
                  <a:lnTo>
                    <a:pt x="13876" y="2315"/>
                  </a:lnTo>
                  <a:lnTo>
                    <a:pt x="14573" y="1330"/>
                  </a:lnTo>
                  <a:lnTo>
                    <a:pt x="14266" y="821"/>
                  </a:lnTo>
                  <a:lnTo>
                    <a:pt x="14113" y="239"/>
                  </a:lnTo>
                  <a:lnTo>
                    <a:pt x="13495" y="348"/>
                  </a:lnTo>
                  <a:lnTo>
                    <a:pt x="13097" y="785"/>
                  </a:lnTo>
                  <a:lnTo>
                    <a:pt x="12639" y="940"/>
                  </a:lnTo>
                  <a:lnTo>
                    <a:pt x="11991" y="481"/>
                  </a:lnTo>
                  <a:lnTo>
                    <a:pt x="11313" y="808"/>
                  </a:lnTo>
                  <a:lnTo>
                    <a:pt x="10842" y="778"/>
                  </a:lnTo>
                  <a:lnTo>
                    <a:pt x="10459" y="0"/>
                  </a:lnTo>
                  <a:lnTo>
                    <a:pt x="9813" y="364"/>
                  </a:lnTo>
                  <a:lnTo>
                    <a:pt x="9285" y="737"/>
                  </a:lnTo>
                  <a:lnTo>
                    <a:pt x="9156" y="1259"/>
                  </a:lnTo>
                  <a:lnTo>
                    <a:pt x="9305" y="1664"/>
                  </a:lnTo>
                  <a:lnTo>
                    <a:pt x="9605" y="1766"/>
                  </a:lnTo>
                  <a:cubicBezTo>
                    <a:pt x="9513" y="1821"/>
                    <a:pt x="9442" y="1922"/>
                    <a:pt x="9408" y="2045"/>
                  </a:cubicBezTo>
                  <a:cubicBezTo>
                    <a:pt x="9364" y="2207"/>
                    <a:pt x="9387" y="2387"/>
                    <a:pt x="9470" y="2521"/>
                  </a:cubicBezTo>
                  <a:lnTo>
                    <a:pt x="9204" y="2744"/>
                  </a:lnTo>
                  <a:lnTo>
                    <a:pt x="8768" y="2031"/>
                  </a:lnTo>
                  <a:lnTo>
                    <a:pt x="8466" y="1564"/>
                  </a:lnTo>
                  <a:lnTo>
                    <a:pt x="7132" y="1525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0" name="Shape 4788">
              <a:extLst>
                <a:ext uri="{FF2B5EF4-FFF2-40B4-BE49-F238E27FC236}">
                  <a16:creationId xmlns:a16="http://schemas.microsoft.com/office/drawing/2014/main" id="{13E8EE1F-537D-446D-AAB5-AA06AE39CA10}"/>
                </a:ext>
              </a:extLst>
            </p:cNvPr>
            <p:cNvSpPr/>
            <p:nvPr/>
          </p:nvSpPr>
          <p:spPr>
            <a:xfrm rot="21327630">
              <a:off x="2981752" y="4747601"/>
              <a:ext cx="492991" cy="556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9778" y="3768"/>
                  </a:moveTo>
                  <a:lnTo>
                    <a:pt x="19256" y="3689"/>
                  </a:lnTo>
                  <a:lnTo>
                    <a:pt x="19039" y="3176"/>
                  </a:lnTo>
                  <a:lnTo>
                    <a:pt x="19627" y="2048"/>
                  </a:lnTo>
                  <a:lnTo>
                    <a:pt x="18928" y="1540"/>
                  </a:lnTo>
                  <a:lnTo>
                    <a:pt x="18571" y="1408"/>
                  </a:lnTo>
                  <a:lnTo>
                    <a:pt x="18987" y="818"/>
                  </a:lnTo>
                  <a:lnTo>
                    <a:pt x="18199" y="571"/>
                  </a:lnTo>
                  <a:lnTo>
                    <a:pt x="17276" y="1434"/>
                  </a:lnTo>
                  <a:lnTo>
                    <a:pt x="16944" y="2043"/>
                  </a:lnTo>
                  <a:lnTo>
                    <a:pt x="16663" y="2334"/>
                  </a:lnTo>
                  <a:lnTo>
                    <a:pt x="16308" y="2234"/>
                  </a:lnTo>
                  <a:lnTo>
                    <a:pt x="16535" y="1318"/>
                  </a:lnTo>
                  <a:lnTo>
                    <a:pt x="15435" y="1050"/>
                  </a:lnTo>
                  <a:lnTo>
                    <a:pt x="15036" y="1576"/>
                  </a:lnTo>
                  <a:lnTo>
                    <a:pt x="14114" y="1883"/>
                  </a:lnTo>
                  <a:lnTo>
                    <a:pt x="13790" y="2085"/>
                  </a:lnTo>
                  <a:lnTo>
                    <a:pt x="13290" y="1881"/>
                  </a:lnTo>
                  <a:lnTo>
                    <a:pt x="12236" y="894"/>
                  </a:lnTo>
                  <a:lnTo>
                    <a:pt x="10788" y="656"/>
                  </a:lnTo>
                  <a:lnTo>
                    <a:pt x="10197" y="688"/>
                  </a:lnTo>
                  <a:lnTo>
                    <a:pt x="8910" y="0"/>
                  </a:lnTo>
                  <a:lnTo>
                    <a:pt x="7921" y="176"/>
                  </a:lnTo>
                  <a:lnTo>
                    <a:pt x="6916" y="73"/>
                  </a:lnTo>
                  <a:lnTo>
                    <a:pt x="6420" y="850"/>
                  </a:lnTo>
                  <a:lnTo>
                    <a:pt x="7156" y="1322"/>
                  </a:lnTo>
                  <a:lnTo>
                    <a:pt x="6721" y="1726"/>
                  </a:lnTo>
                  <a:lnTo>
                    <a:pt x="4191" y="1357"/>
                  </a:lnTo>
                  <a:lnTo>
                    <a:pt x="3567" y="1702"/>
                  </a:lnTo>
                  <a:lnTo>
                    <a:pt x="2596" y="2062"/>
                  </a:lnTo>
                  <a:lnTo>
                    <a:pt x="2225" y="2534"/>
                  </a:lnTo>
                  <a:lnTo>
                    <a:pt x="1800" y="3974"/>
                  </a:lnTo>
                  <a:lnTo>
                    <a:pt x="1884" y="4433"/>
                  </a:lnTo>
                  <a:lnTo>
                    <a:pt x="1492" y="4888"/>
                  </a:lnTo>
                  <a:lnTo>
                    <a:pt x="1913" y="5337"/>
                  </a:lnTo>
                  <a:lnTo>
                    <a:pt x="1525" y="6165"/>
                  </a:lnTo>
                  <a:lnTo>
                    <a:pt x="1732" y="7057"/>
                  </a:lnTo>
                  <a:lnTo>
                    <a:pt x="2046" y="7513"/>
                  </a:lnTo>
                  <a:lnTo>
                    <a:pt x="1925" y="9286"/>
                  </a:lnTo>
                  <a:lnTo>
                    <a:pt x="2652" y="9778"/>
                  </a:lnTo>
                  <a:lnTo>
                    <a:pt x="2608" y="10219"/>
                  </a:lnTo>
                  <a:lnTo>
                    <a:pt x="2300" y="10550"/>
                  </a:lnTo>
                  <a:lnTo>
                    <a:pt x="1565" y="10453"/>
                  </a:lnTo>
                  <a:lnTo>
                    <a:pt x="335" y="11484"/>
                  </a:lnTo>
                  <a:lnTo>
                    <a:pt x="0" y="12163"/>
                  </a:lnTo>
                  <a:lnTo>
                    <a:pt x="630" y="12467"/>
                  </a:lnTo>
                  <a:lnTo>
                    <a:pt x="1156" y="12174"/>
                  </a:lnTo>
                  <a:lnTo>
                    <a:pt x="1632" y="12382"/>
                  </a:lnTo>
                  <a:lnTo>
                    <a:pt x="2322" y="11983"/>
                  </a:lnTo>
                  <a:lnTo>
                    <a:pt x="2804" y="11967"/>
                  </a:lnTo>
                  <a:lnTo>
                    <a:pt x="2990" y="12356"/>
                  </a:lnTo>
                  <a:lnTo>
                    <a:pt x="2722" y="12532"/>
                  </a:lnTo>
                  <a:lnTo>
                    <a:pt x="2753" y="12952"/>
                  </a:lnTo>
                  <a:lnTo>
                    <a:pt x="2322" y="13290"/>
                  </a:lnTo>
                  <a:lnTo>
                    <a:pt x="2112" y="13772"/>
                  </a:lnTo>
                  <a:lnTo>
                    <a:pt x="2297" y="14268"/>
                  </a:lnTo>
                  <a:lnTo>
                    <a:pt x="1895" y="14676"/>
                  </a:lnTo>
                  <a:lnTo>
                    <a:pt x="2212" y="15361"/>
                  </a:lnTo>
                  <a:cubicBezTo>
                    <a:pt x="2288" y="15439"/>
                    <a:pt x="2416" y="15455"/>
                    <a:pt x="2514" y="15400"/>
                  </a:cubicBezTo>
                  <a:cubicBezTo>
                    <a:pt x="2589" y="15358"/>
                    <a:pt x="2669" y="15293"/>
                    <a:pt x="2727" y="15346"/>
                  </a:cubicBezTo>
                  <a:cubicBezTo>
                    <a:pt x="2779" y="15394"/>
                    <a:pt x="2734" y="15474"/>
                    <a:pt x="2661" y="15464"/>
                  </a:cubicBezTo>
                  <a:lnTo>
                    <a:pt x="2735" y="16188"/>
                  </a:lnTo>
                  <a:lnTo>
                    <a:pt x="3550" y="16417"/>
                  </a:lnTo>
                  <a:lnTo>
                    <a:pt x="3771" y="16899"/>
                  </a:lnTo>
                  <a:lnTo>
                    <a:pt x="4206" y="16712"/>
                  </a:lnTo>
                  <a:lnTo>
                    <a:pt x="4325" y="15931"/>
                  </a:lnTo>
                  <a:lnTo>
                    <a:pt x="4747" y="15464"/>
                  </a:lnTo>
                  <a:lnTo>
                    <a:pt x="5250" y="15411"/>
                  </a:lnTo>
                  <a:lnTo>
                    <a:pt x="5343" y="16021"/>
                  </a:lnTo>
                  <a:lnTo>
                    <a:pt x="5801" y="16457"/>
                  </a:lnTo>
                  <a:lnTo>
                    <a:pt x="6348" y="16402"/>
                  </a:lnTo>
                  <a:lnTo>
                    <a:pt x="6385" y="15872"/>
                  </a:lnTo>
                  <a:lnTo>
                    <a:pt x="6691" y="15349"/>
                  </a:lnTo>
                  <a:lnTo>
                    <a:pt x="7192" y="15224"/>
                  </a:lnTo>
                  <a:lnTo>
                    <a:pt x="7767" y="15249"/>
                  </a:lnTo>
                  <a:lnTo>
                    <a:pt x="8424" y="15233"/>
                  </a:lnTo>
                  <a:lnTo>
                    <a:pt x="8989" y="14955"/>
                  </a:lnTo>
                  <a:lnTo>
                    <a:pt x="9668" y="15174"/>
                  </a:lnTo>
                  <a:lnTo>
                    <a:pt x="9654" y="15628"/>
                  </a:lnTo>
                  <a:lnTo>
                    <a:pt x="9387" y="16119"/>
                  </a:lnTo>
                  <a:lnTo>
                    <a:pt x="9683" y="16582"/>
                  </a:lnTo>
                  <a:lnTo>
                    <a:pt x="10353" y="16510"/>
                  </a:lnTo>
                  <a:lnTo>
                    <a:pt x="10161" y="17424"/>
                  </a:lnTo>
                  <a:lnTo>
                    <a:pt x="9803" y="17764"/>
                  </a:lnTo>
                  <a:lnTo>
                    <a:pt x="9765" y="18310"/>
                  </a:lnTo>
                  <a:lnTo>
                    <a:pt x="9674" y="18881"/>
                  </a:lnTo>
                  <a:lnTo>
                    <a:pt x="8874" y="19387"/>
                  </a:lnTo>
                  <a:lnTo>
                    <a:pt x="8474" y="20007"/>
                  </a:lnTo>
                  <a:lnTo>
                    <a:pt x="8759" y="20552"/>
                  </a:lnTo>
                  <a:lnTo>
                    <a:pt x="9406" y="20318"/>
                  </a:lnTo>
                  <a:lnTo>
                    <a:pt x="9403" y="19908"/>
                  </a:lnTo>
                  <a:lnTo>
                    <a:pt x="10039" y="19673"/>
                  </a:lnTo>
                  <a:lnTo>
                    <a:pt x="10521" y="19911"/>
                  </a:lnTo>
                  <a:lnTo>
                    <a:pt x="10688" y="20472"/>
                  </a:lnTo>
                  <a:lnTo>
                    <a:pt x="10546" y="21504"/>
                  </a:lnTo>
                  <a:cubicBezTo>
                    <a:pt x="10763" y="21582"/>
                    <a:pt x="11002" y="21600"/>
                    <a:pt x="11230" y="21554"/>
                  </a:cubicBezTo>
                  <a:cubicBezTo>
                    <a:pt x="11523" y="21495"/>
                    <a:pt x="11780" y="21336"/>
                    <a:pt x="11945" y="21110"/>
                  </a:cubicBezTo>
                  <a:lnTo>
                    <a:pt x="12893" y="21142"/>
                  </a:lnTo>
                  <a:lnTo>
                    <a:pt x="13320" y="20880"/>
                  </a:lnTo>
                  <a:lnTo>
                    <a:pt x="13126" y="20153"/>
                  </a:lnTo>
                  <a:lnTo>
                    <a:pt x="13451" y="19599"/>
                  </a:lnTo>
                  <a:lnTo>
                    <a:pt x="14364" y="19518"/>
                  </a:lnTo>
                  <a:lnTo>
                    <a:pt x="15171" y="19537"/>
                  </a:lnTo>
                  <a:lnTo>
                    <a:pt x="15517" y="19904"/>
                  </a:lnTo>
                  <a:lnTo>
                    <a:pt x="16010" y="20436"/>
                  </a:lnTo>
                  <a:lnTo>
                    <a:pt x="16596" y="20589"/>
                  </a:lnTo>
                  <a:lnTo>
                    <a:pt x="17034" y="20153"/>
                  </a:lnTo>
                  <a:lnTo>
                    <a:pt x="16785" y="19924"/>
                  </a:lnTo>
                  <a:lnTo>
                    <a:pt x="17084" y="19420"/>
                  </a:lnTo>
                  <a:lnTo>
                    <a:pt x="16525" y="19162"/>
                  </a:lnTo>
                  <a:lnTo>
                    <a:pt x="16595" y="18768"/>
                  </a:lnTo>
                  <a:lnTo>
                    <a:pt x="17382" y="18269"/>
                  </a:lnTo>
                  <a:lnTo>
                    <a:pt x="18012" y="17970"/>
                  </a:lnTo>
                  <a:lnTo>
                    <a:pt x="18455" y="18603"/>
                  </a:lnTo>
                  <a:lnTo>
                    <a:pt x="19100" y="18730"/>
                  </a:lnTo>
                  <a:lnTo>
                    <a:pt x="19762" y="18644"/>
                  </a:lnTo>
                  <a:lnTo>
                    <a:pt x="20683" y="18435"/>
                  </a:lnTo>
                  <a:lnTo>
                    <a:pt x="20762" y="17698"/>
                  </a:lnTo>
                  <a:lnTo>
                    <a:pt x="20338" y="17188"/>
                  </a:lnTo>
                  <a:lnTo>
                    <a:pt x="20707" y="16751"/>
                  </a:lnTo>
                  <a:lnTo>
                    <a:pt x="21014" y="16467"/>
                  </a:lnTo>
                  <a:lnTo>
                    <a:pt x="20943" y="16076"/>
                  </a:lnTo>
                  <a:lnTo>
                    <a:pt x="20789" y="15764"/>
                  </a:lnTo>
                  <a:lnTo>
                    <a:pt x="21510" y="15568"/>
                  </a:lnTo>
                  <a:lnTo>
                    <a:pt x="21600" y="15216"/>
                  </a:lnTo>
                  <a:lnTo>
                    <a:pt x="21108" y="15203"/>
                  </a:lnTo>
                  <a:lnTo>
                    <a:pt x="20512" y="15371"/>
                  </a:lnTo>
                  <a:lnTo>
                    <a:pt x="20562" y="14915"/>
                  </a:lnTo>
                  <a:lnTo>
                    <a:pt x="21039" y="14529"/>
                  </a:lnTo>
                  <a:lnTo>
                    <a:pt x="21173" y="14029"/>
                  </a:lnTo>
                  <a:lnTo>
                    <a:pt x="20806" y="13703"/>
                  </a:lnTo>
                  <a:lnTo>
                    <a:pt x="20293" y="13512"/>
                  </a:lnTo>
                  <a:lnTo>
                    <a:pt x="19965" y="13270"/>
                  </a:lnTo>
                  <a:lnTo>
                    <a:pt x="19902" y="12986"/>
                  </a:lnTo>
                  <a:lnTo>
                    <a:pt x="20083" y="12676"/>
                  </a:lnTo>
                  <a:lnTo>
                    <a:pt x="20186" y="12298"/>
                  </a:lnTo>
                  <a:lnTo>
                    <a:pt x="19764" y="11896"/>
                  </a:lnTo>
                  <a:lnTo>
                    <a:pt x="19669" y="11633"/>
                  </a:lnTo>
                  <a:lnTo>
                    <a:pt x="19959" y="11075"/>
                  </a:lnTo>
                  <a:lnTo>
                    <a:pt x="19770" y="10610"/>
                  </a:lnTo>
                  <a:lnTo>
                    <a:pt x="19088" y="10730"/>
                  </a:lnTo>
                  <a:lnTo>
                    <a:pt x="18749" y="10270"/>
                  </a:lnTo>
                  <a:lnTo>
                    <a:pt x="19272" y="9409"/>
                  </a:lnTo>
                  <a:lnTo>
                    <a:pt x="19450" y="8844"/>
                  </a:lnTo>
                  <a:lnTo>
                    <a:pt x="19633" y="8228"/>
                  </a:lnTo>
                  <a:lnTo>
                    <a:pt x="20244" y="7944"/>
                  </a:lnTo>
                  <a:lnTo>
                    <a:pt x="20425" y="7669"/>
                  </a:lnTo>
                  <a:lnTo>
                    <a:pt x="20420" y="7365"/>
                  </a:lnTo>
                  <a:lnTo>
                    <a:pt x="20716" y="7079"/>
                  </a:lnTo>
                  <a:lnTo>
                    <a:pt x="21099" y="6861"/>
                  </a:lnTo>
                  <a:lnTo>
                    <a:pt x="21309" y="6592"/>
                  </a:lnTo>
                  <a:lnTo>
                    <a:pt x="21120" y="6312"/>
                  </a:lnTo>
                  <a:lnTo>
                    <a:pt x="20839" y="6185"/>
                  </a:lnTo>
                  <a:lnTo>
                    <a:pt x="20742" y="5830"/>
                  </a:lnTo>
                  <a:lnTo>
                    <a:pt x="20790" y="5176"/>
                  </a:lnTo>
                  <a:lnTo>
                    <a:pt x="20757" y="4741"/>
                  </a:lnTo>
                  <a:lnTo>
                    <a:pt x="20212" y="4428"/>
                  </a:lnTo>
                  <a:lnTo>
                    <a:pt x="19778" y="3768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1" name="Shape 4778">
              <a:extLst>
                <a:ext uri="{FF2B5EF4-FFF2-40B4-BE49-F238E27FC236}">
                  <a16:creationId xmlns:a16="http://schemas.microsoft.com/office/drawing/2014/main" id="{56DF3EAC-99BF-4B1D-8905-055220972E71}"/>
                </a:ext>
              </a:extLst>
            </p:cNvPr>
            <p:cNvSpPr/>
            <p:nvPr/>
          </p:nvSpPr>
          <p:spPr>
            <a:xfrm rot="21327630">
              <a:off x="2914733" y="4427749"/>
              <a:ext cx="678271" cy="420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9" y="2"/>
                  </a:moveTo>
                  <a:lnTo>
                    <a:pt x="6913" y="672"/>
                  </a:lnTo>
                  <a:lnTo>
                    <a:pt x="6585" y="795"/>
                  </a:lnTo>
                  <a:lnTo>
                    <a:pt x="6236" y="0"/>
                  </a:lnTo>
                  <a:lnTo>
                    <a:pt x="5820" y="273"/>
                  </a:lnTo>
                  <a:lnTo>
                    <a:pt x="5048" y="310"/>
                  </a:lnTo>
                  <a:lnTo>
                    <a:pt x="4578" y="329"/>
                  </a:lnTo>
                  <a:lnTo>
                    <a:pt x="4064" y="325"/>
                  </a:lnTo>
                  <a:lnTo>
                    <a:pt x="3627" y="48"/>
                  </a:lnTo>
                  <a:lnTo>
                    <a:pt x="3294" y="460"/>
                  </a:lnTo>
                  <a:lnTo>
                    <a:pt x="3281" y="1157"/>
                  </a:lnTo>
                  <a:lnTo>
                    <a:pt x="3847" y="1490"/>
                  </a:lnTo>
                  <a:lnTo>
                    <a:pt x="3986" y="2202"/>
                  </a:lnTo>
                  <a:lnTo>
                    <a:pt x="4457" y="2474"/>
                  </a:lnTo>
                  <a:lnTo>
                    <a:pt x="4911" y="2437"/>
                  </a:lnTo>
                  <a:lnTo>
                    <a:pt x="5213" y="2815"/>
                  </a:lnTo>
                  <a:lnTo>
                    <a:pt x="5180" y="3376"/>
                  </a:lnTo>
                  <a:lnTo>
                    <a:pt x="4820" y="3624"/>
                  </a:lnTo>
                  <a:lnTo>
                    <a:pt x="4234" y="3752"/>
                  </a:lnTo>
                  <a:lnTo>
                    <a:pt x="3789" y="3679"/>
                  </a:lnTo>
                  <a:lnTo>
                    <a:pt x="3433" y="4211"/>
                  </a:lnTo>
                  <a:lnTo>
                    <a:pt x="3368" y="4922"/>
                  </a:lnTo>
                  <a:lnTo>
                    <a:pt x="3484" y="5751"/>
                  </a:lnTo>
                  <a:lnTo>
                    <a:pt x="3508" y="6836"/>
                  </a:lnTo>
                  <a:lnTo>
                    <a:pt x="3529" y="8112"/>
                  </a:lnTo>
                  <a:lnTo>
                    <a:pt x="3812" y="8686"/>
                  </a:lnTo>
                  <a:lnTo>
                    <a:pt x="3981" y="9174"/>
                  </a:lnTo>
                  <a:lnTo>
                    <a:pt x="4527" y="9665"/>
                  </a:lnTo>
                  <a:lnTo>
                    <a:pt x="4867" y="10263"/>
                  </a:lnTo>
                  <a:lnTo>
                    <a:pt x="4958" y="10894"/>
                  </a:lnTo>
                  <a:lnTo>
                    <a:pt x="4841" y="12834"/>
                  </a:lnTo>
                  <a:lnTo>
                    <a:pt x="4520" y="12689"/>
                  </a:lnTo>
                  <a:lnTo>
                    <a:pt x="4274" y="12213"/>
                  </a:lnTo>
                  <a:lnTo>
                    <a:pt x="3583" y="13109"/>
                  </a:lnTo>
                  <a:lnTo>
                    <a:pt x="2904" y="14333"/>
                  </a:lnTo>
                  <a:lnTo>
                    <a:pt x="2715" y="13713"/>
                  </a:lnTo>
                  <a:lnTo>
                    <a:pt x="2344" y="14152"/>
                  </a:lnTo>
                  <a:lnTo>
                    <a:pt x="2124" y="13978"/>
                  </a:lnTo>
                  <a:lnTo>
                    <a:pt x="1971" y="13447"/>
                  </a:lnTo>
                  <a:lnTo>
                    <a:pt x="1382" y="14112"/>
                  </a:lnTo>
                  <a:lnTo>
                    <a:pt x="663" y="14248"/>
                  </a:lnTo>
                  <a:lnTo>
                    <a:pt x="0" y="14917"/>
                  </a:lnTo>
                  <a:lnTo>
                    <a:pt x="632" y="15709"/>
                  </a:lnTo>
                  <a:lnTo>
                    <a:pt x="667" y="16564"/>
                  </a:lnTo>
                  <a:lnTo>
                    <a:pt x="66" y="17785"/>
                  </a:lnTo>
                  <a:lnTo>
                    <a:pt x="605" y="19147"/>
                  </a:lnTo>
                  <a:lnTo>
                    <a:pt x="968" y="18219"/>
                  </a:lnTo>
                  <a:lnTo>
                    <a:pt x="1023" y="18776"/>
                  </a:lnTo>
                  <a:lnTo>
                    <a:pt x="1369" y="19110"/>
                  </a:lnTo>
                  <a:lnTo>
                    <a:pt x="1427" y="19849"/>
                  </a:lnTo>
                  <a:lnTo>
                    <a:pt x="1647" y="20546"/>
                  </a:lnTo>
                  <a:cubicBezTo>
                    <a:pt x="1546" y="20779"/>
                    <a:pt x="1733" y="21054"/>
                    <a:pt x="1864" y="20865"/>
                  </a:cubicBezTo>
                  <a:cubicBezTo>
                    <a:pt x="1939" y="20755"/>
                    <a:pt x="1974" y="20471"/>
                    <a:pt x="2066" y="20592"/>
                  </a:cubicBezTo>
                  <a:cubicBezTo>
                    <a:pt x="2108" y="20646"/>
                    <a:pt x="2082" y="20744"/>
                    <a:pt x="2064" y="20831"/>
                  </a:cubicBezTo>
                  <a:cubicBezTo>
                    <a:pt x="2040" y="20947"/>
                    <a:pt x="2046" y="21075"/>
                    <a:pt x="2081" y="21183"/>
                  </a:cubicBezTo>
                  <a:lnTo>
                    <a:pt x="2652" y="21495"/>
                  </a:lnTo>
                  <a:lnTo>
                    <a:pt x="2825" y="20520"/>
                  </a:lnTo>
                  <a:lnTo>
                    <a:pt x="3070" y="19385"/>
                  </a:lnTo>
                  <a:lnTo>
                    <a:pt x="3514" y="18966"/>
                  </a:lnTo>
                  <a:lnTo>
                    <a:pt x="3893" y="18762"/>
                  </a:lnTo>
                  <a:lnTo>
                    <a:pt x="4238" y="18231"/>
                  </a:lnTo>
                  <a:lnTo>
                    <a:pt x="5184" y="18578"/>
                  </a:lnTo>
                  <a:lnTo>
                    <a:pt x="6028" y="18882"/>
                  </a:lnTo>
                  <a:lnTo>
                    <a:pt x="6684" y="17969"/>
                  </a:lnTo>
                  <a:lnTo>
                    <a:pt x="6024" y="17365"/>
                  </a:lnTo>
                  <a:lnTo>
                    <a:pt x="6300" y="16553"/>
                  </a:lnTo>
                  <a:lnTo>
                    <a:pt x="6895" y="16792"/>
                  </a:lnTo>
                  <a:lnTo>
                    <a:pt x="7692" y="16475"/>
                  </a:lnTo>
                  <a:lnTo>
                    <a:pt x="8159" y="17010"/>
                  </a:lnTo>
                  <a:lnTo>
                    <a:pt x="8628" y="17378"/>
                  </a:lnTo>
                  <a:lnTo>
                    <a:pt x="9200" y="17380"/>
                  </a:lnTo>
                  <a:lnTo>
                    <a:pt x="9949" y="17576"/>
                  </a:lnTo>
                  <a:lnTo>
                    <a:pt x="10408" y="18283"/>
                  </a:lnTo>
                  <a:lnTo>
                    <a:pt x="10732" y="18997"/>
                  </a:lnTo>
                  <a:lnTo>
                    <a:pt x="11162" y="19407"/>
                  </a:lnTo>
                  <a:lnTo>
                    <a:pt x="11480" y="19081"/>
                  </a:lnTo>
                  <a:lnTo>
                    <a:pt x="11779" y="18934"/>
                  </a:lnTo>
                  <a:lnTo>
                    <a:pt x="12261" y="18565"/>
                  </a:lnTo>
                  <a:lnTo>
                    <a:pt x="12448" y="18013"/>
                  </a:lnTo>
                  <a:lnTo>
                    <a:pt x="12991" y="18085"/>
                  </a:lnTo>
                  <a:lnTo>
                    <a:pt x="12916" y="18864"/>
                  </a:lnTo>
                  <a:lnTo>
                    <a:pt x="12736" y="19385"/>
                  </a:lnTo>
                  <a:lnTo>
                    <a:pt x="13237" y="19686"/>
                  </a:lnTo>
                  <a:lnTo>
                    <a:pt x="13616" y="19356"/>
                  </a:lnTo>
                  <a:lnTo>
                    <a:pt x="13838" y="18436"/>
                  </a:lnTo>
                  <a:lnTo>
                    <a:pt x="14063" y="18052"/>
                  </a:lnTo>
                  <a:lnTo>
                    <a:pt x="14375" y="17311"/>
                  </a:lnTo>
                  <a:lnTo>
                    <a:pt x="14719" y="17432"/>
                  </a:lnTo>
                  <a:lnTo>
                    <a:pt x="14443" y="18305"/>
                  </a:lnTo>
                  <a:lnTo>
                    <a:pt x="14886" y="18673"/>
                  </a:lnTo>
                  <a:lnTo>
                    <a:pt x="15217" y="19086"/>
                  </a:lnTo>
                  <a:lnTo>
                    <a:pt x="15027" y="19669"/>
                  </a:lnTo>
                  <a:lnTo>
                    <a:pt x="14794" y="20305"/>
                  </a:lnTo>
                  <a:lnTo>
                    <a:pt x="14903" y="21058"/>
                  </a:lnTo>
                  <a:lnTo>
                    <a:pt x="15094" y="21600"/>
                  </a:lnTo>
                  <a:lnTo>
                    <a:pt x="15616" y="21595"/>
                  </a:lnTo>
                  <a:lnTo>
                    <a:pt x="15884" y="20957"/>
                  </a:lnTo>
                  <a:lnTo>
                    <a:pt x="16289" y="20636"/>
                  </a:lnTo>
                  <a:lnTo>
                    <a:pt x="16667" y="19974"/>
                  </a:lnTo>
                  <a:lnTo>
                    <a:pt x="17163" y="20003"/>
                  </a:lnTo>
                  <a:lnTo>
                    <a:pt x="17711" y="19551"/>
                  </a:lnTo>
                  <a:lnTo>
                    <a:pt x="18114" y="19378"/>
                  </a:lnTo>
                  <a:lnTo>
                    <a:pt x="18407" y="18585"/>
                  </a:lnTo>
                  <a:lnTo>
                    <a:pt x="18845" y="18865"/>
                  </a:lnTo>
                  <a:lnTo>
                    <a:pt x="19092" y="18185"/>
                  </a:lnTo>
                  <a:lnTo>
                    <a:pt x="19609" y="17989"/>
                  </a:lnTo>
                  <a:lnTo>
                    <a:pt x="19865" y="17324"/>
                  </a:lnTo>
                  <a:lnTo>
                    <a:pt x="20503" y="17140"/>
                  </a:lnTo>
                  <a:lnTo>
                    <a:pt x="21176" y="17283"/>
                  </a:lnTo>
                  <a:lnTo>
                    <a:pt x="21600" y="16970"/>
                  </a:lnTo>
                  <a:lnTo>
                    <a:pt x="21484" y="16205"/>
                  </a:lnTo>
                  <a:lnTo>
                    <a:pt x="21426" y="15405"/>
                  </a:lnTo>
                  <a:lnTo>
                    <a:pt x="21182" y="14868"/>
                  </a:lnTo>
                  <a:lnTo>
                    <a:pt x="20835" y="14829"/>
                  </a:lnTo>
                  <a:lnTo>
                    <a:pt x="21033" y="14130"/>
                  </a:lnTo>
                  <a:lnTo>
                    <a:pt x="20806" y="13583"/>
                  </a:lnTo>
                  <a:lnTo>
                    <a:pt x="20505" y="13116"/>
                  </a:lnTo>
                  <a:lnTo>
                    <a:pt x="20404" y="12510"/>
                  </a:lnTo>
                  <a:lnTo>
                    <a:pt x="20691" y="12061"/>
                  </a:lnTo>
                  <a:lnTo>
                    <a:pt x="20970" y="11605"/>
                  </a:lnTo>
                  <a:lnTo>
                    <a:pt x="21230" y="10948"/>
                  </a:lnTo>
                  <a:lnTo>
                    <a:pt x="20749" y="10580"/>
                  </a:lnTo>
                  <a:lnTo>
                    <a:pt x="20248" y="10320"/>
                  </a:lnTo>
                  <a:lnTo>
                    <a:pt x="19732" y="10401"/>
                  </a:lnTo>
                  <a:lnTo>
                    <a:pt x="19376" y="9270"/>
                  </a:lnTo>
                  <a:lnTo>
                    <a:pt x="19129" y="9144"/>
                  </a:lnTo>
                  <a:lnTo>
                    <a:pt x="19169" y="7729"/>
                  </a:lnTo>
                  <a:lnTo>
                    <a:pt x="18325" y="8679"/>
                  </a:lnTo>
                  <a:lnTo>
                    <a:pt x="17744" y="8575"/>
                  </a:lnTo>
                  <a:lnTo>
                    <a:pt x="17336" y="8426"/>
                  </a:lnTo>
                  <a:lnTo>
                    <a:pt x="17395" y="7158"/>
                  </a:lnTo>
                  <a:lnTo>
                    <a:pt x="16864" y="7393"/>
                  </a:lnTo>
                  <a:lnTo>
                    <a:pt x="16118" y="6991"/>
                  </a:lnTo>
                  <a:lnTo>
                    <a:pt x="15651" y="7548"/>
                  </a:lnTo>
                  <a:lnTo>
                    <a:pt x="15558" y="6931"/>
                  </a:lnTo>
                  <a:lnTo>
                    <a:pt x="15177" y="6738"/>
                  </a:lnTo>
                  <a:lnTo>
                    <a:pt x="14804" y="5870"/>
                  </a:lnTo>
                  <a:lnTo>
                    <a:pt x="15133" y="4275"/>
                  </a:lnTo>
                  <a:lnTo>
                    <a:pt x="14592" y="3804"/>
                  </a:lnTo>
                  <a:lnTo>
                    <a:pt x="14110" y="4696"/>
                  </a:lnTo>
                  <a:lnTo>
                    <a:pt x="13801" y="4631"/>
                  </a:lnTo>
                  <a:lnTo>
                    <a:pt x="13382" y="4027"/>
                  </a:lnTo>
                  <a:lnTo>
                    <a:pt x="12066" y="4544"/>
                  </a:lnTo>
                  <a:lnTo>
                    <a:pt x="11729" y="4157"/>
                  </a:lnTo>
                  <a:lnTo>
                    <a:pt x="11141" y="4679"/>
                  </a:lnTo>
                  <a:lnTo>
                    <a:pt x="9786" y="3657"/>
                  </a:lnTo>
                  <a:lnTo>
                    <a:pt x="8658" y="2736"/>
                  </a:lnTo>
                  <a:lnTo>
                    <a:pt x="8148" y="1264"/>
                  </a:lnTo>
                  <a:cubicBezTo>
                    <a:pt x="8051" y="927"/>
                    <a:pt x="7906" y="634"/>
                    <a:pt x="7726" y="407"/>
                  </a:cubicBezTo>
                  <a:cubicBezTo>
                    <a:pt x="7578" y="220"/>
                    <a:pt x="7409" y="83"/>
                    <a:pt x="7229" y="2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2" name="Shape 4782">
              <a:extLst>
                <a:ext uri="{FF2B5EF4-FFF2-40B4-BE49-F238E27FC236}">
                  <a16:creationId xmlns:a16="http://schemas.microsoft.com/office/drawing/2014/main" id="{FA04B133-77C6-4048-8285-712DBDDF99E6}"/>
                </a:ext>
              </a:extLst>
            </p:cNvPr>
            <p:cNvSpPr/>
            <p:nvPr/>
          </p:nvSpPr>
          <p:spPr>
            <a:xfrm rot="21327630">
              <a:off x="3455004" y="4237503"/>
              <a:ext cx="413021" cy="521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533"/>
                  </a:moveTo>
                  <a:lnTo>
                    <a:pt x="5316" y="1694"/>
                  </a:lnTo>
                  <a:lnTo>
                    <a:pt x="6929" y="2001"/>
                  </a:lnTo>
                  <a:lnTo>
                    <a:pt x="6847" y="2358"/>
                  </a:lnTo>
                  <a:lnTo>
                    <a:pt x="7200" y="2857"/>
                  </a:lnTo>
                  <a:lnTo>
                    <a:pt x="6984" y="3174"/>
                  </a:lnTo>
                  <a:lnTo>
                    <a:pt x="5914" y="3694"/>
                  </a:lnTo>
                  <a:lnTo>
                    <a:pt x="5392" y="3802"/>
                  </a:lnTo>
                  <a:lnTo>
                    <a:pt x="5091" y="3488"/>
                  </a:lnTo>
                  <a:lnTo>
                    <a:pt x="4987" y="2950"/>
                  </a:lnTo>
                  <a:lnTo>
                    <a:pt x="3471" y="2418"/>
                  </a:lnTo>
                  <a:lnTo>
                    <a:pt x="2716" y="2917"/>
                  </a:lnTo>
                  <a:lnTo>
                    <a:pt x="2690" y="3855"/>
                  </a:lnTo>
                  <a:lnTo>
                    <a:pt x="2887" y="4443"/>
                  </a:lnTo>
                  <a:lnTo>
                    <a:pt x="2737" y="4824"/>
                  </a:lnTo>
                  <a:lnTo>
                    <a:pt x="2188" y="4901"/>
                  </a:lnTo>
                  <a:lnTo>
                    <a:pt x="1876" y="5615"/>
                  </a:lnTo>
                  <a:lnTo>
                    <a:pt x="1900" y="6167"/>
                  </a:lnTo>
                  <a:lnTo>
                    <a:pt x="1616" y="6728"/>
                  </a:lnTo>
                  <a:lnTo>
                    <a:pt x="203" y="6722"/>
                  </a:lnTo>
                  <a:lnTo>
                    <a:pt x="0" y="7551"/>
                  </a:lnTo>
                  <a:lnTo>
                    <a:pt x="745" y="7814"/>
                  </a:lnTo>
                  <a:lnTo>
                    <a:pt x="1458" y="8390"/>
                  </a:lnTo>
                  <a:lnTo>
                    <a:pt x="1366" y="9088"/>
                  </a:lnTo>
                  <a:lnTo>
                    <a:pt x="2279" y="9213"/>
                  </a:lnTo>
                  <a:lnTo>
                    <a:pt x="3372" y="10135"/>
                  </a:lnTo>
                  <a:lnTo>
                    <a:pt x="3885" y="9629"/>
                  </a:lnTo>
                  <a:lnTo>
                    <a:pt x="4541" y="9315"/>
                  </a:lnTo>
                  <a:lnTo>
                    <a:pt x="4808" y="9730"/>
                  </a:lnTo>
                  <a:lnTo>
                    <a:pt x="4716" y="10707"/>
                  </a:lnTo>
                  <a:lnTo>
                    <a:pt x="5030" y="11610"/>
                  </a:lnTo>
                  <a:lnTo>
                    <a:pt x="4703" y="11916"/>
                  </a:lnTo>
                  <a:lnTo>
                    <a:pt x="3988" y="11882"/>
                  </a:lnTo>
                  <a:lnTo>
                    <a:pt x="2853" y="12729"/>
                  </a:lnTo>
                  <a:lnTo>
                    <a:pt x="2825" y="14145"/>
                  </a:lnTo>
                  <a:lnTo>
                    <a:pt x="3511" y="15141"/>
                  </a:lnTo>
                  <a:lnTo>
                    <a:pt x="4556" y="15028"/>
                  </a:lnTo>
                  <a:lnTo>
                    <a:pt x="5722" y="15358"/>
                  </a:lnTo>
                  <a:lnTo>
                    <a:pt x="5304" y="15827"/>
                  </a:lnTo>
                  <a:lnTo>
                    <a:pt x="4361" y="16481"/>
                  </a:lnTo>
                  <a:lnTo>
                    <a:pt x="4752" y="17269"/>
                  </a:lnTo>
                  <a:lnTo>
                    <a:pt x="5597" y="17874"/>
                  </a:lnTo>
                  <a:lnTo>
                    <a:pt x="5174" y="18579"/>
                  </a:lnTo>
                  <a:lnTo>
                    <a:pt x="5951" y="18679"/>
                  </a:lnTo>
                  <a:lnTo>
                    <a:pt x="6276" y="19071"/>
                  </a:lnTo>
                  <a:lnTo>
                    <a:pt x="6508" y="20111"/>
                  </a:lnTo>
                  <a:lnTo>
                    <a:pt x="7201" y="20187"/>
                  </a:lnTo>
                  <a:lnTo>
                    <a:pt x="8044" y="19798"/>
                  </a:lnTo>
                  <a:lnTo>
                    <a:pt x="8512" y="18952"/>
                  </a:lnTo>
                  <a:lnTo>
                    <a:pt x="9476" y="19275"/>
                  </a:lnTo>
                  <a:lnTo>
                    <a:pt x="9965" y="19708"/>
                  </a:lnTo>
                  <a:lnTo>
                    <a:pt x="9322" y="20195"/>
                  </a:lnTo>
                  <a:lnTo>
                    <a:pt x="8829" y="20567"/>
                  </a:lnTo>
                  <a:lnTo>
                    <a:pt x="9138" y="20993"/>
                  </a:lnTo>
                  <a:lnTo>
                    <a:pt x="9944" y="20993"/>
                  </a:lnTo>
                  <a:lnTo>
                    <a:pt x="10732" y="20437"/>
                  </a:lnTo>
                  <a:lnTo>
                    <a:pt x="10924" y="19632"/>
                  </a:lnTo>
                  <a:lnTo>
                    <a:pt x="11480" y="19248"/>
                  </a:lnTo>
                  <a:lnTo>
                    <a:pt x="11740" y="19772"/>
                  </a:lnTo>
                  <a:lnTo>
                    <a:pt x="12433" y="19959"/>
                  </a:lnTo>
                  <a:lnTo>
                    <a:pt x="12678" y="20518"/>
                  </a:lnTo>
                  <a:lnTo>
                    <a:pt x="13565" y="20788"/>
                  </a:lnTo>
                  <a:lnTo>
                    <a:pt x="14251" y="20859"/>
                  </a:lnTo>
                  <a:lnTo>
                    <a:pt x="14941" y="20893"/>
                  </a:lnTo>
                  <a:lnTo>
                    <a:pt x="15569" y="20945"/>
                  </a:lnTo>
                  <a:lnTo>
                    <a:pt x="15896" y="21600"/>
                  </a:lnTo>
                  <a:lnTo>
                    <a:pt x="17316" y="20741"/>
                  </a:lnTo>
                  <a:lnTo>
                    <a:pt x="18284" y="19965"/>
                  </a:lnTo>
                  <a:lnTo>
                    <a:pt x="18821" y="19219"/>
                  </a:lnTo>
                  <a:lnTo>
                    <a:pt x="18776" y="18112"/>
                  </a:lnTo>
                  <a:lnTo>
                    <a:pt x="18684" y="17364"/>
                  </a:lnTo>
                  <a:lnTo>
                    <a:pt x="19227" y="17200"/>
                  </a:lnTo>
                  <a:lnTo>
                    <a:pt x="20183" y="17394"/>
                  </a:lnTo>
                  <a:lnTo>
                    <a:pt x="20758" y="17061"/>
                  </a:lnTo>
                  <a:lnTo>
                    <a:pt x="20521" y="16412"/>
                  </a:lnTo>
                  <a:lnTo>
                    <a:pt x="20106" y="15960"/>
                  </a:lnTo>
                  <a:lnTo>
                    <a:pt x="20852" y="15390"/>
                  </a:lnTo>
                  <a:lnTo>
                    <a:pt x="21532" y="14729"/>
                  </a:lnTo>
                  <a:lnTo>
                    <a:pt x="21600" y="14048"/>
                  </a:lnTo>
                  <a:lnTo>
                    <a:pt x="21561" y="13508"/>
                  </a:lnTo>
                  <a:lnTo>
                    <a:pt x="20544" y="13384"/>
                  </a:lnTo>
                  <a:lnTo>
                    <a:pt x="19957" y="12900"/>
                  </a:lnTo>
                  <a:lnTo>
                    <a:pt x="19090" y="13035"/>
                  </a:lnTo>
                  <a:lnTo>
                    <a:pt x="18263" y="13492"/>
                  </a:lnTo>
                  <a:lnTo>
                    <a:pt x="17859" y="13258"/>
                  </a:lnTo>
                  <a:lnTo>
                    <a:pt x="18132" y="12513"/>
                  </a:lnTo>
                  <a:lnTo>
                    <a:pt x="17801" y="11999"/>
                  </a:lnTo>
                  <a:lnTo>
                    <a:pt x="16458" y="11555"/>
                  </a:lnTo>
                  <a:lnTo>
                    <a:pt x="16122" y="10371"/>
                  </a:lnTo>
                  <a:lnTo>
                    <a:pt x="16876" y="9867"/>
                  </a:lnTo>
                  <a:lnTo>
                    <a:pt x="17278" y="9283"/>
                  </a:lnTo>
                  <a:lnTo>
                    <a:pt x="16507" y="8478"/>
                  </a:lnTo>
                  <a:lnTo>
                    <a:pt x="17265" y="8355"/>
                  </a:lnTo>
                  <a:lnTo>
                    <a:pt x="18867" y="8650"/>
                  </a:lnTo>
                  <a:lnTo>
                    <a:pt x="19385" y="7749"/>
                  </a:lnTo>
                  <a:lnTo>
                    <a:pt x="18701" y="6478"/>
                  </a:lnTo>
                  <a:lnTo>
                    <a:pt x="17863" y="6191"/>
                  </a:lnTo>
                  <a:lnTo>
                    <a:pt x="17000" y="6455"/>
                  </a:lnTo>
                  <a:lnTo>
                    <a:pt x="16565" y="7090"/>
                  </a:lnTo>
                  <a:lnTo>
                    <a:pt x="15471" y="7129"/>
                  </a:lnTo>
                  <a:lnTo>
                    <a:pt x="14968" y="6716"/>
                  </a:lnTo>
                  <a:lnTo>
                    <a:pt x="15095" y="5979"/>
                  </a:lnTo>
                  <a:lnTo>
                    <a:pt x="14264" y="5549"/>
                  </a:lnTo>
                  <a:lnTo>
                    <a:pt x="13719" y="5868"/>
                  </a:lnTo>
                  <a:lnTo>
                    <a:pt x="13915" y="5171"/>
                  </a:lnTo>
                  <a:lnTo>
                    <a:pt x="14353" y="4309"/>
                  </a:lnTo>
                  <a:lnTo>
                    <a:pt x="14288" y="3107"/>
                  </a:lnTo>
                  <a:lnTo>
                    <a:pt x="12837" y="3285"/>
                  </a:lnTo>
                  <a:lnTo>
                    <a:pt x="12337" y="3500"/>
                  </a:lnTo>
                  <a:lnTo>
                    <a:pt x="12226" y="2868"/>
                  </a:lnTo>
                  <a:lnTo>
                    <a:pt x="11528" y="2301"/>
                  </a:lnTo>
                  <a:lnTo>
                    <a:pt x="9402" y="2014"/>
                  </a:lnTo>
                  <a:lnTo>
                    <a:pt x="8678" y="1183"/>
                  </a:lnTo>
                  <a:lnTo>
                    <a:pt x="8028" y="911"/>
                  </a:lnTo>
                  <a:lnTo>
                    <a:pt x="6174" y="0"/>
                  </a:lnTo>
                  <a:lnTo>
                    <a:pt x="5327" y="533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3" name="Shape 4785">
              <a:extLst>
                <a:ext uri="{FF2B5EF4-FFF2-40B4-BE49-F238E27FC236}">
                  <a16:creationId xmlns:a16="http://schemas.microsoft.com/office/drawing/2014/main" id="{9D730BDD-03AD-4D39-BA58-DA9051CCDB28}"/>
                </a:ext>
              </a:extLst>
            </p:cNvPr>
            <p:cNvSpPr/>
            <p:nvPr/>
          </p:nvSpPr>
          <p:spPr>
            <a:xfrm rot="21327630">
              <a:off x="3767232" y="4534317"/>
              <a:ext cx="373610" cy="405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87" y="330"/>
                  </a:moveTo>
                  <a:lnTo>
                    <a:pt x="7614" y="0"/>
                  </a:lnTo>
                  <a:lnTo>
                    <a:pt x="8631" y="230"/>
                  </a:lnTo>
                  <a:lnTo>
                    <a:pt x="9091" y="1348"/>
                  </a:lnTo>
                  <a:lnTo>
                    <a:pt x="10394" y="1091"/>
                  </a:lnTo>
                  <a:lnTo>
                    <a:pt x="11142" y="810"/>
                  </a:lnTo>
                  <a:lnTo>
                    <a:pt x="11790" y="1621"/>
                  </a:lnTo>
                  <a:lnTo>
                    <a:pt x="12564" y="365"/>
                  </a:lnTo>
                  <a:lnTo>
                    <a:pt x="13133" y="97"/>
                  </a:lnTo>
                  <a:lnTo>
                    <a:pt x="13937" y="567"/>
                  </a:lnTo>
                  <a:lnTo>
                    <a:pt x="14237" y="1441"/>
                  </a:lnTo>
                  <a:lnTo>
                    <a:pt x="15542" y="2052"/>
                  </a:lnTo>
                  <a:lnTo>
                    <a:pt x="14897" y="2681"/>
                  </a:lnTo>
                  <a:lnTo>
                    <a:pt x="14079" y="3132"/>
                  </a:lnTo>
                  <a:lnTo>
                    <a:pt x="13730" y="3811"/>
                  </a:lnTo>
                  <a:lnTo>
                    <a:pt x="13100" y="4159"/>
                  </a:lnTo>
                  <a:lnTo>
                    <a:pt x="12115" y="4168"/>
                  </a:lnTo>
                  <a:lnTo>
                    <a:pt x="11288" y="4407"/>
                  </a:lnTo>
                  <a:lnTo>
                    <a:pt x="10616" y="5006"/>
                  </a:lnTo>
                  <a:lnTo>
                    <a:pt x="10169" y="5198"/>
                  </a:lnTo>
                  <a:lnTo>
                    <a:pt x="11649" y="4839"/>
                  </a:lnTo>
                  <a:lnTo>
                    <a:pt x="12514" y="4942"/>
                  </a:lnTo>
                  <a:lnTo>
                    <a:pt x="13651" y="5193"/>
                  </a:lnTo>
                  <a:lnTo>
                    <a:pt x="14166" y="4659"/>
                  </a:lnTo>
                  <a:lnTo>
                    <a:pt x="15097" y="4115"/>
                  </a:lnTo>
                  <a:lnTo>
                    <a:pt x="15984" y="4362"/>
                  </a:lnTo>
                  <a:lnTo>
                    <a:pt x="16986" y="4819"/>
                  </a:lnTo>
                  <a:lnTo>
                    <a:pt x="17701" y="5499"/>
                  </a:lnTo>
                  <a:lnTo>
                    <a:pt x="18720" y="5799"/>
                  </a:lnTo>
                  <a:lnTo>
                    <a:pt x="19401" y="5850"/>
                  </a:lnTo>
                  <a:lnTo>
                    <a:pt x="20237" y="5806"/>
                  </a:lnTo>
                  <a:lnTo>
                    <a:pt x="20052" y="6442"/>
                  </a:lnTo>
                  <a:lnTo>
                    <a:pt x="19357" y="6799"/>
                  </a:lnTo>
                  <a:lnTo>
                    <a:pt x="20226" y="7064"/>
                  </a:lnTo>
                  <a:lnTo>
                    <a:pt x="20715" y="6343"/>
                  </a:lnTo>
                  <a:lnTo>
                    <a:pt x="20449" y="5396"/>
                  </a:lnTo>
                  <a:lnTo>
                    <a:pt x="19430" y="4989"/>
                  </a:lnTo>
                  <a:lnTo>
                    <a:pt x="19274" y="4440"/>
                  </a:lnTo>
                  <a:lnTo>
                    <a:pt x="20498" y="4655"/>
                  </a:lnTo>
                  <a:lnTo>
                    <a:pt x="20964" y="4956"/>
                  </a:lnTo>
                  <a:lnTo>
                    <a:pt x="21600" y="5508"/>
                  </a:lnTo>
                  <a:lnTo>
                    <a:pt x="21213" y="6584"/>
                  </a:lnTo>
                  <a:lnTo>
                    <a:pt x="20814" y="7331"/>
                  </a:lnTo>
                  <a:lnTo>
                    <a:pt x="19064" y="7599"/>
                  </a:lnTo>
                  <a:lnTo>
                    <a:pt x="18327" y="7358"/>
                  </a:lnTo>
                  <a:lnTo>
                    <a:pt x="17797" y="7628"/>
                  </a:lnTo>
                  <a:lnTo>
                    <a:pt x="17026" y="8123"/>
                  </a:lnTo>
                  <a:lnTo>
                    <a:pt x="16965" y="8641"/>
                  </a:lnTo>
                  <a:lnTo>
                    <a:pt x="18164" y="8530"/>
                  </a:lnTo>
                  <a:lnTo>
                    <a:pt x="18233" y="8151"/>
                  </a:lnTo>
                  <a:lnTo>
                    <a:pt x="18836" y="8158"/>
                  </a:lnTo>
                  <a:lnTo>
                    <a:pt x="19349" y="8112"/>
                  </a:lnTo>
                  <a:lnTo>
                    <a:pt x="19582" y="9017"/>
                  </a:lnTo>
                  <a:lnTo>
                    <a:pt x="19881" y="9489"/>
                  </a:lnTo>
                  <a:cubicBezTo>
                    <a:pt x="20326" y="9764"/>
                    <a:pt x="20258" y="10392"/>
                    <a:pt x="19763" y="10577"/>
                  </a:cubicBezTo>
                  <a:cubicBezTo>
                    <a:pt x="19481" y="10683"/>
                    <a:pt x="19159" y="10572"/>
                    <a:pt x="19019" y="10320"/>
                  </a:cubicBezTo>
                  <a:lnTo>
                    <a:pt x="18196" y="9896"/>
                  </a:lnTo>
                  <a:lnTo>
                    <a:pt x="17641" y="9807"/>
                  </a:lnTo>
                  <a:lnTo>
                    <a:pt x="17741" y="10540"/>
                  </a:lnTo>
                  <a:lnTo>
                    <a:pt x="18495" y="10960"/>
                  </a:lnTo>
                  <a:lnTo>
                    <a:pt x="18106" y="11603"/>
                  </a:lnTo>
                  <a:lnTo>
                    <a:pt x="18599" y="12265"/>
                  </a:lnTo>
                  <a:lnTo>
                    <a:pt x="18171" y="12677"/>
                  </a:lnTo>
                  <a:lnTo>
                    <a:pt x="17248" y="12338"/>
                  </a:lnTo>
                  <a:lnTo>
                    <a:pt x="16386" y="12628"/>
                  </a:lnTo>
                  <a:lnTo>
                    <a:pt x="17319" y="13192"/>
                  </a:lnTo>
                  <a:lnTo>
                    <a:pt x="18246" y="13477"/>
                  </a:lnTo>
                  <a:lnTo>
                    <a:pt x="18611" y="13994"/>
                  </a:lnTo>
                  <a:lnTo>
                    <a:pt x="18709" y="14696"/>
                  </a:lnTo>
                  <a:lnTo>
                    <a:pt x="17815" y="14707"/>
                  </a:lnTo>
                  <a:lnTo>
                    <a:pt x="17541" y="15215"/>
                  </a:lnTo>
                  <a:lnTo>
                    <a:pt x="17202" y="15881"/>
                  </a:lnTo>
                  <a:lnTo>
                    <a:pt x="16774" y="16368"/>
                  </a:lnTo>
                  <a:lnTo>
                    <a:pt x="16442" y="15561"/>
                  </a:lnTo>
                  <a:lnTo>
                    <a:pt x="16776" y="14943"/>
                  </a:lnTo>
                  <a:lnTo>
                    <a:pt x="16298" y="14600"/>
                  </a:lnTo>
                  <a:lnTo>
                    <a:pt x="15837" y="15536"/>
                  </a:lnTo>
                  <a:lnTo>
                    <a:pt x="15862" y="16268"/>
                  </a:lnTo>
                  <a:lnTo>
                    <a:pt x="15529" y="17007"/>
                  </a:lnTo>
                  <a:lnTo>
                    <a:pt x="14787" y="16796"/>
                  </a:lnTo>
                  <a:lnTo>
                    <a:pt x="14193" y="16330"/>
                  </a:lnTo>
                  <a:lnTo>
                    <a:pt x="13520" y="16798"/>
                  </a:lnTo>
                  <a:lnTo>
                    <a:pt x="14293" y="17345"/>
                  </a:lnTo>
                  <a:lnTo>
                    <a:pt x="14854" y="17535"/>
                  </a:lnTo>
                  <a:lnTo>
                    <a:pt x="15205" y="18014"/>
                  </a:lnTo>
                  <a:lnTo>
                    <a:pt x="14636" y="18498"/>
                  </a:lnTo>
                  <a:lnTo>
                    <a:pt x="14380" y="18997"/>
                  </a:lnTo>
                  <a:lnTo>
                    <a:pt x="14291" y="19670"/>
                  </a:lnTo>
                  <a:lnTo>
                    <a:pt x="14613" y="20164"/>
                  </a:lnTo>
                  <a:lnTo>
                    <a:pt x="14515" y="20721"/>
                  </a:lnTo>
                  <a:lnTo>
                    <a:pt x="13746" y="21092"/>
                  </a:lnTo>
                  <a:lnTo>
                    <a:pt x="13216" y="21364"/>
                  </a:lnTo>
                  <a:lnTo>
                    <a:pt x="12403" y="21177"/>
                  </a:lnTo>
                  <a:lnTo>
                    <a:pt x="11795" y="21600"/>
                  </a:lnTo>
                  <a:lnTo>
                    <a:pt x="13162" y="20762"/>
                  </a:lnTo>
                  <a:lnTo>
                    <a:pt x="12034" y="20449"/>
                  </a:lnTo>
                  <a:lnTo>
                    <a:pt x="11319" y="20648"/>
                  </a:lnTo>
                  <a:lnTo>
                    <a:pt x="10431" y="21062"/>
                  </a:lnTo>
                  <a:lnTo>
                    <a:pt x="9594" y="20676"/>
                  </a:lnTo>
                  <a:lnTo>
                    <a:pt x="9199" y="19754"/>
                  </a:lnTo>
                  <a:lnTo>
                    <a:pt x="8621" y="19296"/>
                  </a:lnTo>
                  <a:lnTo>
                    <a:pt x="7981" y="19914"/>
                  </a:lnTo>
                  <a:lnTo>
                    <a:pt x="7632" y="20349"/>
                  </a:lnTo>
                  <a:lnTo>
                    <a:pt x="6973" y="20655"/>
                  </a:lnTo>
                  <a:lnTo>
                    <a:pt x="6208" y="20348"/>
                  </a:lnTo>
                  <a:lnTo>
                    <a:pt x="5448" y="20716"/>
                  </a:lnTo>
                  <a:lnTo>
                    <a:pt x="4954" y="20246"/>
                  </a:lnTo>
                  <a:lnTo>
                    <a:pt x="4920" y="19394"/>
                  </a:lnTo>
                  <a:lnTo>
                    <a:pt x="4496" y="18602"/>
                  </a:lnTo>
                  <a:lnTo>
                    <a:pt x="4031" y="18110"/>
                  </a:lnTo>
                  <a:lnTo>
                    <a:pt x="4412" y="17448"/>
                  </a:lnTo>
                  <a:lnTo>
                    <a:pt x="4227" y="16768"/>
                  </a:lnTo>
                  <a:lnTo>
                    <a:pt x="3772" y="16506"/>
                  </a:lnTo>
                  <a:lnTo>
                    <a:pt x="3069" y="16688"/>
                  </a:lnTo>
                  <a:lnTo>
                    <a:pt x="2683" y="16406"/>
                  </a:lnTo>
                  <a:lnTo>
                    <a:pt x="2550" y="15301"/>
                  </a:lnTo>
                  <a:lnTo>
                    <a:pt x="2232" y="14324"/>
                  </a:lnTo>
                  <a:lnTo>
                    <a:pt x="1550" y="13622"/>
                  </a:lnTo>
                  <a:lnTo>
                    <a:pt x="913" y="13099"/>
                  </a:lnTo>
                  <a:lnTo>
                    <a:pt x="238" y="12605"/>
                  </a:lnTo>
                  <a:lnTo>
                    <a:pt x="0" y="11966"/>
                  </a:lnTo>
                  <a:lnTo>
                    <a:pt x="265" y="11222"/>
                  </a:lnTo>
                  <a:lnTo>
                    <a:pt x="589" y="10792"/>
                  </a:lnTo>
                  <a:lnTo>
                    <a:pt x="1048" y="10397"/>
                  </a:lnTo>
                  <a:lnTo>
                    <a:pt x="1582" y="9780"/>
                  </a:lnTo>
                  <a:lnTo>
                    <a:pt x="2139" y="9426"/>
                  </a:lnTo>
                  <a:lnTo>
                    <a:pt x="2944" y="8715"/>
                  </a:lnTo>
                  <a:lnTo>
                    <a:pt x="3438" y="8053"/>
                  </a:lnTo>
                  <a:lnTo>
                    <a:pt x="3598" y="7539"/>
                  </a:lnTo>
                  <a:lnTo>
                    <a:pt x="3509" y="4990"/>
                  </a:lnTo>
                  <a:lnTo>
                    <a:pt x="4324" y="4782"/>
                  </a:lnTo>
                  <a:lnTo>
                    <a:pt x="5354" y="5043"/>
                  </a:lnTo>
                  <a:lnTo>
                    <a:pt x="5787" y="4737"/>
                  </a:lnTo>
                  <a:lnTo>
                    <a:pt x="5030" y="3502"/>
                  </a:lnTo>
                  <a:lnTo>
                    <a:pt x="6337" y="2242"/>
                  </a:lnTo>
                  <a:lnTo>
                    <a:pt x="6787" y="33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4" name="Shape 4784">
              <a:extLst>
                <a:ext uri="{FF2B5EF4-FFF2-40B4-BE49-F238E27FC236}">
                  <a16:creationId xmlns:a16="http://schemas.microsoft.com/office/drawing/2014/main" id="{CC06BEC8-28EA-436A-8712-DC83617FFFC9}"/>
                </a:ext>
              </a:extLst>
            </p:cNvPr>
            <p:cNvSpPr/>
            <p:nvPr/>
          </p:nvSpPr>
          <p:spPr>
            <a:xfrm rot="21327630">
              <a:off x="3979471" y="4479908"/>
              <a:ext cx="82770" cy="90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3" y="0"/>
                  </a:moveTo>
                  <a:lnTo>
                    <a:pt x="9194" y="1495"/>
                  </a:lnTo>
                  <a:lnTo>
                    <a:pt x="14480" y="5161"/>
                  </a:lnTo>
                  <a:lnTo>
                    <a:pt x="19733" y="9406"/>
                  </a:lnTo>
                  <a:lnTo>
                    <a:pt x="21600" y="12912"/>
                  </a:lnTo>
                  <a:lnTo>
                    <a:pt x="21506" y="15578"/>
                  </a:lnTo>
                  <a:lnTo>
                    <a:pt x="16985" y="16819"/>
                  </a:lnTo>
                  <a:lnTo>
                    <a:pt x="12257" y="19980"/>
                  </a:lnTo>
                  <a:lnTo>
                    <a:pt x="9978" y="21600"/>
                  </a:lnTo>
                  <a:lnTo>
                    <a:pt x="7050" y="20020"/>
                  </a:lnTo>
                  <a:lnTo>
                    <a:pt x="3683" y="18274"/>
                  </a:lnTo>
                  <a:lnTo>
                    <a:pt x="2402" y="14886"/>
                  </a:lnTo>
                  <a:lnTo>
                    <a:pt x="0" y="13124"/>
                  </a:lnTo>
                  <a:lnTo>
                    <a:pt x="2361" y="10798"/>
                  </a:lnTo>
                  <a:lnTo>
                    <a:pt x="2642" y="7040"/>
                  </a:lnTo>
                  <a:lnTo>
                    <a:pt x="6173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5" name="Shape 4789">
              <a:extLst>
                <a:ext uri="{FF2B5EF4-FFF2-40B4-BE49-F238E27FC236}">
                  <a16:creationId xmlns:a16="http://schemas.microsoft.com/office/drawing/2014/main" id="{5B03D6C7-DB37-484C-8A68-57C4078F2AD3}"/>
                </a:ext>
              </a:extLst>
            </p:cNvPr>
            <p:cNvSpPr/>
            <p:nvPr/>
          </p:nvSpPr>
          <p:spPr>
            <a:xfrm rot="21327630">
              <a:off x="3402120" y="4693593"/>
              <a:ext cx="435275" cy="582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3" y="1221"/>
                  </a:moveTo>
                  <a:lnTo>
                    <a:pt x="9990" y="1412"/>
                  </a:lnTo>
                  <a:lnTo>
                    <a:pt x="9027" y="1293"/>
                  </a:lnTo>
                  <a:lnTo>
                    <a:pt x="7932" y="1444"/>
                  </a:lnTo>
                  <a:lnTo>
                    <a:pt x="7694" y="1967"/>
                  </a:lnTo>
                  <a:lnTo>
                    <a:pt x="6839" y="2077"/>
                  </a:lnTo>
                  <a:lnTo>
                    <a:pt x="6525" y="2487"/>
                  </a:lnTo>
                  <a:lnTo>
                    <a:pt x="5891" y="2310"/>
                  </a:lnTo>
                  <a:lnTo>
                    <a:pt x="5362" y="2912"/>
                  </a:lnTo>
                  <a:lnTo>
                    <a:pt x="4529" y="3104"/>
                  </a:lnTo>
                  <a:lnTo>
                    <a:pt x="3885" y="3366"/>
                  </a:lnTo>
                  <a:lnTo>
                    <a:pt x="3196" y="3277"/>
                  </a:lnTo>
                  <a:lnTo>
                    <a:pt x="2429" y="3843"/>
                  </a:lnTo>
                  <a:lnTo>
                    <a:pt x="1845" y="4003"/>
                  </a:lnTo>
                  <a:lnTo>
                    <a:pt x="1318" y="4607"/>
                  </a:lnTo>
                  <a:lnTo>
                    <a:pt x="1579" y="5264"/>
                  </a:lnTo>
                  <a:lnTo>
                    <a:pt x="2255" y="5506"/>
                  </a:lnTo>
                  <a:lnTo>
                    <a:pt x="2282" y="6429"/>
                  </a:lnTo>
                  <a:lnTo>
                    <a:pt x="2528" y="6946"/>
                  </a:lnTo>
                  <a:lnTo>
                    <a:pt x="2974" y="7155"/>
                  </a:lnTo>
                  <a:lnTo>
                    <a:pt x="1855" y="7744"/>
                  </a:lnTo>
                  <a:lnTo>
                    <a:pt x="1866" y="8205"/>
                  </a:lnTo>
                  <a:lnTo>
                    <a:pt x="1012" y="8588"/>
                  </a:lnTo>
                  <a:lnTo>
                    <a:pt x="808" y="9532"/>
                  </a:lnTo>
                  <a:lnTo>
                    <a:pt x="119" y="10452"/>
                  </a:lnTo>
                  <a:lnTo>
                    <a:pt x="0" y="10817"/>
                  </a:lnTo>
                  <a:lnTo>
                    <a:pt x="537" y="11204"/>
                  </a:lnTo>
                  <a:lnTo>
                    <a:pt x="1332" y="11150"/>
                  </a:lnTo>
                  <a:lnTo>
                    <a:pt x="1409" y="11513"/>
                  </a:lnTo>
                  <a:lnTo>
                    <a:pt x="1091" y="11999"/>
                  </a:lnTo>
                  <a:lnTo>
                    <a:pt x="1366" y="12438"/>
                  </a:lnTo>
                  <a:lnTo>
                    <a:pt x="1587" y="12903"/>
                  </a:lnTo>
                  <a:lnTo>
                    <a:pt x="1368" y="13479"/>
                  </a:lnTo>
                  <a:lnTo>
                    <a:pt x="1580" y="13839"/>
                  </a:lnTo>
                  <a:lnTo>
                    <a:pt x="2495" y="14084"/>
                  </a:lnTo>
                  <a:lnTo>
                    <a:pt x="2830" y="14434"/>
                  </a:lnTo>
                  <a:lnTo>
                    <a:pt x="2566" y="14752"/>
                  </a:lnTo>
                  <a:lnTo>
                    <a:pt x="2158" y="14995"/>
                  </a:lnTo>
                  <a:lnTo>
                    <a:pt x="2070" y="15688"/>
                  </a:lnTo>
                  <a:lnTo>
                    <a:pt x="3171" y="15520"/>
                  </a:lnTo>
                  <a:lnTo>
                    <a:pt x="3116" y="15652"/>
                  </a:lnTo>
                  <a:lnTo>
                    <a:pt x="2294" y="15852"/>
                  </a:lnTo>
                  <a:lnTo>
                    <a:pt x="2677" y="16483"/>
                  </a:lnTo>
                  <a:lnTo>
                    <a:pt x="1864" y="17219"/>
                  </a:lnTo>
                  <a:lnTo>
                    <a:pt x="2383" y="17767"/>
                  </a:lnTo>
                  <a:lnTo>
                    <a:pt x="2290" y="18531"/>
                  </a:lnTo>
                  <a:lnTo>
                    <a:pt x="3096" y="18857"/>
                  </a:lnTo>
                  <a:lnTo>
                    <a:pt x="3972" y="18702"/>
                  </a:lnTo>
                  <a:lnTo>
                    <a:pt x="4677" y="18315"/>
                  </a:lnTo>
                  <a:lnTo>
                    <a:pt x="5314" y="18224"/>
                  </a:lnTo>
                  <a:lnTo>
                    <a:pt x="5349" y="18705"/>
                  </a:lnTo>
                  <a:lnTo>
                    <a:pt x="5915" y="19036"/>
                  </a:lnTo>
                  <a:lnTo>
                    <a:pt x="5645" y="19379"/>
                  </a:lnTo>
                  <a:lnTo>
                    <a:pt x="4971" y="19839"/>
                  </a:lnTo>
                  <a:lnTo>
                    <a:pt x="4559" y="20137"/>
                  </a:lnTo>
                  <a:lnTo>
                    <a:pt x="4414" y="20475"/>
                  </a:lnTo>
                  <a:lnTo>
                    <a:pt x="3979" y="20804"/>
                  </a:lnTo>
                  <a:lnTo>
                    <a:pt x="3507" y="20904"/>
                  </a:lnTo>
                  <a:lnTo>
                    <a:pt x="3883" y="21458"/>
                  </a:lnTo>
                  <a:lnTo>
                    <a:pt x="4628" y="21600"/>
                  </a:lnTo>
                  <a:lnTo>
                    <a:pt x="5517" y="21557"/>
                  </a:lnTo>
                  <a:lnTo>
                    <a:pt x="6093" y="21471"/>
                  </a:lnTo>
                  <a:lnTo>
                    <a:pt x="6616" y="21420"/>
                  </a:lnTo>
                  <a:lnTo>
                    <a:pt x="6858" y="21179"/>
                  </a:lnTo>
                  <a:lnTo>
                    <a:pt x="7809" y="20897"/>
                  </a:lnTo>
                  <a:lnTo>
                    <a:pt x="8471" y="20611"/>
                  </a:lnTo>
                  <a:lnTo>
                    <a:pt x="9047" y="20417"/>
                  </a:lnTo>
                  <a:lnTo>
                    <a:pt x="10094" y="21197"/>
                  </a:lnTo>
                  <a:lnTo>
                    <a:pt x="10640" y="21268"/>
                  </a:lnTo>
                  <a:lnTo>
                    <a:pt x="10847" y="20906"/>
                  </a:lnTo>
                  <a:lnTo>
                    <a:pt x="10745" y="20260"/>
                  </a:lnTo>
                  <a:lnTo>
                    <a:pt x="11040" y="19874"/>
                  </a:lnTo>
                  <a:lnTo>
                    <a:pt x="11541" y="19743"/>
                  </a:lnTo>
                  <a:lnTo>
                    <a:pt x="11254" y="19019"/>
                  </a:lnTo>
                  <a:lnTo>
                    <a:pt x="11425" y="18365"/>
                  </a:lnTo>
                  <a:lnTo>
                    <a:pt x="11830" y="17624"/>
                  </a:lnTo>
                  <a:lnTo>
                    <a:pt x="11855" y="16778"/>
                  </a:lnTo>
                  <a:lnTo>
                    <a:pt x="11935" y="16245"/>
                  </a:lnTo>
                  <a:lnTo>
                    <a:pt x="12970" y="15751"/>
                  </a:lnTo>
                  <a:lnTo>
                    <a:pt x="13815" y="15272"/>
                  </a:lnTo>
                  <a:lnTo>
                    <a:pt x="13168" y="14880"/>
                  </a:lnTo>
                  <a:lnTo>
                    <a:pt x="13225" y="14495"/>
                  </a:lnTo>
                  <a:lnTo>
                    <a:pt x="13582" y="14167"/>
                  </a:lnTo>
                  <a:lnTo>
                    <a:pt x="14111" y="13848"/>
                  </a:lnTo>
                  <a:lnTo>
                    <a:pt x="13605" y="13626"/>
                  </a:lnTo>
                  <a:lnTo>
                    <a:pt x="13539" y="13139"/>
                  </a:lnTo>
                  <a:lnTo>
                    <a:pt x="13639" y="12480"/>
                  </a:lnTo>
                  <a:lnTo>
                    <a:pt x="13764" y="12165"/>
                  </a:lnTo>
                  <a:lnTo>
                    <a:pt x="14193" y="11886"/>
                  </a:lnTo>
                  <a:lnTo>
                    <a:pt x="15021" y="11593"/>
                  </a:lnTo>
                  <a:lnTo>
                    <a:pt x="15319" y="11330"/>
                  </a:lnTo>
                  <a:lnTo>
                    <a:pt x="15844" y="10940"/>
                  </a:lnTo>
                  <a:lnTo>
                    <a:pt x="15988" y="10604"/>
                  </a:lnTo>
                  <a:lnTo>
                    <a:pt x="15829" y="10169"/>
                  </a:lnTo>
                  <a:lnTo>
                    <a:pt x="15549" y="9796"/>
                  </a:lnTo>
                  <a:lnTo>
                    <a:pt x="15933" y="9094"/>
                  </a:lnTo>
                  <a:lnTo>
                    <a:pt x="16402" y="8590"/>
                  </a:lnTo>
                  <a:lnTo>
                    <a:pt x="16894" y="8198"/>
                  </a:lnTo>
                  <a:lnTo>
                    <a:pt x="17330" y="8026"/>
                  </a:lnTo>
                  <a:lnTo>
                    <a:pt x="17849" y="8523"/>
                  </a:lnTo>
                  <a:lnTo>
                    <a:pt x="18814" y="8304"/>
                  </a:lnTo>
                  <a:lnTo>
                    <a:pt x="19242" y="7911"/>
                  </a:lnTo>
                  <a:lnTo>
                    <a:pt x="19911" y="7614"/>
                  </a:lnTo>
                  <a:lnTo>
                    <a:pt x="20838" y="7333"/>
                  </a:lnTo>
                  <a:lnTo>
                    <a:pt x="21061" y="6873"/>
                  </a:lnTo>
                  <a:lnTo>
                    <a:pt x="20956" y="6521"/>
                  </a:lnTo>
                  <a:lnTo>
                    <a:pt x="21600" y="6383"/>
                  </a:lnTo>
                  <a:lnTo>
                    <a:pt x="21334" y="5164"/>
                  </a:lnTo>
                  <a:lnTo>
                    <a:pt x="20576" y="4377"/>
                  </a:lnTo>
                  <a:lnTo>
                    <a:pt x="19547" y="3857"/>
                  </a:lnTo>
                  <a:lnTo>
                    <a:pt x="19327" y="3312"/>
                  </a:lnTo>
                  <a:lnTo>
                    <a:pt x="19898" y="2530"/>
                  </a:lnTo>
                  <a:lnTo>
                    <a:pt x="19368" y="1767"/>
                  </a:lnTo>
                  <a:lnTo>
                    <a:pt x="17859" y="1717"/>
                  </a:lnTo>
                  <a:lnTo>
                    <a:pt x="16776" y="1584"/>
                  </a:lnTo>
                  <a:lnTo>
                    <a:pt x="16511" y="946"/>
                  </a:lnTo>
                  <a:lnTo>
                    <a:pt x="15894" y="829"/>
                  </a:lnTo>
                  <a:lnTo>
                    <a:pt x="15651" y="320"/>
                  </a:lnTo>
                  <a:lnTo>
                    <a:pt x="14870" y="657"/>
                  </a:lnTo>
                  <a:lnTo>
                    <a:pt x="14606" y="1289"/>
                  </a:lnTo>
                  <a:lnTo>
                    <a:pt x="14074" y="1812"/>
                  </a:lnTo>
                  <a:lnTo>
                    <a:pt x="13421" y="1974"/>
                  </a:lnTo>
                  <a:lnTo>
                    <a:pt x="13307" y="1757"/>
                  </a:lnTo>
                  <a:lnTo>
                    <a:pt x="14379" y="843"/>
                  </a:lnTo>
                  <a:lnTo>
                    <a:pt x="13451" y="368"/>
                  </a:lnTo>
                  <a:lnTo>
                    <a:pt x="12533" y="0"/>
                  </a:lnTo>
                  <a:lnTo>
                    <a:pt x="12221" y="574"/>
                  </a:lnTo>
                  <a:lnTo>
                    <a:pt x="11769" y="929"/>
                  </a:lnTo>
                  <a:lnTo>
                    <a:pt x="10783" y="1221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6" name="Shape 4790">
              <a:extLst>
                <a:ext uri="{FF2B5EF4-FFF2-40B4-BE49-F238E27FC236}">
                  <a16:creationId xmlns:a16="http://schemas.microsoft.com/office/drawing/2014/main" id="{072EB2EB-D7D4-4439-938A-A062FEB55596}"/>
                </a:ext>
              </a:extLst>
            </p:cNvPr>
            <p:cNvSpPr/>
            <p:nvPr/>
          </p:nvSpPr>
          <p:spPr>
            <a:xfrm rot="21327630">
              <a:off x="3635366" y="4842036"/>
              <a:ext cx="394656" cy="498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93" y="0"/>
                  </a:moveTo>
                  <a:lnTo>
                    <a:pt x="10538" y="250"/>
                  </a:lnTo>
                  <a:lnTo>
                    <a:pt x="10671" y="1001"/>
                  </a:lnTo>
                  <a:lnTo>
                    <a:pt x="10354" y="1380"/>
                  </a:lnTo>
                  <a:lnTo>
                    <a:pt x="9367" y="1670"/>
                  </a:lnTo>
                  <a:lnTo>
                    <a:pt x="8371" y="2151"/>
                  </a:lnTo>
                  <a:lnTo>
                    <a:pt x="8080" y="2541"/>
                  </a:lnTo>
                  <a:lnTo>
                    <a:pt x="7535" y="2625"/>
                  </a:lnTo>
                  <a:lnTo>
                    <a:pt x="6982" y="2057"/>
                  </a:lnTo>
                  <a:lnTo>
                    <a:pt x="6039" y="2312"/>
                  </a:lnTo>
                  <a:lnTo>
                    <a:pt x="5328" y="3010"/>
                  </a:lnTo>
                  <a:lnTo>
                    <a:pt x="4527" y="4285"/>
                  </a:lnTo>
                  <a:lnTo>
                    <a:pt x="5021" y="5084"/>
                  </a:lnTo>
                  <a:lnTo>
                    <a:pt x="4987" y="5636"/>
                  </a:lnTo>
                  <a:lnTo>
                    <a:pt x="4346" y="6070"/>
                  </a:lnTo>
                  <a:lnTo>
                    <a:pt x="3062" y="6699"/>
                  </a:lnTo>
                  <a:lnTo>
                    <a:pt x="2497" y="7152"/>
                  </a:lnTo>
                  <a:lnTo>
                    <a:pt x="2419" y="8774"/>
                  </a:lnTo>
                  <a:lnTo>
                    <a:pt x="2890" y="9137"/>
                  </a:lnTo>
                  <a:lnTo>
                    <a:pt x="2181" y="9680"/>
                  </a:lnTo>
                  <a:lnTo>
                    <a:pt x="1905" y="10277"/>
                  </a:lnTo>
                  <a:lnTo>
                    <a:pt x="2689" y="10741"/>
                  </a:lnTo>
                  <a:lnTo>
                    <a:pt x="586" y="11647"/>
                  </a:lnTo>
                  <a:lnTo>
                    <a:pt x="599" y="13268"/>
                  </a:lnTo>
                  <a:lnTo>
                    <a:pt x="0" y="14675"/>
                  </a:lnTo>
                  <a:lnTo>
                    <a:pt x="100" y="15546"/>
                  </a:lnTo>
                  <a:lnTo>
                    <a:pt x="578" y="16101"/>
                  </a:lnTo>
                  <a:lnTo>
                    <a:pt x="1678" y="16461"/>
                  </a:lnTo>
                  <a:lnTo>
                    <a:pt x="2600" y="16252"/>
                  </a:lnTo>
                  <a:lnTo>
                    <a:pt x="3195" y="16705"/>
                  </a:lnTo>
                  <a:lnTo>
                    <a:pt x="3505" y="17099"/>
                  </a:lnTo>
                  <a:lnTo>
                    <a:pt x="4277" y="16900"/>
                  </a:lnTo>
                  <a:lnTo>
                    <a:pt x="4749" y="17255"/>
                  </a:lnTo>
                  <a:lnTo>
                    <a:pt x="4898" y="17924"/>
                  </a:lnTo>
                  <a:lnTo>
                    <a:pt x="5459" y="18623"/>
                  </a:lnTo>
                  <a:lnTo>
                    <a:pt x="5754" y="19093"/>
                  </a:lnTo>
                  <a:lnTo>
                    <a:pt x="5465" y="19571"/>
                  </a:lnTo>
                  <a:lnTo>
                    <a:pt x="5872" y="20390"/>
                  </a:lnTo>
                  <a:lnTo>
                    <a:pt x="6401" y="21051"/>
                  </a:lnTo>
                  <a:lnTo>
                    <a:pt x="7151" y="21600"/>
                  </a:lnTo>
                  <a:lnTo>
                    <a:pt x="7311" y="21068"/>
                  </a:lnTo>
                  <a:cubicBezTo>
                    <a:pt x="7345" y="20987"/>
                    <a:pt x="7380" y="20907"/>
                    <a:pt x="7415" y="20826"/>
                  </a:cubicBezTo>
                  <a:cubicBezTo>
                    <a:pt x="7450" y="20745"/>
                    <a:pt x="7484" y="20665"/>
                    <a:pt x="7519" y="20584"/>
                  </a:cubicBezTo>
                  <a:lnTo>
                    <a:pt x="7828" y="21313"/>
                  </a:lnTo>
                  <a:lnTo>
                    <a:pt x="8408" y="21155"/>
                  </a:lnTo>
                  <a:lnTo>
                    <a:pt x="8324" y="20003"/>
                  </a:lnTo>
                  <a:lnTo>
                    <a:pt x="9004" y="20059"/>
                  </a:lnTo>
                  <a:lnTo>
                    <a:pt x="9146" y="20897"/>
                  </a:lnTo>
                  <a:lnTo>
                    <a:pt x="9685" y="19854"/>
                  </a:lnTo>
                  <a:lnTo>
                    <a:pt x="10301" y="19201"/>
                  </a:lnTo>
                  <a:lnTo>
                    <a:pt x="11015" y="18592"/>
                  </a:lnTo>
                  <a:lnTo>
                    <a:pt x="11310" y="18196"/>
                  </a:lnTo>
                  <a:lnTo>
                    <a:pt x="11523" y="17799"/>
                  </a:lnTo>
                  <a:lnTo>
                    <a:pt x="10960" y="17805"/>
                  </a:lnTo>
                  <a:lnTo>
                    <a:pt x="10551" y="17685"/>
                  </a:lnTo>
                  <a:lnTo>
                    <a:pt x="11131" y="17415"/>
                  </a:lnTo>
                  <a:lnTo>
                    <a:pt x="12198" y="17553"/>
                  </a:lnTo>
                  <a:lnTo>
                    <a:pt x="12937" y="17435"/>
                  </a:lnTo>
                  <a:lnTo>
                    <a:pt x="12087" y="17255"/>
                  </a:lnTo>
                  <a:lnTo>
                    <a:pt x="11676" y="17150"/>
                  </a:lnTo>
                  <a:lnTo>
                    <a:pt x="11397" y="16860"/>
                  </a:lnTo>
                  <a:lnTo>
                    <a:pt x="11656" y="16571"/>
                  </a:lnTo>
                  <a:lnTo>
                    <a:pt x="12505" y="16786"/>
                  </a:lnTo>
                  <a:lnTo>
                    <a:pt x="13203" y="16589"/>
                  </a:lnTo>
                  <a:lnTo>
                    <a:pt x="14118" y="16643"/>
                  </a:lnTo>
                  <a:lnTo>
                    <a:pt x="14403" y="16123"/>
                  </a:lnTo>
                  <a:lnTo>
                    <a:pt x="14816" y="15662"/>
                  </a:lnTo>
                  <a:lnTo>
                    <a:pt x="14330" y="15539"/>
                  </a:lnTo>
                  <a:lnTo>
                    <a:pt x="14490" y="15141"/>
                  </a:lnTo>
                  <a:lnTo>
                    <a:pt x="15119" y="15210"/>
                  </a:lnTo>
                  <a:lnTo>
                    <a:pt x="15540" y="14697"/>
                  </a:lnTo>
                  <a:lnTo>
                    <a:pt x="15088" y="14530"/>
                  </a:lnTo>
                  <a:lnTo>
                    <a:pt x="15037" y="14176"/>
                  </a:lnTo>
                  <a:lnTo>
                    <a:pt x="15450" y="13749"/>
                  </a:lnTo>
                  <a:lnTo>
                    <a:pt x="16028" y="13595"/>
                  </a:lnTo>
                  <a:lnTo>
                    <a:pt x="16815" y="13814"/>
                  </a:lnTo>
                  <a:lnTo>
                    <a:pt x="17146" y="13288"/>
                  </a:lnTo>
                  <a:lnTo>
                    <a:pt x="16286" y="13037"/>
                  </a:lnTo>
                  <a:lnTo>
                    <a:pt x="15841" y="12976"/>
                  </a:lnTo>
                  <a:lnTo>
                    <a:pt x="16054" y="12568"/>
                  </a:lnTo>
                  <a:lnTo>
                    <a:pt x="16548" y="12354"/>
                  </a:lnTo>
                  <a:lnTo>
                    <a:pt x="17189" y="12959"/>
                  </a:lnTo>
                  <a:lnTo>
                    <a:pt x="17785" y="13044"/>
                  </a:lnTo>
                  <a:lnTo>
                    <a:pt x="18234" y="12583"/>
                  </a:lnTo>
                  <a:lnTo>
                    <a:pt x="18523" y="12286"/>
                  </a:lnTo>
                  <a:lnTo>
                    <a:pt x="19192" y="12305"/>
                  </a:lnTo>
                  <a:lnTo>
                    <a:pt x="19448" y="11828"/>
                  </a:lnTo>
                  <a:lnTo>
                    <a:pt x="19156" y="11408"/>
                  </a:lnTo>
                  <a:lnTo>
                    <a:pt x="18517" y="11120"/>
                  </a:lnTo>
                  <a:lnTo>
                    <a:pt x="18570" y="11594"/>
                  </a:lnTo>
                  <a:lnTo>
                    <a:pt x="17832" y="12071"/>
                  </a:lnTo>
                  <a:lnTo>
                    <a:pt x="17360" y="12091"/>
                  </a:lnTo>
                  <a:lnTo>
                    <a:pt x="17035" y="11738"/>
                  </a:lnTo>
                  <a:lnTo>
                    <a:pt x="17551" y="11481"/>
                  </a:lnTo>
                  <a:lnTo>
                    <a:pt x="18047" y="10961"/>
                  </a:lnTo>
                  <a:lnTo>
                    <a:pt x="18572" y="10402"/>
                  </a:lnTo>
                  <a:lnTo>
                    <a:pt x="18602" y="9966"/>
                  </a:lnTo>
                  <a:lnTo>
                    <a:pt x="18157" y="9776"/>
                  </a:lnTo>
                  <a:lnTo>
                    <a:pt x="17677" y="9779"/>
                  </a:lnTo>
                  <a:lnTo>
                    <a:pt x="17815" y="9296"/>
                  </a:lnTo>
                  <a:lnTo>
                    <a:pt x="18356" y="9137"/>
                  </a:lnTo>
                  <a:lnTo>
                    <a:pt x="19210" y="8797"/>
                  </a:lnTo>
                  <a:lnTo>
                    <a:pt x="19593" y="8553"/>
                  </a:lnTo>
                  <a:lnTo>
                    <a:pt x="19117" y="8317"/>
                  </a:lnTo>
                  <a:lnTo>
                    <a:pt x="18141" y="8536"/>
                  </a:lnTo>
                  <a:lnTo>
                    <a:pt x="17817" y="8291"/>
                  </a:lnTo>
                  <a:lnTo>
                    <a:pt x="17458" y="8030"/>
                  </a:lnTo>
                  <a:lnTo>
                    <a:pt x="18072" y="7805"/>
                  </a:lnTo>
                  <a:lnTo>
                    <a:pt x="18891" y="7769"/>
                  </a:lnTo>
                  <a:lnTo>
                    <a:pt x="18747" y="7462"/>
                  </a:lnTo>
                  <a:lnTo>
                    <a:pt x="18128" y="7345"/>
                  </a:lnTo>
                  <a:lnTo>
                    <a:pt x="17209" y="7173"/>
                  </a:lnTo>
                  <a:lnTo>
                    <a:pt x="17437" y="6740"/>
                  </a:lnTo>
                  <a:lnTo>
                    <a:pt x="17856" y="6544"/>
                  </a:lnTo>
                  <a:lnTo>
                    <a:pt x="18371" y="6696"/>
                  </a:lnTo>
                  <a:lnTo>
                    <a:pt x="18995" y="6944"/>
                  </a:lnTo>
                  <a:lnTo>
                    <a:pt x="19654" y="7244"/>
                  </a:lnTo>
                  <a:lnTo>
                    <a:pt x="20366" y="7129"/>
                  </a:lnTo>
                  <a:lnTo>
                    <a:pt x="20201" y="6742"/>
                  </a:lnTo>
                  <a:lnTo>
                    <a:pt x="19607" y="6498"/>
                  </a:lnTo>
                  <a:lnTo>
                    <a:pt x="19975" y="5899"/>
                  </a:lnTo>
                  <a:lnTo>
                    <a:pt x="20797" y="5324"/>
                  </a:lnTo>
                  <a:lnTo>
                    <a:pt x="21523" y="4312"/>
                  </a:lnTo>
                  <a:lnTo>
                    <a:pt x="21094" y="4332"/>
                  </a:lnTo>
                  <a:lnTo>
                    <a:pt x="21600" y="3859"/>
                  </a:lnTo>
                  <a:lnTo>
                    <a:pt x="20093" y="3526"/>
                  </a:lnTo>
                  <a:lnTo>
                    <a:pt x="19076" y="3765"/>
                  </a:lnTo>
                  <a:lnTo>
                    <a:pt x="18509" y="4032"/>
                  </a:lnTo>
                  <a:lnTo>
                    <a:pt x="18053" y="3816"/>
                  </a:lnTo>
                  <a:lnTo>
                    <a:pt x="17740" y="3087"/>
                  </a:lnTo>
                  <a:lnTo>
                    <a:pt x="16823" y="2541"/>
                  </a:lnTo>
                  <a:lnTo>
                    <a:pt x="15965" y="3392"/>
                  </a:lnTo>
                  <a:lnTo>
                    <a:pt x="15412" y="3732"/>
                  </a:lnTo>
                  <a:lnTo>
                    <a:pt x="14643" y="3513"/>
                  </a:lnTo>
                  <a:lnTo>
                    <a:pt x="14076" y="3713"/>
                  </a:lnTo>
                  <a:lnTo>
                    <a:pt x="13728" y="3518"/>
                  </a:lnTo>
                  <a:lnTo>
                    <a:pt x="13716" y="2855"/>
                  </a:lnTo>
                  <a:lnTo>
                    <a:pt x="13319" y="2265"/>
                  </a:lnTo>
                  <a:lnTo>
                    <a:pt x="13006" y="2000"/>
                  </a:lnTo>
                  <a:lnTo>
                    <a:pt x="13248" y="1434"/>
                  </a:lnTo>
                  <a:lnTo>
                    <a:pt x="13016" y="605"/>
                  </a:lnTo>
                  <a:lnTo>
                    <a:pt x="12225" y="354"/>
                  </a:lnTo>
                  <a:lnTo>
                    <a:pt x="11393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07" name="Shape 4791">
              <a:extLst>
                <a:ext uri="{FF2B5EF4-FFF2-40B4-BE49-F238E27FC236}">
                  <a16:creationId xmlns:a16="http://schemas.microsoft.com/office/drawing/2014/main" id="{C219FD56-8710-42E0-9D87-83230F9729CA}"/>
                </a:ext>
              </a:extLst>
            </p:cNvPr>
            <p:cNvSpPr/>
            <p:nvPr/>
          </p:nvSpPr>
          <p:spPr>
            <a:xfrm rot="21327630">
              <a:off x="3947275" y="5129070"/>
              <a:ext cx="205096" cy="395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92" y="1694"/>
                  </a:moveTo>
                  <a:lnTo>
                    <a:pt x="10855" y="1762"/>
                  </a:lnTo>
                  <a:lnTo>
                    <a:pt x="9986" y="3045"/>
                  </a:lnTo>
                  <a:lnTo>
                    <a:pt x="8189" y="4423"/>
                  </a:lnTo>
                  <a:lnTo>
                    <a:pt x="6201" y="5405"/>
                  </a:lnTo>
                  <a:lnTo>
                    <a:pt x="5385" y="6541"/>
                  </a:lnTo>
                  <a:lnTo>
                    <a:pt x="3886" y="7897"/>
                  </a:lnTo>
                  <a:lnTo>
                    <a:pt x="2289" y="9219"/>
                  </a:lnTo>
                  <a:lnTo>
                    <a:pt x="1709" y="9949"/>
                  </a:lnTo>
                  <a:lnTo>
                    <a:pt x="1306" y="11005"/>
                  </a:lnTo>
                  <a:lnTo>
                    <a:pt x="0" y="11346"/>
                  </a:lnTo>
                  <a:lnTo>
                    <a:pt x="111" y="12065"/>
                  </a:lnTo>
                  <a:lnTo>
                    <a:pt x="1321" y="11908"/>
                  </a:lnTo>
                  <a:lnTo>
                    <a:pt x="1050" y="12574"/>
                  </a:lnTo>
                  <a:lnTo>
                    <a:pt x="635" y="13417"/>
                  </a:lnTo>
                  <a:lnTo>
                    <a:pt x="487" y="14316"/>
                  </a:lnTo>
                  <a:lnTo>
                    <a:pt x="1304" y="14927"/>
                  </a:lnTo>
                  <a:lnTo>
                    <a:pt x="2169" y="15770"/>
                  </a:lnTo>
                  <a:lnTo>
                    <a:pt x="2313" y="16645"/>
                  </a:lnTo>
                  <a:lnTo>
                    <a:pt x="2934" y="17500"/>
                  </a:lnTo>
                  <a:lnTo>
                    <a:pt x="4628" y="18157"/>
                  </a:lnTo>
                  <a:lnTo>
                    <a:pt x="5865" y="18713"/>
                  </a:lnTo>
                  <a:lnTo>
                    <a:pt x="7018" y="19645"/>
                  </a:lnTo>
                  <a:lnTo>
                    <a:pt x="7690" y="20612"/>
                  </a:lnTo>
                  <a:lnTo>
                    <a:pt x="8092" y="21600"/>
                  </a:lnTo>
                  <a:lnTo>
                    <a:pt x="10111" y="21526"/>
                  </a:lnTo>
                  <a:lnTo>
                    <a:pt x="9853" y="20499"/>
                  </a:lnTo>
                  <a:lnTo>
                    <a:pt x="9045" y="19066"/>
                  </a:lnTo>
                  <a:lnTo>
                    <a:pt x="9923" y="17808"/>
                  </a:lnTo>
                  <a:lnTo>
                    <a:pt x="11448" y="16717"/>
                  </a:lnTo>
                  <a:lnTo>
                    <a:pt x="13278" y="15772"/>
                  </a:lnTo>
                  <a:lnTo>
                    <a:pt x="14846" y="14502"/>
                  </a:lnTo>
                  <a:lnTo>
                    <a:pt x="15759" y="13474"/>
                  </a:lnTo>
                  <a:lnTo>
                    <a:pt x="16157" y="11743"/>
                  </a:lnTo>
                  <a:lnTo>
                    <a:pt x="16851" y="9829"/>
                  </a:lnTo>
                  <a:lnTo>
                    <a:pt x="17834" y="8048"/>
                  </a:lnTo>
                  <a:lnTo>
                    <a:pt x="18568" y="6690"/>
                  </a:lnTo>
                  <a:lnTo>
                    <a:pt x="19931" y="5330"/>
                  </a:lnTo>
                  <a:lnTo>
                    <a:pt x="20791" y="4471"/>
                  </a:lnTo>
                  <a:lnTo>
                    <a:pt x="19953" y="3785"/>
                  </a:lnTo>
                  <a:lnTo>
                    <a:pt x="20551" y="2745"/>
                  </a:lnTo>
                  <a:lnTo>
                    <a:pt x="21600" y="2185"/>
                  </a:lnTo>
                  <a:lnTo>
                    <a:pt x="21185" y="1358"/>
                  </a:lnTo>
                  <a:lnTo>
                    <a:pt x="19289" y="1126"/>
                  </a:lnTo>
                  <a:lnTo>
                    <a:pt x="18171" y="693"/>
                  </a:lnTo>
                  <a:lnTo>
                    <a:pt x="16847" y="0"/>
                  </a:lnTo>
                  <a:lnTo>
                    <a:pt x="15851" y="364"/>
                  </a:lnTo>
                  <a:lnTo>
                    <a:pt x="14794" y="1073"/>
                  </a:lnTo>
                  <a:lnTo>
                    <a:pt x="13531" y="1319"/>
                  </a:lnTo>
                  <a:lnTo>
                    <a:pt x="12292" y="1694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</a:endParaRPr>
            </a:p>
          </p:txBody>
        </p:sp>
        <p:sp>
          <p:nvSpPr>
            <p:cNvPr id="1208" name="Shape 4764">
              <a:extLst>
                <a:ext uri="{FF2B5EF4-FFF2-40B4-BE49-F238E27FC236}">
                  <a16:creationId xmlns:a16="http://schemas.microsoft.com/office/drawing/2014/main" id="{87755664-4349-4DDF-9B20-58B036F9C477}"/>
                </a:ext>
              </a:extLst>
            </p:cNvPr>
            <p:cNvSpPr/>
            <p:nvPr/>
          </p:nvSpPr>
          <p:spPr>
            <a:xfrm rot="21327630">
              <a:off x="1695867" y="3489908"/>
              <a:ext cx="1214297" cy="1068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7" y="43"/>
                  </a:moveTo>
                  <a:lnTo>
                    <a:pt x="5667" y="0"/>
                  </a:lnTo>
                  <a:lnTo>
                    <a:pt x="5301" y="528"/>
                  </a:lnTo>
                  <a:lnTo>
                    <a:pt x="5385" y="961"/>
                  </a:lnTo>
                  <a:lnTo>
                    <a:pt x="5538" y="1257"/>
                  </a:lnTo>
                  <a:lnTo>
                    <a:pt x="5208" y="1525"/>
                  </a:lnTo>
                  <a:lnTo>
                    <a:pt x="4784" y="1663"/>
                  </a:lnTo>
                  <a:lnTo>
                    <a:pt x="4585" y="1906"/>
                  </a:lnTo>
                  <a:lnTo>
                    <a:pt x="4358" y="1700"/>
                  </a:lnTo>
                  <a:lnTo>
                    <a:pt x="3905" y="1740"/>
                  </a:lnTo>
                  <a:lnTo>
                    <a:pt x="3343" y="1941"/>
                  </a:lnTo>
                  <a:lnTo>
                    <a:pt x="2752" y="2378"/>
                  </a:lnTo>
                  <a:lnTo>
                    <a:pt x="1462" y="3771"/>
                  </a:lnTo>
                  <a:lnTo>
                    <a:pt x="1238" y="3603"/>
                  </a:lnTo>
                  <a:lnTo>
                    <a:pt x="792" y="3592"/>
                  </a:lnTo>
                  <a:lnTo>
                    <a:pt x="593" y="4075"/>
                  </a:lnTo>
                  <a:lnTo>
                    <a:pt x="608" y="4514"/>
                  </a:lnTo>
                  <a:lnTo>
                    <a:pt x="489" y="4916"/>
                  </a:lnTo>
                  <a:lnTo>
                    <a:pt x="411" y="5358"/>
                  </a:lnTo>
                  <a:lnTo>
                    <a:pt x="346" y="5952"/>
                  </a:lnTo>
                  <a:lnTo>
                    <a:pt x="58" y="6246"/>
                  </a:lnTo>
                  <a:lnTo>
                    <a:pt x="0" y="6706"/>
                  </a:lnTo>
                  <a:lnTo>
                    <a:pt x="589" y="6918"/>
                  </a:lnTo>
                  <a:lnTo>
                    <a:pt x="583" y="7207"/>
                  </a:lnTo>
                  <a:lnTo>
                    <a:pt x="754" y="7438"/>
                  </a:lnTo>
                  <a:lnTo>
                    <a:pt x="1250" y="7424"/>
                  </a:lnTo>
                  <a:lnTo>
                    <a:pt x="1540" y="7509"/>
                  </a:lnTo>
                  <a:lnTo>
                    <a:pt x="1414" y="7736"/>
                  </a:lnTo>
                  <a:lnTo>
                    <a:pt x="1679" y="7846"/>
                  </a:lnTo>
                  <a:lnTo>
                    <a:pt x="1983" y="7701"/>
                  </a:lnTo>
                  <a:lnTo>
                    <a:pt x="2224" y="7954"/>
                  </a:lnTo>
                  <a:lnTo>
                    <a:pt x="2245" y="8369"/>
                  </a:lnTo>
                  <a:lnTo>
                    <a:pt x="2522" y="8724"/>
                  </a:lnTo>
                  <a:lnTo>
                    <a:pt x="2867" y="8557"/>
                  </a:lnTo>
                  <a:lnTo>
                    <a:pt x="3280" y="8669"/>
                  </a:lnTo>
                  <a:lnTo>
                    <a:pt x="3656" y="8846"/>
                  </a:lnTo>
                  <a:lnTo>
                    <a:pt x="4035" y="9014"/>
                  </a:lnTo>
                  <a:lnTo>
                    <a:pt x="4454" y="8840"/>
                  </a:lnTo>
                  <a:lnTo>
                    <a:pt x="4768" y="9191"/>
                  </a:lnTo>
                  <a:lnTo>
                    <a:pt x="5096" y="9166"/>
                  </a:lnTo>
                  <a:lnTo>
                    <a:pt x="5368" y="9084"/>
                  </a:lnTo>
                  <a:lnTo>
                    <a:pt x="5489" y="8429"/>
                  </a:lnTo>
                  <a:lnTo>
                    <a:pt x="5728" y="8405"/>
                  </a:lnTo>
                  <a:lnTo>
                    <a:pt x="5881" y="7586"/>
                  </a:lnTo>
                  <a:lnTo>
                    <a:pt x="5793" y="7253"/>
                  </a:lnTo>
                  <a:lnTo>
                    <a:pt x="6059" y="7221"/>
                  </a:lnTo>
                  <a:lnTo>
                    <a:pt x="6487" y="7508"/>
                  </a:lnTo>
                  <a:lnTo>
                    <a:pt x="6899" y="8015"/>
                  </a:lnTo>
                  <a:lnTo>
                    <a:pt x="7251" y="8378"/>
                  </a:lnTo>
                  <a:lnTo>
                    <a:pt x="7608" y="7887"/>
                  </a:lnTo>
                  <a:lnTo>
                    <a:pt x="7799" y="8141"/>
                  </a:lnTo>
                  <a:lnTo>
                    <a:pt x="8109" y="7989"/>
                  </a:lnTo>
                  <a:lnTo>
                    <a:pt x="8378" y="7815"/>
                  </a:lnTo>
                  <a:lnTo>
                    <a:pt x="8587" y="8224"/>
                  </a:lnTo>
                  <a:lnTo>
                    <a:pt x="9025" y="8800"/>
                  </a:lnTo>
                  <a:lnTo>
                    <a:pt x="9288" y="9277"/>
                  </a:lnTo>
                  <a:lnTo>
                    <a:pt x="9647" y="9542"/>
                  </a:lnTo>
                  <a:lnTo>
                    <a:pt x="9940" y="9698"/>
                  </a:lnTo>
                  <a:lnTo>
                    <a:pt x="9955" y="9258"/>
                  </a:lnTo>
                  <a:lnTo>
                    <a:pt x="10297" y="9602"/>
                  </a:lnTo>
                  <a:lnTo>
                    <a:pt x="10512" y="9891"/>
                  </a:lnTo>
                  <a:lnTo>
                    <a:pt x="10604" y="10261"/>
                  </a:lnTo>
                  <a:lnTo>
                    <a:pt x="10990" y="10509"/>
                  </a:lnTo>
                  <a:lnTo>
                    <a:pt x="11521" y="10826"/>
                  </a:lnTo>
                  <a:lnTo>
                    <a:pt x="11892" y="11335"/>
                  </a:lnTo>
                  <a:lnTo>
                    <a:pt x="12319" y="11034"/>
                  </a:lnTo>
                  <a:lnTo>
                    <a:pt x="12533" y="11273"/>
                  </a:lnTo>
                  <a:lnTo>
                    <a:pt x="12503" y="11628"/>
                  </a:lnTo>
                  <a:lnTo>
                    <a:pt x="12861" y="12014"/>
                  </a:lnTo>
                  <a:lnTo>
                    <a:pt x="13135" y="12421"/>
                  </a:lnTo>
                  <a:lnTo>
                    <a:pt x="13036" y="12749"/>
                  </a:lnTo>
                  <a:lnTo>
                    <a:pt x="13244" y="13157"/>
                  </a:lnTo>
                  <a:lnTo>
                    <a:pt x="13189" y="13453"/>
                  </a:lnTo>
                  <a:lnTo>
                    <a:pt x="13458" y="13961"/>
                  </a:lnTo>
                  <a:lnTo>
                    <a:pt x="13716" y="14240"/>
                  </a:lnTo>
                  <a:lnTo>
                    <a:pt x="13531" y="14674"/>
                  </a:lnTo>
                  <a:lnTo>
                    <a:pt x="13323" y="14944"/>
                  </a:lnTo>
                  <a:lnTo>
                    <a:pt x="13114" y="15028"/>
                  </a:lnTo>
                  <a:lnTo>
                    <a:pt x="13080" y="15369"/>
                  </a:lnTo>
                  <a:lnTo>
                    <a:pt x="12808" y="15587"/>
                  </a:lnTo>
                  <a:lnTo>
                    <a:pt x="12491" y="15863"/>
                  </a:lnTo>
                  <a:lnTo>
                    <a:pt x="12479" y="16178"/>
                  </a:lnTo>
                  <a:lnTo>
                    <a:pt x="12265" y="16450"/>
                  </a:lnTo>
                  <a:lnTo>
                    <a:pt x="11828" y="16827"/>
                  </a:lnTo>
                  <a:lnTo>
                    <a:pt x="11629" y="17085"/>
                  </a:lnTo>
                  <a:lnTo>
                    <a:pt x="11846" y="17262"/>
                  </a:lnTo>
                  <a:lnTo>
                    <a:pt x="12047" y="17552"/>
                  </a:lnTo>
                  <a:lnTo>
                    <a:pt x="12268" y="17844"/>
                  </a:lnTo>
                  <a:lnTo>
                    <a:pt x="11974" y="18052"/>
                  </a:lnTo>
                  <a:lnTo>
                    <a:pt x="11625" y="18310"/>
                  </a:lnTo>
                  <a:lnTo>
                    <a:pt x="11153" y="18131"/>
                  </a:lnTo>
                  <a:lnTo>
                    <a:pt x="10636" y="17796"/>
                  </a:lnTo>
                  <a:lnTo>
                    <a:pt x="10371" y="17603"/>
                  </a:lnTo>
                  <a:lnTo>
                    <a:pt x="10207" y="17807"/>
                  </a:lnTo>
                  <a:lnTo>
                    <a:pt x="10274" y="18165"/>
                  </a:lnTo>
                  <a:lnTo>
                    <a:pt x="10484" y="18602"/>
                  </a:lnTo>
                  <a:lnTo>
                    <a:pt x="10680" y="18959"/>
                  </a:lnTo>
                  <a:lnTo>
                    <a:pt x="11174" y="19126"/>
                  </a:lnTo>
                  <a:lnTo>
                    <a:pt x="11354" y="19491"/>
                  </a:lnTo>
                  <a:lnTo>
                    <a:pt x="11604" y="19411"/>
                  </a:lnTo>
                  <a:lnTo>
                    <a:pt x="11658" y="19672"/>
                  </a:lnTo>
                  <a:lnTo>
                    <a:pt x="11470" y="20067"/>
                  </a:lnTo>
                  <a:lnTo>
                    <a:pt x="11753" y="20198"/>
                  </a:lnTo>
                  <a:lnTo>
                    <a:pt x="12022" y="19854"/>
                  </a:lnTo>
                  <a:lnTo>
                    <a:pt x="12296" y="19853"/>
                  </a:lnTo>
                  <a:lnTo>
                    <a:pt x="12445" y="19373"/>
                  </a:lnTo>
                  <a:lnTo>
                    <a:pt x="12187" y="19057"/>
                  </a:lnTo>
                  <a:lnTo>
                    <a:pt x="12153" y="18696"/>
                  </a:lnTo>
                  <a:lnTo>
                    <a:pt x="12457" y="18483"/>
                  </a:lnTo>
                  <a:lnTo>
                    <a:pt x="12796" y="18262"/>
                  </a:lnTo>
                  <a:lnTo>
                    <a:pt x="13059" y="17951"/>
                  </a:lnTo>
                  <a:lnTo>
                    <a:pt x="13338" y="18189"/>
                  </a:lnTo>
                  <a:lnTo>
                    <a:pt x="13507" y="18419"/>
                  </a:lnTo>
                  <a:lnTo>
                    <a:pt x="13508" y="18736"/>
                  </a:lnTo>
                  <a:lnTo>
                    <a:pt x="13538" y="19012"/>
                  </a:lnTo>
                  <a:lnTo>
                    <a:pt x="13872" y="19218"/>
                  </a:lnTo>
                  <a:lnTo>
                    <a:pt x="14306" y="19371"/>
                  </a:lnTo>
                  <a:lnTo>
                    <a:pt x="14585" y="19423"/>
                  </a:lnTo>
                  <a:lnTo>
                    <a:pt x="14815" y="19592"/>
                  </a:lnTo>
                  <a:lnTo>
                    <a:pt x="15026" y="19992"/>
                  </a:lnTo>
                  <a:lnTo>
                    <a:pt x="15239" y="20485"/>
                  </a:lnTo>
                  <a:lnTo>
                    <a:pt x="15200" y="20796"/>
                  </a:lnTo>
                  <a:lnTo>
                    <a:pt x="15020" y="21069"/>
                  </a:lnTo>
                  <a:lnTo>
                    <a:pt x="15374" y="21304"/>
                  </a:lnTo>
                  <a:lnTo>
                    <a:pt x="15995" y="21590"/>
                  </a:lnTo>
                  <a:lnTo>
                    <a:pt x="16357" y="21600"/>
                  </a:lnTo>
                  <a:lnTo>
                    <a:pt x="16668" y="21384"/>
                  </a:lnTo>
                  <a:lnTo>
                    <a:pt x="16757" y="21079"/>
                  </a:lnTo>
                  <a:lnTo>
                    <a:pt x="17053" y="21108"/>
                  </a:lnTo>
                  <a:lnTo>
                    <a:pt x="17327" y="20972"/>
                  </a:lnTo>
                  <a:lnTo>
                    <a:pt x="17375" y="20683"/>
                  </a:lnTo>
                  <a:lnTo>
                    <a:pt x="17423" y="20479"/>
                  </a:lnTo>
                  <a:lnTo>
                    <a:pt x="17219" y="20314"/>
                  </a:lnTo>
                  <a:lnTo>
                    <a:pt x="17330" y="19906"/>
                  </a:lnTo>
                  <a:lnTo>
                    <a:pt x="17495" y="19713"/>
                  </a:lnTo>
                  <a:lnTo>
                    <a:pt x="17873" y="19794"/>
                  </a:lnTo>
                  <a:lnTo>
                    <a:pt x="18230" y="19893"/>
                  </a:lnTo>
                  <a:lnTo>
                    <a:pt x="18471" y="19814"/>
                  </a:lnTo>
                  <a:lnTo>
                    <a:pt x="18341" y="19527"/>
                  </a:lnTo>
                  <a:lnTo>
                    <a:pt x="18234" y="19208"/>
                  </a:lnTo>
                  <a:lnTo>
                    <a:pt x="18253" y="18746"/>
                  </a:lnTo>
                  <a:lnTo>
                    <a:pt x="18375" y="18435"/>
                  </a:lnTo>
                  <a:lnTo>
                    <a:pt x="18629" y="18473"/>
                  </a:lnTo>
                  <a:lnTo>
                    <a:pt x="18594" y="18188"/>
                  </a:lnTo>
                  <a:lnTo>
                    <a:pt x="18373" y="18020"/>
                  </a:lnTo>
                  <a:lnTo>
                    <a:pt x="18082" y="17950"/>
                  </a:lnTo>
                  <a:lnTo>
                    <a:pt x="18185" y="17627"/>
                  </a:lnTo>
                  <a:lnTo>
                    <a:pt x="18372" y="17418"/>
                  </a:lnTo>
                  <a:lnTo>
                    <a:pt x="18369" y="17127"/>
                  </a:lnTo>
                  <a:lnTo>
                    <a:pt x="18313" y="16885"/>
                  </a:lnTo>
                  <a:lnTo>
                    <a:pt x="18651" y="16806"/>
                  </a:lnTo>
                  <a:lnTo>
                    <a:pt x="18927" y="16891"/>
                  </a:lnTo>
                  <a:lnTo>
                    <a:pt x="19164" y="17164"/>
                  </a:lnTo>
                  <a:lnTo>
                    <a:pt x="19659" y="17195"/>
                  </a:lnTo>
                  <a:lnTo>
                    <a:pt x="19968" y="17094"/>
                  </a:lnTo>
                  <a:lnTo>
                    <a:pt x="20248" y="16965"/>
                  </a:lnTo>
                  <a:lnTo>
                    <a:pt x="20114" y="16678"/>
                  </a:lnTo>
                  <a:lnTo>
                    <a:pt x="20123" y="16426"/>
                  </a:lnTo>
                  <a:lnTo>
                    <a:pt x="20469" y="16483"/>
                  </a:lnTo>
                  <a:lnTo>
                    <a:pt x="20934" y="16505"/>
                  </a:lnTo>
                  <a:lnTo>
                    <a:pt x="21315" y="16360"/>
                  </a:lnTo>
                  <a:lnTo>
                    <a:pt x="21470" y="16022"/>
                  </a:lnTo>
                  <a:lnTo>
                    <a:pt x="21348" y="15682"/>
                  </a:lnTo>
                  <a:lnTo>
                    <a:pt x="21328" y="15315"/>
                  </a:lnTo>
                  <a:lnTo>
                    <a:pt x="21600" y="15052"/>
                  </a:lnTo>
                  <a:lnTo>
                    <a:pt x="21481" y="14252"/>
                  </a:lnTo>
                  <a:lnTo>
                    <a:pt x="21153" y="14021"/>
                  </a:lnTo>
                  <a:lnTo>
                    <a:pt x="20110" y="13372"/>
                  </a:lnTo>
                  <a:lnTo>
                    <a:pt x="19567" y="13004"/>
                  </a:lnTo>
                  <a:lnTo>
                    <a:pt x="19537" y="12691"/>
                  </a:lnTo>
                  <a:lnTo>
                    <a:pt x="18732" y="12622"/>
                  </a:lnTo>
                  <a:lnTo>
                    <a:pt x="18655" y="12914"/>
                  </a:lnTo>
                  <a:lnTo>
                    <a:pt x="18563" y="13179"/>
                  </a:lnTo>
                  <a:lnTo>
                    <a:pt x="18529" y="13533"/>
                  </a:lnTo>
                  <a:lnTo>
                    <a:pt x="18339" y="13714"/>
                  </a:lnTo>
                  <a:lnTo>
                    <a:pt x="18476" y="14066"/>
                  </a:lnTo>
                  <a:lnTo>
                    <a:pt x="18395" y="14314"/>
                  </a:lnTo>
                  <a:lnTo>
                    <a:pt x="18800" y="14447"/>
                  </a:lnTo>
                  <a:lnTo>
                    <a:pt x="18974" y="14642"/>
                  </a:lnTo>
                  <a:lnTo>
                    <a:pt x="19000" y="14978"/>
                  </a:lnTo>
                  <a:lnTo>
                    <a:pt x="18924" y="15360"/>
                  </a:lnTo>
                  <a:lnTo>
                    <a:pt x="18533" y="15357"/>
                  </a:lnTo>
                  <a:lnTo>
                    <a:pt x="18302" y="15457"/>
                  </a:lnTo>
                  <a:lnTo>
                    <a:pt x="18298" y="15805"/>
                  </a:lnTo>
                  <a:lnTo>
                    <a:pt x="18326" y="16157"/>
                  </a:lnTo>
                  <a:lnTo>
                    <a:pt x="17989" y="16159"/>
                  </a:lnTo>
                  <a:lnTo>
                    <a:pt x="17829" y="16029"/>
                  </a:lnTo>
                  <a:lnTo>
                    <a:pt x="17579" y="15865"/>
                  </a:lnTo>
                  <a:lnTo>
                    <a:pt x="17544" y="15618"/>
                  </a:lnTo>
                  <a:lnTo>
                    <a:pt x="17382" y="15455"/>
                  </a:lnTo>
                  <a:lnTo>
                    <a:pt x="17074" y="15170"/>
                  </a:lnTo>
                  <a:lnTo>
                    <a:pt x="16853" y="14974"/>
                  </a:lnTo>
                  <a:lnTo>
                    <a:pt x="16970" y="14728"/>
                  </a:lnTo>
                  <a:lnTo>
                    <a:pt x="17085" y="14542"/>
                  </a:lnTo>
                  <a:lnTo>
                    <a:pt x="17116" y="14191"/>
                  </a:lnTo>
                  <a:lnTo>
                    <a:pt x="16933" y="13889"/>
                  </a:lnTo>
                  <a:lnTo>
                    <a:pt x="16695" y="13658"/>
                  </a:lnTo>
                  <a:lnTo>
                    <a:pt x="16794" y="13391"/>
                  </a:lnTo>
                  <a:lnTo>
                    <a:pt x="17011" y="13213"/>
                  </a:lnTo>
                  <a:lnTo>
                    <a:pt x="16764" y="12861"/>
                  </a:lnTo>
                  <a:lnTo>
                    <a:pt x="16435" y="12552"/>
                  </a:lnTo>
                  <a:lnTo>
                    <a:pt x="16176" y="12296"/>
                  </a:lnTo>
                  <a:lnTo>
                    <a:pt x="15940" y="12328"/>
                  </a:lnTo>
                  <a:lnTo>
                    <a:pt x="16097" y="11992"/>
                  </a:lnTo>
                  <a:lnTo>
                    <a:pt x="15740" y="11846"/>
                  </a:lnTo>
                  <a:lnTo>
                    <a:pt x="15329" y="11750"/>
                  </a:lnTo>
                  <a:lnTo>
                    <a:pt x="15107" y="11762"/>
                  </a:lnTo>
                  <a:lnTo>
                    <a:pt x="14792" y="11374"/>
                  </a:lnTo>
                  <a:lnTo>
                    <a:pt x="14400" y="10973"/>
                  </a:lnTo>
                  <a:lnTo>
                    <a:pt x="14363" y="10503"/>
                  </a:lnTo>
                  <a:lnTo>
                    <a:pt x="14502" y="10229"/>
                  </a:lnTo>
                  <a:lnTo>
                    <a:pt x="14491" y="9838"/>
                  </a:lnTo>
                  <a:lnTo>
                    <a:pt x="14841" y="9619"/>
                  </a:lnTo>
                  <a:lnTo>
                    <a:pt x="15138" y="9374"/>
                  </a:lnTo>
                  <a:lnTo>
                    <a:pt x="15525" y="8735"/>
                  </a:lnTo>
                  <a:lnTo>
                    <a:pt x="15487" y="8422"/>
                  </a:lnTo>
                  <a:lnTo>
                    <a:pt x="15349" y="8222"/>
                  </a:lnTo>
                  <a:lnTo>
                    <a:pt x="15339" y="7861"/>
                  </a:lnTo>
                  <a:lnTo>
                    <a:pt x="15038" y="7835"/>
                  </a:lnTo>
                  <a:lnTo>
                    <a:pt x="14592" y="8058"/>
                  </a:lnTo>
                  <a:lnTo>
                    <a:pt x="14190" y="8387"/>
                  </a:lnTo>
                  <a:lnTo>
                    <a:pt x="13876" y="8570"/>
                  </a:lnTo>
                  <a:lnTo>
                    <a:pt x="13506" y="8337"/>
                  </a:lnTo>
                  <a:lnTo>
                    <a:pt x="13193" y="8186"/>
                  </a:lnTo>
                  <a:lnTo>
                    <a:pt x="12963" y="8313"/>
                  </a:lnTo>
                  <a:lnTo>
                    <a:pt x="12691" y="8240"/>
                  </a:lnTo>
                  <a:lnTo>
                    <a:pt x="12440" y="8300"/>
                  </a:lnTo>
                  <a:lnTo>
                    <a:pt x="12573" y="8618"/>
                  </a:lnTo>
                  <a:lnTo>
                    <a:pt x="12727" y="8877"/>
                  </a:lnTo>
                  <a:lnTo>
                    <a:pt x="12488" y="9040"/>
                  </a:lnTo>
                  <a:lnTo>
                    <a:pt x="12158" y="9256"/>
                  </a:lnTo>
                  <a:lnTo>
                    <a:pt x="11818" y="9040"/>
                  </a:lnTo>
                  <a:lnTo>
                    <a:pt x="11309" y="8446"/>
                  </a:lnTo>
                  <a:lnTo>
                    <a:pt x="11020" y="8390"/>
                  </a:lnTo>
                  <a:lnTo>
                    <a:pt x="11060" y="7853"/>
                  </a:lnTo>
                  <a:lnTo>
                    <a:pt x="10880" y="7549"/>
                  </a:lnTo>
                  <a:lnTo>
                    <a:pt x="10594" y="7517"/>
                  </a:lnTo>
                  <a:lnTo>
                    <a:pt x="10637" y="7157"/>
                  </a:lnTo>
                  <a:lnTo>
                    <a:pt x="10396" y="7272"/>
                  </a:lnTo>
                  <a:lnTo>
                    <a:pt x="10345" y="6950"/>
                  </a:lnTo>
                  <a:lnTo>
                    <a:pt x="9930" y="6585"/>
                  </a:lnTo>
                  <a:lnTo>
                    <a:pt x="9468" y="6479"/>
                  </a:lnTo>
                  <a:lnTo>
                    <a:pt x="9315" y="6279"/>
                  </a:lnTo>
                  <a:lnTo>
                    <a:pt x="9731" y="5893"/>
                  </a:lnTo>
                  <a:lnTo>
                    <a:pt x="10231" y="5379"/>
                  </a:lnTo>
                  <a:lnTo>
                    <a:pt x="10546" y="5045"/>
                  </a:lnTo>
                  <a:lnTo>
                    <a:pt x="10470" y="4757"/>
                  </a:lnTo>
                  <a:lnTo>
                    <a:pt x="10181" y="4433"/>
                  </a:lnTo>
                  <a:lnTo>
                    <a:pt x="9751" y="4391"/>
                  </a:lnTo>
                  <a:lnTo>
                    <a:pt x="9202" y="4328"/>
                  </a:lnTo>
                  <a:lnTo>
                    <a:pt x="8425" y="4406"/>
                  </a:lnTo>
                  <a:lnTo>
                    <a:pt x="8356" y="4698"/>
                  </a:lnTo>
                  <a:lnTo>
                    <a:pt x="8400" y="5046"/>
                  </a:lnTo>
                  <a:lnTo>
                    <a:pt x="8122" y="4972"/>
                  </a:lnTo>
                  <a:lnTo>
                    <a:pt x="7934" y="4832"/>
                  </a:lnTo>
                  <a:lnTo>
                    <a:pt x="8007" y="4405"/>
                  </a:lnTo>
                  <a:lnTo>
                    <a:pt x="7648" y="3692"/>
                  </a:lnTo>
                  <a:lnTo>
                    <a:pt x="7108" y="3029"/>
                  </a:lnTo>
                  <a:lnTo>
                    <a:pt x="7522" y="2478"/>
                  </a:lnTo>
                  <a:lnTo>
                    <a:pt x="6927" y="43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  <p:sp>
          <p:nvSpPr>
            <p:cNvPr id="1209" name="Shape 4771">
              <a:extLst>
                <a:ext uri="{FF2B5EF4-FFF2-40B4-BE49-F238E27FC236}">
                  <a16:creationId xmlns:a16="http://schemas.microsoft.com/office/drawing/2014/main" id="{CD877F70-21A9-4A33-B66B-CE7A8E5ACA77}"/>
                </a:ext>
              </a:extLst>
            </p:cNvPr>
            <p:cNvSpPr/>
            <p:nvPr/>
          </p:nvSpPr>
          <p:spPr>
            <a:xfrm rot="21327630">
              <a:off x="3393685" y="3612898"/>
              <a:ext cx="159477" cy="168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6" y="9796"/>
                  </a:moveTo>
                  <a:lnTo>
                    <a:pt x="17788" y="13454"/>
                  </a:lnTo>
                  <a:lnTo>
                    <a:pt x="16086" y="13600"/>
                  </a:lnTo>
                  <a:lnTo>
                    <a:pt x="15111" y="14362"/>
                  </a:lnTo>
                  <a:lnTo>
                    <a:pt x="17418" y="15630"/>
                  </a:lnTo>
                  <a:lnTo>
                    <a:pt x="17484" y="17546"/>
                  </a:lnTo>
                  <a:lnTo>
                    <a:pt x="15361" y="19436"/>
                  </a:lnTo>
                  <a:lnTo>
                    <a:pt x="13555" y="19781"/>
                  </a:lnTo>
                  <a:lnTo>
                    <a:pt x="12013" y="21587"/>
                  </a:lnTo>
                  <a:lnTo>
                    <a:pt x="9535" y="21600"/>
                  </a:lnTo>
                  <a:lnTo>
                    <a:pt x="8129" y="20379"/>
                  </a:lnTo>
                  <a:lnTo>
                    <a:pt x="4264" y="21015"/>
                  </a:lnTo>
                  <a:lnTo>
                    <a:pt x="1687" y="20383"/>
                  </a:lnTo>
                  <a:lnTo>
                    <a:pt x="273" y="18489"/>
                  </a:lnTo>
                  <a:lnTo>
                    <a:pt x="847" y="16712"/>
                  </a:lnTo>
                  <a:lnTo>
                    <a:pt x="0" y="15259"/>
                  </a:lnTo>
                  <a:lnTo>
                    <a:pt x="389" y="13520"/>
                  </a:lnTo>
                  <a:lnTo>
                    <a:pt x="2242" y="12325"/>
                  </a:lnTo>
                  <a:lnTo>
                    <a:pt x="5148" y="11251"/>
                  </a:lnTo>
                  <a:lnTo>
                    <a:pt x="4880" y="10034"/>
                  </a:lnTo>
                  <a:lnTo>
                    <a:pt x="2767" y="7929"/>
                  </a:lnTo>
                  <a:lnTo>
                    <a:pt x="10148" y="3341"/>
                  </a:lnTo>
                  <a:lnTo>
                    <a:pt x="9462" y="2202"/>
                  </a:lnTo>
                  <a:lnTo>
                    <a:pt x="12071" y="0"/>
                  </a:lnTo>
                  <a:lnTo>
                    <a:pt x="16624" y="4057"/>
                  </a:lnTo>
                  <a:lnTo>
                    <a:pt x="19234" y="3771"/>
                  </a:lnTo>
                  <a:lnTo>
                    <a:pt x="21600" y="4256"/>
                  </a:lnTo>
                  <a:lnTo>
                    <a:pt x="21108" y="6256"/>
                  </a:lnTo>
                  <a:lnTo>
                    <a:pt x="19808" y="6799"/>
                  </a:lnTo>
                  <a:lnTo>
                    <a:pt x="19555" y="8146"/>
                  </a:lnTo>
                  <a:lnTo>
                    <a:pt x="21406" y="9796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10" name="Shape 4768">
              <a:extLst>
                <a:ext uri="{FF2B5EF4-FFF2-40B4-BE49-F238E27FC236}">
                  <a16:creationId xmlns:a16="http://schemas.microsoft.com/office/drawing/2014/main" id="{B08B63F4-B3BB-4F83-805E-4903B633E1C6}"/>
                </a:ext>
              </a:extLst>
            </p:cNvPr>
            <p:cNvSpPr/>
            <p:nvPr/>
          </p:nvSpPr>
          <p:spPr>
            <a:xfrm rot="21327630">
              <a:off x="3025999" y="3654344"/>
              <a:ext cx="333754" cy="655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5" y="0"/>
                  </a:moveTo>
                  <a:lnTo>
                    <a:pt x="18710" y="556"/>
                  </a:lnTo>
                  <a:lnTo>
                    <a:pt x="19569" y="1220"/>
                  </a:lnTo>
                  <a:lnTo>
                    <a:pt x="19906" y="1838"/>
                  </a:lnTo>
                  <a:lnTo>
                    <a:pt x="20674" y="2054"/>
                  </a:lnTo>
                  <a:lnTo>
                    <a:pt x="20609" y="2435"/>
                  </a:lnTo>
                  <a:lnTo>
                    <a:pt x="19046" y="2744"/>
                  </a:lnTo>
                  <a:lnTo>
                    <a:pt x="18103" y="3129"/>
                  </a:lnTo>
                  <a:lnTo>
                    <a:pt x="19022" y="3507"/>
                  </a:lnTo>
                  <a:lnTo>
                    <a:pt x="19720" y="3581"/>
                  </a:lnTo>
                  <a:lnTo>
                    <a:pt x="20304" y="3843"/>
                  </a:lnTo>
                  <a:lnTo>
                    <a:pt x="20628" y="4235"/>
                  </a:lnTo>
                  <a:lnTo>
                    <a:pt x="21049" y="4604"/>
                  </a:lnTo>
                  <a:lnTo>
                    <a:pt x="21600" y="4926"/>
                  </a:lnTo>
                  <a:lnTo>
                    <a:pt x="21186" y="5243"/>
                  </a:lnTo>
                  <a:lnTo>
                    <a:pt x="21095" y="5851"/>
                  </a:lnTo>
                  <a:lnTo>
                    <a:pt x="20709" y="6128"/>
                  </a:lnTo>
                  <a:lnTo>
                    <a:pt x="20071" y="6382"/>
                  </a:lnTo>
                  <a:lnTo>
                    <a:pt x="19464" y="6471"/>
                  </a:lnTo>
                  <a:lnTo>
                    <a:pt x="19215" y="6189"/>
                  </a:lnTo>
                  <a:lnTo>
                    <a:pt x="18480" y="6359"/>
                  </a:lnTo>
                  <a:lnTo>
                    <a:pt x="17889" y="6591"/>
                  </a:lnTo>
                  <a:lnTo>
                    <a:pt x="17615" y="7076"/>
                  </a:lnTo>
                  <a:lnTo>
                    <a:pt x="18076" y="7363"/>
                  </a:lnTo>
                  <a:lnTo>
                    <a:pt x="17634" y="7743"/>
                  </a:lnTo>
                  <a:lnTo>
                    <a:pt x="17194" y="7965"/>
                  </a:lnTo>
                  <a:lnTo>
                    <a:pt x="16900" y="8273"/>
                  </a:lnTo>
                  <a:lnTo>
                    <a:pt x="16761" y="8656"/>
                  </a:lnTo>
                  <a:lnTo>
                    <a:pt x="17159" y="9100"/>
                  </a:lnTo>
                  <a:lnTo>
                    <a:pt x="17738" y="9356"/>
                  </a:lnTo>
                  <a:lnTo>
                    <a:pt x="18096" y="9670"/>
                  </a:lnTo>
                  <a:lnTo>
                    <a:pt x="18645" y="10202"/>
                  </a:lnTo>
                  <a:lnTo>
                    <a:pt x="19683" y="10933"/>
                  </a:lnTo>
                  <a:lnTo>
                    <a:pt x="19706" y="11394"/>
                  </a:lnTo>
                  <a:lnTo>
                    <a:pt x="19555" y="11748"/>
                  </a:lnTo>
                  <a:lnTo>
                    <a:pt x="19178" y="12079"/>
                  </a:lnTo>
                  <a:lnTo>
                    <a:pt x="18827" y="12394"/>
                  </a:lnTo>
                  <a:lnTo>
                    <a:pt x="18541" y="12830"/>
                  </a:lnTo>
                  <a:lnTo>
                    <a:pt x="18324" y="13143"/>
                  </a:lnTo>
                  <a:lnTo>
                    <a:pt x="18024" y="13392"/>
                  </a:lnTo>
                  <a:lnTo>
                    <a:pt x="17657" y="13878"/>
                  </a:lnTo>
                  <a:lnTo>
                    <a:pt x="17103" y="14030"/>
                  </a:lnTo>
                  <a:lnTo>
                    <a:pt x="16628" y="14268"/>
                  </a:lnTo>
                  <a:lnTo>
                    <a:pt x="17335" y="14871"/>
                  </a:lnTo>
                  <a:lnTo>
                    <a:pt x="17915" y="15297"/>
                  </a:lnTo>
                  <a:lnTo>
                    <a:pt x="18275" y="15649"/>
                  </a:lnTo>
                  <a:lnTo>
                    <a:pt x="17989" y="16073"/>
                  </a:lnTo>
                  <a:lnTo>
                    <a:pt x="18187" y="16644"/>
                  </a:lnTo>
                  <a:lnTo>
                    <a:pt x="17989" y="17059"/>
                  </a:lnTo>
                  <a:lnTo>
                    <a:pt x="17773" y="17315"/>
                  </a:lnTo>
                  <a:lnTo>
                    <a:pt x="17731" y="17772"/>
                  </a:lnTo>
                  <a:lnTo>
                    <a:pt x="17296" y="18036"/>
                  </a:lnTo>
                  <a:lnTo>
                    <a:pt x="16726" y="18404"/>
                  </a:lnTo>
                  <a:lnTo>
                    <a:pt x="15756" y="18775"/>
                  </a:lnTo>
                  <a:lnTo>
                    <a:pt x="14652" y="19108"/>
                  </a:lnTo>
                  <a:lnTo>
                    <a:pt x="13242" y="19182"/>
                  </a:lnTo>
                  <a:lnTo>
                    <a:pt x="12178" y="19248"/>
                  </a:lnTo>
                  <a:lnTo>
                    <a:pt x="10844" y="19195"/>
                  </a:lnTo>
                  <a:lnTo>
                    <a:pt x="9947" y="19108"/>
                  </a:lnTo>
                  <a:lnTo>
                    <a:pt x="9577" y="19472"/>
                  </a:lnTo>
                  <a:lnTo>
                    <a:pt x="8587" y="19804"/>
                  </a:lnTo>
                  <a:lnTo>
                    <a:pt x="7934" y="19965"/>
                  </a:lnTo>
                  <a:lnTo>
                    <a:pt x="7180" y="20356"/>
                  </a:lnTo>
                  <a:lnTo>
                    <a:pt x="6111" y="20678"/>
                  </a:lnTo>
                  <a:lnTo>
                    <a:pt x="5011" y="20705"/>
                  </a:lnTo>
                  <a:lnTo>
                    <a:pt x="4199" y="20955"/>
                  </a:lnTo>
                  <a:lnTo>
                    <a:pt x="3310" y="21296"/>
                  </a:lnTo>
                  <a:lnTo>
                    <a:pt x="2329" y="21360"/>
                  </a:lnTo>
                  <a:lnTo>
                    <a:pt x="1106" y="21600"/>
                  </a:lnTo>
                  <a:lnTo>
                    <a:pt x="476" y="21563"/>
                  </a:lnTo>
                  <a:lnTo>
                    <a:pt x="0" y="20948"/>
                  </a:lnTo>
                  <a:lnTo>
                    <a:pt x="297" y="19488"/>
                  </a:lnTo>
                  <a:lnTo>
                    <a:pt x="1346" y="18346"/>
                  </a:lnTo>
                  <a:lnTo>
                    <a:pt x="1579" y="17369"/>
                  </a:lnTo>
                  <a:lnTo>
                    <a:pt x="992" y="16562"/>
                  </a:lnTo>
                  <a:lnTo>
                    <a:pt x="1113" y="15167"/>
                  </a:lnTo>
                  <a:lnTo>
                    <a:pt x="569" y="14623"/>
                  </a:lnTo>
                  <a:lnTo>
                    <a:pt x="457" y="13915"/>
                  </a:lnTo>
                  <a:lnTo>
                    <a:pt x="1565" y="12665"/>
                  </a:lnTo>
                  <a:lnTo>
                    <a:pt x="2034" y="11753"/>
                  </a:lnTo>
                  <a:lnTo>
                    <a:pt x="2753" y="11494"/>
                  </a:lnTo>
                  <a:lnTo>
                    <a:pt x="2123" y="11050"/>
                  </a:lnTo>
                  <a:lnTo>
                    <a:pt x="1444" y="10639"/>
                  </a:lnTo>
                  <a:lnTo>
                    <a:pt x="1118" y="9760"/>
                  </a:lnTo>
                  <a:lnTo>
                    <a:pt x="1553" y="8971"/>
                  </a:lnTo>
                  <a:lnTo>
                    <a:pt x="2794" y="8439"/>
                  </a:lnTo>
                  <a:lnTo>
                    <a:pt x="3263" y="7625"/>
                  </a:lnTo>
                  <a:lnTo>
                    <a:pt x="4115" y="6734"/>
                  </a:lnTo>
                  <a:lnTo>
                    <a:pt x="4345" y="5710"/>
                  </a:lnTo>
                  <a:lnTo>
                    <a:pt x="3868" y="4907"/>
                  </a:lnTo>
                  <a:lnTo>
                    <a:pt x="4952" y="5385"/>
                  </a:lnTo>
                  <a:lnTo>
                    <a:pt x="6893" y="4519"/>
                  </a:lnTo>
                  <a:lnTo>
                    <a:pt x="8014" y="4778"/>
                  </a:lnTo>
                  <a:lnTo>
                    <a:pt x="8661" y="4466"/>
                  </a:lnTo>
                  <a:lnTo>
                    <a:pt x="9529" y="3085"/>
                  </a:lnTo>
                  <a:lnTo>
                    <a:pt x="10129" y="2556"/>
                  </a:lnTo>
                  <a:lnTo>
                    <a:pt x="12916" y="2628"/>
                  </a:lnTo>
                  <a:lnTo>
                    <a:pt x="13611" y="2144"/>
                  </a:lnTo>
                  <a:lnTo>
                    <a:pt x="16378" y="2151"/>
                  </a:lnTo>
                  <a:lnTo>
                    <a:pt x="18183" y="1376"/>
                  </a:lnTo>
                  <a:lnTo>
                    <a:pt x="18278" y="869"/>
                  </a:lnTo>
                  <a:lnTo>
                    <a:pt x="17695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2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11" name="Shape 4777">
              <a:extLst>
                <a:ext uri="{FF2B5EF4-FFF2-40B4-BE49-F238E27FC236}">
                  <a16:creationId xmlns:a16="http://schemas.microsoft.com/office/drawing/2014/main" id="{89F9EDDD-025E-4F2F-9837-25AF8F7F9918}"/>
                </a:ext>
              </a:extLst>
            </p:cNvPr>
            <p:cNvSpPr/>
            <p:nvPr/>
          </p:nvSpPr>
          <p:spPr>
            <a:xfrm rot="21327630">
              <a:off x="2665910" y="4562712"/>
              <a:ext cx="412212" cy="407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3" y="2687"/>
                  </a:moveTo>
                  <a:lnTo>
                    <a:pt x="19674" y="2718"/>
                  </a:lnTo>
                  <a:lnTo>
                    <a:pt x="19725" y="3511"/>
                  </a:lnTo>
                  <a:lnTo>
                    <a:pt x="20333" y="3934"/>
                  </a:lnTo>
                  <a:lnTo>
                    <a:pt x="21076" y="4342"/>
                  </a:lnTo>
                  <a:lnTo>
                    <a:pt x="21496" y="4876"/>
                  </a:lnTo>
                  <a:lnTo>
                    <a:pt x="21600" y="5783"/>
                  </a:lnTo>
                  <a:lnTo>
                    <a:pt x="21481" y="6788"/>
                  </a:lnTo>
                  <a:lnTo>
                    <a:pt x="21344" y="7882"/>
                  </a:lnTo>
                  <a:lnTo>
                    <a:pt x="20686" y="7656"/>
                  </a:lnTo>
                  <a:lnTo>
                    <a:pt x="20251" y="7312"/>
                  </a:lnTo>
                  <a:lnTo>
                    <a:pt x="19618" y="7853"/>
                  </a:lnTo>
                  <a:lnTo>
                    <a:pt x="19070" y="8441"/>
                  </a:lnTo>
                  <a:lnTo>
                    <a:pt x="18419" y="9083"/>
                  </a:lnTo>
                  <a:lnTo>
                    <a:pt x="17935" y="9355"/>
                  </a:lnTo>
                  <a:lnTo>
                    <a:pt x="17699" y="8748"/>
                  </a:lnTo>
                  <a:lnTo>
                    <a:pt x="17306" y="9147"/>
                  </a:lnTo>
                  <a:lnTo>
                    <a:pt x="16839" y="9031"/>
                  </a:lnTo>
                  <a:lnTo>
                    <a:pt x="16515" y="8547"/>
                  </a:lnTo>
                  <a:lnTo>
                    <a:pt x="16049" y="8861"/>
                  </a:lnTo>
                  <a:lnTo>
                    <a:pt x="15703" y="9129"/>
                  </a:lnTo>
                  <a:lnTo>
                    <a:pt x="14575" y="9243"/>
                  </a:lnTo>
                  <a:lnTo>
                    <a:pt x="13874" y="9650"/>
                  </a:lnTo>
                  <a:lnTo>
                    <a:pt x="14615" y="10280"/>
                  </a:lnTo>
                  <a:lnTo>
                    <a:pt x="14703" y="11334"/>
                  </a:lnTo>
                  <a:lnTo>
                    <a:pt x="14325" y="12075"/>
                  </a:lnTo>
                  <a:lnTo>
                    <a:pt x="13834" y="12564"/>
                  </a:lnTo>
                  <a:lnTo>
                    <a:pt x="14315" y="13390"/>
                  </a:lnTo>
                  <a:lnTo>
                    <a:pt x="14704" y="12741"/>
                  </a:lnTo>
                  <a:lnTo>
                    <a:pt x="15246" y="12525"/>
                  </a:lnTo>
                  <a:lnTo>
                    <a:pt x="15349" y="13371"/>
                  </a:lnTo>
                  <a:lnTo>
                    <a:pt x="16037" y="13686"/>
                  </a:lnTo>
                  <a:lnTo>
                    <a:pt x="16082" y="14482"/>
                  </a:lnTo>
                  <a:lnTo>
                    <a:pt x="16438" y="15251"/>
                  </a:lnTo>
                  <a:lnTo>
                    <a:pt x="17019" y="15011"/>
                  </a:lnTo>
                  <a:lnTo>
                    <a:pt x="17068" y="15859"/>
                  </a:lnTo>
                  <a:lnTo>
                    <a:pt x="17703" y="16235"/>
                  </a:lnTo>
                  <a:lnTo>
                    <a:pt x="17807" y="16973"/>
                  </a:lnTo>
                  <a:lnTo>
                    <a:pt x="17415" y="17582"/>
                  </a:lnTo>
                  <a:lnTo>
                    <a:pt x="17886" y="18158"/>
                  </a:lnTo>
                  <a:lnTo>
                    <a:pt x="17542" y="18800"/>
                  </a:lnTo>
                  <a:lnTo>
                    <a:pt x="17305" y="19367"/>
                  </a:lnTo>
                  <a:lnTo>
                    <a:pt x="17710" y="19773"/>
                  </a:lnTo>
                  <a:lnTo>
                    <a:pt x="17115" y="20214"/>
                  </a:lnTo>
                  <a:lnTo>
                    <a:pt x="17026" y="21088"/>
                  </a:lnTo>
                  <a:lnTo>
                    <a:pt x="16608" y="21600"/>
                  </a:lnTo>
                  <a:lnTo>
                    <a:pt x="16075" y="21221"/>
                  </a:lnTo>
                  <a:lnTo>
                    <a:pt x="15913" y="20784"/>
                  </a:lnTo>
                  <a:lnTo>
                    <a:pt x="15444" y="21061"/>
                  </a:lnTo>
                  <a:lnTo>
                    <a:pt x="15427" y="20188"/>
                  </a:lnTo>
                  <a:lnTo>
                    <a:pt x="15383" y="19331"/>
                  </a:lnTo>
                  <a:lnTo>
                    <a:pt x="14949" y="19732"/>
                  </a:lnTo>
                  <a:lnTo>
                    <a:pt x="14651" y="20422"/>
                  </a:lnTo>
                  <a:lnTo>
                    <a:pt x="14412" y="20016"/>
                  </a:lnTo>
                  <a:lnTo>
                    <a:pt x="14723" y="19308"/>
                  </a:lnTo>
                  <a:lnTo>
                    <a:pt x="14655" y="18883"/>
                  </a:lnTo>
                  <a:lnTo>
                    <a:pt x="14038" y="18922"/>
                  </a:lnTo>
                  <a:lnTo>
                    <a:pt x="13626" y="18340"/>
                  </a:lnTo>
                  <a:lnTo>
                    <a:pt x="13661" y="17412"/>
                  </a:lnTo>
                  <a:lnTo>
                    <a:pt x="13460" y="16680"/>
                  </a:lnTo>
                  <a:lnTo>
                    <a:pt x="12714" y="16943"/>
                  </a:lnTo>
                  <a:lnTo>
                    <a:pt x="12047" y="16975"/>
                  </a:lnTo>
                  <a:lnTo>
                    <a:pt x="11464" y="17175"/>
                  </a:lnTo>
                  <a:lnTo>
                    <a:pt x="10999" y="16549"/>
                  </a:lnTo>
                  <a:lnTo>
                    <a:pt x="10770" y="16139"/>
                  </a:lnTo>
                  <a:lnTo>
                    <a:pt x="9975" y="16110"/>
                  </a:lnTo>
                  <a:lnTo>
                    <a:pt x="9169" y="16186"/>
                  </a:lnTo>
                  <a:lnTo>
                    <a:pt x="9373" y="16970"/>
                  </a:lnTo>
                  <a:lnTo>
                    <a:pt x="9669" y="17590"/>
                  </a:lnTo>
                  <a:lnTo>
                    <a:pt x="9158" y="17784"/>
                  </a:lnTo>
                  <a:lnTo>
                    <a:pt x="8686" y="17855"/>
                  </a:lnTo>
                  <a:lnTo>
                    <a:pt x="8135" y="17398"/>
                  </a:lnTo>
                  <a:lnTo>
                    <a:pt x="7730" y="17718"/>
                  </a:lnTo>
                  <a:lnTo>
                    <a:pt x="7513" y="18258"/>
                  </a:lnTo>
                  <a:lnTo>
                    <a:pt x="6800" y="17688"/>
                  </a:lnTo>
                  <a:lnTo>
                    <a:pt x="6667" y="18342"/>
                  </a:lnTo>
                  <a:lnTo>
                    <a:pt x="6838" y="18945"/>
                  </a:lnTo>
                  <a:lnTo>
                    <a:pt x="6455" y="19441"/>
                  </a:lnTo>
                  <a:lnTo>
                    <a:pt x="5957" y="19439"/>
                  </a:lnTo>
                  <a:lnTo>
                    <a:pt x="6027" y="18468"/>
                  </a:lnTo>
                  <a:lnTo>
                    <a:pt x="5674" y="17710"/>
                  </a:lnTo>
                  <a:lnTo>
                    <a:pt x="5497" y="18485"/>
                  </a:lnTo>
                  <a:lnTo>
                    <a:pt x="5405" y="19144"/>
                  </a:lnTo>
                  <a:lnTo>
                    <a:pt x="4594" y="18780"/>
                  </a:lnTo>
                  <a:lnTo>
                    <a:pt x="4337" y="17915"/>
                  </a:lnTo>
                  <a:lnTo>
                    <a:pt x="4350" y="17315"/>
                  </a:lnTo>
                  <a:lnTo>
                    <a:pt x="2402" y="17120"/>
                  </a:lnTo>
                  <a:lnTo>
                    <a:pt x="1742" y="16343"/>
                  </a:lnTo>
                  <a:lnTo>
                    <a:pt x="2093" y="15475"/>
                  </a:lnTo>
                  <a:lnTo>
                    <a:pt x="1741" y="15259"/>
                  </a:lnTo>
                  <a:lnTo>
                    <a:pt x="1143" y="15288"/>
                  </a:lnTo>
                  <a:lnTo>
                    <a:pt x="0" y="13307"/>
                  </a:lnTo>
                  <a:lnTo>
                    <a:pt x="1454" y="12638"/>
                  </a:lnTo>
                  <a:lnTo>
                    <a:pt x="2353" y="11821"/>
                  </a:lnTo>
                  <a:lnTo>
                    <a:pt x="2192" y="11313"/>
                  </a:lnTo>
                  <a:lnTo>
                    <a:pt x="1503" y="10980"/>
                  </a:lnTo>
                  <a:lnTo>
                    <a:pt x="2800" y="8964"/>
                  </a:lnTo>
                  <a:lnTo>
                    <a:pt x="4164" y="9223"/>
                  </a:lnTo>
                  <a:lnTo>
                    <a:pt x="4224" y="10187"/>
                  </a:lnTo>
                  <a:lnTo>
                    <a:pt x="4779" y="10287"/>
                  </a:lnTo>
                  <a:lnTo>
                    <a:pt x="5286" y="9806"/>
                  </a:lnTo>
                  <a:lnTo>
                    <a:pt x="6250" y="9830"/>
                  </a:lnTo>
                  <a:lnTo>
                    <a:pt x="6900" y="11210"/>
                  </a:lnTo>
                  <a:lnTo>
                    <a:pt x="7584" y="11355"/>
                  </a:lnTo>
                  <a:lnTo>
                    <a:pt x="8668" y="10686"/>
                  </a:lnTo>
                  <a:lnTo>
                    <a:pt x="9725" y="9107"/>
                  </a:lnTo>
                  <a:lnTo>
                    <a:pt x="9873" y="7561"/>
                  </a:lnTo>
                  <a:lnTo>
                    <a:pt x="10700" y="7116"/>
                  </a:lnTo>
                  <a:lnTo>
                    <a:pt x="11402" y="7157"/>
                  </a:lnTo>
                  <a:lnTo>
                    <a:pt x="12058" y="6321"/>
                  </a:lnTo>
                  <a:lnTo>
                    <a:pt x="13189" y="4027"/>
                  </a:lnTo>
                  <a:lnTo>
                    <a:pt x="14350" y="2847"/>
                  </a:lnTo>
                  <a:lnTo>
                    <a:pt x="13344" y="2107"/>
                  </a:lnTo>
                  <a:lnTo>
                    <a:pt x="13839" y="1360"/>
                  </a:lnTo>
                  <a:lnTo>
                    <a:pt x="14005" y="376"/>
                  </a:lnTo>
                  <a:lnTo>
                    <a:pt x="14335" y="0"/>
                  </a:lnTo>
                  <a:lnTo>
                    <a:pt x="15391" y="510"/>
                  </a:lnTo>
                  <a:lnTo>
                    <a:pt x="17168" y="1734"/>
                  </a:lnTo>
                  <a:lnTo>
                    <a:pt x="18203" y="2454"/>
                  </a:lnTo>
                  <a:lnTo>
                    <a:pt x="19203" y="2687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</a:endParaRPr>
            </a:p>
          </p:txBody>
        </p:sp>
        <p:sp>
          <p:nvSpPr>
            <p:cNvPr id="1212" name="Shape 4766">
              <a:extLst>
                <a:ext uri="{FF2B5EF4-FFF2-40B4-BE49-F238E27FC236}">
                  <a16:creationId xmlns:a16="http://schemas.microsoft.com/office/drawing/2014/main" id="{33818445-0894-4D2C-BE51-A691D3284BBA}"/>
                </a:ext>
              </a:extLst>
            </p:cNvPr>
            <p:cNvSpPr/>
            <p:nvPr/>
          </p:nvSpPr>
          <p:spPr>
            <a:xfrm rot="21327630">
              <a:off x="2574618" y="3860826"/>
              <a:ext cx="261624" cy="401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710"/>
                  </a:moveTo>
                  <a:lnTo>
                    <a:pt x="4740" y="8975"/>
                  </a:lnTo>
                  <a:lnTo>
                    <a:pt x="6871" y="8797"/>
                  </a:lnTo>
                  <a:lnTo>
                    <a:pt x="8384" y="8231"/>
                  </a:lnTo>
                  <a:lnTo>
                    <a:pt x="9844" y="5112"/>
                  </a:lnTo>
                  <a:lnTo>
                    <a:pt x="9221" y="4268"/>
                  </a:lnTo>
                  <a:lnTo>
                    <a:pt x="10159" y="2524"/>
                  </a:lnTo>
                  <a:lnTo>
                    <a:pt x="14465" y="0"/>
                  </a:lnTo>
                  <a:lnTo>
                    <a:pt x="16311" y="115"/>
                  </a:lnTo>
                  <a:lnTo>
                    <a:pt x="16323" y="1029"/>
                  </a:lnTo>
                  <a:lnTo>
                    <a:pt x="17377" y="1565"/>
                  </a:lnTo>
                  <a:lnTo>
                    <a:pt x="17181" y="2689"/>
                  </a:lnTo>
                  <a:lnTo>
                    <a:pt x="14483" y="5581"/>
                  </a:lnTo>
                  <a:lnTo>
                    <a:pt x="14967" y="6465"/>
                  </a:lnTo>
                  <a:lnTo>
                    <a:pt x="19131" y="7375"/>
                  </a:lnTo>
                  <a:lnTo>
                    <a:pt x="21600" y="8160"/>
                  </a:lnTo>
                  <a:lnTo>
                    <a:pt x="19816" y="9033"/>
                  </a:lnTo>
                  <a:lnTo>
                    <a:pt x="18926" y="10237"/>
                  </a:lnTo>
                  <a:lnTo>
                    <a:pt x="18573" y="11443"/>
                  </a:lnTo>
                  <a:lnTo>
                    <a:pt x="18442" y="12327"/>
                  </a:lnTo>
                  <a:lnTo>
                    <a:pt x="15062" y="12175"/>
                  </a:lnTo>
                  <a:lnTo>
                    <a:pt x="14341" y="13444"/>
                  </a:lnTo>
                  <a:lnTo>
                    <a:pt x="14237" y="14359"/>
                  </a:lnTo>
                  <a:lnTo>
                    <a:pt x="13308" y="14922"/>
                  </a:lnTo>
                  <a:lnTo>
                    <a:pt x="13946" y="15618"/>
                  </a:lnTo>
                  <a:lnTo>
                    <a:pt x="13643" y="16338"/>
                  </a:lnTo>
                  <a:lnTo>
                    <a:pt x="15053" y="16543"/>
                  </a:lnTo>
                  <a:lnTo>
                    <a:pt x="16581" y="17393"/>
                  </a:lnTo>
                  <a:lnTo>
                    <a:pt x="16584" y="18064"/>
                  </a:lnTo>
                  <a:lnTo>
                    <a:pt x="15952" y="19484"/>
                  </a:lnTo>
                  <a:lnTo>
                    <a:pt x="14139" y="19514"/>
                  </a:lnTo>
                  <a:lnTo>
                    <a:pt x="13064" y="19716"/>
                  </a:lnTo>
                  <a:lnTo>
                    <a:pt x="13148" y="21600"/>
                  </a:lnTo>
                  <a:lnTo>
                    <a:pt x="11388" y="21577"/>
                  </a:lnTo>
                  <a:lnTo>
                    <a:pt x="9165" y="20711"/>
                  </a:lnTo>
                  <a:lnTo>
                    <a:pt x="8948" y="19968"/>
                  </a:lnTo>
                  <a:lnTo>
                    <a:pt x="5571" y="18155"/>
                  </a:lnTo>
                  <a:lnTo>
                    <a:pt x="6838" y="17057"/>
                  </a:lnTo>
                  <a:lnTo>
                    <a:pt x="6826" y="16134"/>
                  </a:lnTo>
                  <a:lnTo>
                    <a:pt x="5057" y="14655"/>
                  </a:lnTo>
                  <a:lnTo>
                    <a:pt x="5425" y="13882"/>
                  </a:lnTo>
                  <a:lnTo>
                    <a:pt x="6363" y="13437"/>
                  </a:lnTo>
                  <a:lnTo>
                    <a:pt x="4719" y="12372"/>
                  </a:lnTo>
                  <a:lnTo>
                    <a:pt x="2846" y="11333"/>
                  </a:lnTo>
                  <a:lnTo>
                    <a:pt x="1217" y="11330"/>
                  </a:lnTo>
                  <a:lnTo>
                    <a:pt x="2119" y="10379"/>
                  </a:lnTo>
                  <a:lnTo>
                    <a:pt x="0" y="9710"/>
                  </a:lnTo>
                  <a:close/>
                </a:path>
              </a:pathLst>
            </a:custGeom>
            <a:grpFill/>
            <a:ln w="1270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267" dirty="0">
                <a:solidFill>
                  <a:srgbClr val="000000"/>
                </a:solidFill>
                <a:latin typeface="等线" panose="020F0502020204030204"/>
                <a:sym typeface="Helvetica Light"/>
              </a:endParaRPr>
            </a:p>
          </p:txBody>
        </p:sp>
      </p:grpSp>
      <p:grpSp>
        <p:nvGrpSpPr>
          <p:cNvPr id="5" name="气泡图">
            <a:extLst>
              <a:ext uri="{FF2B5EF4-FFF2-40B4-BE49-F238E27FC236}">
                <a16:creationId xmlns:a16="http://schemas.microsoft.com/office/drawing/2014/main" id="{42BE9665-FFC3-4D5C-B70A-00610AD848E2}"/>
              </a:ext>
            </a:extLst>
          </p:cNvPr>
          <p:cNvGrpSpPr/>
          <p:nvPr/>
        </p:nvGrpSpPr>
        <p:grpSpPr>
          <a:xfrm>
            <a:off x="7941965" y="2138216"/>
            <a:ext cx="3349308" cy="4001613"/>
            <a:chOff x="7941965" y="2138216"/>
            <a:chExt cx="3349308" cy="4001613"/>
          </a:xfrm>
        </p:grpSpPr>
        <p:grpSp>
          <p:nvGrpSpPr>
            <p:cNvPr id="483" name="上海">
              <a:extLst>
                <a:ext uri="{FF2B5EF4-FFF2-40B4-BE49-F238E27FC236}">
                  <a16:creationId xmlns:a16="http://schemas.microsoft.com/office/drawing/2014/main" id="{42C9CB89-80D9-483F-8DA1-AFA7E443DB2B}"/>
                </a:ext>
              </a:extLst>
            </p:cNvPr>
            <p:cNvGrpSpPr/>
            <p:nvPr/>
          </p:nvGrpSpPr>
          <p:grpSpPr>
            <a:xfrm>
              <a:off x="10467290" y="3801436"/>
              <a:ext cx="823983" cy="823983"/>
              <a:chOff x="7970098" y="1617787"/>
              <a:chExt cx="1257398" cy="1257398"/>
            </a:xfrm>
          </p:grpSpPr>
          <p:sp>
            <p:nvSpPr>
              <p:cNvPr id="484" name="椭圆 483">
                <a:extLst>
                  <a:ext uri="{FF2B5EF4-FFF2-40B4-BE49-F238E27FC236}">
                    <a16:creationId xmlns:a16="http://schemas.microsoft.com/office/drawing/2014/main" id="{8A8F150D-89EE-4715-9F11-B128F870007B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5" name="组合 484">
                <a:extLst>
                  <a:ext uri="{FF2B5EF4-FFF2-40B4-BE49-F238E27FC236}">
                    <a16:creationId xmlns:a16="http://schemas.microsoft.com/office/drawing/2014/main" id="{50778773-0ACC-4784-96AE-9D24E94A2A73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486" name="椭圆 485">
                  <a:extLst>
                    <a:ext uri="{FF2B5EF4-FFF2-40B4-BE49-F238E27FC236}">
                      <a16:creationId xmlns:a16="http://schemas.microsoft.com/office/drawing/2014/main" id="{8BDB0C0D-C681-43BA-AEE7-60B084F50D5E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7" name="椭圆 486">
                  <a:extLst>
                    <a:ext uri="{FF2B5EF4-FFF2-40B4-BE49-F238E27FC236}">
                      <a16:creationId xmlns:a16="http://schemas.microsoft.com/office/drawing/2014/main" id="{CBD6E649-CD1A-4031-8E25-A573B06376F8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488" name="广州">
              <a:extLst>
                <a:ext uri="{FF2B5EF4-FFF2-40B4-BE49-F238E27FC236}">
                  <a16:creationId xmlns:a16="http://schemas.microsoft.com/office/drawing/2014/main" id="{F292525C-CC54-435E-9C48-1BE3964DCB70}"/>
                </a:ext>
              </a:extLst>
            </p:cNvPr>
            <p:cNvGrpSpPr/>
            <p:nvPr/>
          </p:nvGrpSpPr>
          <p:grpSpPr>
            <a:xfrm>
              <a:off x="9397712" y="5217191"/>
              <a:ext cx="922638" cy="922638"/>
              <a:chOff x="7970098" y="1617787"/>
              <a:chExt cx="1257398" cy="1257398"/>
            </a:xfrm>
          </p:grpSpPr>
          <p:sp>
            <p:nvSpPr>
              <p:cNvPr id="489" name="椭圆 488">
                <a:extLst>
                  <a:ext uri="{FF2B5EF4-FFF2-40B4-BE49-F238E27FC236}">
                    <a16:creationId xmlns:a16="http://schemas.microsoft.com/office/drawing/2014/main" id="{8B4D6D56-737C-4C60-B87A-214DB7A2EEDD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0" name="组合 489">
                <a:extLst>
                  <a:ext uri="{FF2B5EF4-FFF2-40B4-BE49-F238E27FC236}">
                    <a16:creationId xmlns:a16="http://schemas.microsoft.com/office/drawing/2014/main" id="{B9A57497-6628-49B8-B4FF-690426974324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491" name="椭圆 490">
                  <a:extLst>
                    <a:ext uri="{FF2B5EF4-FFF2-40B4-BE49-F238E27FC236}">
                      <a16:creationId xmlns:a16="http://schemas.microsoft.com/office/drawing/2014/main" id="{1C154DED-DFEA-4413-AB2D-B3F707C1845F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2" name="椭圆 491">
                  <a:extLst>
                    <a:ext uri="{FF2B5EF4-FFF2-40B4-BE49-F238E27FC236}">
                      <a16:creationId xmlns:a16="http://schemas.microsoft.com/office/drawing/2014/main" id="{CC0B95E8-27AC-474A-B0AD-310636D2A0F8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493" name="南京">
              <a:extLst>
                <a:ext uri="{FF2B5EF4-FFF2-40B4-BE49-F238E27FC236}">
                  <a16:creationId xmlns:a16="http://schemas.microsoft.com/office/drawing/2014/main" id="{C3A027A5-15EA-4958-AEA4-6FD46C73E979}"/>
                </a:ext>
              </a:extLst>
            </p:cNvPr>
            <p:cNvGrpSpPr/>
            <p:nvPr/>
          </p:nvGrpSpPr>
          <p:grpSpPr>
            <a:xfrm>
              <a:off x="10205642" y="3665728"/>
              <a:ext cx="775999" cy="775999"/>
              <a:chOff x="7970098" y="1617787"/>
              <a:chExt cx="1257398" cy="1257398"/>
            </a:xfrm>
          </p:grpSpPr>
          <p:sp>
            <p:nvSpPr>
              <p:cNvPr id="494" name="椭圆 493">
                <a:extLst>
                  <a:ext uri="{FF2B5EF4-FFF2-40B4-BE49-F238E27FC236}">
                    <a16:creationId xmlns:a16="http://schemas.microsoft.com/office/drawing/2014/main" id="{B9408792-2F73-408A-AB68-496E3F23A1DD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5" name="组合 494">
                <a:extLst>
                  <a:ext uri="{FF2B5EF4-FFF2-40B4-BE49-F238E27FC236}">
                    <a16:creationId xmlns:a16="http://schemas.microsoft.com/office/drawing/2014/main" id="{45CB6EAC-32B4-45E0-8B0F-B270385D3B7E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496" name="椭圆 495">
                  <a:extLst>
                    <a:ext uri="{FF2B5EF4-FFF2-40B4-BE49-F238E27FC236}">
                      <a16:creationId xmlns:a16="http://schemas.microsoft.com/office/drawing/2014/main" id="{270E1AE3-73A0-4AB3-9B21-5F2992C6CD96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椭圆 496">
                  <a:extLst>
                    <a:ext uri="{FF2B5EF4-FFF2-40B4-BE49-F238E27FC236}">
                      <a16:creationId xmlns:a16="http://schemas.microsoft.com/office/drawing/2014/main" id="{31C0AFCC-F656-4669-803C-D5CDBF284945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498" name="杭州">
              <a:extLst>
                <a:ext uri="{FF2B5EF4-FFF2-40B4-BE49-F238E27FC236}">
                  <a16:creationId xmlns:a16="http://schemas.microsoft.com/office/drawing/2014/main" id="{AF986F64-4A60-493B-9BF1-D404A8CA0D3E}"/>
                </a:ext>
              </a:extLst>
            </p:cNvPr>
            <p:cNvGrpSpPr/>
            <p:nvPr/>
          </p:nvGrpSpPr>
          <p:grpSpPr>
            <a:xfrm>
              <a:off x="10387950" y="4087778"/>
              <a:ext cx="775999" cy="775999"/>
              <a:chOff x="7970098" y="1617787"/>
              <a:chExt cx="1257398" cy="1257398"/>
            </a:xfrm>
          </p:grpSpPr>
          <p:sp>
            <p:nvSpPr>
              <p:cNvPr id="499" name="椭圆 498">
                <a:extLst>
                  <a:ext uri="{FF2B5EF4-FFF2-40B4-BE49-F238E27FC236}">
                    <a16:creationId xmlns:a16="http://schemas.microsoft.com/office/drawing/2014/main" id="{DF875619-6A2A-4A2D-A726-A3EE9A574D31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0" name="组合 499">
                <a:extLst>
                  <a:ext uri="{FF2B5EF4-FFF2-40B4-BE49-F238E27FC236}">
                    <a16:creationId xmlns:a16="http://schemas.microsoft.com/office/drawing/2014/main" id="{E0045755-25B9-4FC9-9E82-9F62A109D9EC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01" name="椭圆 500">
                  <a:extLst>
                    <a:ext uri="{FF2B5EF4-FFF2-40B4-BE49-F238E27FC236}">
                      <a16:creationId xmlns:a16="http://schemas.microsoft.com/office/drawing/2014/main" id="{71B6704A-7D9F-4267-A1D8-1D65AA4B4963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" name="椭圆 501">
                  <a:extLst>
                    <a:ext uri="{FF2B5EF4-FFF2-40B4-BE49-F238E27FC236}">
                      <a16:creationId xmlns:a16="http://schemas.microsoft.com/office/drawing/2014/main" id="{B691C5B6-795C-430E-B084-59B71916FC8B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03" name="天津">
              <a:extLst>
                <a:ext uri="{FF2B5EF4-FFF2-40B4-BE49-F238E27FC236}">
                  <a16:creationId xmlns:a16="http://schemas.microsoft.com/office/drawing/2014/main" id="{B8D4A87F-8280-4547-B752-F91BE7422245}"/>
                </a:ext>
              </a:extLst>
            </p:cNvPr>
            <p:cNvGrpSpPr/>
            <p:nvPr/>
          </p:nvGrpSpPr>
          <p:grpSpPr>
            <a:xfrm>
              <a:off x="9798940" y="2681289"/>
              <a:ext cx="652727" cy="652727"/>
              <a:chOff x="7970098" y="1617787"/>
              <a:chExt cx="1257398" cy="1257398"/>
            </a:xfrm>
          </p:grpSpPr>
          <p:sp>
            <p:nvSpPr>
              <p:cNvPr id="504" name="椭圆 503">
                <a:extLst>
                  <a:ext uri="{FF2B5EF4-FFF2-40B4-BE49-F238E27FC236}">
                    <a16:creationId xmlns:a16="http://schemas.microsoft.com/office/drawing/2014/main" id="{DD6AF7DF-7AB2-4CA6-BBC6-71A589CC37F1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5" name="组合 504">
                <a:extLst>
                  <a:ext uri="{FF2B5EF4-FFF2-40B4-BE49-F238E27FC236}">
                    <a16:creationId xmlns:a16="http://schemas.microsoft.com/office/drawing/2014/main" id="{E5EDE418-99B5-4E96-BB95-4AB0988183EF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06" name="椭圆 505">
                  <a:extLst>
                    <a:ext uri="{FF2B5EF4-FFF2-40B4-BE49-F238E27FC236}">
                      <a16:creationId xmlns:a16="http://schemas.microsoft.com/office/drawing/2014/main" id="{066DC0FD-213A-41AF-9519-DDB76421B912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" name="椭圆 506">
                  <a:extLst>
                    <a:ext uri="{FF2B5EF4-FFF2-40B4-BE49-F238E27FC236}">
                      <a16:creationId xmlns:a16="http://schemas.microsoft.com/office/drawing/2014/main" id="{7A639BD7-C2A4-4206-858C-C3B948E4165C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08" name="重庆">
              <a:extLst>
                <a:ext uri="{FF2B5EF4-FFF2-40B4-BE49-F238E27FC236}">
                  <a16:creationId xmlns:a16="http://schemas.microsoft.com/office/drawing/2014/main" id="{BDBCC3DC-E8C9-41BD-84A0-4521C034C5ED}"/>
                </a:ext>
              </a:extLst>
            </p:cNvPr>
            <p:cNvGrpSpPr/>
            <p:nvPr/>
          </p:nvGrpSpPr>
          <p:grpSpPr>
            <a:xfrm>
              <a:off x="8427776" y="4288602"/>
              <a:ext cx="873073" cy="873073"/>
              <a:chOff x="7970098" y="1617787"/>
              <a:chExt cx="1257398" cy="1257398"/>
            </a:xfrm>
          </p:grpSpPr>
          <p:sp>
            <p:nvSpPr>
              <p:cNvPr id="509" name="椭圆 508">
                <a:extLst>
                  <a:ext uri="{FF2B5EF4-FFF2-40B4-BE49-F238E27FC236}">
                    <a16:creationId xmlns:a16="http://schemas.microsoft.com/office/drawing/2014/main" id="{5B15DBE8-42F2-40D7-81C7-1A70B52C587E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0" name="组合 509">
                <a:extLst>
                  <a:ext uri="{FF2B5EF4-FFF2-40B4-BE49-F238E27FC236}">
                    <a16:creationId xmlns:a16="http://schemas.microsoft.com/office/drawing/2014/main" id="{8E8D8ADC-097D-43DA-A82F-E066F04EBAD7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11" name="椭圆 510">
                  <a:extLst>
                    <a:ext uri="{FF2B5EF4-FFF2-40B4-BE49-F238E27FC236}">
                      <a16:creationId xmlns:a16="http://schemas.microsoft.com/office/drawing/2014/main" id="{0E52F239-5DDF-4AD5-B03E-9394534250DB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2" name="椭圆 511">
                  <a:extLst>
                    <a:ext uri="{FF2B5EF4-FFF2-40B4-BE49-F238E27FC236}">
                      <a16:creationId xmlns:a16="http://schemas.microsoft.com/office/drawing/2014/main" id="{350D610E-328E-4385-AD08-B86E896ECF77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13" name="成都">
              <a:extLst>
                <a:ext uri="{FF2B5EF4-FFF2-40B4-BE49-F238E27FC236}">
                  <a16:creationId xmlns:a16="http://schemas.microsoft.com/office/drawing/2014/main" id="{4DE62A5F-2F1C-4017-8474-F8AC6D5F777B}"/>
                </a:ext>
              </a:extLst>
            </p:cNvPr>
            <p:cNvGrpSpPr/>
            <p:nvPr/>
          </p:nvGrpSpPr>
          <p:grpSpPr>
            <a:xfrm>
              <a:off x="7941965" y="3957353"/>
              <a:ext cx="1195172" cy="1195172"/>
              <a:chOff x="7970098" y="1617787"/>
              <a:chExt cx="1257398" cy="1257398"/>
            </a:xfrm>
          </p:grpSpPr>
          <p:sp>
            <p:nvSpPr>
              <p:cNvPr id="514" name="椭圆 513">
                <a:extLst>
                  <a:ext uri="{FF2B5EF4-FFF2-40B4-BE49-F238E27FC236}">
                    <a16:creationId xmlns:a16="http://schemas.microsoft.com/office/drawing/2014/main" id="{F9371C50-C33B-4F00-8AB8-C584EFEAD4A7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5" name="组合 514">
                <a:extLst>
                  <a:ext uri="{FF2B5EF4-FFF2-40B4-BE49-F238E27FC236}">
                    <a16:creationId xmlns:a16="http://schemas.microsoft.com/office/drawing/2014/main" id="{27658090-8BE3-4501-89BD-AD8DC788288C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16" name="椭圆 515">
                  <a:extLst>
                    <a:ext uri="{FF2B5EF4-FFF2-40B4-BE49-F238E27FC236}">
                      <a16:creationId xmlns:a16="http://schemas.microsoft.com/office/drawing/2014/main" id="{D24F080A-C955-4901-80B7-3FBD0DA0404C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7" name="椭圆 516">
                  <a:extLst>
                    <a:ext uri="{FF2B5EF4-FFF2-40B4-BE49-F238E27FC236}">
                      <a16:creationId xmlns:a16="http://schemas.microsoft.com/office/drawing/2014/main" id="{A093A462-6806-47FE-82DA-59A7118839C9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18" name="武汉">
              <a:extLst>
                <a:ext uri="{FF2B5EF4-FFF2-40B4-BE49-F238E27FC236}">
                  <a16:creationId xmlns:a16="http://schemas.microsoft.com/office/drawing/2014/main" id="{95A84D92-6F22-4108-8ECB-D3678CD01A6E}"/>
                </a:ext>
              </a:extLst>
            </p:cNvPr>
            <p:cNvGrpSpPr/>
            <p:nvPr/>
          </p:nvGrpSpPr>
          <p:grpSpPr>
            <a:xfrm>
              <a:off x="9203648" y="3897239"/>
              <a:ext cx="1195172" cy="1195172"/>
              <a:chOff x="7970098" y="1617787"/>
              <a:chExt cx="1257398" cy="1257398"/>
            </a:xfrm>
          </p:grpSpPr>
          <p:sp>
            <p:nvSpPr>
              <p:cNvPr id="519" name="椭圆 518">
                <a:extLst>
                  <a:ext uri="{FF2B5EF4-FFF2-40B4-BE49-F238E27FC236}">
                    <a16:creationId xmlns:a16="http://schemas.microsoft.com/office/drawing/2014/main" id="{AB07CECD-455C-402B-82D0-539B24DC2655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0" name="组合 519">
                <a:extLst>
                  <a:ext uri="{FF2B5EF4-FFF2-40B4-BE49-F238E27FC236}">
                    <a16:creationId xmlns:a16="http://schemas.microsoft.com/office/drawing/2014/main" id="{3446BDD0-8AC5-44B1-8CAC-9BB022596D99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21" name="椭圆 520">
                  <a:extLst>
                    <a:ext uri="{FF2B5EF4-FFF2-40B4-BE49-F238E27FC236}">
                      <a16:creationId xmlns:a16="http://schemas.microsoft.com/office/drawing/2014/main" id="{60CED590-AD0F-4E9B-9187-84CFF403C759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2" name="椭圆 521">
                  <a:extLst>
                    <a:ext uri="{FF2B5EF4-FFF2-40B4-BE49-F238E27FC236}">
                      <a16:creationId xmlns:a16="http://schemas.microsoft.com/office/drawing/2014/main" id="{691A8A64-D3A6-47FE-84BB-8D60D28221D5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23" name="济南">
              <a:extLst>
                <a:ext uri="{FF2B5EF4-FFF2-40B4-BE49-F238E27FC236}">
                  <a16:creationId xmlns:a16="http://schemas.microsoft.com/office/drawing/2014/main" id="{93E0ABD0-56A6-4768-9537-A5D312FB710C}"/>
                </a:ext>
              </a:extLst>
            </p:cNvPr>
            <p:cNvGrpSpPr/>
            <p:nvPr/>
          </p:nvGrpSpPr>
          <p:grpSpPr>
            <a:xfrm>
              <a:off x="9631679" y="2929097"/>
              <a:ext cx="1132865" cy="1132865"/>
              <a:chOff x="7970098" y="1617787"/>
              <a:chExt cx="1257398" cy="1257398"/>
            </a:xfrm>
          </p:grpSpPr>
          <p:sp>
            <p:nvSpPr>
              <p:cNvPr id="524" name="椭圆 523">
                <a:extLst>
                  <a:ext uri="{FF2B5EF4-FFF2-40B4-BE49-F238E27FC236}">
                    <a16:creationId xmlns:a16="http://schemas.microsoft.com/office/drawing/2014/main" id="{5BF5A56E-FFDC-40E6-9465-46513A019513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5" name="组合 524">
                <a:extLst>
                  <a:ext uri="{FF2B5EF4-FFF2-40B4-BE49-F238E27FC236}">
                    <a16:creationId xmlns:a16="http://schemas.microsoft.com/office/drawing/2014/main" id="{7D2AB6AF-ABF8-48AE-906D-B39E9D65E056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26" name="椭圆 525">
                  <a:extLst>
                    <a:ext uri="{FF2B5EF4-FFF2-40B4-BE49-F238E27FC236}">
                      <a16:creationId xmlns:a16="http://schemas.microsoft.com/office/drawing/2014/main" id="{35C3988A-B1B3-47B9-A67C-0930848AB4E4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" name="椭圆 526">
                  <a:extLst>
                    <a:ext uri="{FF2B5EF4-FFF2-40B4-BE49-F238E27FC236}">
                      <a16:creationId xmlns:a16="http://schemas.microsoft.com/office/drawing/2014/main" id="{05C1F098-9E1B-4971-B58D-C1D94E188EE8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28" name="西安">
              <a:extLst>
                <a:ext uri="{FF2B5EF4-FFF2-40B4-BE49-F238E27FC236}">
                  <a16:creationId xmlns:a16="http://schemas.microsoft.com/office/drawing/2014/main" id="{63B5FED3-C487-46E9-A51F-3FEAF73A6DF1}"/>
                </a:ext>
              </a:extLst>
            </p:cNvPr>
            <p:cNvGrpSpPr/>
            <p:nvPr/>
          </p:nvGrpSpPr>
          <p:grpSpPr>
            <a:xfrm>
              <a:off x="8178378" y="3091585"/>
              <a:ext cx="1814524" cy="1814524"/>
              <a:chOff x="7970098" y="1617787"/>
              <a:chExt cx="1257398" cy="1257398"/>
            </a:xfrm>
          </p:grpSpPr>
          <p:sp>
            <p:nvSpPr>
              <p:cNvPr id="529" name="椭圆 528">
                <a:extLst>
                  <a:ext uri="{FF2B5EF4-FFF2-40B4-BE49-F238E27FC236}">
                    <a16:creationId xmlns:a16="http://schemas.microsoft.com/office/drawing/2014/main" id="{133BC326-7175-4EB9-8903-4F93C592DC13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0" name="组合 529">
                <a:extLst>
                  <a:ext uri="{FF2B5EF4-FFF2-40B4-BE49-F238E27FC236}">
                    <a16:creationId xmlns:a16="http://schemas.microsoft.com/office/drawing/2014/main" id="{B5757173-9040-4CD8-A854-43E1F863A7AF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31" name="椭圆 530">
                  <a:extLst>
                    <a:ext uri="{FF2B5EF4-FFF2-40B4-BE49-F238E27FC236}">
                      <a16:creationId xmlns:a16="http://schemas.microsoft.com/office/drawing/2014/main" id="{B7689B1C-CAA8-4440-98C8-44393E47A074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" name="椭圆 531">
                  <a:extLst>
                    <a:ext uri="{FF2B5EF4-FFF2-40B4-BE49-F238E27FC236}">
                      <a16:creationId xmlns:a16="http://schemas.microsoft.com/office/drawing/2014/main" id="{B8DBCFFA-A28B-438B-A996-55F4495F2EE9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33" name="沈阳">
              <a:extLst>
                <a:ext uri="{FF2B5EF4-FFF2-40B4-BE49-F238E27FC236}">
                  <a16:creationId xmlns:a16="http://schemas.microsoft.com/office/drawing/2014/main" id="{B3011412-65C6-4D68-84B5-50839F39C1ED}"/>
                </a:ext>
              </a:extLst>
            </p:cNvPr>
            <p:cNvGrpSpPr/>
            <p:nvPr/>
          </p:nvGrpSpPr>
          <p:grpSpPr>
            <a:xfrm>
              <a:off x="10297918" y="2138216"/>
              <a:ext cx="838338" cy="838338"/>
              <a:chOff x="7970098" y="1617787"/>
              <a:chExt cx="1257398" cy="1257398"/>
            </a:xfrm>
          </p:grpSpPr>
          <p:sp>
            <p:nvSpPr>
              <p:cNvPr id="534" name="椭圆 533">
                <a:extLst>
                  <a:ext uri="{FF2B5EF4-FFF2-40B4-BE49-F238E27FC236}">
                    <a16:creationId xmlns:a16="http://schemas.microsoft.com/office/drawing/2014/main" id="{CFA4786E-BC20-4E31-9C0A-561D3AD898E8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5" name="组合 534">
                <a:extLst>
                  <a:ext uri="{FF2B5EF4-FFF2-40B4-BE49-F238E27FC236}">
                    <a16:creationId xmlns:a16="http://schemas.microsoft.com/office/drawing/2014/main" id="{D24646FF-579D-4341-AEBA-EFFD7F406600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36" name="椭圆 535">
                  <a:extLst>
                    <a:ext uri="{FF2B5EF4-FFF2-40B4-BE49-F238E27FC236}">
                      <a16:creationId xmlns:a16="http://schemas.microsoft.com/office/drawing/2014/main" id="{4C52C3FC-3C9F-47DD-B115-668F5083C1A8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" name="椭圆 536">
                  <a:extLst>
                    <a:ext uri="{FF2B5EF4-FFF2-40B4-BE49-F238E27FC236}">
                      <a16:creationId xmlns:a16="http://schemas.microsoft.com/office/drawing/2014/main" id="{DF41CC5D-6641-45A2-AA6A-6B80038269B7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38" name="长沙">
              <a:extLst>
                <a:ext uri="{FF2B5EF4-FFF2-40B4-BE49-F238E27FC236}">
                  <a16:creationId xmlns:a16="http://schemas.microsoft.com/office/drawing/2014/main" id="{9E1E778A-E8B2-4890-91C6-B716435F8E7D}"/>
                </a:ext>
              </a:extLst>
            </p:cNvPr>
            <p:cNvGrpSpPr/>
            <p:nvPr/>
          </p:nvGrpSpPr>
          <p:grpSpPr>
            <a:xfrm>
              <a:off x="9296591" y="4545097"/>
              <a:ext cx="775999" cy="775999"/>
              <a:chOff x="7970098" y="1617787"/>
              <a:chExt cx="1257398" cy="1257398"/>
            </a:xfrm>
          </p:grpSpPr>
          <p:sp>
            <p:nvSpPr>
              <p:cNvPr id="539" name="椭圆 538">
                <a:extLst>
                  <a:ext uri="{FF2B5EF4-FFF2-40B4-BE49-F238E27FC236}">
                    <a16:creationId xmlns:a16="http://schemas.microsoft.com/office/drawing/2014/main" id="{FAB605FB-B9F6-44D4-AA6D-E8ABEB221E1A}"/>
                  </a:ext>
                </a:extLst>
              </p:cNvPr>
              <p:cNvSpPr/>
              <p:nvPr/>
            </p:nvSpPr>
            <p:spPr>
              <a:xfrm>
                <a:off x="7970098" y="1617787"/>
                <a:ext cx="1257398" cy="12573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0" name="组合 539">
                <a:extLst>
                  <a:ext uri="{FF2B5EF4-FFF2-40B4-BE49-F238E27FC236}">
                    <a16:creationId xmlns:a16="http://schemas.microsoft.com/office/drawing/2014/main" id="{7AF67933-9326-4187-A6B0-CC1E4FD5AEF4}"/>
                  </a:ext>
                </a:extLst>
              </p:cNvPr>
              <p:cNvGrpSpPr/>
              <p:nvPr/>
            </p:nvGrpSpPr>
            <p:grpSpPr>
              <a:xfrm>
                <a:off x="8496533" y="2144222"/>
                <a:ext cx="204529" cy="204529"/>
                <a:chOff x="6451338" y="4043011"/>
                <a:chExt cx="204529" cy="204529"/>
              </a:xfrm>
            </p:grpSpPr>
            <p:sp>
              <p:nvSpPr>
                <p:cNvPr id="541" name="椭圆 540">
                  <a:extLst>
                    <a:ext uri="{FF2B5EF4-FFF2-40B4-BE49-F238E27FC236}">
                      <a16:creationId xmlns:a16="http://schemas.microsoft.com/office/drawing/2014/main" id="{D563815E-4860-479D-8FC5-55D416CFC7FC}"/>
                    </a:ext>
                  </a:extLst>
                </p:cNvPr>
                <p:cNvSpPr/>
                <p:nvPr/>
              </p:nvSpPr>
              <p:spPr>
                <a:xfrm>
                  <a:off x="6451338" y="4043011"/>
                  <a:ext cx="204529" cy="20452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25000">
                      <a:schemeClr val="accent1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2" name="椭圆 541">
                  <a:extLst>
                    <a:ext uri="{FF2B5EF4-FFF2-40B4-BE49-F238E27FC236}">
                      <a16:creationId xmlns:a16="http://schemas.microsoft.com/office/drawing/2014/main" id="{FCBFD2AC-8603-4491-91E1-6FCD9572B984}"/>
                    </a:ext>
                  </a:extLst>
                </p:cNvPr>
                <p:cNvSpPr/>
                <p:nvPr/>
              </p:nvSpPr>
              <p:spPr>
                <a:xfrm>
                  <a:off x="6500244" y="4091917"/>
                  <a:ext cx="106716" cy="1067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432747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F6D48810-F52A-4F23-ACFE-3BAF935541CD}"/>
              </a:ext>
            </a:extLst>
          </p:cNvPr>
          <p:cNvSpPr/>
          <p:nvPr/>
        </p:nvSpPr>
        <p:spPr>
          <a:xfrm>
            <a:off x="8356600" y="0"/>
            <a:ext cx="3835400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50800" dist="38100" dir="10800000" algn="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 descr="蓝色的旗子&#10;&#10;描述已自动生成">
            <a:extLst>
              <a:ext uri="{FF2B5EF4-FFF2-40B4-BE49-F238E27FC236}">
                <a16:creationId xmlns:a16="http://schemas.microsoft.com/office/drawing/2014/main" id="{CAE5CB02-94E5-4539-92CE-878BD4C2D4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6601" y="0"/>
            <a:ext cx="38354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327E76-6D86-40DB-AF19-5C3CC6C3C3F0}"/>
              </a:ext>
            </a:extLst>
          </p:cNvPr>
          <p:cNvSpPr txBox="1"/>
          <p:nvPr/>
        </p:nvSpPr>
        <p:spPr>
          <a:xfrm>
            <a:off x="588369" y="445678"/>
            <a:ext cx="7244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西安标杆示范网点建设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08FDF67-CD99-4A5D-A826-536DD1073F23}"/>
              </a:ext>
            </a:extLst>
          </p:cNvPr>
          <p:cNvGrpSpPr/>
          <p:nvPr/>
        </p:nvGrpSpPr>
        <p:grpSpPr>
          <a:xfrm>
            <a:off x="706900" y="1106653"/>
            <a:ext cx="8073915" cy="2202987"/>
            <a:chOff x="706900" y="1106653"/>
            <a:chExt cx="8073915" cy="220298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C977A79-30E8-460F-963E-02DEA2DE59FA}"/>
                </a:ext>
              </a:extLst>
            </p:cNvPr>
            <p:cNvSpPr/>
            <p:nvPr/>
          </p:nvSpPr>
          <p:spPr>
            <a:xfrm>
              <a:off x="706900" y="1106653"/>
              <a:ext cx="7904663" cy="2202987"/>
            </a:xfrm>
            <a:prstGeom prst="roundRect">
              <a:avLst>
                <a:gd name="adj" fmla="val 11046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2B093B0-CD07-43BF-A2C6-9A3DF0AF8F3E}"/>
                </a:ext>
              </a:extLst>
            </p:cNvPr>
            <p:cNvSpPr txBox="1"/>
            <p:nvPr/>
          </p:nvSpPr>
          <p:spPr>
            <a:xfrm>
              <a:off x="824624" y="1249977"/>
              <a:ext cx="74032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销量提升，达到盈亏平衡以上、初步盈利、高速盈利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101ADD2-93C9-43F5-B6D1-F05B5065E9AD}"/>
                </a:ext>
              </a:extLst>
            </p:cNvPr>
            <p:cNvSpPr txBox="1"/>
            <p:nvPr/>
          </p:nvSpPr>
          <p:spPr>
            <a:xfrm>
              <a:off x="824624" y="1717547"/>
              <a:ext cx="449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区域内地推、广告和线上推广力度提升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E5FD5A6-7E8B-4687-B02A-4E914878DE85}"/>
                </a:ext>
              </a:extLst>
            </p:cNvPr>
            <p:cNvSpPr txBox="1"/>
            <p:nvPr/>
          </p:nvSpPr>
          <p:spPr>
            <a:xfrm>
              <a:off x="824624" y="2080312"/>
              <a:ext cx="449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渠道合作：药店、医院、社区、协会等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CC4AABE-ADDF-41A4-ADD8-4F5DAAF538AE}"/>
                </a:ext>
              </a:extLst>
            </p:cNvPr>
            <p:cNvSpPr txBox="1"/>
            <p:nvPr/>
          </p:nvSpPr>
          <p:spPr>
            <a:xfrm>
              <a:off x="824624" y="2443077"/>
              <a:ext cx="7123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核心竞争力打造：超级医导系统（资深专业人员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+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信息库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+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便利工具）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7E9EA90-E260-43E4-AC7C-321DC9BD6A93}"/>
                </a:ext>
              </a:extLst>
            </p:cNvPr>
            <p:cNvSpPr txBox="1"/>
            <p:nvPr/>
          </p:nvSpPr>
          <p:spPr>
            <a:xfrm>
              <a:off x="824624" y="2805843"/>
              <a:ext cx="7956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新业务增长点启动：企事业单位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2B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业务、高端健康管理业务、高端陪诊业务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BBF02B-ACA9-426A-8890-879DFE65C89F}"/>
              </a:ext>
            </a:extLst>
          </p:cNvPr>
          <p:cNvGrpSpPr/>
          <p:nvPr/>
        </p:nvGrpSpPr>
        <p:grpSpPr>
          <a:xfrm>
            <a:off x="706900" y="3503684"/>
            <a:ext cx="4494170" cy="1879932"/>
            <a:chOff x="706900" y="3517991"/>
            <a:chExt cx="4494170" cy="187993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2352E33-692A-45BD-9744-EFF01EC1E11D}"/>
                </a:ext>
              </a:extLst>
            </p:cNvPr>
            <p:cNvSpPr/>
            <p:nvPr/>
          </p:nvSpPr>
          <p:spPr>
            <a:xfrm>
              <a:off x="706900" y="3517991"/>
              <a:ext cx="4494170" cy="1879932"/>
            </a:xfrm>
            <a:prstGeom prst="roundRect">
              <a:avLst>
                <a:gd name="adj" fmla="val 11046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070819-5D72-4F3A-9761-93A4575F765C}"/>
                </a:ext>
              </a:extLst>
            </p:cNvPr>
            <p:cNvSpPr txBox="1"/>
            <p:nvPr/>
          </p:nvSpPr>
          <p:spPr>
            <a:xfrm>
              <a:off x="824624" y="3667249"/>
              <a:ext cx="222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陪诊队伍建设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DA4DB87-1310-476D-85F7-EF583B5E99BC}"/>
                </a:ext>
              </a:extLst>
            </p:cNvPr>
            <p:cNvSpPr txBox="1"/>
            <p:nvPr/>
          </p:nvSpPr>
          <p:spPr>
            <a:xfrm>
              <a:off x="824625" y="4078301"/>
              <a:ext cx="4342440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业务能力和形象等可以更好匹配服务需求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A2EB1D-D9CC-4887-B421-A0DD1EF9697B}"/>
                </a:ext>
              </a:extLst>
            </p:cNvPr>
            <p:cNvSpPr txBox="1"/>
            <p:nvPr/>
          </p:nvSpPr>
          <p:spPr>
            <a:xfrm>
              <a:off x="824624" y="4483925"/>
              <a:ext cx="3752137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对加盟和直营城市能做到能力输出（培训）和人员输出（服务）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59427FB-5073-4547-B702-D88FE5C81ED1}"/>
              </a:ext>
            </a:extLst>
          </p:cNvPr>
          <p:cNvGrpSpPr/>
          <p:nvPr/>
        </p:nvGrpSpPr>
        <p:grpSpPr>
          <a:xfrm>
            <a:off x="5445333" y="3517991"/>
            <a:ext cx="4625827" cy="1543612"/>
            <a:chOff x="5445333" y="3517991"/>
            <a:chExt cx="4625827" cy="154361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7E1102B1-68D6-4698-B973-0C6EB0850B69}"/>
                </a:ext>
              </a:extLst>
            </p:cNvPr>
            <p:cNvSpPr/>
            <p:nvPr/>
          </p:nvSpPr>
          <p:spPr>
            <a:xfrm>
              <a:off x="5445333" y="3517991"/>
              <a:ext cx="4494170" cy="1543612"/>
            </a:xfrm>
            <a:prstGeom prst="roundRect">
              <a:avLst>
                <a:gd name="adj" fmla="val 11046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93D4B65-6284-4395-9BD7-6DB409FA98C4}"/>
                </a:ext>
              </a:extLst>
            </p:cNvPr>
            <p:cNvSpPr txBox="1"/>
            <p:nvPr/>
          </p:nvSpPr>
          <p:spPr>
            <a:xfrm>
              <a:off x="5576989" y="3667249"/>
              <a:ext cx="16802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管理系统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9A90509-7051-4A43-B5B3-2D174ACF3BFF}"/>
                </a:ext>
              </a:extLst>
            </p:cNvPr>
            <p:cNvSpPr txBox="1"/>
            <p:nvPr/>
          </p:nvSpPr>
          <p:spPr>
            <a:xfrm>
              <a:off x="5576989" y="4136394"/>
              <a:ext cx="449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陪诊工作再细化和流水线式的标准化管理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B2F7E01-BAEC-4C81-82C2-CA7B62BFD1A0}"/>
                </a:ext>
              </a:extLst>
            </p:cNvPr>
            <p:cNvSpPr txBox="1"/>
            <p:nvPr/>
          </p:nvSpPr>
          <p:spPr>
            <a:xfrm>
              <a:off x="5576989" y="4483925"/>
              <a:ext cx="449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派单算法提升，提高陪诊员的时间价值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E4D530-A1C4-4162-B43E-414CAACD3A6B}"/>
              </a:ext>
            </a:extLst>
          </p:cNvPr>
          <p:cNvGrpSpPr/>
          <p:nvPr/>
        </p:nvGrpSpPr>
        <p:grpSpPr>
          <a:xfrm>
            <a:off x="706900" y="5577660"/>
            <a:ext cx="3173403" cy="556012"/>
            <a:chOff x="706900" y="5577660"/>
            <a:chExt cx="3173403" cy="556012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8EADB33-6617-4F3C-995E-2000796F2661}"/>
                </a:ext>
              </a:extLst>
            </p:cNvPr>
            <p:cNvSpPr/>
            <p:nvPr/>
          </p:nvSpPr>
          <p:spPr>
            <a:xfrm>
              <a:off x="706900" y="5577660"/>
              <a:ext cx="3173403" cy="556012"/>
            </a:xfrm>
            <a:prstGeom prst="roundRect">
              <a:avLst>
                <a:gd name="adj" fmla="val 11046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725BAA-2C5F-436F-9157-3FEAFC235AEE}"/>
                </a:ext>
              </a:extLst>
            </p:cNvPr>
            <p:cNvSpPr txBox="1"/>
            <p:nvPr/>
          </p:nvSpPr>
          <p:spPr>
            <a:xfrm>
              <a:off x="824624" y="5627283"/>
              <a:ext cx="2936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陪诊员批量孵化系统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F70277F-E52D-453F-8906-053C992A5957}"/>
              </a:ext>
            </a:extLst>
          </p:cNvPr>
          <p:cNvGrpSpPr/>
          <p:nvPr/>
        </p:nvGrpSpPr>
        <p:grpSpPr>
          <a:xfrm>
            <a:off x="4115752" y="5577660"/>
            <a:ext cx="3173403" cy="556012"/>
            <a:chOff x="4115752" y="5577660"/>
            <a:chExt cx="3173403" cy="55601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3D6C984-256B-4CCC-9FC3-4645B231F007}"/>
                </a:ext>
              </a:extLst>
            </p:cNvPr>
            <p:cNvSpPr/>
            <p:nvPr/>
          </p:nvSpPr>
          <p:spPr>
            <a:xfrm>
              <a:off x="4115752" y="5577660"/>
              <a:ext cx="3173403" cy="556012"/>
            </a:xfrm>
            <a:prstGeom prst="roundRect">
              <a:avLst>
                <a:gd name="adj" fmla="val 11046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89BF40-3925-47D7-AD59-1A8CCD8D064B}"/>
                </a:ext>
              </a:extLst>
            </p:cNvPr>
            <p:cNvSpPr txBox="1"/>
            <p:nvPr/>
          </p:nvSpPr>
          <p:spPr>
            <a:xfrm>
              <a:off x="4256765" y="5627283"/>
              <a:ext cx="2936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服务规范与标准系统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8916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48EA27B4-F0AB-4DCD-942D-9FE08CCAA34D}"/>
              </a:ext>
            </a:extLst>
          </p:cNvPr>
          <p:cNvSpPr/>
          <p:nvPr/>
        </p:nvSpPr>
        <p:spPr>
          <a:xfrm>
            <a:off x="0" y="0"/>
            <a:ext cx="12192000" cy="3438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50800" dist="38100" dir="5400000" algn="t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EA35C7A-9BEF-4711-9B2D-96BB297596C3}"/>
              </a:ext>
            </a:extLst>
          </p:cNvPr>
          <p:cNvSpPr/>
          <p:nvPr/>
        </p:nvSpPr>
        <p:spPr>
          <a:xfrm>
            <a:off x="588747" y="471941"/>
            <a:ext cx="9075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企业与行业标准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122F072-10A3-49E5-8A4F-6100A0B66783}"/>
              </a:ext>
            </a:extLst>
          </p:cNvPr>
          <p:cNvSpPr/>
          <p:nvPr/>
        </p:nvSpPr>
        <p:spPr>
          <a:xfrm>
            <a:off x="4392612" y="1630817"/>
            <a:ext cx="3406775" cy="42273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5649700-94A4-4CD0-8A2C-EC593F1835A3}"/>
              </a:ext>
            </a:extLst>
          </p:cNvPr>
          <p:cNvSpPr/>
          <p:nvPr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5A9CEA1-7D5D-405D-9987-207180F2C9B1}"/>
              </a:ext>
            </a:extLst>
          </p:cNvPr>
          <p:cNvSpPr/>
          <p:nvPr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782ADF-5D68-488F-839E-F4CC8D5C02B8}"/>
              </a:ext>
            </a:extLst>
          </p:cNvPr>
          <p:cNvSpPr txBox="1"/>
          <p:nvPr/>
        </p:nvSpPr>
        <p:spPr>
          <a:xfrm>
            <a:off x="1016046" y="3739124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服务技术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BDC9A7-3B11-4A5C-8799-9202C010C844}"/>
              </a:ext>
            </a:extLst>
          </p:cNvPr>
          <p:cNvSpPr txBox="1"/>
          <p:nvPr/>
        </p:nvSpPr>
        <p:spPr>
          <a:xfrm>
            <a:off x="1016046" y="4621863"/>
            <a:ext cx="2681241" cy="786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根据服务经验积累陪诊员的服务技术知识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A34F836-07E5-45EA-9519-21F229985EB2}"/>
              </a:ext>
            </a:extLst>
          </p:cNvPr>
          <p:cNvCxnSpPr>
            <a:cxnSpLocks/>
          </p:cNvCxnSpPr>
          <p:nvPr/>
        </p:nvCxnSpPr>
        <p:spPr>
          <a:xfrm>
            <a:off x="1135012" y="4334337"/>
            <a:ext cx="24574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8BA80387-455F-4D6E-A050-8370D95EDB97}"/>
              </a:ext>
            </a:extLst>
          </p:cNvPr>
          <p:cNvSpPr txBox="1"/>
          <p:nvPr/>
        </p:nvSpPr>
        <p:spPr>
          <a:xfrm>
            <a:off x="4713334" y="3739124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从业标准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1C8667-85AD-4020-9138-6557543D6B43}"/>
              </a:ext>
            </a:extLst>
          </p:cNvPr>
          <p:cNvSpPr txBox="1"/>
          <p:nvPr/>
        </p:nvSpPr>
        <p:spPr>
          <a:xfrm>
            <a:off x="4713334" y="4621863"/>
            <a:ext cx="2765329" cy="786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建立全国第一个陪诊员的从业标准体系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4EB4077-0736-4DE2-8AD9-B623D48E4A54}"/>
              </a:ext>
            </a:extLst>
          </p:cNvPr>
          <p:cNvCxnSpPr>
            <a:cxnSpLocks/>
          </p:cNvCxnSpPr>
          <p:nvPr/>
        </p:nvCxnSpPr>
        <p:spPr>
          <a:xfrm>
            <a:off x="4832300" y="4334337"/>
            <a:ext cx="24574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D4FD4CB-4159-4026-BF85-D7BD76748A2A}"/>
              </a:ext>
            </a:extLst>
          </p:cNvPr>
          <p:cNvSpPr txBox="1"/>
          <p:nvPr/>
        </p:nvSpPr>
        <p:spPr>
          <a:xfrm>
            <a:off x="8410622" y="3739124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培训机构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A964AE7-BC72-47D4-A98C-C5C98FA2CB11}"/>
              </a:ext>
            </a:extLst>
          </p:cNvPr>
          <p:cNvSpPr txBox="1"/>
          <p:nvPr/>
        </p:nvSpPr>
        <p:spPr>
          <a:xfrm>
            <a:off x="8410622" y="4621863"/>
            <a:ext cx="2765329" cy="786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成立全国第一家陪诊员从业资格认证培训机构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FE2B9CE-4FF1-4C48-A86F-65915B0AC696}"/>
              </a:ext>
            </a:extLst>
          </p:cNvPr>
          <p:cNvCxnSpPr>
            <a:cxnSpLocks/>
          </p:cNvCxnSpPr>
          <p:nvPr/>
        </p:nvCxnSpPr>
        <p:spPr>
          <a:xfrm>
            <a:off x="8529588" y="4334337"/>
            <a:ext cx="24574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2BD3A33-0409-480B-87BA-87999EF5AC67}"/>
              </a:ext>
            </a:extLst>
          </p:cNvPr>
          <p:cNvSpPr/>
          <p:nvPr/>
        </p:nvSpPr>
        <p:spPr>
          <a:xfrm>
            <a:off x="1665762" y="2915688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3" y="0"/>
                  <a:pt x="9250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0" y="36564"/>
                  <a:pt x="14233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2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000000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4B4024F-4694-40BA-8061-3C3EFAAE581B}"/>
              </a:ext>
            </a:extLst>
          </p:cNvPr>
          <p:cNvSpPr/>
          <p:nvPr/>
        </p:nvSpPr>
        <p:spPr>
          <a:xfrm>
            <a:off x="1191108" y="2169029"/>
            <a:ext cx="988944" cy="785289"/>
          </a:xfrm>
          <a:custGeom>
            <a:avLst/>
            <a:gdLst>
              <a:gd name="connsiteX0" fmla="*/ 885723 w 988944"/>
              <a:gd name="connsiteY0" fmla="*/ 428093 h 785289"/>
              <a:gd name="connsiteX1" fmla="*/ 821291 w 988944"/>
              <a:gd name="connsiteY1" fmla="*/ 412701 h 785289"/>
              <a:gd name="connsiteX2" fmla="*/ 821291 w 988944"/>
              <a:gd name="connsiteY2" fmla="*/ 387143 h 785289"/>
              <a:gd name="connsiteX3" fmla="*/ 880875 w 988944"/>
              <a:gd name="connsiteY3" fmla="*/ 279328 h 785289"/>
              <a:gd name="connsiteX4" fmla="*/ 880875 w 988944"/>
              <a:gd name="connsiteY4" fmla="*/ 207346 h 785289"/>
              <a:gd name="connsiteX5" fmla="*/ 753390 w 988944"/>
              <a:gd name="connsiteY5" fmla="*/ 79865 h 785289"/>
              <a:gd name="connsiteX6" fmla="*/ 658011 w 988944"/>
              <a:gd name="connsiteY6" fmla="*/ 122890 h 785289"/>
              <a:gd name="connsiteX7" fmla="*/ 494673 w 988944"/>
              <a:gd name="connsiteY7" fmla="*/ 0 h 785289"/>
              <a:gd name="connsiteX8" fmla="*/ 494671 w 988944"/>
              <a:gd name="connsiteY8" fmla="*/ 0 h 785289"/>
              <a:gd name="connsiteX9" fmla="*/ 331233 w 988944"/>
              <a:gd name="connsiteY9" fmla="*/ 123228 h 785289"/>
              <a:gd name="connsiteX10" fmla="*/ 235560 w 988944"/>
              <a:gd name="connsiteY10" fmla="*/ 79865 h 785289"/>
              <a:gd name="connsiteX11" fmla="*/ 108075 w 988944"/>
              <a:gd name="connsiteY11" fmla="*/ 207346 h 785289"/>
              <a:gd name="connsiteX12" fmla="*/ 108075 w 988944"/>
              <a:gd name="connsiteY12" fmla="*/ 279328 h 785289"/>
              <a:gd name="connsiteX13" fmla="*/ 167659 w 988944"/>
              <a:gd name="connsiteY13" fmla="*/ 387143 h 785289"/>
              <a:gd name="connsiteX14" fmla="*/ 167659 w 988944"/>
              <a:gd name="connsiteY14" fmla="*/ 412701 h 785289"/>
              <a:gd name="connsiteX15" fmla="*/ 103227 w 988944"/>
              <a:gd name="connsiteY15" fmla="*/ 428093 h 785289"/>
              <a:gd name="connsiteX16" fmla="*/ 0 w 988944"/>
              <a:gd name="connsiteY16" fmla="*/ 558873 h 785289"/>
              <a:gd name="connsiteX17" fmla="*/ 0 w 988944"/>
              <a:gd name="connsiteY17" fmla="*/ 688713 h 785289"/>
              <a:gd name="connsiteX18" fmla="*/ 19315 w 988944"/>
              <a:gd name="connsiteY18" fmla="*/ 708028 h 785289"/>
              <a:gd name="connsiteX19" fmla="*/ 173766 w 988944"/>
              <a:gd name="connsiteY19" fmla="*/ 708028 h 785289"/>
              <a:gd name="connsiteX20" fmla="*/ 173766 w 988944"/>
              <a:gd name="connsiteY20" fmla="*/ 765974 h 785289"/>
              <a:gd name="connsiteX21" fmla="*/ 193082 w 988944"/>
              <a:gd name="connsiteY21" fmla="*/ 785289 h 785289"/>
              <a:gd name="connsiteX22" fmla="*/ 404978 w 988944"/>
              <a:gd name="connsiteY22" fmla="*/ 785289 h 785289"/>
              <a:gd name="connsiteX23" fmla="*/ 424294 w 988944"/>
              <a:gd name="connsiteY23" fmla="*/ 765974 h 785289"/>
              <a:gd name="connsiteX24" fmla="*/ 404978 w 988944"/>
              <a:gd name="connsiteY24" fmla="*/ 746659 h 785289"/>
              <a:gd name="connsiteX25" fmla="*/ 318749 w 988944"/>
              <a:gd name="connsiteY25" fmla="*/ 746659 h 785289"/>
              <a:gd name="connsiteX26" fmla="*/ 318749 w 988944"/>
              <a:gd name="connsiteY26" fmla="*/ 661648 h 785289"/>
              <a:gd name="connsiteX27" fmla="*/ 299434 w 988944"/>
              <a:gd name="connsiteY27" fmla="*/ 642333 h 785289"/>
              <a:gd name="connsiteX28" fmla="*/ 280118 w 988944"/>
              <a:gd name="connsiteY28" fmla="*/ 661648 h 785289"/>
              <a:gd name="connsiteX29" fmla="*/ 280118 w 988944"/>
              <a:gd name="connsiteY29" fmla="*/ 746659 h 785289"/>
              <a:gd name="connsiteX30" fmla="*/ 212395 w 988944"/>
              <a:gd name="connsiteY30" fmla="*/ 746659 h 785289"/>
              <a:gd name="connsiteX31" fmla="*/ 212395 w 988944"/>
              <a:gd name="connsiteY31" fmla="*/ 659512 h 785289"/>
              <a:gd name="connsiteX32" fmla="*/ 320590 w 988944"/>
              <a:gd name="connsiteY32" fmla="*/ 522330 h 785289"/>
              <a:gd name="connsiteX33" fmla="*/ 415588 w 988944"/>
              <a:gd name="connsiteY33" fmla="*/ 499565 h 785289"/>
              <a:gd name="connsiteX34" fmla="*/ 476714 w 988944"/>
              <a:gd name="connsiteY34" fmla="*/ 638628 h 785289"/>
              <a:gd name="connsiteX35" fmla="*/ 494393 w 988944"/>
              <a:gd name="connsiteY35" fmla="*/ 650171 h 785289"/>
              <a:gd name="connsiteX36" fmla="*/ 494395 w 988944"/>
              <a:gd name="connsiteY36" fmla="*/ 650171 h 785289"/>
              <a:gd name="connsiteX37" fmla="*/ 512076 w 988944"/>
              <a:gd name="connsiteY37" fmla="*/ 638630 h 785289"/>
              <a:gd name="connsiteX38" fmla="*/ 573139 w 988944"/>
              <a:gd name="connsiteY38" fmla="*/ 499770 h 785289"/>
              <a:gd name="connsiteX39" fmla="*/ 667862 w 988944"/>
              <a:gd name="connsiteY39" fmla="*/ 522398 h 785289"/>
              <a:gd name="connsiteX40" fmla="*/ 776153 w 988944"/>
              <a:gd name="connsiteY40" fmla="*/ 659602 h 785289"/>
              <a:gd name="connsiteX41" fmla="*/ 776153 w 988944"/>
              <a:gd name="connsiteY41" fmla="*/ 681156 h 785289"/>
              <a:gd name="connsiteX42" fmla="*/ 774617 w 988944"/>
              <a:gd name="connsiteY42" fmla="*/ 688711 h 785289"/>
              <a:gd name="connsiteX43" fmla="*/ 776153 w 988944"/>
              <a:gd name="connsiteY43" fmla="*/ 696265 h 785289"/>
              <a:gd name="connsiteX44" fmla="*/ 776153 w 988944"/>
              <a:gd name="connsiteY44" fmla="*/ 746659 h 785289"/>
              <a:gd name="connsiteX45" fmla="*/ 708826 w 988944"/>
              <a:gd name="connsiteY45" fmla="*/ 746659 h 785289"/>
              <a:gd name="connsiteX46" fmla="*/ 708826 w 988944"/>
              <a:gd name="connsiteY46" fmla="*/ 661648 h 785289"/>
              <a:gd name="connsiteX47" fmla="*/ 689510 w 988944"/>
              <a:gd name="connsiteY47" fmla="*/ 642333 h 785289"/>
              <a:gd name="connsiteX48" fmla="*/ 670195 w 988944"/>
              <a:gd name="connsiteY48" fmla="*/ 661648 h 785289"/>
              <a:gd name="connsiteX49" fmla="*/ 670195 w 988944"/>
              <a:gd name="connsiteY49" fmla="*/ 746659 h 785289"/>
              <a:gd name="connsiteX50" fmla="*/ 575598 w 988944"/>
              <a:gd name="connsiteY50" fmla="*/ 746659 h 785289"/>
              <a:gd name="connsiteX51" fmla="*/ 556283 w 988944"/>
              <a:gd name="connsiteY51" fmla="*/ 765974 h 785289"/>
              <a:gd name="connsiteX52" fmla="*/ 575598 w 988944"/>
              <a:gd name="connsiteY52" fmla="*/ 785289 h 785289"/>
              <a:gd name="connsiteX53" fmla="*/ 795468 w 988944"/>
              <a:gd name="connsiteY53" fmla="*/ 785289 h 785289"/>
              <a:gd name="connsiteX54" fmla="*/ 814784 w 988944"/>
              <a:gd name="connsiteY54" fmla="*/ 765974 h 785289"/>
              <a:gd name="connsiteX55" fmla="*/ 814784 w 988944"/>
              <a:gd name="connsiteY55" fmla="*/ 708028 h 785289"/>
              <a:gd name="connsiteX56" fmla="*/ 969629 w 988944"/>
              <a:gd name="connsiteY56" fmla="*/ 708028 h 785289"/>
              <a:gd name="connsiteX57" fmla="*/ 988944 w 988944"/>
              <a:gd name="connsiteY57" fmla="*/ 688713 h 785289"/>
              <a:gd name="connsiteX58" fmla="*/ 988944 w 988944"/>
              <a:gd name="connsiteY58" fmla="*/ 558873 h 785289"/>
              <a:gd name="connsiteX59" fmla="*/ 885723 w 988944"/>
              <a:gd name="connsiteY59" fmla="*/ 428093 h 785289"/>
              <a:gd name="connsiteX60" fmla="*/ 753388 w 988944"/>
              <a:gd name="connsiteY60" fmla="*/ 118496 h 785289"/>
              <a:gd name="connsiteX61" fmla="*/ 842242 w 988944"/>
              <a:gd name="connsiteY61" fmla="*/ 207346 h 785289"/>
              <a:gd name="connsiteX62" fmla="*/ 842242 w 988944"/>
              <a:gd name="connsiteY62" fmla="*/ 212129 h 785289"/>
              <a:gd name="connsiteX63" fmla="*/ 842242 w 988944"/>
              <a:gd name="connsiteY63" fmla="*/ 214070 h 785289"/>
              <a:gd name="connsiteX64" fmla="*/ 786995 w 988944"/>
              <a:gd name="connsiteY64" fmla="*/ 214070 h 785289"/>
              <a:gd name="connsiteX65" fmla="*/ 668113 w 988944"/>
              <a:gd name="connsiteY65" fmla="*/ 182342 h 785289"/>
              <a:gd name="connsiteX66" fmla="*/ 753388 w 988944"/>
              <a:gd name="connsiteY66" fmla="*/ 118496 h 785289"/>
              <a:gd name="connsiteX67" fmla="*/ 664534 w 988944"/>
              <a:gd name="connsiteY67" fmla="*/ 276176 h 785289"/>
              <a:gd name="connsiteX68" fmla="*/ 664650 w 988944"/>
              <a:gd name="connsiteY68" fmla="*/ 224241 h 785289"/>
              <a:gd name="connsiteX69" fmla="*/ 786997 w 988944"/>
              <a:gd name="connsiteY69" fmla="*/ 252702 h 785289"/>
              <a:gd name="connsiteX70" fmla="*/ 842244 w 988944"/>
              <a:gd name="connsiteY70" fmla="*/ 252702 h 785289"/>
              <a:gd name="connsiteX71" fmla="*/ 842244 w 988944"/>
              <a:gd name="connsiteY71" fmla="*/ 279330 h 785289"/>
              <a:gd name="connsiteX72" fmla="*/ 753388 w 988944"/>
              <a:gd name="connsiteY72" fmla="*/ 368179 h 785289"/>
              <a:gd name="connsiteX73" fmla="*/ 664534 w 988944"/>
              <a:gd name="connsiteY73" fmla="*/ 279328 h 785289"/>
              <a:gd name="connsiteX74" fmla="*/ 664534 w 988944"/>
              <a:gd name="connsiteY74" fmla="*/ 276176 h 785289"/>
              <a:gd name="connsiteX75" fmla="*/ 363321 w 988944"/>
              <a:gd name="connsiteY75" fmla="*/ 169977 h 785289"/>
              <a:gd name="connsiteX76" fmla="*/ 494671 w 988944"/>
              <a:gd name="connsiteY76" fmla="*/ 38633 h 785289"/>
              <a:gd name="connsiteX77" fmla="*/ 626019 w 988944"/>
              <a:gd name="connsiteY77" fmla="*/ 169977 h 785289"/>
              <a:gd name="connsiteX78" fmla="*/ 626019 w 988944"/>
              <a:gd name="connsiteY78" fmla="*/ 172495 h 785289"/>
              <a:gd name="connsiteX79" fmla="*/ 554330 w 988944"/>
              <a:gd name="connsiteY79" fmla="*/ 130378 h 785289"/>
              <a:gd name="connsiteX80" fmla="*/ 529742 w 988944"/>
              <a:gd name="connsiteY80" fmla="*/ 134626 h 785289"/>
              <a:gd name="connsiteX81" fmla="*/ 417672 w 988944"/>
              <a:gd name="connsiteY81" fmla="*/ 186928 h 785289"/>
              <a:gd name="connsiteX82" fmla="*/ 363321 w 988944"/>
              <a:gd name="connsiteY82" fmla="*/ 186928 h 785289"/>
              <a:gd name="connsiteX83" fmla="*/ 363321 w 988944"/>
              <a:gd name="connsiteY83" fmla="*/ 169977 h 785289"/>
              <a:gd name="connsiteX84" fmla="*/ 146702 w 988944"/>
              <a:gd name="connsiteY84" fmla="*/ 212130 h 785289"/>
              <a:gd name="connsiteX85" fmla="*/ 146702 w 988944"/>
              <a:gd name="connsiteY85" fmla="*/ 207346 h 785289"/>
              <a:gd name="connsiteX86" fmla="*/ 235556 w 988944"/>
              <a:gd name="connsiteY86" fmla="*/ 118496 h 785289"/>
              <a:gd name="connsiteX87" fmla="*/ 320829 w 988944"/>
              <a:gd name="connsiteY87" fmla="*/ 182344 h 785289"/>
              <a:gd name="connsiteX88" fmla="*/ 201947 w 988944"/>
              <a:gd name="connsiteY88" fmla="*/ 214072 h 785289"/>
              <a:gd name="connsiteX89" fmla="*/ 146702 w 988944"/>
              <a:gd name="connsiteY89" fmla="*/ 214072 h 785289"/>
              <a:gd name="connsiteX90" fmla="*/ 146702 w 988944"/>
              <a:gd name="connsiteY90" fmla="*/ 212130 h 785289"/>
              <a:gd name="connsiteX91" fmla="*/ 146702 w 988944"/>
              <a:gd name="connsiteY91" fmla="*/ 279328 h 785289"/>
              <a:gd name="connsiteX92" fmla="*/ 146702 w 988944"/>
              <a:gd name="connsiteY92" fmla="*/ 252700 h 785289"/>
              <a:gd name="connsiteX93" fmla="*/ 201949 w 988944"/>
              <a:gd name="connsiteY93" fmla="*/ 252700 h 785289"/>
              <a:gd name="connsiteX94" fmla="*/ 324410 w 988944"/>
              <a:gd name="connsiteY94" fmla="*/ 224185 h 785289"/>
              <a:gd name="connsiteX95" fmla="*/ 324410 w 988944"/>
              <a:gd name="connsiteY95" fmla="*/ 279328 h 785289"/>
              <a:gd name="connsiteX96" fmla="*/ 235556 w 988944"/>
              <a:gd name="connsiteY96" fmla="*/ 368179 h 785289"/>
              <a:gd name="connsiteX97" fmla="*/ 146702 w 988944"/>
              <a:gd name="connsiteY97" fmla="*/ 279328 h 785289"/>
              <a:gd name="connsiteX98" fmla="*/ 173766 w 988944"/>
              <a:gd name="connsiteY98" fmla="*/ 659512 h 785289"/>
              <a:gd name="connsiteX99" fmla="*/ 173766 w 988944"/>
              <a:gd name="connsiteY99" fmla="*/ 669397 h 785289"/>
              <a:gd name="connsiteX100" fmla="*/ 115892 w 988944"/>
              <a:gd name="connsiteY100" fmla="*/ 669397 h 785289"/>
              <a:gd name="connsiteX101" fmla="*/ 115892 w 988944"/>
              <a:gd name="connsiteY101" fmla="*/ 583581 h 785289"/>
              <a:gd name="connsiteX102" fmla="*/ 96577 w 988944"/>
              <a:gd name="connsiteY102" fmla="*/ 564266 h 785289"/>
              <a:gd name="connsiteX103" fmla="*/ 77261 w 988944"/>
              <a:gd name="connsiteY103" fmla="*/ 583581 h 785289"/>
              <a:gd name="connsiteX104" fmla="*/ 77261 w 988944"/>
              <a:gd name="connsiteY104" fmla="*/ 669397 h 785289"/>
              <a:gd name="connsiteX105" fmla="*/ 38631 w 988944"/>
              <a:gd name="connsiteY105" fmla="*/ 669397 h 785289"/>
              <a:gd name="connsiteX106" fmla="*/ 38631 w 988944"/>
              <a:gd name="connsiteY106" fmla="*/ 558873 h 785289"/>
              <a:gd name="connsiteX107" fmla="*/ 112197 w 988944"/>
              <a:gd name="connsiteY107" fmla="*/ 465667 h 785289"/>
              <a:gd name="connsiteX108" fmla="*/ 173423 w 988944"/>
              <a:gd name="connsiteY108" fmla="*/ 451040 h 785289"/>
              <a:gd name="connsiteX109" fmla="*/ 213382 w 988944"/>
              <a:gd name="connsiteY109" fmla="*/ 546757 h 785289"/>
              <a:gd name="connsiteX110" fmla="*/ 173766 w 988944"/>
              <a:gd name="connsiteY110" fmla="*/ 659512 h 785289"/>
              <a:gd name="connsiteX111" fmla="*/ 235560 w 988944"/>
              <a:gd name="connsiteY111" fmla="*/ 499604 h 785289"/>
              <a:gd name="connsiteX112" fmla="*/ 206226 w 988944"/>
              <a:gd name="connsiteY112" fmla="*/ 429337 h 785289"/>
              <a:gd name="connsiteX113" fmla="*/ 206286 w 988944"/>
              <a:gd name="connsiteY113" fmla="*/ 427946 h 785289"/>
              <a:gd name="connsiteX114" fmla="*/ 206286 w 988944"/>
              <a:gd name="connsiteY114" fmla="*/ 403381 h 785289"/>
              <a:gd name="connsiteX115" fmla="*/ 235556 w 988944"/>
              <a:gd name="connsiteY115" fmla="*/ 406809 h 785289"/>
              <a:gd name="connsiteX116" fmla="*/ 264699 w 988944"/>
              <a:gd name="connsiteY116" fmla="*/ 403410 h 785289"/>
              <a:gd name="connsiteX117" fmla="*/ 264699 w 988944"/>
              <a:gd name="connsiteY117" fmla="*/ 426724 h 785289"/>
              <a:gd name="connsiteX118" fmla="*/ 264668 w 988944"/>
              <a:gd name="connsiteY118" fmla="*/ 427813 h 785289"/>
              <a:gd name="connsiteX119" fmla="*/ 264784 w 988944"/>
              <a:gd name="connsiteY119" fmla="*/ 429631 h 785289"/>
              <a:gd name="connsiteX120" fmla="*/ 235560 w 988944"/>
              <a:gd name="connsiteY120" fmla="*/ 499604 h 785289"/>
              <a:gd name="connsiteX121" fmla="*/ 311589 w 988944"/>
              <a:gd name="connsiteY121" fmla="*/ 484764 h 785289"/>
              <a:gd name="connsiteX122" fmla="*/ 278934 w 988944"/>
              <a:gd name="connsiteY122" fmla="*/ 495990 h 785289"/>
              <a:gd name="connsiteX123" fmla="*/ 297747 w 988944"/>
              <a:gd name="connsiteY123" fmla="*/ 450943 h 785289"/>
              <a:gd name="connsiteX124" fmla="*/ 358983 w 988944"/>
              <a:gd name="connsiteY124" fmla="*/ 465617 h 785289"/>
              <a:gd name="connsiteX125" fmla="*/ 372840 w 988944"/>
              <a:gd name="connsiteY125" fmla="*/ 470086 h 785289"/>
              <a:gd name="connsiteX126" fmla="*/ 311589 w 988944"/>
              <a:gd name="connsiteY126" fmla="*/ 484764 h 785289"/>
              <a:gd name="connsiteX127" fmla="*/ 407462 w 988944"/>
              <a:gd name="connsiteY127" fmla="*/ 444505 h 785289"/>
              <a:gd name="connsiteX128" fmla="*/ 367986 w 988944"/>
              <a:gd name="connsiteY128" fmla="*/ 428051 h 785289"/>
              <a:gd name="connsiteX129" fmla="*/ 303330 w 988944"/>
              <a:gd name="connsiteY129" fmla="*/ 412558 h 785289"/>
              <a:gd name="connsiteX130" fmla="*/ 303330 w 988944"/>
              <a:gd name="connsiteY130" fmla="*/ 387226 h 785289"/>
              <a:gd name="connsiteX131" fmla="*/ 343249 w 988944"/>
              <a:gd name="connsiteY131" fmla="*/ 347423 h 785289"/>
              <a:gd name="connsiteX132" fmla="*/ 407462 w 988944"/>
              <a:gd name="connsiteY132" fmla="*/ 416083 h 785289"/>
              <a:gd name="connsiteX133" fmla="*/ 407462 w 988944"/>
              <a:gd name="connsiteY133" fmla="*/ 444505 h 785289"/>
              <a:gd name="connsiteX134" fmla="*/ 542631 w 988944"/>
              <a:gd name="connsiteY134" fmla="*/ 473179 h 785289"/>
              <a:gd name="connsiteX135" fmla="*/ 494399 w 988944"/>
              <a:gd name="connsiteY135" fmla="*/ 582863 h 785289"/>
              <a:gd name="connsiteX136" fmla="*/ 446093 w 988944"/>
              <a:gd name="connsiteY136" fmla="*/ 472964 h 785289"/>
              <a:gd name="connsiteX137" fmla="*/ 446093 w 988944"/>
              <a:gd name="connsiteY137" fmla="*/ 433129 h 785289"/>
              <a:gd name="connsiteX138" fmla="*/ 494669 w 988944"/>
              <a:gd name="connsiteY138" fmla="*/ 440211 h 785289"/>
              <a:gd name="connsiteX139" fmla="*/ 542631 w 988944"/>
              <a:gd name="connsiteY139" fmla="*/ 433310 h 785289"/>
              <a:gd name="connsiteX140" fmla="*/ 542631 w 988944"/>
              <a:gd name="connsiteY140" fmla="*/ 473179 h 785289"/>
              <a:gd name="connsiteX141" fmla="*/ 494671 w 988944"/>
              <a:gd name="connsiteY141" fmla="*/ 401583 h 785289"/>
              <a:gd name="connsiteX142" fmla="*/ 363321 w 988944"/>
              <a:gd name="connsiteY142" fmla="*/ 270237 h 785289"/>
              <a:gd name="connsiteX143" fmla="*/ 363321 w 988944"/>
              <a:gd name="connsiteY143" fmla="*/ 225560 h 785289"/>
              <a:gd name="connsiteX144" fmla="*/ 417670 w 988944"/>
              <a:gd name="connsiteY144" fmla="*/ 225560 h 785289"/>
              <a:gd name="connsiteX145" fmla="*/ 548217 w 988944"/>
              <a:gd name="connsiteY145" fmla="*/ 171591 h 785289"/>
              <a:gd name="connsiteX146" fmla="*/ 625905 w 988944"/>
              <a:gd name="connsiteY146" fmla="*/ 217232 h 785289"/>
              <a:gd name="connsiteX147" fmla="*/ 625905 w 988944"/>
              <a:gd name="connsiteY147" fmla="*/ 274770 h 785289"/>
              <a:gd name="connsiteX148" fmla="*/ 494671 w 988944"/>
              <a:gd name="connsiteY148" fmla="*/ 401583 h 785289"/>
              <a:gd name="connsiteX149" fmla="*/ 581262 w 988944"/>
              <a:gd name="connsiteY149" fmla="*/ 416446 h 785289"/>
              <a:gd name="connsiteX150" fmla="*/ 581263 w 988944"/>
              <a:gd name="connsiteY150" fmla="*/ 416446 h 785289"/>
              <a:gd name="connsiteX151" fmla="*/ 645914 w 988944"/>
              <a:gd name="connsiteY151" fmla="*/ 347763 h 785289"/>
              <a:gd name="connsiteX152" fmla="*/ 685614 w 988944"/>
              <a:gd name="connsiteY152" fmla="*/ 387226 h 785289"/>
              <a:gd name="connsiteX153" fmla="*/ 685614 w 988944"/>
              <a:gd name="connsiteY153" fmla="*/ 412558 h 785289"/>
              <a:gd name="connsiteX154" fmla="*/ 620958 w 988944"/>
              <a:gd name="connsiteY154" fmla="*/ 428051 h 785289"/>
              <a:gd name="connsiteX155" fmla="*/ 581262 w 988944"/>
              <a:gd name="connsiteY155" fmla="*/ 444646 h 785289"/>
              <a:gd name="connsiteX156" fmla="*/ 581262 w 988944"/>
              <a:gd name="connsiteY156" fmla="*/ 416446 h 785289"/>
              <a:gd name="connsiteX157" fmla="*/ 676836 w 988944"/>
              <a:gd name="connsiteY157" fmla="*/ 484828 h 785289"/>
              <a:gd name="connsiteX158" fmla="*/ 615751 w 988944"/>
              <a:gd name="connsiteY158" fmla="*/ 470233 h 785289"/>
              <a:gd name="connsiteX159" fmla="*/ 629961 w 988944"/>
              <a:gd name="connsiteY159" fmla="*/ 465617 h 785289"/>
              <a:gd name="connsiteX160" fmla="*/ 691048 w 988944"/>
              <a:gd name="connsiteY160" fmla="*/ 450980 h 785289"/>
              <a:gd name="connsiteX161" fmla="*/ 709938 w 988944"/>
              <a:gd name="connsiteY161" fmla="*/ 496228 h 785289"/>
              <a:gd name="connsiteX162" fmla="*/ 676836 w 988944"/>
              <a:gd name="connsiteY162" fmla="*/ 484828 h 785289"/>
              <a:gd name="connsiteX163" fmla="*/ 724120 w 988944"/>
              <a:gd name="connsiteY163" fmla="*/ 429918 h 785289"/>
              <a:gd name="connsiteX164" fmla="*/ 724253 w 988944"/>
              <a:gd name="connsiteY164" fmla="*/ 427805 h 785289"/>
              <a:gd name="connsiteX165" fmla="*/ 724245 w 988944"/>
              <a:gd name="connsiteY165" fmla="*/ 427264 h 785289"/>
              <a:gd name="connsiteX166" fmla="*/ 724245 w 988944"/>
              <a:gd name="connsiteY166" fmla="*/ 403410 h 785289"/>
              <a:gd name="connsiteX167" fmla="*/ 753388 w 988944"/>
              <a:gd name="connsiteY167" fmla="*/ 406809 h 785289"/>
              <a:gd name="connsiteX168" fmla="*/ 782658 w 988944"/>
              <a:gd name="connsiteY168" fmla="*/ 403379 h 785289"/>
              <a:gd name="connsiteX169" fmla="*/ 782658 w 988944"/>
              <a:gd name="connsiteY169" fmla="*/ 427944 h 785289"/>
              <a:gd name="connsiteX170" fmla="*/ 782703 w 988944"/>
              <a:gd name="connsiteY170" fmla="*/ 428989 h 785289"/>
              <a:gd name="connsiteX171" fmla="*/ 753212 w 988944"/>
              <a:gd name="connsiteY171" fmla="*/ 499604 h 785289"/>
              <a:gd name="connsiteX172" fmla="*/ 724120 w 988944"/>
              <a:gd name="connsiteY172" fmla="*/ 429918 h 785289"/>
              <a:gd name="connsiteX173" fmla="*/ 950313 w 988944"/>
              <a:gd name="connsiteY173" fmla="*/ 669397 h 785289"/>
              <a:gd name="connsiteX174" fmla="*/ 911683 w 988944"/>
              <a:gd name="connsiteY174" fmla="*/ 669397 h 785289"/>
              <a:gd name="connsiteX175" fmla="*/ 911683 w 988944"/>
              <a:gd name="connsiteY175" fmla="*/ 583581 h 785289"/>
              <a:gd name="connsiteX176" fmla="*/ 892367 w 988944"/>
              <a:gd name="connsiteY176" fmla="*/ 564266 h 785289"/>
              <a:gd name="connsiteX177" fmla="*/ 873052 w 988944"/>
              <a:gd name="connsiteY177" fmla="*/ 583581 h 785289"/>
              <a:gd name="connsiteX178" fmla="*/ 873052 w 988944"/>
              <a:gd name="connsiteY178" fmla="*/ 669397 h 785289"/>
              <a:gd name="connsiteX179" fmla="*/ 814784 w 988944"/>
              <a:gd name="connsiteY179" fmla="*/ 669397 h 785289"/>
              <a:gd name="connsiteX180" fmla="*/ 814784 w 988944"/>
              <a:gd name="connsiteY180" fmla="*/ 659604 h 785289"/>
              <a:gd name="connsiteX181" fmla="*/ 775288 w 988944"/>
              <a:gd name="connsiteY181" fmla="*/ 546987 h 785289"/>
              <a:gd name="connsiteX182" fmla="*/ 815373 w 988944"/>
              <a:gd name="connsiteY182" fmla="*/ 451005 h 785289"/>
              <a:gd name="connsiteX183" fmla="*/ 876747 w 988944"/>
              <a:gd name="connsiteY183" fmla="*/ 465667 h 785289"/>
              <a:gd name="connsiteX184" fmla="*/ 950313 w 988944"/>
              <a:gd name="connsiteY184" fmla="*/ 558873 h 785289"/>
              <a:gd name="connsiteX185" fmla="*/ 950313 w 988944"/>
              <a:gd name="connsiteY185" fmla="*/ 669397 h 78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988944" h="785289">
                <a:moveTo>
                  <a:pt x="885723" y="428093"/>
                </a:moveTo>
                <a:lnTo>
                  <a:pt x="821291" y="412701"/>
                </a:lnTo>
                <a:lnTo>
                  <a:pt x="821291" y="387143"/>
                </a:lnTo>
                <a:cubicBezTo>
                  <a:pt x="857055" y="364538"/>
                  <a:pt x="880875" y="324673"/>
                  <a:pt x="880875" y="279328"/>
                </a:cubicBezTo>
                <a:lnTo>
                  <a:pt x="880875" y="207346"/>
                </a:lnTo>
                <a:cubicBezTo>
                  <a:pt x="880875" y="137052"/>
                  <a:pt x="823686" y="79865"/>
                  <a:pt x="753390" y="79865"/>
                </a:cubicBezTo>
                <a:cubicBezTo>
                  <a:pt x="715470" y="79865"/>
                  <a:pt x="681384" y="96526"/>
                  <a:pt x="658011" y="122890"/>
                </a:cubicBezTo>
                <a:cubicBezTo>
                  <a:pt x="637541" y="51997"/>
                  <a:pt x="572067" y="0"/>
                  <a:pt x="494673" y="0"/>
                </a:cubicBezTo>
                <a:lnTo>
                  <a:pt x="494671" y="0"/>
                </a:lnTo>
                <a:cubicBezTo>
                  <a:pt x="417151" y="0"/>
                  <a:pt x="351589" y="52161"/>
                  <a:pt x="331233" y="123228"/>
                </a:cubicBezTo>
                <a:cubicBezTo>
                  <a:pt x="307853" y="96669"/>
                  <a:pt x="273642" y="79865"/>
                  <a:pt x="235560" y="79865"/>
                </a:cubicBezTo>
                <a:cubicBezTo>
                  <a:pt x="165264" y="79865"/>
                  <a:pt x="108075" y="137054"/>
                  <a:pt x="108075" y="207346"/>
                </a:cubicBezTo>
                <a:lnTo>
                  <a:pt x="108075" y="279328"/>
                </a:lnTo>
                <a:cubicBezTo>
                  <a:pt x="108075" y="324675"/>
                  <a:pt x="131895" y="364540"/>
                  <a:pt x="167659" y="387143"/>
                </a:cubicBezTo>
                <a:lnTo>
                  <a:pt x="167659" y="412701"/>
                </a:lnTo>
                <a:lnTo>
                  <a:pt x="103227" y="428093"/>
                </a:lnTo>
                <a:cubicBezTo>
                  <a:pt x="42447" y="442610"/>
                  <a:pt x="0" y="496390"/>
                  <a:pt x="0" y="558873"/>
                </a:cubicBezTo>
                <a:lnTo>
                  <a:pt x="0" y="688713"/>
                </a:lnTo>
                <a:cubicBezTo>
                  <a:pt x="0" y="699380"/>
                  <a:pt x="8649" y="708028"/>
                  <a:pt x="19315" y="708028"/>
                </a:cubicBezTo>
                <a:lnTo>
                  <a:pt x="173766" y="708028"/>
                </a:lnTo>
                <a:lnTo>
                  <a:pt x="173766" y="765974"/>
                </a:lnTo>
                <a:cubicBezTo>
                  <a:pt x="173766" y="776642"/>
                  <a:pt x="182416" y="785289"/>
                  <a:pt x="193082" y="785289"/>
                </a:cubicBezTo>
                <a:lnTo>
                  <a:pt x="404978" y="785289"/>
                </a:lnTo>
                <a:cubicBezTo>
                  <a:pt x="415644" y="785289"/>
                  <a:pt x="424294" y="776642"/>
                  <a:pt x="424294" y="765974"/>
                </a:cubicBezTo>
                <a:cubicBezTo>
                  <a:pt x="424294" y="755306"/>
                  <a:pt x="415644" y="746659"/>
                  <a:pt x="404978" y="746659"/>
                </a:cubicBezTo>
                <a:lnTo>
                  <a:pt x="318749" y="746659"/>
                </a:lnTo>
                <a:lnTo>
                  <a:pt x="318749" y="661648"/>
                </a:lnTo>
                <a:cubicBezTo>
                  <a:pt x="318749" y="650980"/>
                  <a:pt x="310100" y="642333"/>
                  <a:pt x="299434" y="642333"/>
                </a:cubicBezTo>
                <a:cubicBezTo>
                  <a:pt x="288768" y="642333"/>
                  <a:pt x="280118" y="650980"/>
                  <a:pt x="280118" y="661648"/>
                </a:cubicBezTo>
                <a:lnTo>
                  <a:pt x="280118" y="746659"/>
                </a:lnTo>
                <a:lnTo>
                  <a:pt x="212395" y="746659"/>
                </a:lnTo>
                <a:lnTo>
                  <a:pt x="212395" y="659512"/>
                </a:lnTo>
                <a:cubicBezTo>
                  <a:pt x="212395" y="594006"/>
                  <a:pt x="256886" y="537595"/>
                  <a:pt x="320590" y="522330"/>
                </a:cubicBezTo>
                <a:lnTo>
                  <a:pt x="415588" y="499565"/>
                </a:lnTo>
                <a:lnTo>
                  <a:pt x="476714" y="638628"/>
                </a:lnTo>
                <a:cubicBezTo>
                  <a:pt x="479796" y="645641"/>
                  <a:pt x="486732" y="650171"/>
                  <a:pt x="494393" y="650171"/>
                </a:cubicBezTo>
                <a:lnTo>
                  <a:pt x="494395" y="650171"/>
                </a:lnTo>
                <a:cubicBezTo>
                  <a:pt x="502055" y="650171"/>
                  <a:pt x="508993" y="645643"/>
                  <a:pt x="512076" y="638630"/>
                </a:cubicBezTo>
                <a:lnTo>
                  <a:pt x="573139" y="499770"/>
                </a:lnTo>
                <a:lnTo>
                  <a:pt x="667862" y="522398"/>
                </a:lnTo>
                <a:cubicBezTo>
                  <a:pt x="731623" y="537628"/>
                  <a:pt x="776153" y="594050"/>
                  <a:pt x="776153" y="659602"/>
                </a:cubicBezTo>
                <a:lnTo>
                  <a:pt x="776153" y="681156"/>
                </a:lnTo>
                <a:cubicBezTo>
                  <a:pt x="775166" y="683478"/>
                  <a:pt x="774617" y="686030"/>
                  <a:pt x="774617" y="688711"/>
                </a:cubicBezTo>
                <a:cubicBezTo>
                  <a:pt x="774617" y="691392"/>
                  <a:pt x="775166" y="693945"/>
                  <a:pt x="776153" y="696265"/>
                </a:cubicBezTo>
                <a:lnTo>
                  <a:pt x="776153" y="746659"/>
                </a:lnTo>
                <a:lnTo>
                  <a:pt x="708826" y="746659"/>
                </a:lnTo>
                <a:lnTo>
                  <a:pt x="708826" y="661648"/>
                </a:lnTo>
                <a:cubicBezTo>
                  <a:pt x="708826" y="650980"/>
                  <a:pt x="700176" y="642333"/>
                  <a:pt x="689510" y="642333"/>
                </a:cubicBezTo>
                <a:cubicBezTo>
                  <a:pt x="678844" y="642333"/>
                  <a:pt x="670195" y="650980"/>
                  <a:pt x="670195" y="661648"/>
                </a:cubicBezTo>
                <a:lnTo>
                  <a:pt x="670195" y="746659"/>
                </a:lnTo>
                <a:lnTo>
                  <a:pt x="575598" y="746659"/>
                </a:lnTo>
                <a:cubicBezTo>
                  <a:pt x="564932" y="746659"/>
                  <a:pt x="556283" y="755306"/>
                  <a:pt x="556283" y="765974"/>
                </a:cubicBezTo>
                <a:cubicBezTo>
                  <a:pt x="556283" y="776642"/>
                  <a:pt x="564932" y="785289"/>
                  <a:pt x="575598" y="785289"/>
                </a:cubicBezTo>
                <a:lnTo>
                  <a:pt x="795468" y="785289"/>
                </a:lnTo>
                <a:cubicBezTo>
                  <a:pt x="806134" y="785289"/>
                  <a:pt x="814784" y="776642"/>
                  <a:pt x="814784" y="765974"/>
                </a:cubicBezTo>
                <a:lnTo>
                  <a:pt x="814784" y="708028"/>
                </a:lnTo>
                <a:lnTo>
                  <a:pt x="969629" y="708028"/>
                </a:lnTo>
                <a:cubicBezTo>
                  <a:pt x="980295" y="708028"/>
                  <a:pt x="988944" y="699380"/>
                  <a:pt x="988944" y="688713"/>
                </a:cubicBezTo>
                <a:lnTo>
                  <a:pt x="988944" y="558873"/>
                </a:lnTo>
                <a:cubicBezTo>
                  <a:pt x="988944" y="496390"/>
                  <a:pt x="946497" y="442610"/>
                  <a:pt x="885723" y="428093"/>
                </a:cubicBezTo>
                <a:close/>
                <a:moveTo>
                  <a:pt x="753388" y="118496"/>
                </a:moveTo>
                <a:cubicBezTo>
                  <a:pt x="802381" y="118496"/>
                  <a:pt x="842242" y="158355"/>
                  <a:pt x="842242" y="207346"/>
                </a:cubicBezTo>
                <a:lnTo>
                  <a:pt x="842242" y="212129"/>
                </a:lnTo>
                <a:lnTo>
                  <a:pt x="842242" y="214070"/>
                </a:lnTo>
                <a:lnTo>
                  <a:pt x="786995" y="214070"/>
                </a:lnTo>
                <a:cubicBezTo>
                  <a:pt x="745262" y="214070"/>
                  <a:pt x="704254" y="203112"/>
                  <a:pt x="668113" y="182342"/>
                </a:cubicBezTo>
                <a:cubicBezTo>
                  <a:pt x="678941" y="145485"/>
                  <a:pt x="713071" y="118496"/>
                  <a:pt x="753388" y="118496"/>
                </a:cubicBezTo>
                <a:close/>
                <a:moveTo>
                  <a:pt x="664534" y="276176"/>
                </a:moveTo>
                <a:cubicBezTo>
                  <a:pt x="664601" y="274204"/>
                  <a:pt x="664650" y="224241"/>
                  <a:pt x="664650" y="224241"/>
                </a:cubicBezTo>
                <a:cubicBezTo>
                  <a:pt x="702622" y="242915"/>
                  <a:pt x="744484" y="252702"/>
                  <a:pt x="786997" y="252702"/>
                </a:cubicBezTo>
                <a:lnTo>
                  <a:pt x="842244" y="252702"/>
                </a:lnTo>
                <a:lnTo>
                  <a:pt x="842244" y="279330"/>
                </a:lnTo>
                <a:cubicBezTo>
                  <a:pt x="842242" y="328322"/>
                  <a:pt x="802381" y="368179"/>
                  <a:pt x="753388" y="368179"/>
                </a:cubicBezTo>
                <a:cubicBezTo>
                  <a:pt x="704395" y="368179"/>
                  <a:pt x="664534" y="328320"/>
                  <a:pt x="664534" y="279328"/>
                </a:cubicBezTo>
                <a:lnTo>
                  <a:pt x="664534" y="276176"/>
                </a:lnTo>
                <a:close/>
                <a:moveTo>
                  <a:pt x="363321" y="169977"/>
                </a:moveTo>
                <a:cubicBezTo>
                  <a:pt x="363321" y="97552"/>
                  <a:pt x="422244" y="38633"/>
                  <a:pt x="494671" y="38633"/>
                </a:cubicBezTo>
                <a:cubicBezTo>
                  <a:pt x="567096" y="38633"/>
                  <a:pt x="626019" y="97554"/>
                  <a:pt x="626019" y="169977"/>
                </a:cubicBezTo>
                <a:lnTo>
                  <a:pt x="626019" y="172495"/>
                </a:lnTo>
                <a:lnTo>
                  <a:pt x="554330" y="130378"/>
                </a:lnTo>
                <a:cubicBezTo>
                  <a:pt x="546196" y="125598"/>
                  <a:pt x="535801" y="127396"/>
                  <a:pt x="529742" y="134626"/>
                </a:cubicBezTo>
                <a:cubicBezTo>
                  <a:pt x="501889" y="167864"/>
                  <a:pt x="461041" y="186928"/>
                  <a:pt x="417672" y="186928"/>
                </a:cubicBezTo>
                <a:lnTo>
                  <a:pt x="363321" y="186928"/>
                </a:lnTo>
                <a:lnTo>
                  <a:pt x="363321" y="169977"/>
                </a:lnTo>
                <a:close/>
                <a:moveTo>
                  <a:pt x="146702" y="212130"/>
                </a:moveTo>
                <a:lnTo>
                  <a:pt x="146702" y="207346"/>
                </a:lnTo>
                <a:cubicBezTo>
                  <a:pt x="146702" y="158353"/>
                  <a:pt x="186563" y="118496"/>
                  <a:pt x="235556" y="118496"/>
                </a:cubicBezTo>
                <a:cubicBezTo>
                  <a:pt x="275873" y="118496"/>
                  <a:pt x="310003" y="145485"/>
                  <a:pt x="320829" y="182344"/>
                </a:cubicBezTo>
                <a:cubicBezTo>
                  <a:pt x="284688" y="203112"/>
                  <a:pt x="243682" y="214072"/>
                  <a:pt x="201947" y="214072"/>
                </a:cubicBezTo>
                <a:lnTo>
                  <a:pt x="146702" y="214072"/>
                </a:lnTo>
                <a:lnTo>
                  <a:pt x="146702" y="212130"/>
                </a:lnTo>
                <a:close/>
                <a:moveTo>
                  <a:pt x="146702" y="279328"/>
                </a:moveTo>
                <a:lnTo>
                  <a:pt x="146702" y="252700"/>
                </a:lnTo>
                <a:lnTo>
                  <a:pt x="201949" y="252700"/>
                </a:lnTo>
                <a:cubicBezTo>
                  <a:pt x="244505" y="252700"/>
                  <a:pt x="286409" y="242896"/>
                  <a:pt x="324410" y="224185"/>
                </a:cubicBezTo>
                <a:lnTo>
                  <a:pt x="324410" y="279328"/>
                </a:lnTo>
                <a:cubicBezTo>
                  <a:pt x="324410" y="328322"/>
                  <a:pt x="284549" y="368179"/>
                  <a:pt x="235556" y="368179"/>
                </a:cubicBezTo>
                <a:cubicBezTo>
                  <a:pt x="186563" y="368179"/>
                  <a:pt x="146702" y="328320"/>
                  <a:pt x="146702" y="279328"/>
                </a:cubicBezTo>
                <a:close/>
                <a:moveTo>
                  <a:pt x="173766" y="659512"/>
                </a:moveTo>
                <a:lnTo>
                  <a:pt x="173766" y="669397"/>
                </a:lnTo>
                <a:lnTo>
                  <a:pt x="115892" y="669397"/>
                </a:lnTo>
                <a:lnTo>
                  <a:pt x="115892" y="583581"/>
                </a:lnTo>
                <a:cubicBezTo>
                  <a:pt x="115892" y="572913"/>
                  <a:pt x="107242" y="564266"/>
                  <a:pt x="96577" y="564266"/>
                </a:cubicBezTo>
                <a:cubicBezTo>
                  <a:pt x="85911" y="564266"/>
                  <a:pt x="77261" y="572913"/>
                  <a:pt x="77261" y="583581"/>
                </a:cubicBezTo>
                <a:lnTo>
                  <a:pt x="77261" y="669397"/>
                </a:lnTo>
                <a:lnTo>
                  <a:pt x="38631" y="669397"/>
                </a:lnTo>
                <a:lnTo>
                  <a:pt x="38631" y="558873"/>
                </a:lnTo>
                <a:cubicBezTo>
                  <a:pt x="38631" y="514342"/>
                  <a:pt x="68882" y="476014"/>
                  <a:pt x="112197" y="465667"/>
                </a:cubicBezTo>
                <a:lnTo>
                  <a:pt x="173423" y="451040"/>
                </a:lnTo>
                <a:lnTo>
                  <a:pt x="213382" y="546757"/>
                </a:lnTo>
                <a:cubicBezTo>
                  <a:pt x="188390" y="577804"/>
                  <a:pt x="173766" y="617157"/>
                  <a:pt x="173766" y="659512"/>
                </a:cubicBezTo>
                <a:close/>
                <a:moveTo>
                  <a:pt x="235560" y="499604"/>
                </a:moveTo>
                <a:lnTo>
                  <a:pt x="206226" y="429337"/>
                </a:lnTo>
                <a:cubicBezTo>
                  <a:pt x="206259" y="428875"/>
                  <a:pt x="206286" y="428414"/>
                  <a:pt x="206286" y="427946"/>
                </a:cubicBezTo>
                <a:lnTo>
                  <a:pt x="206286" y="403381"/>
                </a:lnTo>
                <a:cubicBezTo>
                  <a:pt x="215690" y="405598"/>
                  <a:pt x="225483" y="406809"/>
                  <a:pt x="235556" y="406809"/>
                </a:cubicBezTo>
                <a:cubicBezTo>
                  <a:pt x="245585" y="406809"/>
                  <a:pt x="255331" y="405608"/>
                  <a:pt x="264699" y="403410"/>
                </a:cubicBezTo>
                <a:lnTo>
                  <a:pt x="264699" y="426724"/>
                </a:lnTo>
                <a:cubicBezTo>
                  <a:pt x="264678" y="427087"/>
                  <a:pt x="264668" y="427450"/>
                  <a:pt x="264668" y="427813"/>
                </a:cubicBezTo>
                <a:cubicBezTo>
                  <a:pt x="264668" y="428421"/>
                  <a:pt x="264726" y="429026"/>
                  <a:pt x="264784" y="429631"/>
                </a:cubicBezTo>
                <a:lnTo>
                  <a:pt x="235560" y="499604"/>
                </a:lnTo>
                <a:close/>
                <a:moveTo>
                  <a:pt x="311589" y="484764"/>
                </a:moveTo>
                <a:cubicBezTo>
                  <a:pt x="300183" y="487497"/>
                  <a:pt x="289284" y="491300"/>
                  <a:pt x="278934" y="495990"/>
                </a:cubicBezTo>
                <a:lnTo>
                  <a:pt x="297747" y="450943"/>
                </a:lnTo>
                <a:lnTo>
                  <a:pt x="358983" y="465617"/>
                </a:lnTo>
                <a:cubicBezTo>
                  <a:pt x="363732" y="466755"/>
                  <a:pt x="368360" y="468259"/>
                  <a:pt x="372840" y="470086"/>
                </a:cubicBezTo>
                <a:lnTo>
                  <a:pt x="311589" y="484764"/>
                </a:lnTo>
                <a:close/>
                <a:moveTo>
                  <a:pt x="407462" y="444505"/>
                </a:moveTo>
                <a:cubicBezTo>
                  <a:pt x="395336" y="436984"/>
                  <a:pt x="382032" y="431415"/>
                  <a:pt x="367986" y="428051"/>
                </a:cubicBezTo>
                <a:lnTo>
                  <a:pt x="303330" y="412558"/>
                </a:lnTo>
                <a:lnTo>
                  <a:pt x="303330" y="387226"/>
                </a:lnTo>
                <a:cubicBezTo>
                  <a:pt x="319410" y="377091"/>
                  <a:pt x="333067" y="363470"/>
                  <a:pt x="343249" y="347423"/>
                </a:cubicBezTo>
                <a:cubicBezTo>
                  <a:pt x="357810" y="375872"/>
                  <a:pt x="380160" y="399696"/>
                  <a:pt x="407462" y="416083"/>
                </a:cubicBezTo>
                <a:lnTo>
                  <a:pt x="407462" y="444505"/>
                </a:lnTo>
                <a:close/>
                <a:moveTo>
                  <a:pt x="542631" y="473179"/>
                </a:moveTo>
                <a:lnTo>
                  <a:pt x="494399" y="582863"/>
                </a:lnTo>
                <a:lnTo>
                  <a:pt x="446093" y="472964"/>
                </a:lnTo>
                <a:lnTo>
                  <a:pt x="446093" y="433129"/>
                </a:lnTo>
                <a:cubicBezTo>
                  <a:pt x="461491" y="437729"/>
                  <a:pt x="477795" y="440211"/>
                  <a:pt x="494669" y="440211"/>
                </a:cubicBezTo>
                <a:cubicBezTo>
                  <a:pt x="511319" y="440211"/>
                  <a:pt x="527414" y="437793"/>
                  <a:pt x="542631" y="433310"/>
                </a:cubicBezTo>
                <a:lnTo>
                  <a:pt x="542631" y="473179"/>
                </a:lnTo>
                <a:close/>
                <a:moveTo>
                  <a:pt x="494671" y="401583"/>
                </a:moveTo>
                <a:cubicBezTo>
                  <a:pt x="422242" y="401581"/>
                  <a:pt x="363321" y="342659"/>
                  <a:pt x="363321" y="270237"/>
                </a:cubicBezTo>
                <a:lnTo>
                  <a:pt x="363321" y="225560"/>
                </a:lnTo>
                <a:lnTo>
                  <a:pt x="417670" y="225560"/>
                </a:lnTo>
                <a:cubicBezTo>
                  <a:pt x="466971" y="225560"/>
                  <a:pt x="513697" y="206075"/>
                  <a:pt x="548217" y="171591"/>
                </a:cubicBezTo>
                <a:lnTo>
                  <a:pt x="625905" y="217232"/>
                </a:lnTo>
                <a:lnTo>
                  <a:pt x="625905" y="274770"/>
                </a:lnTo>
                <a:cubicBezTo>
                  <a:pt x="623502" y="345099"/>
                  <a:pt x="565577" y="401583"/>
                  <a:pt x="494671" y="401583"/>
                </a:cubicBezTo>
                <a:close/>
                <a:moveTo>
                  <a:pt x="581262" y="416446"/>
                </a:moveTo>
                <a:lnTo>
                  <a:pt x="581263" y="416446"/>
                </a:lnTo>
                <a:cubicBezTo>
                  <a:pt x="608734" y="400115"/>
                  <a:pt x="631240" y="376274"/>
                  <a:pt x="645914" y="347763"/>
                </a:cubicBezTo>
                <a:cubicBezTo>
                  <a:pt x="656074" y="363661"/>
                  <a:pt x="669650" y="377160"/>
                  <a:pt x="685614" y="387226"/>
                </a:cubicBezTo>
                <a:lnTo>
                  <a:pt x="685614" y="412558"/>
                </a:lnTo>
                <a:lnTo>
                  <a:pt x="620958" y="428051"/>
                </a:lnTo>
                <a:cubicBezTo>
                  <a:pt x="606827" y="431437"/>
                  <a:pt x="593448" y="437055"/>
                  <a:pt x="581262" y="444646"/>
                </a:cubicBezTo>
                <a:lnTo>
                  <a:pt x="581262" y="416446"/>
                </a:lnTo>
                <a:close/>
                <a:moveTo>
                  <a:pt x="676836" y="484828"/>
                </a:moveTo>
                <a:lnTo>
                  <a:pt x="615751" y="470233"/>
                </a:lnTo>
                <a:cubicBezTo>
                  <a:pt x="620340" y="468340"/>
                  <a:pt x="625086" y="466785"/>
                  <a:pt x="629961" y="465617"/>
                </a:cubicBezTo>
                <a:lnTo>
                  <a:pt x="691048" y="450980"/>
                </a:lnTo>
                <a:lnTo>
                  <a:pt x="709938" y="496228"/>
                </a:lnTo>
                <a:cubicBezTo>
                  <a:pt x="699456" y="491453"/>
                  <a:pt x="688405" y="487592"/>
                  <a:pt x="676836" y="484828"/>
                </a:cubicBezTo>
                <a:close/>
                <a:moveTo>
                  <a:pt x="724120" y="429918"/>
                </a:moveTo>
                <a:cubicBezTo>
                  <a:pt x="724197" y="429217"/>
                  <a:pt x="724253" y="428512"/>
                  <a:pt x="724253" y="427805"/>
                </a:cubicBezTo>
                <a:cubicBezTo>
                  <a:pt x="724253" y="427626"/>
                  <a:pt x="724251" y="427444"/>
                  <a:pt x="724245" y="427264"/>
                </a:cubicBezTo>
                <a:lnTo>
                  <a:pt x="724245" y="403410"/>
                </a:lnTo>
                <a:cubicBezTo>
                  <a:pt x="733613" y="405610"/>
                  <a:pt x="743360" y="406809"/>
                  <a:pt x="753388" y="406809"/>
                </a:cubicBezTo>
                <a:cubicBezTo>
                  <a:pt x="763461" y="406809"/>
                  <a:pt x="773254" y="405598"/>
                  <a:pt x="782658" y="403379"/>
                </a:cubicBezTo>
                <a:lnTo>
                  <a:pt x="782658" y="427944"/>
                </a:lnTo>
                <a:cubicBezTo>
                  <a:pt x="782658" y="428296"/>
                  <a:pt x="782684" y="428642"/>
                  <a:pt x="782703" y="428989"/>
                </a:cubicBezTo>
                <a:lnTo>
                  <a:pt x="753212" y="499604"/>
                </a:lnTo>
                <a:lnTo>
                  <a:pt x="724120" y="429918"/>
                </a:lnTo>
                <a:close/>
                <a:moveTo>
                  <a:pt x="950313" y="669397"/>
                </a:moveTo>
                <a:lnTo>
                  <a:pt x="911683" y="669397"/>
                </a:lnTo>
                <a:lnTo>
                  <a:pt x="911683" y="583581"/>
                </a:lnTo>
                <a:cubicBezTo>
                  <a:pt x="911683" y="572913"/>
                  <a:pt x="903033" y="564266"/>
                  <a:pt x="892367" y="564266"/>
                </a:cubicBezTo>
                <a:cubicBezTo>
                  <a:pt x="881702" y="564266"/>
                  <a:pt x="873052" y="572913"/>
                  <a:pt x="873052" y="583581"/>
                </a:cubicBezTo>
                <a:lnTo>
                  <a:pt x="873052" y="669397"/>
                </a:lnTo>
                <a:lnTo>
                  <a:pt x="814784" y="669397"/>
                </a:lnTo>
                <a:lnTo>
                  <a:pt x="814784" y="659604"/>
                </a:lnTo>
                <a:cubicBezTo>
                  <a:pt x="814784" y="617306"/>
                  <a:pt x="800208" y="578007"/>
                  <a:pt x="775288" y="546987"/>
                </a:cubicBezTo>
                <a:lnTo>
                  <a:pt x="815373" y="451005"/>
                </a:lnTo>
                <a:lnTo>
                  <a:pt x="876747" y="465667"/>
                </a:lnTo>
                <a:cubicBezTo>
                  <a:pt x="920062" y="476014"/>
                  <a:pt x="950313" y="514342"/>
                  <a:pt x="950313" y="558873"/>
                </a:cubicBezTo>
                <a:lnTo>
                  <a:pt x="950313" y="669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C2C96B0-7085-4FE9-9F7D-2A354C20DCA3}"/>
              </a:ext>
            </a:extLst>
          </p:cNvPr>
          <p:cNvSpPr/>
          <p:nvPr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757D4DF-1698-4078-8323-FE99DF79B64C}"/>
              </a:ext>
            </a:extLst>
          </p:cNvPr>
          <p:cNvSpPr/>
          <p:nvPr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BD23CEDB-D377-47A0-A5C3-A3CD09C0A45F}"/>
              </a:ext>
            </a:extLst>
          </p:cNvPr>
          <p:cNvSpPr/>
          <p:nvPr/>
        </p:nvSpPr>
        <p:spPr>
          <a:xfrm>
            <a:off x="1641748" y="2477063"/>
            <a:ext cx="86664" cy="48554"/>
          </a:xfrm>
          <a:custGeom>
            <a:avLst/>
            <a:gdLst>
              <a:gd name="connsiteX0" fmla="*/ 81008 w 86664"/>
              <a:gd name="connsiteY0" fmla="*/ 5657 h 48554"/>
              <a:gd name="connsiteX1" fmla="*/ 53690 w 86664"/>
              <a:gd name="connsiteY1" fmla="*/ 5657 h 48554"/>
              <a:gd name="connsiteX2" fmla="*/ 32975 w 86664"/>
              <a:gd name="connsiteY2" fmla="*/ 5657 h 48554"/>
              <a:gd name="connsiteX3" fmla="*/ 5657 w 86664"/>
              <a:gd name="connsiteY3" fmla="*/ 5657 h 48554"/>
              <a:gd name="connsiteX4" fmla="*/ 5657 w 86664"/>
              <a:gd name="connsiteY4" fmla="*/ 32975 h 48554"/>
              <a:gd name="connsiteX5" fmla="*/ 43331 w 86664"/>
              <a:gd name="connsiteY5" fmla="*/ 48554 h 48554"/>
              <a:gd name="connsiteX6" fmla="*/ 81006 w 86664"/>
              <a:gd name="connsiteY6" fmla="*/ 32975 h 48554"/>
              <a:gd name="connsiteX7" fmla="*/ 81008 w 86664"/>
              <a:gd name="connsiteY7" fmla="*/ 5657 h 4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664" h="48554">
                <a:moveTo>
                  <a:pt x="81008" y="5657"/>
                </a:moveTo>
                <a:cubicBezTo>
                  <a:pt x="73463" y="-1886"/>
                  <a:pt x="61237" y="-1886"/>
                  <a:pt x="53690" y="5657"/>
                </a:cubicBezTo>
                <a:cubicBezTo>
                  <a:pt x="47979" y="11369"/>
                  <a:pt x="38686" y="11369"/>
                  <a:pt x="32975" y="5657"/>
                </a:cubicBez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cubicBezTo>
                  <a:pt x="16045" y="43360"/>
                  <a:pt x="29687" y="48554"/>
                  <a:pt x="43331" y="48554"/>
                </a:cubicBezTo>
                <a:cubicBezTo>
                  <a:pt x="56976" y="48554"/>
                  <a:pt x="70618" y="43362"/>
                  <a:pt x="81006" y="32975"/>
                </a:cubicBezTo>
                <a:cubicBezTo>
                  <a:pt x="88551" y="25430"/>
                  <a:pt x="88551" y="13200"/>
                  <a:pt x="81008" y="5657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F680BB3-4A10-43F4-8B1E-9FA0DA79E3DE}"/>
              </a:ext>
            </a:extLst>
          </p:cNvPr>
          <p:cNvSpPr/>
          <p:nvPr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0CEF4C3-724C-479F-AEAC-35AFDF37AF4D}"/>
              </a:ext>
            </a:extLst>
          </p:cNvPr>
          <p:cNvSpPr/>
          <p:nvPr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0C4896F-F9A0-4B22-B61D-5D5ECAC2A9F5}"/>
              </a:ext>
            </a:extLst>
          </p:cNvPr>
          <p:cNvSpPr/>
          <p:nvPr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6676554-F5F4-4BDD-8EE6-3D0CCE975640}"/>
              </a:ext>
            </a:extLst>
          </p:cNvPr>
          <p:cNvSpPr/>
          <p:nvPr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32D605A-808F-4712-814B-F212962D446C}"/>
              </a:ext>
            </a:extLst>
          </p:cNvPr>
          <p:cNvSpPr/>
          <p:nvPr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FD964F6-6654-4665-B5C3-91B73C4C4151}"/>
              </a:ext>
            </a:extLst>
          </p:cNvPr>
          <p:cNvSpPr/>
          <p:nvPr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467C393-15A6-4B79-9F9B-723F02E3E69D}"/>
              </a:ext>
            </a:extLst>
          </p:cNvPr>
          <p:cNvSpPr/>
          <p:nvPr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359A971-97BD-4730-9811-3970A4FDAF2B}"/>
              </a:ext>
            </a:extLst>
          </p:cNvPr>
          <p:cNvSpPr/>
          <p:nvPr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08E3372-91F5-4E31-8375-72D28195FFB5}"/>
              </a:ext>
            </a:extLst>
          </p:cNvPr>
          <p:cNvSpPr/>
          <p:nvPr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5EF8295C-A7DF-448C-8F80-397E52AD0076}"/>
              </a:ext>
            </a:extLst>
          </p:cNvPr>
          <p:cNvSpPr/>
          <p:nvPr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8A3A493-FFC8-4B29-83BF-18D1E9913536}"/>
              </a:ext>
            </a:extLst>
          </p:cNvPr>
          <p:cNvSpPr/>
          <p:nvPr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DA7E03F-0BDD-45F8-A331-287C2C46C3B0}"/>
              </a:ext>
            </a:extLst>
          </p:cNvPr>
          <p:cNvSpPr/>
          <p:nvPr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42BDFBBC-4988-4D3D-B3FC-B05D76D4F454}"/>
              </a:ext>
            </a:extLst>
          </p:cNvPr>
          <p:cNvSpPr/>
          <p:nvPr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9B5A36E-CF20-43F1-B56A-235A7905F93C}"/>
              </a:ext>
            </a:extLst>
          </p:cNvPr>
          <p:cNvSpPr/>
          <p:nvPr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93EFC70-20DD-425D-982C-A4D4A5ADA40F}"/>
              </a:ext>
            </a:extLst>
          </p:cNvPr>
          <p:cNvSpPr/>
          <p:nvPr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chemeClr val="accent1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6C1B253-C9F4-4293-BF83-0DD3BC96B720}"/>
              </a:ext>
            </a:extLst>
          </p:cNvPr>
          <p:cNvSpPr txBox="1"/>
          <p:nvPr/>
        </p:nvSpPr>
        <p:spPr>
          <a:xfrm>
            <a:off x="1016046" y="3249183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积累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36CB9B4-02C2-4902-BE10-36016FC951C4}"/>
              </a:ext>
            </a:extLst>
          </p:cNvPr>
          <p:cNvSpPr txBox="1"/>
          <p:nvPr/>
        </p:nvSpPr>
        <p:spPr>
          <a:xfrm>
            <a:off x="4713334" y="3249183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建立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B5883D1-FF0E-4949-88F7-AED1F3D094C2}"/>
              </a:ext>
            </a:extLst>
          </p:cNvPr>
          <p:cNvSpPr txBox="1"/>
          <p:nvPr/>
        </p:nvSpPr>
        <p:spPr>
          <a:xfrm>
            <a:off x="8410622" y="3249183"/>
            <a:ext cx="27653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成立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F09DB5B-3EFA-46CC-9A8B-6371D1AE2933}"/>
              </a:ext>
            </a:extLst>
          </p:cNvPr>
          <p:cNvGrpSpPr/>
          <p:nvPr/>
        </p:nvGrpSpPr>
        <p:grpSpPr>
          <a:xfrm>
            <a:off x="8410621" y="2001794"/>
            <a:ext cx="981641" cy="954935"/>
            <a:chOff x="9526428" y="1549566"/>
            <a:chExt cx="390590" cy="379964"/>
          </a:xfrm>
          <a:solidFill>
            <a:schemeClr val="tx1"/>
          </a:solidFill>
        </p:grpSpPr>
        <p:sp>
          <p:nvSpPr>
            <p:cNvPr id="54" name="Freeform 98">
              <a:extLst>
                <a:ext uri="{FF2B5EF4-FFF2-40B4-BE49-F238E27FC236}">
                  <a16:creationId xmlns:a16="http://schemas.microsoft.com/office/drawing/2014/main" id="{B314EF44-7831-4400-86CA-9E815D2BBAC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526428" y="1549566"/>
              <a:ext cx="390590" cy="379964"/>
            </a:xfrm>
            <a:custGeom>
              <a:avLst/>
              <a:gdLst>
                <a:gd name="T0" fmla="*/ 1741 w 2048"/>
                <a:gd name="T1" fmla="*/ 273 h 2048"/>
                <a:gd name="T2" fmla="*/ 1741 w 2048"/>
                <a:gd name="T3" fmla="*/ 341 h 2048"/>
                <a:gd name="T4" fmla="*/ 1980 w 2048"/>
                <a:gd name="T5" fmla="*/ 375 h 2048"/>
                <a:gd name="T6" fmla="*/ 1946 w 2048"/>
                <a:gd name="T7" fmla="*/ 1980 h 2048"/>
                <a:gd name="T8" fmla="*/ 1638 w 2048"/>
                <a:gd name="T9" fmla="*/ 546 h 2048"/>
                <a:gd name="T10" fmla="*/ 1877 w 2048"/>
                <a:gd name="T11" fmla="*/ 512 h 2048"/>
                <a:gd name="T12" fmla="*/ 1638 w 2048"/>
                <a:gd name="T13" fmla="*/ 478 h 2048"/>
                <a:gd name="T14" fmla="*/ 1536 w 2048"/>
                <a:gd name="T15" fmla="*/ 68 h 2048"/>
                <a:gd name="T16" fmla="*/ 1229 w 2048"/>
                <a:gd name="T17" fmla="*/ 171 h 2048"/>
                <a:gd name="T18" fmla="*/ 887 w 2048"/>
                <a:gd name="T19" fmla="*/ 1980 h 2048"/>
                <a:gd name="T20" fmla="*/ 1126 w 2048"/>
                <a:gd name="T21" fmla="*/ 205 h 2048"/>
                <a:gd name="T22" fmla="*/ 1126 w 2048"/>
                <a:gd name="T23" fmla="*/ 137 h 2048"/>
                <a:gd name="T24" fmla="*/ 887 w 2048"/>
                <a:gd name="T25" fmla="*/ 102 h 2048"/>
                <a:gd name="T26" fmla="*/ 444 w 2048"/>
                <a:gd name="T27" fmla="*/ 0 h 2048"/>
                <a:gd name="T28" fmla="*/ 341 w 2048"/>
                <a:gd name="T29" fmla="*/ 410 h 2048"/>
                <a:gd name="T30" fmla="*/ 137 w 2048"/>
                <a:gd name="T31" fmla="*/ 444 h 2048"/>
                <a:gd name="T32" fmla="*/ 341 w 2048"/>
                <a:gd name="T33" fmla="*/ 478 h 2048"/>
                <a:gd name="T34" fmla="*/ 102 w 2048"/>
                <a:gd name="T35" fmla="*/ 1980 h 2048"/>
                <a:gd name="T36" fmla="*/ 68 w 2048"/>
                <a:gd name="T37" fmla="*/ 307 h 2048"/>
                <a:gd name="T38" fmla="*/ 239 w 2048"/>
                <a:gd name="T39" fmla="*/ 273 h 2048"/>
                <a:gd name="T40" fmla="*/ 239 w 2048"/>
                <a:gd name="T41" fmla="*/ 205 h 2048"/>
                <a:gd name="T42" fmla="*/ 0 w 2048"/>
                <a:gd name="T43" fmla="*/ 307 h 2048"/>
                <a:gd name="T44" fmla="*/ 102 w 2048"/>
                <a:gd name="T45" fmla="*/ 2048 h 2048"/>
                <a:gd name="T46" fmla="*/ 2048 w 2048"/>
                <a:gd name="T47" fmla="*/ 1946 h 2048"/>
                <a:gd name="T48" fmla="*/ 1946 w 2048"/>
                <a:gd name="T49" fmla="*/ 273 h 2048"/>
                <a:gd name="T50" fmla="*/ 410 w 2048"/>
                <a:gd name="T51" fmla="*/ 1980 h 2048"/>
                <a:gd name="T52" fmla="*/ 717 w 2048"/>
                <a:gd name="T53" fmla="*/ 273 h 2048"/>
                <a:gd name="T54" fmla="*/ 717 w 2048"/>
                <a:gd name="T55" fmla="*/ 205 h 2048"/>
                <a:gd name="T56" fmla="*/ 410 w 2048"/>
                <a:gd name="T57" fmla="*/ 102 h 2048"/>
                <a:gd name="T58" fmla="*/ 785 w 2048"/>
                <a:gd name="T59" fmla="*/ 68 h 2048"/>
                <a:gd name="T60" fmla="*/ 819 w 2048"/>
                <a:gd name="T61" fmla="*/ 1980 h 2048"/>
                <a:gd name="T62" fmla="*/ 1297 w 2048"/>
                <a:gd name="T63" fmla="*/ 1980 h 2048"/>
                <a:gd name="T64" fmla="*/ 1468 w 2048"/>
                <a:gd name="T65" fmla="*/ 341 h 2048"/>
                <a:gd name="T66" fmla="*/ 1468 w 2048"/>
                <a:gd name="T67" fmla="*/ 273 h 2048"/>
                <a:gd name="T68" fmla="*/ 1297 w 2048"/>
                <a:gd name="T69" fmla="*/ 171 h 2048"/>
                <a:gd name="T70" fmla="*/ 1536 w 2048"/>
                <a:gd name="T71" fmla="*/ 137 h 2048"/>
                <a:gd name="T72" fmla="*/ 1570 w 2048"/>
                <a:gd name="T73" fmla="*/ 198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8" h="2048">
                  <a:moveTo>
                    <a:pt x="1946" y="273"/>
                  </a:moveTo>
                  <a:cubicBezTo>
                    <a:pt x="1741" y="273"/>
                    <a:pt x="1741" y="273"/>
                    <a:pt x="1741" y="273"/>
                  </a:cubicBezTo>
                  <a:cubicBezTo>
                    <a:pt x="1722" y="273"/>
                    <a:pt x="1707" y="288"/>
                    <a:pt x="1707" y="307"/>
                  </a:cubicBezTo>
                  <a:cubicBezTo>
                    <a:pt x="1707" y="326"/>
                    <a:pt x="1722" y="341"/>
                    <a:pt x="1741" y="341"/>
                  </a:cubicBezTo>
                  <a:cubicBezTo>
                    <a:pt x="1946" y="341"/>
                    <a:pt x="1946" y="341"/>
                    <a:pt x="1946" y="341"/>
                  </a:cubicBezTo>
                  <a:cubicBezTo>
                    <a:pt x="1964" y="341"/>
                    <a:pt x="1980" y="357"/>
                    <a:pt x="1980" y="375"/>
                  </a:cubicBezTo>
                  <a:cubicBezTo>
                    <a:pt x="1980" y="1946"/>
                    <a:pt x="1980" y="1946"/>
                    <a:pt x="1980" y="1946"/>
                  </a:cubicBezTo>
                  <a:cubicBezTo>
                    <a:pt x="1980" y="1964"/>
                    <a:pt x="1964" y="1980"/>
                    <a:pt x="1946" y="1980"/>
                  </a:cubicBezTo>
                  <a:cubicBezTo>
                    <a:pt x="1638" y="1980"/>
                    <a:pt x="1638" y="1980"/>
                    <a:pt x="1638" y="1980"/>
                  </a:cubicBezTo>
                  <a:cubicBezTo>
                    <a:pt x="1638" y="546"/>
                    <a:pt x="1638" y="546"/>
                    <a:pt x="1638" y="546"/>
                  </a:cubicBezTo>
                  <a:cubicBezTo>
                    <a:pt x="1843" y="546"/>
                    <a:pt x="1843" y="546"/>
                    <a:pt x="1843" y="546"/>
                  </a:cubicBezTo>
                  <a:cubicBezTo>
                    <a:pt x="1862" y="546"/>
                    <a:pt x="1877" y="531"/>
                    <a:pt x="1877" y="512"/>
                  </a:cubicBezTo>
                  <a:cubicBezTo>
                    <a:pt x="1877" y="493"/>
                    <a:pt x="1862" y="478"/>
                    <a:pt x="1843" y="478"/>
                  </a:cubicBezTo>
                  <a:cubicBezTo>
                    <a:pt x="1638" y="478"/>
                    <a:pt x="1638" y="478"/>
                    <a:pt x="1638" y="478"/>
                  </a:cubicBezTo>
                  <a:cubicBezTo>
                    <a:pt x="1638" y="171"/>
                    <a:pt x="1638" y="171"/>
                    <a:pt x="1638" y="171"/>
                  </a:cubicBezTo>
                  <a:cubicBezTo>
                    <a:pt x="1638" y="113"/>
                    <a:pt x="1593" y="68"/>
                    <a:pt x="1536" y="68"/>
                  </a:cubicBezTo>
                  <a:cubicBezTo>
                    <a:pt x="1331" y="68"/>
                    <a:pt x="1331" y="68"/>
                    <a:pt x="1331" y="68"/>
                  </a:cubicBezTo>
                  <a:cubicBezTo>
                    <a:pt x="1275" y="68"/>
                    <a:pt x="1229" y="114"/>
                    <a:pt x="1229" y="171"/>
                  </a:cubicBezTo>
                  <a:cubicBezTo>
                    <a:pt x="1229" y="1980"/>
                    <a:pt x="1229" y="1980"/>
                    <a:pt x="1229" y="1980"/>
                  </a:cubicBezTo>
                  <a:cubicBezTo>
                    <a:pt x="887" y="1980"/>
                    <a:pt x="887" y="1980"/>
                    <a:pt x="887" y="1980"/>
                  </a:cubicBezTo>
                  <a:cubicBezTo>
                    <a:pt x="887" y="205"/>
                    <a:pt x="887" y="205"/>
                    <a:pt x="887" y="205"/>
                  </a:cubicBezTo>
                  <a:cubicBezTo>
                    <a:pt x="1126" y="205"/>
                    <a:pt x="1126" y="205"/>
                    <a:pt x="1126" y="205"/>
                  </a:cubicBezTo>
                  <a:cubicBezTo>
                    <a:pt x="1145" y="205"/>
                    <a:pt x="1161" y="190"/>
                    <a:pt x="1161" y="171"/>
                  </a:cubicBezTo>
                  <a:cubicBezTo>
                    <a:pt x="1161" y="152"/>
                    <a:pt x="1145" y="137"/>
                    <a:pt x="1126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887" y="102"/>
                    <a:pt x="887" y="102"/>
                    <a:pt x="887" y="102"/>
                  </a:cubicBezTo>
                  <a:cubicBezTo>
                    <a:pt x="887" y="45"/>
                    <a:pt x="842" y="0"/>
                    <a:pt x="785" y="0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387" y="0"/>
                    <a:pt x="341" y="46"/>
                    <a:pt x="341" y="102"/>
                  </a:cubicBezTo>
                  <a:cubicBezTo>
                    <a:pt x="341" y="410"/>
                    <a:pt x="341" y="410"/>
                    <a:pt x="341" y="410"/>
                  </a:cubicBezTo>
                  <a:cubicBezTo>
                    <a:pt x="171" y="410"/>
                    <a:pt x="171" y="410"/>
                    <a:pt x="171" y="410"/>
                  </a:cubicBezTo>
                  <a:cubicBezTo>
                    <a:pt x="152" y="410"/>
                    <a:pt x="137" y="425"/>
                    <a:pt x="137" y="444"/>
                  </a:cubicBezTo>
                  <a:cubicBezTo>
                    <a:pt x="137" y="463"/>
                    <a:pt x="152" y="478"/>
                    <a:pt x="171" y="478"/>
                  </a:cubicBezTo>
                  <a:cubicBezTo>
                    <a:pt x="341" y="478"/>
                    <a:pt x="341" y="478"/>
                    <a:pt x="341" y="478"/>
                  </a:cubicBezTo>
                  <a:cubicBezTo>
                    <a:pt x="341" y="1980"/>
                    <a:pt x="341" y="1980"/>
                    <a:pt x="341" y="1980"/>
                  </a:cubicBezTo>
                  <a:cubicBezTo>
                    <a:pt x="102" y="1980"/>
                    <a:pt x="102" y="1980"/>
                    <a:pt x="102" y="1980"/>
                  </a:cubicBezTo>
                  <a:cubicBezTo>
                    <a:pt x="84" y="1980"/>
                    <a:pt x="68" y="1964"/>
                    <a:pt x="68" y="1946"/>
                  </a:cubicBezTo>
                  <a:cubicBezTo>
                    <a:pt x="68" y="307"/>
                    <a:pt x="68" y="307"/>
                    <a:pt x="68" y="307"/>
                  </a:cubicBezTo>
                  <a:cubicBezTo>
                    <a:pt x="68" y="288"/>
                    <a:pt x="84" y="273"/>
                    <a:pt x="102" y="273"/>
                  </a:cubicBezTo>
                  <a:cubicBezTo>
                    <a:pt x="239" y="273"/>
                    <a:pt x="239" y="273"/>
                    <a:pt x="239" y="273"/>
                  </a:cubicBezTo>
                  <a:cubicBezTo>
                    <a:pt x="258" y="273"/>
                    <a:pt x="273" y="258"/>
                    <a:pt x="273" y="239"/>
                  </a:cubicBezTo>
                  <a:cubicBezTo>
                    <a:pt x="273" y="220"/>
                    <a:pt x="258" y="205"/>
                    <a:pt x="239" y="205"/>
                  </a:cubicBezTo>
                  <a:cubicBezTo>
                    <a:pt x="102" y="205"/>
                    <a:pt x="102" y="205"/>
                    <a:pt x="102" y="205"/>
                  </a:cubicBezTo>
                  <a:cubicBezTo>
                    <a:pt x="46" y="205"/>
                    <a:pt x="0" y="251"/>
                    <a:pt x="0" y="307"/>
                  </a:cubicBezTo>
                  <a:cubicBezTo>
                    <a:pt x="0" y="1946"/>
                    <a:pt x="0" y="1946"/>
                    <a:pt x="0" y="1946"/>
                  </a:cubicBezTo>
                  <a:cubicBezTo>
                    <a:pt x="0" y="2002"/>
                    <a:pt x="46" y="2048"/>
                    <a:pt x="102" y="2048"/>
                  </a:cubicBezTo>
                  <a:cubicBezTo>
                    <a:pt x="1946" y="2048"/>
                    <a:pt x="1946" y="2048"/>
                    <a:pt x="1946" y="2048"/>
                  </a:cubicBezTo>
                  <a:cubicBezTo>
                    <a:pt x="2002" y="2048"/>
                    <a:pt x="2048" y="2002"/>
                    <a:pt x="2048" y="1946"/>
                  </a:cubicBezTo>
                  <a:cubicBezTo>
                    <a:pt x="2048" y="375"/>
                    <a:pt x="2048" y="375"/>
                    <a:pt x="2048" y="375"/>
                  </a:cubicBezTo>
                  <a:cubicBezTo>
                    <a:pt x="2048" y="319"/>
                    <a:pt x="2002" y="273"/>
                    <a:pt x="1946" y="273"/>
                  </a:cubicBezTo>
                  <a:close/>
                  <a:moveTo>
                    <a:pt x="819" y="1980"/>
                  </a:moveTo>
                  <a:cubicBezTo>
                    <a:pt x="410" y="1980"/>
                    <a:pt x="410" y="1980"/>
                    <a:pt x="410" y="1980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717" y="273"/>
                    <a:pt x="717" y="273"/>
                    <a:pt x="717" y="273"/>
                  </a:cubicBezTo>
                  <a:cubicBezTo>
                    <a:pt x="736" y="273"/>
                    <a:pt x="751" y="258"/>
                    <a:pt x="751" y="239"/>
                  </a:cubicBezTo>
                  <a:cubicBezTo>
                    <a:pt x="751" y="220"/>
                    <a:pt x="736" y="205"/>
                    <a:pt x="717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83"/>
                    <a:pt x="425" y="68"/>
                    <a:pt x="444" y="68"/>
                  </a:cubicBezTo>
                  <a:cubicBezTo>
                    <a:pt x="785" y="68"/>
                    <a:pt x="785" y="68"/>
                    <a:pt x="785" y="68"/>
                  </a:cubicBezTo>
                  <a:cubicBezTo>
                    <a:pt x="805" y="68"/>
                    <a:pt x="819" y="83"/>
                    <a:pt x="819" y="102"/>
                  </a:cubicBezTo>
                  <a:cubicBezTo>
                    <a:pt x="819" y="1980"/>
                    <a:pt x="819" y="1980"/>
                    <a:pt x="819" y="1980"/>
                  </a:cubicBezTo>
                  <a:close/>
                  <a:moveTo>
                    <a:pt x="1570" y="1980"/>
                  </a:moveTo>
                  <a:cubicBezTo>
                    <a:pt x="1297" y="1980"/>
                    <a:pt x="1297" y="1980"/>
                    <a:pt x="1297" y="1980"/>
                  </a:cubicBezTo>
                  <a:cubicBezTo>
                    <a:pt x="1297" y="341"/>
                    <a:pt x="1297" y="341"/>
                    <a:pt x="1297" y="341"/>
                  </a:cubicBezTo>
                  <a:cubicBezTo>
                    <a:pt x="1468" y="341"/>
                    <a:pt x="1468" y="341"/>
                    <a:pt x="1468" y="341"/>
                  </a:cubicBezTo>
                  <a:cubicBezTo>
                    <a:pt x="1487" y="341"/>
                    <a:pt x="1502" y="326"/>
                    <a:pt x="1502" y="307"/>
                  </a:cubicBezTo>
                  <a:cubicBezTo>
                    <a:pt x="1502" y="288"/>
                    <a:pt x="1487" y="273"/>
                    <a:pt x="1468" y="273"/>
                  </a:cubicBezTo>
                  <a:cubicBezTo>
                    <a:pt x="1297" y="273"/>
                    <a:pt x="1297" y="273"/>
                    <a:pt x="1297" y="273"/>
                  </a:cubicBezTo>
                  <a:cubicBezTo>
                    <a:pt x="1297" y="171"/>
                    <a:pt x="1297" y="171"/>
                    <a:pt x="1297" y="171"/>
                  </a:cubicBezTo>
                  <a:cubicBezTo>
                    <a:pt x="1297" y="152"/>
                    <a:pt x="1312" y="137"/>
                    <a:pt x="1331" y="137"/>
                  </a:cubicBezTo>
                  <a:cubicBezTo>
                    <a:pt x="1536" y="137"/>
                    <a:pt x="1536" y="137"/>
                    <a:pt x="1536" y="137"/>
                  </a:cubicBezTo>
                  <a:cubicBezTo>
                    <a:pt x="1555" y="137"/>
                    <a:pt x="1570" y="151"/>
                    <a:pt x="1570" y="171"/>
                  </a:cubicBezTo>
                  <a:lnTo>
                    <a:pt x="1570" y="19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8A2DB46-0A06-4EC2-B871-3A85DFDA6824}"/>
                </a:ext>
              </a:extLst>
            </p:cNvPr>
            <p:cNvGrpSpPr/>
            <p:nvPr/>
          </p:nvGrpSpPr>
          <p:grpSpPr>
            <a:xfrm>
              <a:off x="9552560" y="1650798"/>
              <a:ext cx="338326" cy="240714"/>
              <a:chOff x="9552560" y="1650798"/>
              <a:chExt cx="338326" cy="240714"/>
            </a:xfrm>
            <a:grpFill/>
          </p:grpSpPr>
          <p:sp>
            <p:nvSpPr>
              <p:cNvPr id="56" name="Freeform 84">
                <a:extLst>
                  <a:ext uri="{FF2B5EF4-FFF2-40B4-BE49-F238E27FC236}">
                    <a16:creationId xmlns:a16="http://schemas.microsoft.com/office/drawing/2014/main" id="{C220A36F-881F-4E39-8C04-E646A4815D3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30492" y="1676221"/>
                <a:ext cx="26132" cy="12711"/>
              </a:xfrm>
              <a:custGeom>
                <a:avLst/>
                <a:gdLst>
                  <a:gd name="T0" fmla="*/ 103 w 137"/>
                  <a:gd name="T1" fmla="*/ 0 h 68"/>
                  <a:gd name="T2" fmla="*/ 34 w 137"/>
                  <a:gd name="T3" fmla="*/ 0 h 68"/>
                  <a:gd name="T4" fmla="*/ 0 w 137"/>
                  <a:gd name="T5" fmla="*/ 34 h 68"/>
                  <a:gd name="T6" fmla="*/ 34 w 137"/>
                  <a:gd name="T7" fmla="*/ 68 h 68"/>
                  <a:gd name="T8" fmla="*/ 103 w 137"/>
                  <a:gd name="T9" fmla="*/ 68 h 68"/>
                  <a:gd name="T10" fmla="*/ 137 w 137"/>
                  <a:gd name="T11" fmla="*/ 34 h 68"/>
                  <a:gd name="T12" fmla="*/ 103 w 13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68">
                    <a:moveTo>
                      <a:pt x="10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22" y="68"/>
                      <a:pt x="137" y="53"/>
                      <a:pt x="137" y="34"/>
                    </a:cubicBezTo>
                    <a:cubicBezTo>
                      <a:pt x="137" y="15"/>
                      <a:pt x="122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Freeform 85">
                <a:extLst>
                  <a:ext uri="{FF2B5EF4-FFF2-40B4-BE49-F238E27FC236}">
                    <a16:creationId xmlns:a16="http://schemas.microsoft.com/office/drawing/2014/main" id="{8EAC6043-16B9-4EE4-916F-A0ED1809C80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30492" y="1701529"/>
                <a:ext cx="26132" cy="12598"/>
              </a:xfrm>
              <a:custGeom>
                <a:avLst/>
                <a:gdLst>
                  <a:gd name="T0" fmla="*/ 103 w 137"/>
                  <a:gd name="T1" fmla="*/ 0 h 68"/>
                  <a:gd name="T2" fmla="*/ 34 w 137"/>
                  <a:gd name="T3" fmla="*/ 0 h 68"/>
                  <a:gd name="T4" fmla="*/ 0 w 137"/>
                  <a:gd name="T5" fmla="*/ 34 h 68"/>
                  <a:gd name="T6" fmla="*/ 34 w 137"/>
                  <a:gd name="T7" fmla="*/ 68 h 68"/>
                  <a:gd name="T8" fmla="*/ 103 w 137"/>
                  <a:gd name="T9" fmla="*/ 68 h 68"/>
                  <a:gd name="T10" fmla="*/ 137 w 137"/>
                  <a:gd name="T11" fmla="*/ 34 h 68"/>
                  <a:gd name="T12" fmla="*/ 103 w 13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68">
                    <a:moveTo>
                      <a:pt x="10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22" y="68"/>
                      <a:pt x="137" y="53"/>
                      <a:pt x="137" y="34"/>
                    </a:cubicBezTo>
                    <a:cubicBezTo>
                      <a:pt x="137" y="15"/>
                      <a:pt x="122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8" name="Freeform 86">
                <a:extLst>
                  <a:ext uri="{FF2B5EF4-FFF2-40B4-BE49-F238E27FC236}">
                    <a16:creationId xmlns:a16="http://schemas.microsoft.com/office/drawing/2014/main" id="{B244200A-7950-4706-A792-826A12E83C8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30492" y="1650798"/>
                <a:ext cx="26132" cy="12711"/>
              </a:xfrm>
              <a:custGeom>
                <a:avLst/>
                <a:gdLst>
                  <a:gd name="T0" fmla="*/ 103 w 137"/>
                  <a:gd name="T1" fmla="*/ 0 h 68"/>
                  <a:gd name="T2" fmla="*/ 34 w 137"/>
                  <a:gd name="T3" fmla="*/ 0 h 68"/>
                  <a:gd name="T4" fmla="*/ 0 w 137"/>
                  <a:gd name="T5" fmla="*/ 34 h 68"/>
                  <a:gd name="T6" fmla="*/ 34 w 137"/>
                  <a:gd name="T7" fmla="*/ 68 h 68"/>
                  <a:gd name="T8" fmla="*/ 103 w 137"/>
                  <a:gd name="T9" fmla="*/ 68 h 68"/>
                  <a:gd name="T10" fmla="*/ 137 w 137"/>
                  <a:gd name="T11" fmla="*/ 34 h 68"/>
                  <a:gd name="T12" fmla="*/ 103 w 13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68">
                    <a:moveTo>
                      <a:pt x="10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22" y="68"/>
                      <a:pt x="137" y="53"/>
                      <a:pt x="137" y="34"/>
                    </a:cubicBezTo>
                    <a:cubicBezTo>
                      <a:pt x="137" y="15"/>
                      <a:pt x="122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9" name="Freeform 87">
                <a:extLst>
                  <a:ext uri="{FF2B5EF4-FFF2-40B4-BE49-F238E27FC236}">
                    <a16:creationId xmlns:a16="http://schemas.microsoft.com/office/drawing/2014/main" id="{DD4E1D9C-7D04-4294-82FB-ADFFC674D33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30492" y="1853492"/>
                <a:ext cx="26132" cy="12825"/>
              </a:xfrm>
              <a:custGeom>
                <a:avLst/>
                <a:gdLst>
                  <a:gd name="T0" fmla="*/ 103 w 137"/>
                  <a:gd name="T1" fmla="*/ 0 h 69"/>
                  <a:gd name="T2" fmla="*/ 34 w 137"/>
                  <a:gd name="T3" fmla="*/ 0 h 69"/>
                  <a:gd name="T4" fmla="*/ 0 w 137"/>
                  <a:gd name="T5" fmla="*/ 35 h 69"/>
                  <a:gd name="T6" fmla="*/ 34 w 137"/>
                  <a:gd name="T7" fmla="*/ 69 h 69"/>
                  <a:gd name="T8" fmla="*/ 103 w 137"/>
                  <a:gd name="T9" fmla="*/ 69 h 69"/>
                  <a:gd name="T10" fmla="*/ 137 w 137"/>
                  <a:gd name="T11" fmla="*/ 35 h 69"/>
                  <a:gd name="T12" fmla="*/ 103 w 137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69">
                    <a:moveTo>
                      <a:pt x="10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6" y="0"/>
                      <a:pt x="0" y="16"/>
                      <a:pt x="0" y="35"/>
                    </a:cubicBezTo>
                    <a:cubicBezTo>
                      <a:pt x="0" y="53"/>
                      <a:pt x="16" y="69"/>
                      <a:pt x="34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22" y="69"/>
                      <a:pt x="137" y="53"/>
                      <a:pt x="137" y="35"/>
                    </a:cubicBezTo>
                    <a:cubicBezTo>
                      <a:pt x="137" y="16"/>
                      <a:pt x="122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" name="Freeform 88">
                <a:extLst>
                  <a:ext uri="{FF2B5EF4-FFF2-40B4-BE49-F238E27FC236}">
                    <a16:creationId xmlns:a16="http://schemas.microsoft.com/office/drawing/2014/main" id="{E7777E6D-7176-46AA-9630-D02D4472C9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9773755" y="1650798"/>
                <a:ext cx="52032" cy="101346"/>
              </a:xfrm>
              <a:custGeom>
                <a:avLst/>
                <a:gdLst>
                  <a:gd name="T0" fmla="*/ 239 w 273"/>
                  <a:gd name="T1" fmla="*/ 0 h 546"/>
                  <a:gd name="T2" fmla="*/ 34 w 273"/>
                  <a:gd name="T3" fmla="*/ 0 h 546"/>
                  <a:gd name="T4" fmla="*/ 0 w 273"/>
                  <a:gd name="T5" fmla="*/ 34 h 546"/>
                  <a:gd name="T6" fmla="*/ 0 w 273"/>
                  <a:gd name="T7" fmla="*/ 512 h 546"/>
                  <a:gd name="T8" fmla="*/ 34 w 273"/>
                  <a:gd name="T9" fmla="*/ 546 h 546"/>
                  <a:gd name="T10" fmla="*/ 239 w 273"/>
                  <a:gd name="T11" fmla="*/ 546 h 546"/>
                  <a:gd name="T12" fmla="*/ 273 w 273"/>
                  <a:gd name="T13" fmla="*/ 512 h 546"/>
                  <a:gd name="T14" fmla="*/ 273 w 273"/>
                  <a:gd name="T15" fmla="*/ 34 h 546"/>
                  <a:gd name="T16" fmla="*/ 239 w 273"/>
                  <a:gd name="T17" fmla="*/ 0 h 546"/>
                  <a:gd name="T18" fmla="*/ 205 w 273"/>
                  <a:gd name="T19" fmla="*/ 478 h 546"/>
                  <a:gd name="T20" fmla="*/ 68 w 273"/>
                  <a:gd name="T21" fmla="*/ 478 h 546"/>
                  <a:gd name="T22" fmla="*/ 68 w 273"/>
                  <a:gd name="T23" fmla="*/ 68 h 546"/>
                  <a:gd name="T24" fmla="*/ 205 w 273"/>
                  <a:gd name="T25" fmla="*/ 68 h 546"/>
                  <a:gd name="T26" fmla="*/ 205 w 273"/>
                  <a:gd name="T27" fmla="*/ 478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3" h="546">
                    <a:moveTo>
                      <a:pt x="23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531"/>
                      <a:pt x="15" y="546"/>
                      <a:pt x="34" y="546"/>
                    </a:cubicBezTo>
                    <a:cubicBezTo>
                      <a:pt x="239" y="546"/>
                      <a:pt x="239" y="546"/>
                      <a:pt x="239" y="546"/>
                    </a:cubicBezTo>
                    <a:cubicBezTo>
                      <a:pt x="258" y="546"/>
                      <a:pt x="273" y="531"/>
                      <a:pt x="273" y="512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3" y="15"/>
                      <a:pt x="258" y="0"/>
                      <a:pt x="239" y="0"/>
                    </a:cubicBezTo>
                    <a:close/>
                    <a:moveTo>
                      <a:pt x="205" y="478"/>
                    </a:moveTo>
                    <a:cubicBezTo>
                      <a:pt x="68" y="478"/>
                      <a:pt x="68" y="478"/>
                      <a:pt x="68" y="47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205" y="68"/>
                      <a:pt x="205" y="68"/>
                      <a:pt x="205" y="68"/>
                    </a:cubicBezTo>
                    <a:lnTo>
                      <a:pt x="205" y="4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Freeform 89">
                <a:extLst>
                  <a:ext uri="{FF2B5EF4-FFF2-40B4-BE49-F238E27FC236}">
                    <a16:creationId xmlns:a16="http://schemas.microsoft.com/office/drawing/2014/main" id="{22072208-68BE-4E8C-A133-05D12A6D7B5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773755" y="1853492"/>
                <a:ext cx="52032" cy="12825"/>
              </a:xfrm>
              <a:custGeom>
                <a:avLst/>
                <a:gdLst>
                  <a:gd name="T0" fmla="*/ 239 w 273"/>
                  <a:gd name="T1" fmla="*/ 0 h 69"/>
                  <a:gd name="T2" fmla="*/ 34 w 273"/>
                  <a:gd name="T3" fmla="*/ 0 h 69"/>
                  <a:gd name="T4" fmla="*/ 0 w 273"/>
                  <a:gd name="T5" fmla="*/ 35 h 69"/>
                  <a:gd name="T6" fmla="*/ 34 w 273"/>
                  <a:gd name="T7" fmla="*/ 69 h 69"/>
                  <a:gd name="T8" fmla="*/ 239 w 273"/>
                  <a:gd name="T9" fmla="*/ 69 h 69"/>
                  <a:gd name="T10" fmla="*/ 273 w 273"/>
                  <a:gd name="T11" fmla="*/ 35 h 69"/>
                  <a:gd name="T12" fmla="*/ 239 w 273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69">
                    <a:moveTo>
                      <a:pt x="23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239" y="69"/>
                      <a:pt x="239" y="69"/>
                      <a:pt x="239" y="69"/>
                    </a:cubicBezTo>
                    <a:cubicBezTo>
                      <a:pt x="258" y="69"/>
                      <a:pt x="273" y="53"/>
                      <a:pt x="273" y="35"/>
                    </a:cubicBezTo>
                    <a:cubicBezTo>
                      <a:pt x="273" y="16"/>
                      <a:pt x="25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2" name="Freeform 90">
                <a:extLst>
                  <a:ext uri="{FF2B5EF4-FFF2-40B4-BE49-F238E27FC236}">
                    <a16:creationId xmlns:a16="http://schemas.microsoft.com/office/drawing/2014/main" id="{FCFE24FB-5138-4994-A0F9-5A675B370C4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773755" y="1878914"/>
                <a:ext cx="52032" cy="12598"/>
              </a:xfrm>
              <a:custGeom>
                <a:avLst/>
                <a:gdLst>
                  <a:gd name="T0" fmla="*/ 239 w 273"/>
                  <a:gd name="T1" fmla="*/ 0 h 68"/>
                  <a:gd name="T2" fmla="*/ 34 w 273"/>
                  <a:gd name="T3" fmla="*/ 0 h 68"/>
                  <a:gd name="T4" fmla="*/ 0 w 273"/>
                  <a:gd name="T5" fmla="*/ 34 h 68"/>
                  <a:gd name="T6" fmla="*/ 34 w 273"/>
                  <a:gd name="T7" fmla="*/ 68 h 68"/>
                  <a:gd name="T8" fmla="*/ 239 w 273"/>
                  <a:gd name="T9" fmla="*/ 68 h 68"/>
                  <a:gd name="T10" fmla="*/ 273 w 273"/>
                  <a:gd name="T11" fmla="*/ 34 h 68"/>
                  <a:gd name="T12" fmla="*/ 239 w 273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68">
                    <a:moveTo>
                      <a:pt x="23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239" y="68"/>
                      <a:pt x="239" y="68"/>
                      <a:pt x="239" y="68"/>
                    </a:cubicBezTo>
                    <a:cubicBezTo>
                      <a:pt x="258" y="68"/>
                      <a:pt x="273" y="53"/>
                      <a:pt x="273" y="34"/>
                    </a:cubicBezTo>
                    <a:cubicBezTo>
                      <a:pt x="273" y="15"/>
                      <a:pt x="258" y="0"/>
                      <a:pt x="2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3" name="Freeform 91">
                <a:extLst>
                  <a:ext uri="{FF2B5EF4-FFF2-40B4-BE49-F238E27FC236}">
                    <a16:creationId xmlns:a16="http://schemas.microsoft.com/office/drawing/2014/main" id="{D0D9A0DF-EAAB-4217-807E-54C42F849E8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30492" y="1878914"/>
                <a:ext cx="26132" cy="12598"/>
              </a:xfrm>
              <a:custGeom>
                <a:avLst/>
                <a:gdLst>
                  <a:gd name="T0" fmla="*/ 103 w 137"/>
                  <a:gd name="T1" fmla="*/ 0 h 68"/>
                  <a:gd name="T2" fmla="*/ 34 w 137"/>
                  <a:gd name="T3" fmla="*/ 0 h 68"/>
                  <a:gd name="T4" fmla="*/ 0 w 137"/>
                  <a:gd name="T5" fmla="*/ 34 h 68"/>
                  <a:gd name="T6" fmla="*/ 34 w 137"/>
                  <a:gd name="T7" fmla="*/ 68 h 68"/>
                  <a:gd name="T8" fmla="*/ 103 w 137"/>
                  <a:gd name="T9" fmla="*/ 68 h 68"/>
                  <a:gd name="T10" fmla="*/ 137 w 137"/>
                  <a:gd name="T11" fmla="*/ 34 h 68"/>
                  <a:gd name="T12" fmla="*/ 103 w 137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68">
                    <a:moveTo>
                      <a:pt x="10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22" y="68"/>
                      <a:pt x="137" y="53"/>
                      <a:pt x="137" y="34"/>
                    </a:cubicBezTo>
                    <a:cubicBezTo>
                      <a:pt x="137" y="15"/>
                      <a:pt x="122" y="0"/>
                      <a:pt x="1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" name="Freeform 92">
                <a:extLst>
                  <a:ext uri="{FF2B5EF4-FFF2-40B4-BE49-F238E27FC236}">
                    <a16:creationId xmlns:a16="http://schemas.microsoft.com/office/drawing/2014/main" id="{85987582-BE24-4797-8029-32854B815F5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552560" y="1878914"/>
                <a:ext cx="38849" cy="12598"/>
              </a:xfrm>
              <a:custGeom>
                <a:avLst/>
                <a:gdLst>
                  <a:gd name="T0" fmla="*/ 170 w 204"/>
                  <a:gd name="T1" fmla="*/ 0 h 68"/>
                  <a:gd name="T2" fmla="*/ 34 w 204"/>
                  <a:gd name="T3" fmla="*/ 0 h 68"/>
                  <a:gd name="T4" fmla="*/ 0 w 204"/>
                  <a:gd name="T5" fmla="*/ 34 h 68"/>
                  <a:gd name="T6" fmla="*/ 34 w 204"/>
                  <a:gd name="T7" fmla="*/ 68 h 68"/>
                  <a:gd name="T8" fmla="*/ 170 w 204"/>
                  <a:gd name="T9" fmla="*/ 68 h 68"/>
                  <a:gd name="T10" fmla="*/ 204 w 204"/>
                  <a:gd name="T11" fmla="*/ 34 h 68"/>
                  <a:gd name="T12" fmla="*/ 170 w 204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68">
                    <a:moveTo>
                      <a:pt x="17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89" y="68"/>
                      <a:pt x="204" y="53"/>
                      <a:pt x="204" y="34"/>
                    </a:cubicBezTo>
                    <a:cubicBezTo>
                      <a:pt x="204" y="15"/>
                      <a:pt x="189" y="0"/>
                      <a:pt x="1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Freeform 93">
                <a:extLst>
                  <a:ext uri="{FF2B5EF4-FFF2-40B4-BE49-F238E27FC236}">
                    <a16:creationId xmlns:a16="http://schemas.microsoft.com/office/drawing/2014/main" id="{E4BCD805-15B1-470D-9B36-18B679023F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9695591" y="1650798"/>
                <a:ext cx="39083" cy="101346"/>
              </a:xfrm>
              <a:custGeom>
                <a:avLst/>
                <a:gdLst>
                  <a:gd name="T0" fmla="*/ 205 w 205"/>
                  <a:gd name="T1" fmla="*/ 34 h 546"/>
                  <a:gd name="T2" fmla="*/ 170 w 205"/>
                  <a:gd name="T3" fmla="*/ 0 h 546"/>
                  <a:gd name="T4" fmla="*/ 34 w 205"/>
                  <a:gd name="T5" fmla="*/ 0 h 546"/>
                  <a:gd name="T6" fmla="*/ 0 w 205"/>
                  <a:gd name="T7" fmla="*/ 34 h 546"/>
                  <a:gd name="T8" fmla="*/ 0 w 205"/>
                  <a:gd name="T9" fmla="*/ 512 h 546"/>
                  <a:gd name="T10" fmla="*/ 34 w 205"/>
                  <a:gd name="T11" fmla="*/ 546 h 546"/>
                  <a:gd name="T12" fmla="*/ 170 w 205"/>
                  <a:gd name="T13" fmla="*/ 546 h 546"/>
                  <a:gd name="T14" fmla="*/ 205 w 205"/>
                  <a:gd name="T15" fmla="*/ 512 h 546"/>
                  <a:gd name="T16" fmla="*/ 205 w 205"/>
                  <a:gd name="T17" fmla="*/ 34 h 546"/>
                  <a:gd name="T18" fmla="*/ 136 w 205"/>
                  <a:gd name="T19" fmla="*/ 478 h 546"/>
                  <a:gd name="T20" fmla="*/ 68 w 205"/>
                  <a:gd name="T21" fmla="*/ 478 h 546"/>
                  <a:gd name="T22" fmla="*/ 68 w 205"/>
                  <a:gd name="T23" fmla="*/ 68 h 546"/>
                  <a:gd name="T24" fmla="*/ 136 w 205"/>
                  <a:gd name="T25" fmla="*/ 68 h 546"/>
                  <a:gd name="T26" fmla="*/ 136 w 205"/>
                  <a:gd name="T27" fmla="*/ 478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546">
                    <a:moveTo>
                      <a:pt x="205" y="34"/>
                    </a:moveTo>
                    <a:cubicBezTo>
                      <a:pt x="205" y="15"/>
                      <a:pt x="189" y="0"/>
                      <a:pt x="17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531"/>
                      <a:pt x="15" y="546"/>
                      <a:pt x="34" y="546"/>
                    </a:cubicBezTo>
                    <a:cubicBezTo>
                      <a:pt x="170" y="546"/>
                      <a:pt x="170" y="546"/>
                      <a:pt x="170" y="546"/>
                    </a:cubicBezTo>
                    <a:cubicBezTo>
                      <a:pt x="189" y="546"/>
                      <a:pt x="205" y="531"/>
                      <a:pt x="205" y="512"/>
                    </a:cubicBezTo>
                    <a:lnTo>
                      <a:pt x="205" y="34"/>
                    </a:lnTo>
                    <a:close/>
                    <a:moveTo>
                      <a:pt x="136" y="478"/>
                    </a:moveTo>
                    <a:cubicBezTo>
                      <a:pt x="68" y="478"/>
                      <a:pt x="68" y="478"/>
                      <a:pt x="68" y="47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6" y="4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6" name="Freeform 94">
                <a:extLst>
                  <a:ext uri="{FF2B5EF4-FFF2-40B4-BE49-F238E27FC236}">
                    <a16:creationId xmlns:a16="http://schemas.microsoft.com/office/drawing/2014/main" id="{E8431A26-2840-40A6-B900-9B2B9B2237E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552560" y="1853492"/>
                <a:ext cx="38849" cy="12825"/>
              </a:xfrm>
              <a:custGeom>
                <a:avLst/>
                <a:gdLst>
                  <a:gd name="T0" fmla="*/ 170 w 204"/>
                  <a:gd name="T1" fmla="*/ 0 h 69"/>
                  <a:gd name="T2" fmla="*/ 34 w 204"/>
                  <a:gd name="T3" fmla="*/ 0 h 69"/>
                  <a:gd name="T4" fmla="*/ 0 w 204"/>
                  <a:gd name="T5" fmla="*/ 35 h 69"/>
                  <a:gd name="T6" fmla="*/ 34 w 204"/>
                  <a:gd name="T7" fmla="*/ 69 h 69"/>
                  <a:gd name="T8" fmla="*/ 170 w 204"/>
                  <a:gd name="T9" fmla="*/ 69 h 69"/>
                  <a:gd name="T10" fmla="*/ 204 w 204"/>
                  <a:gd name="T11" fmla="*/ 35 h 69"/>
                  <a:gd name="T12" fmla="*/ 170 w 204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69">
                    <a:moveTo>
                      <a:pt x="17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170" y="69"/>
                      <a:pt x="170" y="69"/>
                      <a:pt x="170" y="69"/>
                    </a:cubicBezTo>
                    <a:cubicBezTo>
                      <a:pt x="189" y="69"/>
                      <a:pt x="204" y="53"/>
                      <a:pt x="204" y="35"/>
                    </a:cubicBezTo>
                    <a:cubicBezTo>
                      <a:pt x="204" y="16"/>
                      <a:pt x="189" y="0"/>
                      <a:pt x="1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7" name="Freeform 95">
                <a:extLst>
                  <a:ext uri="{FF2B5EF4-FFF2-40B4-BE49-F238E27FC236}">
                    <a16:creationId xmlns:a16="http://schemas.microsoft.com/office/drawing/2014/main" id="{F7D1A705-E328-4ECE-B445-212B1B51327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95591" y="1878914"/>
                <a:ext cx="39083" cy="12598"/>
              </a:xfrm>
              <a:custGeom>
                <a:avLst/>
                <a:gdLst>
                  <a:gd name="T0" fmla="*/ 170 w 205"/>
                  <a:gd name="T1" fmla="*/ 0 h 68"/>
                  <a:gd name="T2" fmla="*/ 34 w 205"/>
                  <a:gd name="T3" fmla="*/ 0 h 68"/>
                  <a:gd name="T4" fmla="*/ 0 w 205"/>
                  <a:gd name="T5" fmla="*/ 34 h 68"/>
                  <a:gd name="T6" fmla="*/ 34 w 205"/>
                  <a:gd name="T7" fmla="*/ 68 h 68"/>
                  <a:gd name="T8" fmla="*/ 170 w 205"/>
                  <a:gd name="T9" fmla="*/ 68 h 68"/>
                  <a:gd name="T10" fmla="*/ 205 w 205"/>
                  <a:gd name="T11" fmla="*/ 34 h 68"/>
                  <a:gd name="T12" fmla="*/ 170 w 205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68">
                    <a:moveTo>
                      <a:pt x="17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89" y="68"/>
                      <a:pt x="205" y="53"/>
                      <a:pt x="205" y="34"/>
                    </a:cubicBezTo>
                    <a:cubicBezTo>
                      <a:pt x="205" y="15"/>
                      <a:pt x="189" y="0"/>
                      <a:pt x="1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8" name="Freeform 96">
                <a:extLst>
                  <a:ext uri="{FF2B5EF4-FFF2-40B4-BE49-F238E27FC236}">
                    <a16:creationId xmlns:a16="http://schemas.microsoft.com/office/drawing/2014/main" id="{BB27020B-83F3-46D4-A96B-F6D082DE6E8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578460" y="1701529"/>
                <a:ext cx="12949" cy="76038"/>
              </a:xfrm>
              <a:custGeom>
                <a:avLst/>
                <a:gdLst>
                  <a:gd name="T0" fmla="*/ 34 w 68"/>
                  <a:gd name="T1" fmla="*/ 410 h 410"/>
                  <a:gd name="T2" fmla="*/ 68 w 68"/>
                  <a:gd name="T3" fmla="*/ 376 h 410"/>
                  <a:gd name="T4" fmla="*/ 68 w 68"/>
                  <a:gd name="T5" fmla="*/ 34 h 410"/>
                  <a:gd name="T6" fmla="*/ 34 w 68"/>
                  <a:gd name="T7" fmla="*/ 0 h 410"/>
                  <a:gd name="T8" fmla="*/ 0 w 68"/>
                  <a:gd name="T9" fmla="*/ 34 h 410"/>
                  <a:gd name="T10" fmla="*/ 0 w 68"/>
                  <a:gd name="T11" fmla="*/ 376 h 410"/>
                  <a:gd name="T12" fmla="*/ 34 w 68"/>
                  <a:gd name="T13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10">
                    <a:moveTo>
                      <a:pt x="34" y="410"/>
                    </a:moveTo>
                    <a:cubicBezTo>
                      <a:pt x="53" y="410"/>
                      <a:pt x="68" y="395"/>
                      <a:pt x="68" y="376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95"/>
                      <a:pt x="15" y="410"/>
                      <a:pt x="34" y="4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Freeform 97">
                <a:extLst>
                  <a:ext uri="{FF2B5EF4-FFF2-40B4-BE49-F238E27FC236}">
                    <a16:creationId xmlns:a16="http://schemas.microsoft.com/office/drawing/2014/main" id="{6A455444-238F-404F-A2AF-061C6444D75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552560" y="1701529"/>
                <a:ext cx="12949" cy="76038"/>
              </a:xfrm>
              <a:custGeom>
                <a:avLst/>
                <a:gdLst>
                  <a:gd name="T0" fmla="*/ 68 w 68"/>
                  <a:gd name="T1" fmla="*/ 34 h 410"/>
                  <a:gd name="T2" fmla="*/ 34 w 68"/>
                  <a:gd name="T3" fmla="*/ 0 h 410"/>
                  <a:gd name="T4" fmla="*/ 0 w 68"/>
                  <a:gd name="T5" fmla="*/ 34 h 410"/>
                  <a:gd name="T6" fmla="*/ 0 w 68"/>
                  <a:gd name="T7" fmla="*/ 376 h 410"/>
                  <a:gd name="T8" fmla="*/ 34 w 68"/>
                  <a:gd name="T9" fmla="*/ 410 h 410"/>
                  <a:gd name="T10" fmla="*/ 68 w 68"/>
                  <a:gd name="T11" fmla="*/ 376 h 410"/>
                  <a:gd name="T12" fmla="*/ 68 w 68"/>
                  <a:gd name="T13" fmla="*/ 3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10">
                    <a:moveTo>
                      <a:pt x="68" y="34"/>
                    </a:moveTo>
                    <a:cubicBezTo>
                      <a:pt x="68" y="15"/>
                      <a:pt x="53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95"/>
                      <a:pt x="15" y="410"/>
                      <a:pt x="34" y="410"/>
                    </a:cubicBezTo>
                    <a:cubicBezTo>
                      <a:pt x="53" y="410"/>
                      <a:pt x="68" y="395"/>
                      <a:pt x="68" y="376"/>
                    </a:cubicBezTo>
                    <a:lnTo>
                      <a:pt x="68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Freeform 99">
                <a:extLst>
                  <a:ext uri="{FF2B5EF4-FFF2-40B4-BE49-F238E27FC236}">
                    <a16:creationId xmlns:a16="http://schemas.microsoft.com/office/drawing/2014/main" id="{9227EAC5-D7A5-40E6-BA50-CBADC99FD31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864986" y="1853492"/>
                <a:ext cx="25900" cy="12825"/>
              </a:xfrm>
              <a:custGeom>
                <a:avLst/>
                <a:gdLst>
                  <a:gd name="T0" fmla="*/ 102 w 136"/>
                  <a:gd name="T1" fmla="*/ 0 h 69"/>
                  <a:gd name="T2" fmla="*/ 34 w 136"/>
                  <a:gd name="T3" fmla="*/ 0 h 69"/>
                  <a:gd name="T4" fmla="*/ 0 w 136"/>
                  <a:gd name="T5" fmla="*/ 35 h 69"/>
                  <a:gd name="T6" fmla="*/ 34 w 136"/>
                  <a:gd name="T7" fmla="*/ 69 h 69"/>
                  <a:gd name="T8" fmla="*/ 102 w 136"/>
                  <a:gd name="T9" fmla="*/ 69 h 69"/>
                  <a:gd name="T10" fmla="*/ 136 w 136"/>
                  <a:gd name="T11" fmla="*/ 35 h 69"/>
                  <a:gd name="T12" fmla="*/ 102 w 13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69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21" y="69"/>
                      <a:pt x="136" y="53"/>
                      <a:pt x="136" y="35"/>
                    </a:cubicBezTo>
                    <a:cubicBezTo>
                      <a:pt x="136" y="16"/>
                      <a:pt x="121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" name="Freeform 100">
                <a:extLst>
                  <a:ext uri="{FF2B5EF4-FFF2-40B4-BE49-F238E27FC236}">
                    <a16:creationId xmlns:a16="http://schemas.microsoft.com/office/drawing/2014/main" id="{36E4F04F-FF1A-4589-BB9C-11979A816F8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864986" y="1878914"/>
                <a:ext cx="25900" cy="12598"/>
              </a:xfrm>
              <a:custGeom>
                <a:avLst/>
                <a:gdLst>
                  <a:gd name="T0" fmla="*/ 102 w 136"/>
                  <a:gd name="T1" fmla="*/ 0 h 68"/>
                  <a:gd name="T2" fmla="*/ 34 w 136"/>
                  <a:gd name="T3" fmla="*/ 0 h 68"/>
                  <a:gd name="T4" fmla="*/ 0 w 136"/>
                  <a:gd name="T5" fmla="*/ 34 h 68"/>
                  <a:gd name="T6" fmla="*/ 34 w 136"/>
                  <a:gd name="T7" fmla="*/ 68 h 68"/>
                  <a:gd name="T8" fmla="*/ 102 w 136"/>
                  <a:gd name="T9" fmla="*/ 68 h 68"/>
                  <a:gd name="T10" fmla="*/ 136 w 136"/>
                  <a:gd name="T11" fmla="*/ 34 h 68"/>
                  <a:gd name="T12" fmla="*/ 102 w 13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68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21" y="68"/>
                      <a:pt x="136" y="53"/>
                      <a:pt x="136" y="34"/>
                    </a:cubicBezTo>
                    <a:cubicBezTo>
                      <a:pt x="136" y="15"/>
                      <a:pt x="121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2" name="Freeform 101">
                <a:extLst>
                  <a:ext uri="{FF2B5EF4-FFF2-40B4-BE49-F238E27FC236}">
                    <a16:creationId xmlns:a16="http://schemas.microsoft.com/office/drawing/2014/main" id="{7C643199-8C12-4237-99DB-D83B2566C3A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95591" y="1853492"/>
                <a:ext cx="39083" cy="12825"/>
              </a:xfrm>
              <a:custGeom>
                <a:avLst/>
                <a:gdLst>
                  <a:gd name="T0" fmla="*/ 170 w 205"/>
                  <a:gd name="T1" fmla="*/ 0 h 69"/>
                  <a:gd name="T2" fmla="*/ 34 w 205"/>
                  <a:gd name="T3" fmla="*/ 0 h 69"/>
                  <a:gd name="T4" fmla="*/ 0 w 205"/>
                  <a:gd name="T5" fmla="*/ 35 h 69"/>
                  <a:gd name="T6" fmla="*/ 34 w 205"/>
                  <a:gd name="T7" fmla="*/ 69 h 69"/>
                  <a:gd name="T8" fmla="*/ 170 w 205"/>
                  <a:gd name="T9" fmla="*/ 69 h 69"/>
                  <a:gd name="T10" fmla="*/ 205 w 205"/>
                  <a:gd name="T11" fmla="*/ 35 h 69"/>
                  <a:gd name="T12" fmla="*/ 170 w 205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69">
                    <a:moveTo>
                      <a:pt x="17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170" y="69"/>
                      <a:pt x="170" y="69"/>
                      <a:pt x="170" y="69"/>
                    </a:cubicBezTo>
                    <a:cubicBezTo>
                      <a:pt x="189" y="69"/>
                      <a:pt x="205" y="53"/>
                      <a:pt x="205" y="35"/>
                    </a:cubicBezTo>
                    <a:cubicBezTo>
                      <a:pt x="205" y="16"/>
                      <a:pt x="189" y="0"/>
                      <a:pt x="1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3" name="Freeform 102">
                <a:extLst>
                  <a:ext uri="{FF2B5EF4-FFF2-40B4-BE49-F238E27FC236}">
                    <a16:creationId xmlns:a16="http://schemas.microsoft.com/office/drawing/2014/main" id="{E14F950F-D46D-409D-A0B9-DB3A502DCF2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864986" y="1701529"/>
                <a:ext cx="25900" cy="12598"/>
              </a:xfrm>
              <a:custGeom>
                <a:avLst/>
                <a:gdLst>
                  <a:gd name="T0" fmla="*/ 102 w 136"/>
                  <a:gd name="T1" fmla="*/ 0 h 68"/>
                  <a:gd name="T2" fmla="*/ 34 w 136"/>
                  <a:gd name="T3" fmla="*/ 0 h 68"/>
                  <a:gd name="T4" fmla="*/ 0 w 136"/>
                  <a:gd name="T5" fmla="*/ 34 h 68"/>
                  <a:gd name="T6" fmla="*/ 34 w 136"/>
                  <a:gd name="T7" fmla="*/ 68 h 68"/>
                  <a:gd name="T8" fmla="*/ 102 w 136"/>
                  <a:gd name="T9" fmla="*/ 68 h 68"/>
                  <a:gd name="T10" fmla="*/ 136 w 136"/>
                  <a:gd name="T11" fmla="*/ 34 h 68"/>
                  <a:gd name="T12" fmla="*/ 102 w 13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68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21" y="68"/>
                      <a:pt x="136" y="53"/>
                      <a:pt x="136" y="34"/>
                    </a:cubicBezTo>
                    <a:cubicBezTo>
                      <a:pt x="136" y="15"/>
                      <a:pt x="121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4" name="Freeform 103">
                <a:extLst>
                  <a:ext uri="{FF2B5EF4-FFF2-40B4-BE49-F238E27FC236}">
                    <a16:creationId xmlns:a16="http://schemas.microsoft.com/office/drawing/2014/main" id="{A35F796E-E2E5-47F1-BF18-295D04143C8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864986" y="1726950"/>
                <a:ext cx="25900" cy="12598"/>
              </a:xfrm>
              <a:custGeom>
                <a:avLst/>
                <a:gdLst>
                  <a:gd name="T0" fmla="*/ 102 w 136"/>
                  <a:gd name="T1" fmla="*/ 0 h 68"/>
                  <a:gd name="T2" fmla="*/ 34 w 136"/>
                  <a:gd name="T3" fmla="*/ 0 h 68"/>
                  <a:gd name="T4" fmla="*/ 0 w 136"/>
                  <a:gd name="T5" fmla="*/ 34 h 68"/>
                  <a:gd name="T6" fmla="*/ 34 w 136"/>
                  <a:gd name="T7" fmla="*/ 68 h 68"/>
                  <a:gd name="T8" fmla="*/ 102 w 136"/>
                  <a:gd name="T9" fmla="*/ 68 h 68"/>
                  <a:gd name="T10" fmla="*/ 136 w 136"/>
                  <a:gd name="T11" fmla="*/ 34 h 68"/>
                  <a:gd name="T12" fmla="*/ 102 w 13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68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3"/>
                      <a:pt x="15" y="68"/>
                      <a:pt x="34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21" y="68"/>
                      <a:pt x="136" y="53"/>
                      <a:pt x="136" y="34"/>
                    </a:cubicBezTo>
                    <a:cubicBezTo>
                      <a:pt x="136" y="15"/>
                      <a:pt x="121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4254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" descr="人站在自行车后面&#10;&#10;描述已自动生成">
            <a:extLst>
              <a:ext uri="{FF2B5EF4-FFF2-40B4-BE49-F238E27FC236}">
                <a16:creationId xmlns:a16="http://schemas.microsoft.com/office/drawing/2014/main" id="{DE4FC74D-16AE-499C-8415-CCE6EDE1DB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24416" y="0"/>
            <a:ext cx="11067584" cy="6858000"/>
          </a:xfrm>
          <a:prstGeom prst="rect">
            <a:avLst/>
          </a:prstGeom>
        </p:spPr>
      </p:pic>
      <p:sp>
        <p:nvSpPr>
          <p:cNvPr id="9" name="滤镜">
            <a:extLst>
              <a:ext uri="{FF2B5EF4-FFF2-40B4-BE49-F238E27FC236}">
                <a16:creationId xmlns:a16="http://schemas.microsoft.com/office/drawing/2014/main" id="{C5C42F16-34A8-4034-A33A-F2BA2B8EB6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滤镜2">
            <a:extLst>
              <a:ext uri="{FF2B5EF4-FFF2-40B4-BE49-F238E27FC236}">
                <a16:creationId xmlns:a16="http://schemas.microsoft.com/office/drawing/2014/main" id="{F7FA5F60-D1DA-4FEC-9349-B2248036BF5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95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FDE53E-B35A-4D1A-AAFF-CF76090A72E2}"/>
              </a:ext>
            </a:extLst>
          </p:cNvPr>
          <p:cNvSpPr txBox="1"/>
          <p:nvPr/>
        </p:nvSpPr>
        <p:spPr>
          <a:xfrm>
            <a:off x="920894" y="2636638"/>
            <a:ext cx="8614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让您的就医流程</a:t>
            </a: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58F38E1A-400E-4F50-A416-FE61466E3EC8}"/>
              </a:ext>
            </a:extLst>
          </p:cNvPr>
          <p:cNvSpPr txBox="1"/>
          <p:nvPr/>
        </p:nvSpPr>
        <p:spPr>
          <a:xfrm>
            <a:off x="995745" y="3786217"/>
            <a:ext cx="3793425" cy="400105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pPr algn="dist"/>
            <a:r>
              <a:rPr sz="2000" dirty="0" err="1">
                <a:solidFill>
                  <a:srgbClr val="FFFFFF">
                    <a:alpha val="80000"/>
                  </a:srgbClr>
                </a:solidFill>
                <a:latin typeface="+mn-ea"/>
                <a:ea typeface="+mn-ea"/>
              </a:rPr>
              <a:t>西安华承优享网络科技有限公司</a:t>
            </a:r>
            <a:endParaRPr sz="2000" dirty="0">
              <a:solidFill>
                <a:srgbClr val="FFFFFF">
                  <a:alpha val="80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C2F1A9-C61C-422B-8DC0-C81FA6CB3C78}"/>
              </a:ext>
            </a:extLst>
          </p:cNvPr>
          <p:cNvSpPr txBox="1"/>
          <p:nvPr/>
        </p:nvSpPr>
        <p:spPr>
          <a:xfrm>
            <a:off x="6188367" y="2559424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9CCD4D-6410-434B-BFF8-3F12A3E3FD02}"/>
              </a:ext>
            </a:extLst>
          </p:cNvPr>
          <p:cNvSpPr txBox="1"/>
          <p:nvPr/>
        </p:nvSpPr>
        <p:spPr>
          <a:xfrm>
            <a:off x="6940698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7D5A47-BB0D-4CBA-9CE0-5E8176209D8B}"/>
              </a:ext>
            </a:extLst>
          </p:cNvPr>
          <p:cNvSpPr txBox="1"/>
          <p:nvPr/>
        </p:nvSpPr>
        <p:spPr>
          <a:xfrm>
            <a:off x="7685791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一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F62068-510F-4708-8D60-18EC0442E8F0}"/>
              </a:ext>
            </a:extLst>
          </p:cNvPr>
          <p:cNvSpPr txBox="1"/>
          <p:nvPr/>
        </p:nvSpPr>
        <p:spPr>
          <a:xfrm>
            <a:off x="8438122" y="2563682"/>
            <a:ext cx="939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AB2070-F217-46EE-9C08-1CA44F54CA79}"/>
              </a:ext>
            </a:extLst>
          </p:cNvPr>
          <p:cNvSpPr txBox="1"/>
          <p:nvPr/>
        </p:nvSpPr>
        <p:spPr>
          <a:xfrm rot="5400000">
            <a:off x="-6255351" y="2837515"/>
            <a:ext cx="12484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1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>
                    <a:alpha val="20000"/>
                  </a:schemeClr>
                </a:solidFill>
                <a:latin typeface="+mj-ea"/>
                <a:ea typeface="+mj-ea"/>
              </a:rPr>
              <a:t>ENJOY ACCOMPANY</a:t>
            </a:r>
            <a:endParaRPr lang="zh-CN" altLang="en-US" sz="8000" spc="1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BF879D1-870A-4CE8-B8E7-DD364ACF122C}"/>
              </a:ext>
            </a:extLst>
          </p:cNvPr>
          <p:cNvSpPr/>
          <p:nvPr/>
        </p:nvSpPr>
        <p:spPr>
          <a:xfrm>
            <a:off x="1070742" y="1706460"/>
            <a:ext cx="2891323" cy="892810"/>
          </a:xfrm>
          <a:custGeom>
            <a:avLst/>
            <a:gdLst>
              <a:gd name="connsiteX0" fmla="*/ 354330 w 2891323"/>
              <a:gd name="connsiteY0" fmla="*/ 0 h 892810"/>
              <a:gd name="connsiteX1" fmla="*/ 2536993 w 2891323"/>
              <a:gd name="connsiteY1" fmla="*/ 0 h 892810"/>
              <a:gd name="connsiteX2" fmla="*/ 2891323 w 2891323"/>
              <a:gd name="connsiteY2" fmla="*/ 354330 h 892810"/>
              <a:gd name="connsiteX3" fmla="*/ 2536993 w 2891323"/>
              <a:gd name="connsiteY3" fmla="*/ 708660 h 892810"/>
              <a:gd name="connsiteX4" fmla="*/ 1552468 w 2891323"/>
              <a:gd name="connsiteY4" fmla="*/ 708660 h 892810"/>
              <a:gd name="connsiteX5" fmla="*/ 1445661 w 2891323"/>
              <a:gd name="connsiteY5" fmla="*/ 892810 h 892810"/>
              <a:gd name="connsiteX6" fmla="*/ 1338854 w 2891323"/>
              <a:gd name="connsiteY6" fmla="*/ 708660 h 892810"/>
              <a:gd name="connsiteX7" fmla="*/ 354330 w 2891323"/>
              <a:gd name="connsiteY7" fmla="*/ 708660 h 892810"/>
              <a:gd name="connsiteX8" fmla="*/ 0 w 2891323"/>
              <a:gd name="connsiteY8" fmla="*/ 354330 h 892810"/>
              <a:gd name="connsiteX9" fmla="*/ 354330 w 2891323"/>
              <a:gd name="connsiteY9" fmla="*/ 0 h 8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91323" h="892810">
                <a:moveTo>
                  <a:pt x="354330" y="0"/>
                </a:moveTo>
                <a:lnTo>
                  <a:pt x="2536993" y="0"/>
                </a:lnTo>
                <a:cubicBezTo>
                  <a:pt x="2732684" y="0"/>
                  <a:pt x="2891323" y="158639"/>
                  <a:pt x="2891323" y="354330"/>
                </a:cubicBezTo>
                <a:cubicBezTo>
                  <a:pt x="2891323" y="550021"/>
                  <a:pt x="2732684" y="708660"/>
                  <a:pt x="2536993" y="708660"/>
                </a:cubicBezTo>
                <a:lnTo>
                  <a:pt x="1552468" y="708660"/>
                </a:lnTo>
                <a:lnTo>
                  <a:pt x="1445661" y="892810"/>
                </a:lnTo>
                <a:lnTo>
                  <a:pt x="1338854" y="708660"/>
                </a:lnTo>
                <a:lnTo>
                  <a:pt x="354330" y="708660"/>
                </a:lnTo>
                <a:cubicBezTo>
                  <a:pt x="158639" y="708660"/>
                  <a:pt x="0" y="550021"/>
                  <a:pt x="0" y="354330"/>
                </a:cubicBezTo>
                <a:cubicBezTo>
                  <a:pt x="0" y="158639"/>
                  <a:pt x="158639" y="0"/>
                  <a:pt x="354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265BF0C-DBE5-47E8-8B2B-D251C18B13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4467" y="1834517"/>
            <a:ext cx="2243872" cy="49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29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86225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Kevin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6983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MR.JIAO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23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一名被法律耽误的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定制页数超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1K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混迹于各类社交媒体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Kevin_Design_r</a:t>
            </a:r>
            <a:endParaRPr kumimoji="0" lang="zh-CN" altLang="en-US" sz="12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39065A-A6BF-5ECA-87EF-E2526BD6B249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Kevin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9C9DED-E013-CA58-D2B2-F50AA82D45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1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DEB6E7B-7A99-4F25-86F1-099F9E652493}"/>
              </a:ext>
            </a:extLst>
          </p:cNvPr>
          <p:cNvSpPr/>
          <p:nvPr/>
        </p:nvSpPr>
        <p:spPr>
          <a:xfrm>
            <a:off x="4548304" y="0"/>
            <a:ext cx="869868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845067" y="1232291"/>
            <a:ext cx="1238134" cy="369332"/>
            <a:chOff x="2279642" y="1247531"/>
            <a:chExt cx="1238134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11260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One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E80872-0331-446B-A4ED-1E3199B12F8C}"/>
              </a:ext>
            </a:extLst>
          </p:cNvPr>
          <p:cNvGrpSpPr/>
          <p:nvPr/>
        </p:nvGrpSpPr>
        <p:grpSpPr>
          <a:xfrm>
            <a:off x="949566" y="2663296"/>
            <a:ext cx="2598788" cy="1072905"/>
            <a:chOff x="961758" y="2642154"/>
            <a:chExt cx="2598788" cy="107290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E6C1F-2611-4EDC-9A41-A9CAAE651DE5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团 队 介 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AAFB7E-4CEA-465E-8A08-EFAFCBA431B0}"/>
                </a:ext>
              </a:extLst>
            </p:cNvPr>
            <p:cNvSpPr txBox="1"/>
            <p:nvPr/>
          </p:nvSpPr>
          <p:spPr>
            <a:xfrm>
              <a:off x="975781" y="2642154"/>
              <a:ext cx="2202018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Team to introduce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30E19220-C6CE-4366-AC8F-4595B43CF6AE}"/>
              </a:ext>
            </a:extLst>
          </p:cNvPr>
          <p:cNvSpPr txBox="1"/>
          <p:nvPr/>
        </p:nvSpPr>
        <p:spPr>
          <a:xfrm>
            <a:off x="958842" y="3766263"/>
            <a:ext cx="206180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团队主要人员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FEC57C3-4690-432E-AB86-498744A7C8E5}"/>
              </a:ext>
            </a:extLst>
          </p:cNvPr>
          <p:cNvCxnSpPr>
            <a:cxnSpLocks/>
          </p:cNvCxnSpPr>
          <p:nvPr/>
        </p:nvCxnSpPr>
        <p:spPr>
          <a:xfrm>
            <a:off x="1061720" y="4520624"/>
            <a:ext cx="47561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692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>
            <a:extLst>
              <a:ext uri="{FF2B5EF4-FFF2-40B4-BE49-F238E27FC236}">
                <a16:creationId xmlns:a16="http://schemas.microsoft.com/office/drawing/2014/main" id="{9325E817-15DE-42A5-B806-ECDC9856C38F}"/>
              </a:ext>
            </a:extLst>
          </p:cNvPr>
          <p:cNvSpPr/>
          <p:nvPr/>
        </p:nvSpPr>
        <p:spPr>
          <a:xfrm>
            <a:off x="0" y="0"/>
            <a:ext cx="12192000" cy="540939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57F0AF41-D7AD-4CC7-9E36-1A37A764A58C}"/>
              </a:ext>
            </a:extLst>
          </p:cNvPr>
          <p:cNvSpPr/>
          <p:nvPr/>
        </p:nvSpPr>
        <p:spPr>
          <a:xfrm>
            <a:off x="0" y="5409398"/>
            <a:ext cx="12192000" cy="1448602"/>
          </a:xfrm>
          <a:prstGeom prst="rect">
            <a:avLst/>
          </a:prstGeom>
          <a:gradFill flip="none" rotWithShape="1">
            <a:gsLst>
              <a:gs pos="0">
                <a:srgbClr val="FDFEFE"/>
              </a:gs>
              <a:gs pos="74000">
                <a:srgbClr val="E8E8E9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94C2225-ED2D-41E9-AD87-7D173198E288}"/>
              </a:ext>
            </a:extLst>
          </p:cNvPr>
          <p:cNvSpPr/>
          <p:nvPr/>
        </p:nvSpPr>
        <p:spPr>
          <a:xfrm>
            <a:off x="5417304" y="1357884"/>
            <a:ext cx="1075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1A86D5-DF80-47E5-B7C2-66552C13F8FA}"/>
              </a:ext>
            </a:extLst>
          </p:cNvPr>
          <p:cNvSpPr/>
          <p:nvPr/>
        </p:nvSpPr>
        <p:spPr>
          <a:xfrm>
            <a:off x="5417303" y="1839869"/>
            <a:ext cx="4296991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年从事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4G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核心网研发工作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年升职为无线产品技术总监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带领团队从事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5G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核心网研发工作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B080E42-82C8-4431-808E-515B35159099}"/>
              </a:ext>
            </a:extLst>
          </p:cNvPr>
          <p:cNvSpPr/>
          <p:nvPr/>
        </p:nvSpPr>
        <p:spPr>
          <a:xfrm>
            <a:off x="602090" y="1358015"/>
            <a:ext cx="1075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EB1BE6-DC53-48B4-85DA-46B0B58CC494}"/>
              </a:ext>
            </a:extLst>
          </p:cNvPr>
          <p:cNvSpPr/>
          <p:nvPr/>
        </p:nvSpPr>
        <p:spPr>
          <a:xfrm>
            <a:off x="602089" y="1840000"/>
            <a:ext cx="4514831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年进入医药市场，为多年销售冠军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年开发市场空白，业绩达到 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1.2</a:t>
            </a:r>
            <a:r>
              <a:rPr lang="zh-CN" altLang="en-US" sz="1400" dirty="0">
                <a:solidFill>
                  <a:schemeClr val="accent1"/>
                </a:solidFill>
                <a:latin typeface="+mj-ea"/>
                <a:ea typeface="+mj-ea"/>
              </a:rPr>
              <a:t>亿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销量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公司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起步至陕西省招商公司名列前矛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5C6E1F-647C-4122-BA68-F0170B723EAE}"/>
              </a:ext>
            </a:extLst>
          </p:cNvPr>
          <p:cNvSpPr/>
          <p:nvPr/>
        </p:nvSpPr>
        <p:spPr>
          <a:xfrm>
            <a:off x="6965632" y="3485615"/>
            <a:ext cx="124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B2D8920-F5AD-4C85-9E58-D741F72095CC}"/>
              </a:ext>
            </a:extLst>
          </p:cNvPr>
          <p:cNvSpPr/>
          <p:nvPr/>
        </p:nvSpPr>
        <p:spPr>
          <a:xfrm>
            <a:off x="6965632" y="3967600"/>
            <a:ext cx="4853963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从事建材家居营销推广和市场管理工作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推进终端市场精细化管理和精准营销赋能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在销量提升和营销转型等方面取得重大成绩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C5F9FF-A8AD-42B8-9519-B6CCBABCAC43}"/>
              </a:ext>
            </a:extLst>
          </p:cNvPr>
          <p:cNvGrpSpPr/>
          <p:nvPr/>
        </p:nvGrpSpPr>
        <p:grpSpPr>
          <a:xfrm>
            <a:off x="707948" y="1727685"/>
            <a:ext cx="2722813" cy="75192"/>
            <a:chOff x="695325" y="4738336"/>
            <a:chExt cx="2722813" cy="7519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7C541AA-952E-4A9F-BF81-C7981D2FCBD8}"/>
                </a:ext>
              </a:extLst>
            </p:cNvPr>
            <p:cNvGrpSpPr/>
            <p:nvPr/>
          </p:nvGrpSpPr>
          <p:grpSpPr>
            <a:xfrm>
              <a:off x="2712414" y="4738336"/>
              <a:ext cx="705724" cy="75192"/>
              <a:chOff x="2553957" y="4611903"/>
              <a:chExt cx="705724" cy="75192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476EA2FE-C821-4A67-B124-78EC7A5934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5395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FD9EB77-AB52-430A-8835-516A2D8FC8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9899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D1BCCD15-FD06-434B-9463-28C9B301CF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4403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49233BE0-94EC-4773-B025-9FCFDF41C9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07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F451460A-00B2-4677-BA3E-EC55A345F3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3410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C465C01F-16D1-4D28-AFBE-7ABB458DF2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914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0D1EEF2B-126E-4945-8FAB-A1838EA9C5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2418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74ED3647-6CDF-4980-A059-5D84CADADD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922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2FAC03E7-2D1C-446D-A72F-3D8EE8C992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426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55F6EE6B-392F-4EEF-A0C9-A9A8A2A9BD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5929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706AFFD8-5F19-4773-9E65-C7C7B33E85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0433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73E982AA-C29E-4367-B65C-279D725E21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4937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99174455-299A-4A13-8D7D-E51B1703F1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9441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2DCCB8D-E97B-4024-BECF-A833168478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945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E10E9391-3C86-48BB-BACD-E61B8F1B37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448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E71B1A6-6354-48D6-BCC1-AA6EC9FBAE1E}"/>
                </a:ext>
              </a:extLst>
            </p:cNvPr>
            <p:cNvCxnSpPr/>
            <p:nvPr/>
          </p:nvCxnSpPr>
          <p:spPr>
            <a:xfrm>
              <a:off x="695325" y="4813397"/>
              <a:ext cx="192816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7CB85D9-0501-452B-9791-AD251B52161A}"/>
              </a:ext>
            </a:extLst>
          </p:cNvPr>
          <p:cNvGrpSpPr/>
          <p:nvPr/>
        </p:nvGrpSpPr>
        <p:grpSpPr>
          <a:xfrm>
            <a:off x="5523162" y="1727554"/>
            <a:ext cx="2722813" cy="75192"/>
            <a:chOff x="4702850" y="4738336"/>
            <a:chExt cx="2722813" cy="7519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B22D0DD-EDD3-4A8A-B705-A9014763F0E9}"/>
                </a:ext>
              </a:extLst>
            </p:cNvPr>
            <p:cNvGrpSpPr/>
            <p:nvPr/>
          </p:nvGrpSpPr>
          <p:grpSpPr>
            <a:xfrm>
              <a:off x="6719939" y="4738336"/>
              <a:ext cx="705724" cy="75192"/>
              <a:chOff x="2553957" y="4611903"/>
              <a:chExt cx="705724" cy="75192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24C6E771-EFB2-46FC-9FF6-E18235AC14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5395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C02D2D32-378C-4A89-8FF3-170D8431DF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9899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DDFF50D4-67DD-420E-A90E-FD86791247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4403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E32F89FE-D4EE-46EB-99DF-0E7C8E80D8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07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AEC76F92-6D8B-443C-8C74-B355EA5551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3410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2D043BE0-8825-4E55-A0A5-535EDA701A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914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6BC4A774-D356-4451-BC38-27BB8E52A9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2418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A2370530-5E11-48E6-B2C8-D151B58AC8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922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A3982D44-818D-4C30-B3A1-D1C94BFD17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426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7E9AD74-9B0C-4D58-8CD7-F0E505B69C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5929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BB6A729-F0A2-4438-809F-1E27DE9F0C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0433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C1834C4-9D74-465D-9DC2-6B942C6CE3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4937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EC032039-F5F3-469D-B3EA-6679594A60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9441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366F059E-D0EB-4E66-BEA6-B46F16DAAD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945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CAA01D6D-1BDC-4D4C-9166-0EE6FAD639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448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FAFD43E-9C1F-40AB-B15C-6B8EC57FB2CF}"/>
                </a:ext>
              </a:extLst>
            </p:cNvPr>
            <p:cNvCxnSpPr/>
            <p:nvPr/>
          </p:nvCxnSpPr>
          <p:spPr>
            <a:xfrm>
              <a:off x="4702850" y="4813397"/>
              <a:ext cx="192816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37E7EC-77E6-4F7E-8309-75B502CF9C60}"/>
              </a:ext>
            </a:extLst>
          </p:cNvPr>
          <p:cNvGrpSpPr/>
          <p:nvPr/>
        </p:nvGrpSpPr>
        <p:grpSpPr>
          <a:xfrm>
            <a:off x="7071490" y="3855285"/>
            <a:ext cx="2722813" cy="75192"/>
            <a:chOff x="695325" y="4738336"/>
            <a:chExt cx="2722813" cy="7519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DBB6D16-75B2-4C8E-A719-9ED76A8E9050}"/>
                </a:ext>
              </a:extLst>
            </p:cNvPr>
            <p:cNvGrpSpPr/>
            <p:nvPr/>
          </p:nvGrpSpPr>
          <p:grpSpPr>
            <a:xfrm>
              <a:off x="2712414" y="4738336"/>
              <a:ext cx="705724" cy="75192"/>
              <a:chOff x="2553957" y="4611903"/>
              <a:chExt cx="705724" cy="75192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2CBFACE-CC51-497E-9855-36A35F1A7B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5395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85D6D80D-CCF7-48C8-AEAD-4D2399DCF8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9899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1E23D6B-8D00-496C-8BB0-7A6DD7B411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4403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17AED5E8-41CB-4631-ABFD-E926BE85D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07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7A17338F-45E5-444E-B098-EC6F1AC81B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3410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EC64C98-E353-4266-8B5D-76448542CA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914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A0121757-5D58-4E04-BA3F-0D105025E4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2418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9BB4F542-A41D-4E45-A290-0C05D1DAB4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922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A7EEE679-BE21-43DD-84F3-0AB61732F3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426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5FF8686E-8D47-456B-B288-98B877FFCC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5929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86D58E4F-5B44-4407-971B-0277D3F0CC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0433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0560B4FD-A502-4328-A2CD-5E92E65E48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4937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1E45C18A-74F1-41BA-98FD-3E869D0252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9441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0DC04235-C154-4231-ACCB-8BA05D8DD8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945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57FF6A20-DC6F-4665-885C-8BFBB9A816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448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12E9617D-6B30-4FDC-BC24-2D63DE733C1A}"/>
                </a:ext>
              </a:extLst>
            </p:cNvPr>
            <p:cNvCxnSpPr/>
            <p:nvPr/>
          </p:nvCxnSpPr>
          <p:spPr>
            <a:xfrm>
              <a:off x="695325" y="4813397"/>
              <a:ext cx="192816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EAEF2F5B-8585-4BF7-A5C9-5B8A082F6DF6}"/>
              </a:ext>
            </a:extLst>
          </p:cNvPr>
          <p:cNvSpPr/>
          <p:nvPr/>
        </p:nvSpPr>
        <p:spPr>
          <a:xfrm>
            <a:off x="588747" y="471941"/>
            <a:ext cx="9075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F31FE8A1-9FDC-4D28-A581-105D8DE12505}"/>
              </a:ext>
            </a:extLst>
          </p:cNvPr>
          <p:cNvSpPr/>
          <p:nvPr/>
        </p:nvSpPr>
        <p:spPr>
          <a:xfrm>
            <a:off x="2334369" y="3485615"/>
            <a:ext cx="1075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8A01324-5047-4DA3-ACD1-205A38F84270}"/>
              </a:ext>
            </a:extLst>
          </p:cNvPr>
          <p:cNvSpPr/>
          <p:nvPr/>
        </p:nvSpPr>
        <p:spPr>
          <a:xfrm>
            <a:off x="2334369" y="3967600"/>
            <a:ext cx="4734521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从事互联网行业 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14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专攻网页游戏服务器端程序开发工作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主要成熟项目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热血篮球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辉煌足球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25B8CDF-1987-4610-9268-30FB6A8BD5C7}"/>
              </a:ext>
            </a:extLst>
          </p:cNvPr>
          <p:cNvGrpSpPr/>
          <p:nvPr/>
        </p:nvGrpSpPr>
        <p:grpSpPr>
          <a:xfrm>
            <a:off x="2440227" y="3855285"/>
            <a:ext cx="2722813" cy="75192"/>
            <a:chOff x="695325" y="4738336"/>
            <a:chExt cx="2722813" cy="7519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1A5FE6F7-8390-455A-B304-9CB927E45350}"/>
                </a:ext>
              </a:extLst>
            </p:cNvPr>
            <p:cNvGrpSpPr/>
            <p:nvPr/>
          </p:nvGrpSpPr>
          <p:grpSpPr>
            <a:xfrm>
              <a:off x="2712414" y="4738336"/>
              <a:ext cx="705724" cy="75192"/>
              <a:chOff x="2553957" y="4611903"/>
              <a:chExt cx="705724" cy="75192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986622BC-195D-4E07-947E-A8D33E5B3E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5395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1F3859D1-557E-45CB-89A8-F7C100ABD2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9899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2AD0A242-A9AE-4E1D-B007-44CBA773B1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4403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3E094EAB-29D6-46A5-9521-3D0C5FC4AE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07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5D880C07-D0B0-4E1B-9BA0-5115FCD54C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3410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F9D5B5E6-E3C4-45AA-AC07-BC57E8B777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914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C44161A8-CEFD-4497-AD61-E05D1248A2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2418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58E7E976-3F71-4C9C-960C-F21E455A11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922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6231412D-C62C-43C4-B594-ED80629BDF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426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FE3A13B-F99E-40BF-96F3-0070CEFD39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5929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D14FAC0E-F6B0-4721-AEC1-1C36D6A9BE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04337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95C97B8C-C1F2-4E07-ADFA-764F7AA842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49375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C9C3D219-8B53-4041-8B50-D94D4D6B67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94413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E9433F2E-75A2-486D-9B5C-C3CBCEC42D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9451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F00657C1-F631-4759-8444-2763AF6080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4489" y="4611903"/>
                <a:ext cx="75192" cy="7519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8FE583F6-A7BE-4EA0-8D37-ADC5EF9E8DD6}"/>
                </a:ext>
              </a:extLst>
            </p:cNvPr>
            <p:cNvCxnSpPr/>
            <p:nvPr/>
          </p:nvCxnSpPr>
          <p:spPr>
            <a:xfrm>
              <a:off x="695325" y="4813397"/>
              <a:ext cx="192816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1441F9-13F1-40F9-B3B6-370731AD902E}"/>
              </a:ext>
            </a:extLst>
          </p:cNvPr>
          <p:cNvSpPr txBox="1"/>
          <p:nvPr/>
        </p:nvSpPr>
        <p:spPr>
          <a:xfrm>
            <a:off x="602088" y="5730240"/>
            <a:ext cx="11010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schemeClr val="tx1">
                      <a:lumMod val="65000"/>
                      <a:lumOff val="35000"/>
                      <a:alpha val="32000"/>
                    </a:schemeClr>
                  </a:outerShdw>
                </a:effectLst>
                <a:latin typeface="+mj-ea"/>
                <a:ea typeface="+mj-ea"/>
              </a:rPr>
              <a:t>我们知道个人是微弱的，但我们也知道集体就是力量</a:t>
            </a:r>
          </a:p>
        </p:txBody>
      </p:sp>
    </p:spTree>
    <p:extLst>
      <p:ext uri="{BB962C8B-B14F-4D97-AF65-F5344CB8AC3E}">
        <p14:creationId xmlns:p14="http://schemas.microsoft.com/office/powerpoint/2010/main" val="1399561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4B5CE7E-B0CA-448F-9D20-40D84099BE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46"/>
          <a:stretch/>
        </p:blipFill>
        <p:spPr>
          <a:xfrm>
            <a:off x="2953238" y="0"/>
            <a:ext cx="10293753" cy="687653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2146562C-1A32-435F-9274-EAE9B0AEEF27}"/>
              </a:ext>
            </a:extLst>
          </p:cNvPr>
          <p:cNvSpPr/>
          <p:nvPr/>
        </p:nvSpPr>
        <p:spPr>
          <a:xfrm>
            <a:off x="4548304" y="0"/>
            <a:ext cx="8698687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DFC7AA-E85F-4CBF-A315-5518E5650A7B}"/>
              </a:ext>
            </a:extLst>
          </p:cNvPr>
          <p:cNvSpPr/>
          <p:nvPr/>
        </p:nvSpPr>
        <p:spPr>
          <a:xfrm>
            <a:off x="0" y="0"/>
            <a:ext cx="4537276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65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B9008-DF1C-4319-ADAF-B2D30ECBAE63}"/>
              </a:ext>
            </a:extLst>
          </p:cNvPr>
          <p:cNvSpPr/>
          <p:nvPr/>
        </p:nvSpPr>
        <p:spPr>
          <a:xfrm>
            <a:off x="-530720" y="2031743"/>
            <a:ext cx="6352786" cy="3120434"/>
          </a:xfrm>
          <a:prstGeom prst="roundRect">
            <a:avLst>
              <a:gd name="adj" fmla="val 2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8D3BD-8868-42AC-84BD-C2E4247B7D9C}"/>
              </a:ext>
            </a:extLst>
          </p:cNvPr>
          <p:cNvSpPr txBox="1"/>
          <p:nvPr/>
        </p:nvSpPr>
        <p:spPr>
          <a:xfrm>
            <a:off x="951090" y="820946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EEEA4-4E70-418E-8FE3-0A3F82664933}"/>
              </a:ext>
            </a:extLst>
          </p:cNvPr>
          <p:cNvGrpSpPr/>
          <p:nvPr/>
        </p:nvGrpSpPr>
        <p:grpSpPr>
          <a:xfrm>
            <a:off x="1934749" y="1232291"/>
            <a:ext cx="1239288" cy="369332"/>
            <a:chOff x="2279642" y="1247531"/>
            <a:chExt cx="1239288" cy="3693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EF90E1-7669-443E-A779-43B6990272A2}"/>
                </a:ext>
              </a:extLst>
            </p:cNvPr>
            <p:cNvSpPr txBox="1"/>
            <p:nvPr/>
          </p:nvSpPr>
          <p:spPr>
            <a:xfrm>
              <a:off x="2391762" y="1247531"/>
              <a:ext cx="11271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alpha val="62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Part  Two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1BA2CB-29B1-41B0-9B31-FED8516F41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642" y="1284360"/>
              <a:ext cx="88719" cy="2250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C77F1B-C435-4F6E-9265-60973424D465}"/>
              </a:ext>
            </a:extLst>
          </p:cNvPr>
          <p:cNvGrpSpPr/>
          <p:nvPr/>
        </p:nvGrpSpPr>
        <p:grpSpPr>
          <a:xfrm>
            <a:off x="949566" y="2628653"/>
            <a:ext cx="2598788" cy="1072905"/>
            <a:chOff x="961758" y="2642154"/>
            <a:chExt cx="2598788" cy="107290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32379E-72EE-438E-B41D-E659260E7EF8}"/>
                </a:ext>
              </a:extLst>
            </p:cNvPr>
            <p:cNvSpPr txBox="1"/>
            <p:nvPr/>
          </p:nvSpPr>
          <p:spPr>
            <a:xfrm>
              <a:off x="961758" y="3007173"/>
              <a:ext cx="25987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0">
                        <a:schemeClr val="accent5">
                          <a:lumMod val="40000"/>
                          <a:lumOff val="60000"/>
                        </a:schemeClr>
                      </a:gs>
                      <a:gs pos="65000">
                        <a:schemeClr val="accent1"/>
                      </a:gs>
                    </a:gsLst>
                    <a:lin ang="27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产 品 介 绍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CF8453-8A27-430C-B143-6EF82D9557A3}"/>
                </a:ext>
              </a:extLst>
            </p:cNvPr>
            <p:cNvSpPr txBox="1"/>
            <p:nvPr/>
          </p:nvSpPr>
          <p:spPr>
            <a:xfrm>
              <a:off x="975780" y="2642154"/>
              <a:ext cx="2476297" cy="42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133FCB">
                      <a:alpha val="80000"/>
                    </a:srgbClr>
                  </a:solidFill>
                  <a:sym typeface="+mn-ea"/>
                </a:rPr>
                <a:t>Product introduction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EE51CA5D-BDCD-4EDE-BCFE-31681D9A556A}"/>
              </a:ext>
            </a:extLst>
          </p:cNvPr>
          <p:cNvSpPr txBox="1"/>
          <p:nvPr/>
        </p:nvSpPr>
        <p:spPr>
          <a:xfrm>
            <a:off x="958842" y="3673745"/>
            <a:ext cx="131042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市场调研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147AEB0-CFA6-49C9-9C6C-CEBC07B71411}"/>
              </a:ext>
            </a:extLst>
          </p:cNvPr>
          <p:cNvCxnSpPr>
            <a:cxnSpLocks/>
          </p:cNvCxnSpPr>
          <p:nvPr/>
        </p:nvCxnSpPr>
        <p:spPr>
          <a:xfrm>
            <a:off x="1061720" y="4555268"/>
            <a:ext cx="47561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53233B10-B53A-437B-94A1-8A041B31E29E}"/>
              </a:ext>
            </a:extLst>
          </p:cNvPr>
          <p:cNvSpPr txBox="1"/>
          <p:nvPr/>
        </p:nvSpPr>
        <p:spPr>
          <a:xfrm>
            <a:off x="2269264" y="3673745"/>
            <a:ext cx="131042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服务流程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E6D2B1-D029-404F-8B7D-F4BB64918F67}"/>
              </a:ext>
            </a:extLst>
          </p:cNvPr>
          <p:cNvSpPr txBox="1"/>
          <p:nvPr/>
        </p:nvSpPr>
        <p:spPr>
          <a:xfrm>
            <a:off x="958842" y="3995391"/>
            <a:ext cx="131042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页面展示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A7BBD12-6918-4E0C-BDA8-6C57244AA69F}"/>
              </a:ext>
            </a:extLst>
          </p:cNvPr>
          <p:cNvSpPr txBox="1"/>
          <p:nvPr/>
        </p:nvSpPr>
        <p:spPr>
          <a:xfrm>
            <a:off x="2269264" y="4006181"/>
            <a:ext cx="1611856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核心竞争力</a:t>
            </a:r>
          </a:p>
        </p:txBody>
      </p:sp>
    </p:spTree>
    <p:extLst>
      <p:ext uri="{BB962C8B-B14F-4D97-AF65-F5344CB8AC3E}">
        <p14:creationId xmlns:p14="http://schemas.microsoft.com/office/powerpoint/2010/main" val="4170219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568FFCA-BDA1-4C8C-AE07-98D55415C389}"/>
              </a:ext>
            </a:extLst>
          </p:cNvPr>
          <p:cNvSpPr/>
          <p:nvPr/>
        </p:nvSpPr>
        <p:spPr>
          <a:xfrm>
            <a:off x="-4314092" y="-820616"/>
            <a:ext cx="20820185" cy="4459532"/>
          </a:xfrm>
          <a:prstGeom prst="ellipse">
            <a:avLst/>
          </a:prstGeom>
          <a:gradFill>
            <a:gsLst>
              <a:gs pos="10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187F2C8-A963-4746-A72C-34E31346E1F9}"/>
              </a:ext>
            </a:extLst>
          </p:cNvPr>
          <p:cNvSpPr/>
          <p:nvPr/>
        </p:nvSpPr>
        <p:spPr>
          <a:xfrm rot="604037">
            <a:off x="-914191" y="545866"/>
            <a:ext cx="2011680" cy="2956560"/>
          </a:xfrm>
          <a:prstGeom prst="roundRect">
            <a:avLst>
              <a:gd name="adj" fmla="val 353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30C79B6-764A-4D59-BBD7-0F3A07E4FF81}"/>
              </a:ext>
            </a:extLst>
          </p:cNvPr>
          <p:cNvSpPr/>
          <p:nvPr/>
        </p:nvSpPr>
        <p:spPr>
          <a:xfrm rot="604037">
            <a:off x="12097511" y="465427"/>
            <a:ext cx="2011680" cy="2956560"/>
          </a:xfrm>
          <a:prstGeom prst="roundRect">
            <a:avLst>
              <a:gd name="adj" fmla="val 353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FD3E1C-A8D6-460A-A042-CE40902EE57C}"/>
              </a:ext>
            </a:extLst>
          </p:cNvPr>
          <p:cNvGrpSpPr/>
          <p:nvPr/>
        </p:nvGrpSpPr>
        <p:grpSpPr>
          <a:xfrm>
            <a:off x="1171044" y="-360623"/>
            <a:ext cx="2646388" cy="6180188"/>
            <a:chOff x="1171044" y="-360623"/>
            <a:chExt cx="2646388" cy="618018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28193FE-5A9E-4212-B94B-B9E624CA614E}"/>
                </a:ext>
              </a:extLst>
            </p:cNvPr>
            <p:cNvSpPr/>
            <p:nvPr/>
          </p:nvSpPr>
          <p:spPr>
            <a:xfrm rot="604037">
              <a:off x="1805752" y="-360623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94991C8-365C-4BD5-B91E-7808BE66041B}"/>
                </a:ext>
              </a:extLst>
            </p:cNvPr>
            <p:cNvSpPr/>
            <p:nvPr/>
          </p:nvSpPr>
          <p:spPr>
            <a:xfrm rot="604037">
              <a:off x="1171044" y="2863005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4CF9661-84F6-491F-B82A-5B5A8A95E386}"/>
              </a:ext>
            </a:extLst>
          </p:cNvPr>
          <p:cNvGrpSpPr/>
          <p:nvPr/>
        </p:nvGrpSpPr>
        <p:grpSpPr>
          <a:xfrm>
            <a:off x="3974677" y="-1166796"/>
            <a:ext cx="2590800" cy="6105997"/>
            <a:chOff x="3807037" y="-1166796"/>
            <a:chExt cx="2590800" cy="610599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E291A5F-76B8-42B3-8B26-58BCEAD20AA2}"/>
                </a:ext>
              </a:extLst>
            </p:cNvPr>
            <p:cNvSpPr/>
            <p:nvPr/>
          </p:nvSpPr>
          <p:spPr>
            <a:xfrm rot="604037">
              <a:off x="4386157" y="-1166796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EE61969-7CFF-44CD-B440-60610DDFD6B1}"/>
                </a:ext>
              </a:extLst>
            </p:cNvPr>
            <p:cNvSpPr/>
            <p:nvPr/>
          </p:nvSpPr>
          <p:spPr>
            <a:xfrm rot="604037">
              <a:off x="3807037" y="1982641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D35411D-9E5A-45FA-8188-F5C6B8C45FB4}"/>
              </a:ext>
            </a:extLst>
          </p:cNvPr>
          <p:cNvSpPr/>
          <p:nvPr/>
        </p:nvSpPr>
        <p:spPr>
          <a:xfrm rot="604037">
            <a:off x="-304591" y="-2622696"/>
            <a:ext cx="2011680" cy="2956560"/>
          </a:xfrm>
          <a:prstGeom prst="roundRect">
            <a:avLst>
              <a:gd name="adj" fmla="val 353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FA3EF9-0923-44BB-855F-748F566AF2E3}"/>
              </a:ext>
            </a:extLst>
          </p:cNvPr>
          <p:cNvSpPr txBox="1"/>
          <p:nvPr/>
        </p:nvSpPr>
        <p:spPr>
          <a:xfrm>
            <a:off x="942879" y="1137840"/>
            <a:ext cx="1999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市场调研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F017CB-962A-431F-B32B-98276AC39AED}"/>
              </a:ext>
            </a:extLst>
          </p:cNvPr>
          <p:cNvSpPr txBox="1"/>
          <p:nvPr/>
        </p:nvSpPr>
        <p:spPr>
          <a:xfrm>
            <a:off x="973501" y="1781140"/>
            <a:ext cx="6245295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bg1">
                    <a:alpha val="75000"/>
                  </a:schemeClr>
                </a:solidFill>
                <a:latin typeface="+mn-ea"/>
                <a:ea typeface="+mn-ea"/>
              </a:rPr>
              <a:t>社会现象 丨 国家政策 丨 医疗现状 丨 个人原因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BCCB1D4-0B00-4B08-BEDB-0357A5E4B389}"/>
              </a:ext>
            </a:extLst>
          </p:cNvPr>
          <p:cNvGrpSpPr/>
          <p:nvPr/>
        </p:nvGrpSpPr>
        <p:grpSpPr>
          <a:xfrm>
            <a:off x="652818" y="4090811"/>
            <a:ext cx="3655507" cy="2318047"/>
            <a:chOff x="652818" y="4090811"/>
            <a:chExt cx="3655507" cy="231804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EAAB3F6-9D12-45E7-9057-6F1B18A7C198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5123462"/>
              <a:ext cx="349849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C74E867-4A5C-4119-B9A1-1A22DAB2055C}"/>
                </a:ext>
              </a:extLst>
            </p:cNvPr>
            <p:cNvSpPr txBox="1"/>
            <p:nvPr/>
          </p:nvSpPr>
          <p:spPr>
            <a:xfrm>
              <a:off x="975012" y="409081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就医环境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09B8B37-6028-4BF5-8AEA-AB7DDD8EF549}"/>
                </a:ext>
              </a:extLst>
            </p:cNvPr>
            <p:cNvSpPr txBox="1"/>
            <p:nvPr/>
          </p:nvSpPr>
          <p:spPr>
            <a:xfrm>
              <a:off x="995643" y="4454652"/>
              <a:ext cx="3172006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三甲医院人满为患</a:t>
              </a:r>
            </a:p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初次</a:t>
              </a:r>
              <a:r>
                <a:rPr lang="en-US" altLang="zh-CN" sz="1400" dirty="0">
                  <a:latin typeface="+mn-ea"/>
                  <a:ea typeface="+mn-ea"/>
                  <a:sym typeface="+mn-ea"/>
                </a:rPr>
                <a:t>/</a:t>
              </a:r>
              <a:r>
                <a:rPr lang="zh-CN" altLang="en-US" sz="1400" dirty="0">
                  <a:latin typeface="+mn-ea"/>
                  <a:ea typeface="+mn-ea"/>
                  <a:sym typeface="+mn-ea"/>
                </a:rPr>
                <a:t>异地就诊患者，易浪费大量时间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9D4C019-1440-442E-9037-00BFA0BACF01}"/>
                </a:ext>
              </a:extLst>
            </p:cNvPr>
            <p:cNvGrpSpPr/>
            <p:nvPr/>
          </p:nvGrpSpPr>
          <p:grpSpPr>
            <a:xfrm>
              <a:off x="719041" y="4234738"/>
              <a:ext cx="209775" cy="123358"/>
              <a:chOff x="1270092" y="4267200"/>
              <a:chExt cx="276440" cy="162560"/>
            </a:xfrm>
          </p:grpSpPr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id="{6706DAA3-500F-4C96-BB8D-E0366070FEC1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id="{E146655B-038A-4F2E-8777-4992183C5E35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8352578B-6750-4EAD-A805-75780DB76AE4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6408858"/>
              <a:ext cx="349041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AA30EE4-996B-4E43-A8ED-30C67629EF40}"/>
                </a:ext>
              </a:extLst>
            </p:cNvPr>
            <p:cNvSpPr txBox="1"/>
            <p:nvPr/>
          </p:nvSpPr>
          <p:spPr>
            <a:xfrm>
              <a:off x="975012" y="5376207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医疗资源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FBCCAE7-8A8F-43E2-A40C-6D4BAD4DA388}"/>
                </a:ext>
              </a:extLst>
            </p:cNvPr>
            <p:cNvSpPr txBox="1"/>
            <p:nvPr/>
          </p:nvSpPr>
          <p:spPr>
            <a:xfrm>
              <a:off x="995643" y="5740048"/>
              <a:ext cx="3312682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医疗资源匮乏</a:t>
              </a:r>
              <a:endParaRPr lang="en-US" altLang="zh-CN" sz="1400" dirty="0">
                <a:latin typeface="+mn-ea"/>
                <a:ea typeface="+mn-ea"/>
                <a:sym typeface="+mn-ea"/>
              </a:endParaRPr>
            </a:p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大医院人满为患，小医院无人问诊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BCD6024-FB37-4B1F-8257-97A8B8018060}"/>
                </a:ext>
              </a:extLst>
            </p:cNvPr>
            <p:cNvGrpSpPr/>
            <p:nvPr/>
          </p:nvGrpSpPr>
          <p:grpSpPr>
            <a:xfrm>
              <a:off x="719041" y="5520134"/>
              <a:ext cx="209775" cy="123358"/>
              <a:chOff x="1270092" y="4267200"/>
              <a:chExt cx="276440" cy="162560"/>
            </a:xfrm>
          </p:grpSpPr>
          <p:sp>
            <p:nvSpPr>
              <p:cNvPr id="58" name="等腰三角形 57">
                <a:extLst>
                  <a:ext uri="{FF2B5EF4-FFF2-40B4-BE49-F238E27FC236}">
                    <a16:creationId xmlns:a16="http://schemas.microsoft.com/office/drawing/2014/main" id="{E35C822F-69B6-472B-AFC8-4B5545F9AD9B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>
                <a:extLst>
                  <a:ext uri="{FF2B5EF4-FFF2-40B4-BE49-F238E27FC236}">
                    <a16:creationId xmlns:a16="http://schemas.microsoft.com/office/drawing/2014/main" id="{56F738E4-498B-47F6-B69A-08AD2532ACAA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E7CF925-0395-416D-8B35-6ABB4CEDA5D1}"/>
              </a:ext>
            </a:extLst>
          </p:cNvPr>
          <p:cNvGrpSpPr/>
          <p:nvPr/>
        </p:nvGrpSpPr>
        <p:grpSpPr>
          <a:xfrm>
            <a:off x="4346753" y="4090811"/>
            <a:ext cx="3498495" cy="2318047"/>
            <a:chOff x="652818" y="4090811"/>
            <a:chExt cx="3498495" cy="2318047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8CF2121C-4B59-4DEE-AC51-DCBBE3435628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5123462"/>
              <a:ext cx="349849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7D8FBEF-47EB-4E5B-AEC6-8B83C342005D}"/>
                </a:ext>
              </a:extLst>
            </p:cNvPr>
            <p:cNvSpPr txBox="1"/>
            <p:nvPr/>
          </p:nvSpPr>
          <p:spPr>
            <a:xfrm>
              <a:off x="975012" y="409081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独生子女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EAF59C5-2BA6-4CAF-B70B-56CD5EE5485F}"/>
                </a:ext>
              </a:extLst>
            </p:cNvPr>
            <p:cNvSpPr txBox="1"/>
            <p:nvPr/>
          </p:nvSpPr>
          <p:spPr>
            <a:xfrm>
              <a:off x="995643" y="4454652"/>
              <a:ext cx="3147590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工作繁忙，生活压力大</a:t>
              </a:r>
              <a:endParaRPr lang="en-US" altLang="zh-CN" sz="1400" dirty="0">
                <a:latin typeface="+mn-ea"/>
                <a:ea typeface="+mn-ea"/>
                <a:sym typeface="+mn-ea"/>
              </a:endParaRPr>
            </a:p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独生子女已经成为社会的中坚力量</a:t>
              </a: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7CB95293-C820-48B0-84A2-9666419A5BF9}"/>
                </a:ext>
              </a:extLst>
            </p:cNvPr>
            <p:cNvGrpSpPr/>
            <p:nvPr/>
          </p:nvGrpSpPr>
          <p:grpSpPr>
            <a:xfrm>
              <a:off x="719041" y="4234738"/>
              <a:ext cx="209775" cy="123358"/>
              <a:chOff x="1270092" y="4267200"/>
              <a:chExt cx="276440" cy="162560"/>
            </a:xfrm>
          </p:grpSpPr>
          <p:sp>
            <p:nvSpPr>
              <p:cNvPr id="89" name="等腰三角形 88">
                <a:extLst>
                  <a:ext uri="{FF2B5EF4-FFF2-40B4-BE49-F238E27FC236}">
                    <a16:creationId xmlns:a16="http://schemas.microsoft.com/office/drawing/2014/main" id="{E8C78380-EA06-4C00-906D-691F21CBDCBA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>
                <a:extLst>
                  <a:ext uri="{FF2B5EF4-FFF2-40B4-BE49-F238E27FC236}">
                    <a16:creationId xmlns:a16="http://schemas.microsoft.com/office/drawing/2014/main" id="{EB6701EF-158A-496C-877D-E3C142CB3285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A7545F99-1135-4F15-9965-1CE05A253152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6408858"/>
              <a:ext cx="349041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476F088-CB3E-462B-AC0F-674347C01B93}"/>
                </a:ext>
              </a:extLst>
            </p:cNvPr>
            <p:cNvSpPr txBox="1"/>
            <p:nvPr/>
          </p:nvSpPr>
          <p:spPr>
            <a:xfrm>
              <a:off x="975012" y="5376207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外来人员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6F20C0F-1E68-4511-BF53-B26BAA4E3AF8}"/>
                </a:ext>
              </a:extLst>
            </p:cNvPr>
            <p:cNvSpPr txBox="1"/>
            <p:nvPr/>
          </p:nvSpPr>
          <p:spPr>
            <a:xfrm>
              <a:off x="995643" y="5740048"/>
              <a:ext cx="3155670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不熟悉医院就医流程</a:t>
              </a:r>
              <a:endParaRPr lang="en-US" altLang="zh-CN" sz="1400" dirty="0">
                <a:latin typeface="+mn-ea"/>
                <a:ea typeface="+mn-ea"/>
                <a:sym typeface="+mn-ea"/>
              </a:endParaRPr>
            </a:p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医院领取结果等待时间长等，费时费力</a:t>
              </a:r>
              <a:endParaRPr lang="en-US" altLang="zh-CN" sz="1400" dirty="0">
                <a:latin typeface="+mn-ea"/>
                <a:ea typeface="+mn-ea"/>
                <a:sym typeface="+mn-ea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39255D42-52BD-4156-A641-448A33BC18D8}"/>
                </a:ext>
              </a:extLst>
            </p:cNvPr>
            <p:cNvGrpSpPr/>
            <p:nvPr/>
          </p:nvGrpSpPr>
          <p:grpSpPr>
            <a:xfrm>
              <a:off x="719041" y="5520134"/>
              <a:ext cx="209775" cy="123358"/>
              <a:chOff x="1270092" y="4267200"/>
              <a:chExt cx="276440" cy="162560"/>
            </a:xfrm>
          </p:grpSpPr>
          <p:sp>
            <p:nvSpPr>
              <p:cNvPr id="87" name="等腰三角形 86">
                <a:extLst>
                  <a:ext uri="{FF2B5EF4-FFF2-40B4-BE49-F238E27FC236}">
                    <a16:creationId xmlns:a16="http://schemas.microsoft.com/office/drawing/2014/main" id="{A51210CE-4769-4D13-A3D7-435306EEA9D8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>
                <a:extLst>
                  <a:ext uri="{FF2B5EF4-FFF2-40B4-BE49-F238E27FC236}">
                    <a16:creationId xmlns:a16="http://schemas.microsoft.com/office/drawing/2014/main" id="{DDE08A4E-1BD0-4B56-ADCD-EC043F71698A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585DC81-B46F-4770-A1BA-4936FEF5EFD4}"/>
              </a:ext>
            </a:extLst>
          </p:cNvPr>
          <p:cNvGrpSpPr/>
          <p:nvPr/>
        </p:nvGrpSpPr>
        <p:grpSpPr>
          <a:xfrm>
            <a:off x="7997147" y="4090811"/>
            <a:ext cx="3655507" cy="2318047"/>
            <a:chOff x="652818" y="4090811"/>
            <a:chExt cx="3655507" cy="2318047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4AAE2794-FC94-419C-8DF2-680A4A7AB923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5123462"/>
              <a:ext cx="349849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46680D4-A1BD-448F-A1F6-42638D2ACEFD}"/>
                </a:ext>
              </a:extLst>
            </p:cNvPr>
            <p:cNvSpPr txBox="1"/>
            <p:nvPr/>
          </p:nvSpPr>
          <p:spPr>
            <a:xfrm>
              <a:off x="975012" y="409081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三胎政策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1D0DC4E-C2CB-4D12-8D7B-539D35A819E5}"/>
                </a:ext>
              </a:extLst>
            </p:cNvPr>
            <p:cNvSpPr txBox="1"/>
            <p:nvPr/>
          </p:nvSpPr>
          <p:spPr>
            <a:xfrm>
              <a:off x="995643" y="4454652"/>
              <a:ext cx="2857874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三胎政策放开</a:t>
              </a:r>
              <a:endParaRPr lang="en-US" altLang="zh-CN" sz="1400" dirty="0">
                <a:latin typeface="+mn-ea"/>
                <a:ea typeface="+mn-ea"/>
                <a:sym typeface="+mn-ea"/>
              </a:endParaRPr>
            </a:p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夫妻需照顾</a:t>
              </a:r>
              <a:r>
                <a:rPr lang="en-US" altLang="zh-CN" sz="1400" dirty="0">
                  <a:latin typeface="+mn-ea"/>
                  <a:ea typeface="+mn-ea"/>
                  <a:sym typeface="+mn-ea"/>
                </a:rPr>
                <a:t>4</a:t>
              </a:r>
              <a:r>
                <a:rPr lang="zh-CN" altLang="en-US" sz="1400" dirty="0">
                  <a:latin typeface="+mn-ea"/>
                  <a:ea typeface="+mn-ea"/>
                  <a:sym typeface="+mn-ea"/>
                </a:rPr>
                <a:t>位老人和</a:t>
              </a:r>
              <a:r>
                <a:rPr lang="en-US" altLang="zh-CN" sz="1400" dirty="0">
                  <a:latin typeface="+mn-ea"/>
                  <a:ea typeface="+mn-ea"/>
                  <a:sym typeface="+mn-ea"/>
                </a:rPr>
                <a:t>2</a:t>
              </a:r>
              <a:r>
                <a:rPr lang="zh-CN" altLang="en-US" sz="1400" dirty="0">
                  <a:latin typeface="+mn-ea"/>
                  <a:ea typeface="+mn-ea"/>
                  <a:sym typeface="+mn-ea"/>
                </a:rPr>
                <a:t>、</a:t>
              </a:r>
              <a:r>
                <a:rPr lang="en-US" altLang="zh-CN" sz="1400" dirty="0">
                  <a:latin typeface="+mn-ea"/>
                  <a:ea typeface="+mn-ea"/>
                  <a:sym typeface="+mn-ea"/>
                </a:rPr>
                <a:t>3</a:t>
              </a:r>
              <a:r>
                <a:rPr lang="zh-CN" altLang="en-US" sz="1400" dirty="0">
                  <a:latin typeface="+mn-ea"/>
                  <a:ea typeface="+mn-ea"/>
                  <a:sym typeface="+mn-ea"/>
                </a:rPr>
                <a:t>个孩子</a:t>
              </a: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7C4C24F5-318F-4EDF-8586-939B6385BC71}"/>
                </a:ext>
              </a:extLst>
            </p:cNvPr>
            <p:cNvGrpSpPr/>
            <p:nvPr/>
          </p:nvGrpSpPr>
          <p:grpSpPr>
            <a:xfrm>
              <a:off x="719041" y="4234738"/>
              <a:ext cx="209775" cy="123358"/>
              <a:chOff x="1270092" y="4267200"/>
              <a:chExt cx="276440" cy="162560"/>
            </a:xfrm>
          </p:grpSpPr>
          <p:sp>
            <p:nvSpPr>
              <p:cNvPr id="102" name="等腰三角形 101">
                <a:extLst>
                  <a:ext uri="{FF2B5EF4-FFF2-40B4-BE49-F238E27FC236}">
                    <a16:creationId xmlns:a16="http://schemas.microsoft.com/office/drawing/2014/main" id="{5D6BFEF4-DD23-42D0-A25F-12EC983AC040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>
                <a:extLst>
                  <a:ext uri="{FF2B5EF4-FFF2-40B4-BE49-F238E27FC236}">
                    <a16:creationId xmlns:a16="http://schemas.microsoft.com/office/drawing/2014/main" id="{FC11185A-BE0F-4FC0-8EA5-B3244CD8D98A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449835EA-FD8D-47BC-89B9-86C53F0705BD}"/>
                </a:ext>
              </a:extLst>
            </p:cNvPr>
            <p:cNvCxnSpPr>
              <a:cxnSpLocks/>
            </p:cNvCxnSpPr>
            <p:nvPr/>
          </p:nvCxnSpPr>
          <p:spPr>
            <a:xfrm>
              <a:off x="652818" y="6408858"/>
              <a:ext cx="3490415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9E8AFEF-B869-42A1-8E1D-A0B20FD1F453}"/>
                </a:ext>
              </a:extLst>
            </p:cNvPr>
            <p:cNvSpPr txBox="1"/>
            <p:nvPr/>
          </p:nvSpPr>
          <p:spPr>
            <a:xfrm>
              <a:off x="975012" y="5376207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检查现状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3681F75-5342-4503-B92B-681A964D51A8}"/>
                </a:ext>
              </a:extLst>
            </p:cNvPr>
            <p:cNvSpPr txBox="1"/>
            <p:nvPr/>
          </p:nvSpPr>
          <p:spPr>
            <a:xfrm>
              <a:off x="995643" y="5740048"/>
              <a:ext cx="3312682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sym typeface="+mn-ea"/>
                </a:rPr>
                <a:t>对大城市医院环境陌生，看病流程繁琐，导致大量的时间浪费</a:t>
              </a: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6377DAC3-C44E-4671-9030-43843DFF4C1A}"/>
                </a:ext>
              </a:extLst>
            </p:cNvPr>
            <p:cNvGrpSpPr/>
            <p:nvPr/>
          </p:nvGrpSpPr>
          <p:grpSpPr>
            <a:xfrm>
              <a:off x="719041" y="5520134"/>
              <a:ext cx="209775" cy="123358"/>
              <a:chOff x="1270092" y="4267200"/>
              <a:chExt cx="276440" cy="162560"/>
            </a:xfrm>
          </p:grpSpPr>
          <p:sp>
            <p:nvSpPr>
              <p:cNvPr id="100" name="等腰三角形 99">
                <a:extLst>
                  <a:ext uri="{FF2B5EF4-FFF2-40B4-BE49-F238E27FC236}">
                    <a16:creationId xmlns:a16="http://schemas.microsoft.com/office/drawing/2014/main" id="{AFCC92D4-B7F1-44D7-992B-860715B2829D}"/>
                  </a:ext>
                </a:extLst>
              </p:cNvPr>
              <p:cNvSpPr/>
              <p:nvPr/>
            </p:nvSpPr>
            <p:spPr>
              <a:xfrm rot="5400000">
                <a:off x="1260658" y="4287947"/>
                <a:ext cx="139933" cy="121066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>
                <a:extLst>
                  <a:ext uri="{FF2B5EF4-FFF2-40B4-BE49-F238E27FC236}">
                    <a16:creationId xmlns:a16="http://schemas.microsoft.com/office/drawing/2014/main" id="{0E1CAB79-CD7A-4C00-8ADA-9887D1CFF12B}"/>
                  </a:ext>
                </a:extLst>
              </p:cNvPr>
              <p:cNvSpPr/>
              <p:nvPr/>
            </p:nvSpPr>
            <p:spPr>
              <a:xfrm rot="5400000">
                <a:off x="1394931" y="4278159"/>
                <a:ext cx="162560" cy="1406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2C8421F-F99F-4C13-B41C-4B8C6F0F5861}"/>
              </a:ext>
            </a:extLst>
          </p:cNvPr>
          <p:cNvGrpSpPr/>
          <p:nvPr/>
        </p:nvGrpSpPr>
        <p:grpSpPr>
          <a:xfrm>
            <a:off x="6778468" y="-2065302"/>
            <a:ext cx="2590800" cy="6105997"/>
            <a:chOff x="3807037" y="-1166796"/>
            <a:chExt cx="2590800" cy="6105997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D7E781EE-6E43-490C-A545-8403CEF98DE8}"/>
                </a:ext>
              </a:extLst>
            </p:cNvPr>
            <p:cNvSpPr/>
            <p:nvPr/>
          </p:nvSpPr>
          <p:spPr>
            <a:xfrm rot="604037">
              <a:off x="4386157" y="-1166796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F9146145-5D5D-4E26-8919-31BA710C7177}"/>
                </a:ext>
              </a:extLst>
            </p:cNvPr>
            <p:cNvSpPr/>
            <p:nvPr/>
          </p:nvSpPr>
          <p:spPr>
            <a:xfrm rot="604037">
              <a:off x="3807037" y="1982641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F3E7EAB-A3D5-4752-B47A-7EB3A204D6B0}"/>
              </a:ext>
            </a:extLst>
          </p:cNvPr>
          <p:cNvGrpSpPr/>
          <p:nvPr/>
        </p:nvGrpSpPr>
        <p:grpSpPr>
          <a:xfrm>
            <a:off x="9060161" y="-331077"/>
            <a:ext cx="2590800" cy="6105997"/>
            <a:chOff x="3807037" y="-1166796"/>
            <a:chExt cx="2590800" cy="6105997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0223E808-7E35-4842-AB8A-56348BBF6579}"/>
                </a:ext>
              </a:extLst>
            </p:cNvPr>
            <p:cNvSpPr/>
            <p:nvPr/>
          </p:nvSpPr>
          <p:spPr>
            <a:xfrm rot="604037">
              <a:off x="4386157" y="-1166796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ACA5B159-C812-4ECA-94E1-5A62EB4FB7EB}"/>
                </a:ext>
              </a:extLst>
            </p:cNvPr>
            <p:cNvSpPr/>
            <p:nvPr/>
          </p:nvSpPr>
          <p:spPr>
            <a:xfrm rot="604037">
              <a:off x="3807037" y="1982641"/>
              <a:ext cx="2011680" cy="2956560"/>
            </a:xfrm>
            <a:prstGeom prst="roundRect">
              <a:avLst>
                <a:gd name="adj" fmla="val 3536"/>
              </a:avLst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8326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图片 166">
            <a:extLst>
              <a:ext uri="{FF2B5EF4-FFF2-40B4-BE49-F238E27FC236}">
                <a16:creationId xmlns:a16="http://schemas.microsoft.com/office/drawing/2014/main" id="{A26ACE6F-3027-413F-B9CD-B361BC3DED3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7487" y="-2206170"/>
            <a:ext cx="13062629" cy="9215407"/>
          </a:xfrm>
          <a:prstGeom prst="rect">
            <a:avLst/>
          </a:prstGeom>
        </p:spPr>
      </p:pic>
      <p:sp>
        <p:nvSpPr>
          <p:cNvPr id="84" name="矩形: 单圆角 83">
            <a:extLst>
              <a:ext uri="{FF2B5EF4-FFF2-40B4-BE49-F238E27FC236}">
                <a16:creationId xmlns:a16="http://schemas.microsoft.com/office/drawing/2014/main" id="{AAED8175-0D3F-457A-BD2C-15A8D81C720B}"/>
              </a:ext>
            </a:extLst>
          </p:cNvPr>
          <p:cNvSpPr/>
          <p:nvPr/>
        </p:nvSpPr>
        <p:spPr>
          <a:xfrm flipH="1">
            <a:off x="0" y="5192713"/>
            <a:ext cx="12191999" cy="422116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80000"/>
                </a:schemeClr>
              </a:gs>
              <a:gs pos="1000">
                <a:schemeClr val="accent1">
                  <a:lumMod val="92000"/>
                  <a:lumOff val="8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04FF9B-2430-4093-9E09-E908EA9008FE}"/>
              </a:ext>
            </a:extLst>
          </p:cNvPr>
          <p:cNvSpPr txBox="1"/>
          <p:nvPr/>
        </p:nvSpPr>
        <p:spPr>
          <a:xfrm>
            <a:off x="591001" y="445225"/>
            <a:ext cx="7514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解决办法</a:t>
            </a:r>
          </a:p>
        </p:txBody>
      </p:sp>
      <p:sp>
        <p:nvSpPr>
          <p:cNvPr id="125" name="六边形 122">
            <a:extLst>
              <a:ext uri="{FF2B5EF4-FFF2-40B4-BE49-F238E27FC236}">
                <a16:creationId xmlns:a16="http://schemas.microsoft.com/office/drawing/2014/main" id="{2A73576F-66C2-4C4C-AF32-364E8378EF8D}"/>
              </a:ext>
            </a:extLst>
          </p:cNvPr>
          <p:cNvSpPr/>
          <p:nvPr/>
        </p:nvSpPr>
        <p:spPr>
          <a:xfrm>
            <a:off x="4046084" y="2976468"/>
            <a:ext cx="3642632" cy="3162123"/>
          </a:xfrm>
          <a:custGeom>
            <a:avLst/>
            <a:gdLst>
              <a:gd name="connsiteX0" fmla="*/ 9494 w 3045027"/>
              <a:gd name="connsiteY0" fmla="*/ 1281426 h 2643350"/>
              <a:gd name="connsiteX1" fmla="*/ 625333 w 3045027"/>
              <a:gd name="connsiteY1" fmla="*/ 49751 h 2643350"/>
              <a:gd name="connsiteX2" fmla="*/ 705831 w 3045027"/>
              <a:gd name="connsiteY2" fmla="*/ 0 h 2643350"/>
              <a:gd name="connsiteX3" fmla="*/ 2339197 w 3045027"/>
              <a:gd name="connsiteY3" fmla="*/ 0 h 2643350"/>
              <a:gd name="connsiteX4" fmla="*/ 2419695 w 3045027"/>
              <a:gd name="connsiteY4" fmla="*/ 49751 h 2643350"/>
              <a:gd name="connsiteX5" fmla="*/ 3035534 w 3045027"/>
              <a:gd name="connsiteY5" fmla="*/ 1281426 h 2643350"/>
              <a:gd name="connsiteX6" fmla="*/ 3035534 w 3045027"/>
              <a:gd name="connsiteY6" fmla="*/ 1361924 h 2643350"/>
              <a:gd name="connsiteX7" fmla="*/ 2419695 w 3045027"/>
              <a:gd name="connsiteY7" fmla="*/ 2593599 h 2643350"/>
              <a:gd name="connsiteX8" fmla="*/ 2339197 w 3045027"/>
              <a:gd name="connsiteY8" fmla="*/ 2643350 h 2643350"/>
              <a:gd name="connsiteX9" fmla="*/ 705831 w 3045027"/>
              <a:gd name="connsiteY9" fmla="*/ 2643350 h 2643350"/>
              <a:gd name="connsiteX10" fmla="*/ 625333 w 3045027"/>
              <a:gd name="connsiteY10" fmla="*/ 2593599 h 2643350"/>
              <a:gd name="connsiteX11" fmla="*/ 9494 w 3045027"/>
              <a:gd name="connsiteY11" fmla="*/ 1361924 h 2643350"/>
              <a:gd name="connsiteX12" fmla="*/ 9494 w 3045027"/>
              <a:gd name="connsiteY12" fmla="*/ 1281426 h 26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5027" h="2643350">
                <a:moveTo>
                  <a:pt x="9494" y="1281426"/>
                </a:moveTo>
                <a:lnTo>
                  <a:pt x="625333" y="49751"/>
                </a:lnTo>
                <a:cubicBezTo>
                  <a:pt x="640581" y="19254"/>
                  <a:pt x="671734" y="0"/>
                  <a:pt x="705831" y="0"/>
                </a:cubicBezTo>
                <a:lnTo>
                  <a:pt x="2339197" y="0"/>
                </a:lnTo>
                <a:cubicBezTo>
                  <a:pt x="2373294" y="0"/>
                  <a:pt x="2404447" y="19254"/>
                  <a:pt x="2419695" y="49751"/>
                </a:cubicBezTo>
                <a:lnTo>
                  <a:pt x="3035534" y="1281426"/>
                </a:lnTo>
                <a:cubicBezTo>
                  <a:pt x="3048192" y="1306743"/>
                  <a:pt x="3048192" y="1336607"/>
                  <a:pt x="3035534" y="1361924"/>
                </a:cubicBezTo>
                <a:lnTo>
                  <a:pt x="2419695" y="2593599"/>
                </a:lnTo>
                <a:cubicBezTo>
                  <a:pt x="2404447" y="2624096"/>
                  <a:pt x="2373294" y="2643350"/>
                  <a:pt x="2339197" y="2643350"/>
                </a:cubicBezTo>
                <a:lnTo>
                  <a:pt x="705831" y="2643350"/>
                </a:lnTo>
                <a:cubicBezTo>
                  <a:pt x="671734" y="2643350"/>
                  <a:pt x="640581" y="2624096"/>
                  <a:pt x="625333" y="2593599"/>
                </a:cubicBezTo>
                <a:lnTo>
                  <a:pt x="9494" y="1361924"/>
                </a:lnTo>
                <a:cubicBezTo>
                  <a:pt x="-3164" y="1336607"/>
                  <a:pt x="-3164" y="1306743"/>
                  <a:pt x="9494" y="1281426"/>
                </a:cubicBezTo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177800" dist="1778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>
              <a:rot lat="20634760" lon="2225035" rev="20125365"/>
            </a:camera>
            <a:lightRig rig="contrasting" dir="t"/>
          </a:scene3d>
          <a:sp3d extrusionH="171450">
            <a:extrusionClr>
              <a:schemeClr val="bg1">
                <a:lumMod val="95000"/>
              </a:schemeClr>
            </a:extrusionClr>
            <a:contourClr>
              <a:srgbClr val="7D8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六大</a:t>
            </a:r>
            <a:endParaRPr lang="en-US" altLang="zh-CN" sz="4000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方案</a:t>
            </a:r>
            <a:endParaRPr lang="en-US" altLang="zh-CN" sz="4000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13FADCC8-4820-4ADA-B7CD-94E3BF6941B7}"/>
              </a:ext>
            </a:extLst>
          </p:cNvPr>
          <p:cNvSpPr/>
          <p:nvPr/>
        </p:nvSpPr>
        <p:spPr>
          <a:xfrm>
            <a:off x="695325" y="1372343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EF8B0BC-B1E4-4E6A-A70B-42EAC91D44DD}"/>
              </a:ext>
            </a:extLst>
          </p:cNvPr>
          <p:cNvSpPr txBox="1"/>
          <p:nvPr/>
        </p:nvSpPr>
        <p:spPr>
          <a:xfrm>
            <a:off x="1438144" y="1308862"/>
            <a:ext cx="127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陪同就医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44D31D9-35B3-4C99-8B18-63FD243704F4}"/>
              </a:ext>
            </a:extLst>
          </p:cNvPr>
          <p:cNvSpPr txBox="1"/>
          <p:nvPr/>
        </p:nvSpPr>
        <p:spPr>
          <a:xfrm>
            <a:off x="1438144" y="1652359"/>
            <a:ext cx="5250039" cy="59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对老、孕、行动不便、城乡周边等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患者提供陪同看病服务，减少患者看病过程遇到流程繁琐问题</a:t>
            </a: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0B34AF29-0CD0-4764-90B5-B2CDA4050BB1}"/>
              </a:ext>
            </a:extLst>
          </p:cNvPr>
          <p:cNvSpPr/>
          <p:nvPr/>
        </p:nvSpPr>
        <p:spPr>
          <a:xfrm>
            <a:off x="695325" y="2667844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41303DF3-32B7-42D9-A8BF-6F06B7E57C13}"/>
              </a:ext>
            </a:extLst>
          </p:cNvPr>
          <p:cNvSpPr txBox="1"/>
          <p:nvPr/>
        </p:nvSpPr>
        <p:spPr>
          <a:xfrm>
            <a:off x="1438144" y="2604363"/>
            <a:ext cx="127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提前约号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28F74A22-396E-4278-AFB5-1BFA4B25C8B7}"/>
              </a:ext>
            </a:extLst>
          </p:cNvPr>
          <p:cNvSpPr txBox="1"/>
          <p:nvPr/>
        </p:nvSpPr>
        <p:spPr>
          <a:xfrm>
            <a:off x="1438144" y="2947860"/>
            <a:ext cx="5250039" cy="33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线上下单，线下提供排队挂号网上约号服务，节省患者时间</a:t>
            </a:r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F20A3CE9-DDBA-464E-AD56-FA22D1B4562D}"/>
              </a:ext>
            </a:extLst>
          </p:cNvPr>
          <p:cNvSpPr/>
          <p:nvPr/>
        </p:nvSpPr>
        <p:spPr>
          <a:xfrm>
            <a:off x="695325" y="3945827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94B613D-7307-4E4A-9061-A1AF70A3224A}"/>
              </a:ext>
            </a:extLst>
          </p:cNvPr>
          <p:cNvSpPr txBox="1"/>
          <p:nvPr/>
        </p:nvSpPr>
        <p:spPr>
          <a:xfrm>
            <a:off x="1438144" y="3882346"/>
            <a:ext cx="127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代取结果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9616920-F01D-47FF-B5E0-DBCA0C0CAB33}"/>
              </a:ext>
            </a:extLst>
          </p:cNvPr>
          <p:cNvSpPr txBox="1"/>
          <p:nvPr/>
        </p:nvSpPr>
        <p:spPr>
          <a:xfrm>
            <a:off x="1438144" y="4225843"/>
            <a:ext cx="2907265" cy="59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客户下单，线下提供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取化验结果并邮寄到家</a:t>
            </a: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FC6F2574-7D89-4A25-AAE8-A9BC3D51C0C0}"/>
              </a:ext>
            </a:extLst>
          </p:cNvPr>
          <p:cNvSpPr/>
          <p:nvPr/>
        </p:nvSpPr>
        <p:spPr>
          <a:xfrm>
            <a:off x="7700706" y="1372343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A3468536-0830-464E-94F5-D63156687904}"/>
              </a:ext>
            </a:extLst>
          </p:cNvPr>
          <p:cNvSpPr txBox="1"/>
          <p:nvPr/>
        </p:nvSpPr>
        <p:spPr>
          <a:xfrm>
            <a:off x="8443525" y="1308862"/>
            <a:ext cx="1567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病案到家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A64B566-D15C-48BB-8E5B-8456069F9F3A}"/>
              </a:ext>
            </a:extLst>
          </p:cNvPr>
          <p:cNvSpPr txBox="1"/>
          <p:nvPr/>
        </p:nvSpPr>
        <p:spPr>
          <a:xfrm>
            <a:off x="8443525" y="1652359"/>
            <a:ext cx="2916647" cy="59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不增加设备，连续作业，日处理量是其他产品的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2-3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倍。</a:t>
            </a:r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EEE97F53-2F18-490B-AF02-7DADFB4AF044}"/>
              </a:ext>
            </a:extLst>
          </p:cNvPr>
          <p:cNvSpPr/>
          <p:nvPr/>
        </p:nvSpPr>
        <p:spPr>
          <a:xfrm>
            <a:off x="7700706" y="2667844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3929714-A149-491F-80CB-54775CA62963}"/>
              </a:ext>
            </a:extLst>
          </p:cNvPr>
          <p:cNvSpPr txBox="1"/>
          <p:nvPr/>
        </p:nvSpPr>
        <p:spPr>
          <a:xfrm>
            <a:off x="8443525" y="2604363"/>
            <a:ext cx="127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代办问诊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906511D1-18AB-4037-A070-DDE7EFD6F5BE}"/>
              </a:ext>
            </a:extLst>
          </p:cNvPr>
          <p:cNvSpPr txBox="1"/>
          <p:nvPr/>
        </p:nvSpPr>
        <p:spPr>
          <a:xfrm>
            <a:off x="8443525" y="2947860"/>
            <a:ext cx="4223515" cy="33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可免去粉碎、脱水等环节。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22DBE023-55C0-4600-A73E-742B58D424DD}"/>
              </a:ext>
            </a:extLst>
          </p:cNvPr>
          <p:cNvSpPr/>
          <p:nvPr/>
        </p:nvSpPr>
        <p:spPr>
          <a:xfrm>
            <a:off x="7700706" y="3945827"/>
            <a:ext cx="704850" cy="789832"/>
          </a:xfrm>
          <a:prstGeom prst="roundRect">
            <a:avLst>
              <a:gd name="adj" fmla="val 12728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38100" dir="5400000" algn="t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60DDF9D0-A1FA-451D-88E8-E1E07C00D5C2}"/>
              </a:ext>
            </a:extLst>
          </p:cNvPr>
          <p:cNvSpPr txBox="1"/>
          <p:nvPr/>
        </p:nvSpPr>
        <p:spPr>
          <a:xfrm>
            <a:off x="8443524" y="3882346"/>
            <a:ext cx="1729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/>
              <a:t>跑腿代办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86CBF684-7943-44BE-85F8-C9D8ACC6D8AA}"/>
              </a:ext>
            </a:extLst>
          </p:cNvPr>
          <p:cNvSpPr txBox="1"/>
          <p:nvPr/>
        </p:nvSpPr>
        <p:spPr>
          <a:xfrm>
            <a:off x="8443525" y="4225843"/>
            <a:ext cx="2907265" cy="59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跑腿买药，预约检查，打印病历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等服务，为用户减少到医院的次数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D3464613-FF48-4E81-88AA-BB8DE1F9B1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540" y="4082276"/>
            <a:ext cx="590400" cy="59040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6D7A148-45D8-49D2-B106-633D99C3A0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7931" y="1505102"/>
            <a:ext cx="590400" cy="59040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B026506F-D95D-4B92-8761-F45183D9763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2831" y="2785123"/>
            <a:ext cx="558090" cy="55809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46B575F-723D-46D1-9CDE-45C4B7315AC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64824" y="4058654"/>
            <a:ext cx="577411" cy="57741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303D5F73-F79F-4DDD-8DF0-E1467AA9558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2550" y="1518151"/>
            <a:ext cx="590400" cy="59040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06D7FC35-1461-416E-ABA9-54926720030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62101" y="2774094"/>
            <a:ext cx="590400" cy="59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10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1B5F367-9048-42FA-9970-3B5D5806B4BC}"/>
              </a:ext>
            </a:extLst>
          </p:cNvPr>
          <p:cNvSpPr/>
          <p:nvPr/>
        </p:nvSpPr>
        <p:spPr>
          <a:xfrm rot="21480000">
            <a:off x="-2188144" y="2938048"/>
            <a:ext cx="17055971" cy="4563929"/>
          </a:xfrm>
          <a:custGeom>
            <a:avLst/>
            <a:gdLst>
              <a:gd name="connsiteX0" fmla="*/ 17055971 w 17055971"/>
              <a:gd name="connsiteY0" fmla="*/ 0 h 4563929"/>
              <a:gd name="connsiteX1" fmla="*/ 17055971 w 17055971"/>
              <a:gd name="connsiteY1" fmla="*/ 4563929 h 4563929"/>
              <a:gd name="connsiteX2" fmla="*/ 0 w 17055971"/>
              <a:gd name="connsiteY2" fmla="*/ 4563929 h 4563929"/>
              <a:gd name="connsiteX3" fmla="*/ 0 w 17055971"/>
              <a:gd name="connsiteY3" fmla="*/ 0 h 4563929"/>
              <a:gd name="connsiteX4" fmla="*/ 288048 w 17055971"/>
              <a:gd name="connsiteY4" fmla="*/ 30670 h 4563929"/>
              <a:gd name="connsiteX5" fmla="*/ 8527985 w 17055971"/>
              <a:gd name="connsiteY5" fmla="*/ 423364 h 4563929"/>
              <a:gd name="connsiteX6" fmla="*/ 16767921 w 17055971"/>
              <a:gd name="connsiteY6" fmla="*/ 30670 h 45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55971" h="4563929">
                <a:moveTo>
                  <a:pt x="17055971" y="0"/>
                </a:moveTo>
                <a:lnTo>
                  <a:pt x="17055971" y="4563929"/>
                </a:lnTo>
                <a:lnTo>
                  <a:pt x="0" y="4563929"/>
                </a:lnTo>
                <a:lnTo>
                  <a:pt x="0" y="0"/>
                </a:lnTo>
                <a:lnTo>
                  <a:pt x="288048" y="30670"/>
                </a:lnTo>
                <a:cubicBezTo>
                  <a:pt x="2857391" y="284718"/>
                  <a:pt x="5632730" y="423364"/>
                  <a:pt x="8527985" y="423364"/>
                </a:cubicBezTo>
                <a:cubicBezTo>
                  <a:pt x="11423239" y="423364"/>
                  <a:pt x="14198577" y="284718"/>
                  <a:pt x="16767921" y="3067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B2998F1-1063-4984-A72E-64C94C7E4654}"/>
              </a:ext>
            </a:extLst>
          </p:cNvPr>
          <p:cNvSpPr/>
          <p:nvPr/>
        </p:nvSpPr>
        <p:spPr>
          <a:xfrm>
            <a:off x="-2431984" y="3250639"/>
            <a:ext cx="17055971" cy="4563929"/>
          </a:xfrm>
          <a:custGeom>
            <a:avLst/>
            <a:gdLst>
              <a:gd name="connsiteX0" fmla="*/ 17055971 w 17055971"/>
              <a:gd name="connsiteY0" fmla="*/ 0 h 4563929"/>
              <a:gd name="connsiteX1" fmla="*/ 17055971 w 17055971"/>
              <a:gd name="connsiteY1" fmla="*/ 4563929 h 4563929"/>
              <a:gd name="connsiteX2" fmla="*/ 0 w 17055971"/>
              <a:gd name="connsiteY2" fmla="*/ 4563929 h 4563929"/>
              <a:gd name="connsiteX3" fmla="*/ 0 w 17055971"/>
              <a:gd name="connsiteY3" fmla="*/ 0 h 4563929"/>
              <a:gd name="connsiteX4" fmla="*/ 288048 w 17055971"/>
              <a:gd name="connsiteY4" fmla="*/ 30670 h 4563929"/>
              <a:gd name="connsiteX5" fmla="*/ 8527985 w 17055971"/>
              <a:gd name="connsiteY5" fmla="*/ 423364 h 4563929"/>
              <a:gd name="connsiteX6" fmla="*/ 16767921 w 17055971"/>
              <a:gd name="connsiteY6" fmla="*/ 30670 h 45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55971" h="4563929">
                <a:moveTo>
                  <a:pt x="17055971" y="0"/>
                </a:moveTo>
                <a:lnTo>
                  <a:pt x="17055971" y="4563929"/>
                </a:lnTo>
                <a:lnTo>
                  <a:pt x="0" y="4563929"/>
                </a:lnTo>
                <a:lnTo>
                  <a:pt x="0" y="0"/>
                </a:lnTo>
                <a:lnTo>
                  <a:pt x="288048" y="30670"/>
                </a:lnTo>
                <a:cubicBezTo>
                  <a:pt x="2857391" y="284718"/>
                  <a:pt x="5632730" y="423364"/>
                  <a:pt x="8527985" y="423364"/>
                </a:cubicBezTo>
                <a:cubicBezTo>
                  <a:pt x="11423239" y="423364"/>
                  <a:pt x="14198577" y="284718"/>
                  <a:pt x="16767921" y="3067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6E7A8B-4DCD-48D8-9411-C4AFDB8CA7EB}"/>
              </a:ext>
            </a:extLst>
          </p:cNvPr>
          <p:cNvSpPr txBox="1"/>
          <p:nvPr/>
        </p:nvSpPr>
        <p:spPr>
          <a:xfrm>
            <a:off x="591002" y="445225"/>
            <a:ext cx="4799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页面展示</a:t>
            </a:r>
          </a:p>
        </p:txBody>
      </p:sp>
      <p:pic>
        <p:nvPicPr>
          <p:cNvPr id="32" name="图片 31" descr="雪地上&#10;&#10;描述已自动生成">
            <a:extLst>
              <a:ext uri="{FF2B5EF4-FFF2-40B4-BE49-F238E27FC236}">
                <a16:creationId xmlns:a16="http://schemas.microsoft.com/office/drawing/2014/main" id="{8ECE30AC-152D-4CE3-8D9E-217C79849B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63" y="5343221"/>
            <a:ext cx="3241509" cy="5032984"/>
          </a:xfrm>
          <a:prstGeom prst="rect">
            <a:avLst/>
          </a:prstGeom>
        </p:spPr>
      </p:pic>
      <p:pic>
        <p:nvPicPr>
          <p:cNvPr id="34" name="图片 33" descr="雪地上&#10;&#10;描述已自动生成">
            <a:extLst>
              <a:ext uri="{FF2B5EF4-FFF2-40B4-BE49-F238E27FC236}">
                <a16:creationId xmlns:a16="http://schemas.microsoft.com/office/drawing/2014/main" id="{B0EE9428-BBB4-4FAF-ADC3-AB1066DEE1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0" y="5068901"/>
            <a:ext cx="3241509" cy="5032984"/>
          </a:xfrm>
          <a:prstGeom prst="rect">
            <a:avLst/>
          </a:prstGeom>
        </p:spPr>
      </p:pic>
      <p:pic>
        <p:nvPicPr>
          <p:cNvPr id="35" name="图片 34" descr="雪地上&#10;&#10;描述已自动生成">
            <a:extLst>
              <a:ext uri="{FF2B5EF4-FFF2-40B4-BE49-F238E27FC236}">
                <a16:creationId xmlns:a16="http://schemas.microsoft.com/office/drawing/2014/main" id="{806EC8A0-1602-47D5-A9C7-D171833723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7828" y="5708608"/>
            <a:ext cx="3241509" cy="5032984"/>
          </a:xfrm>
          <a:prstGeom prst="rect">
            <a:avLst/>
          </a:prstGeom>
        </p:spPr>
      </p:pic>
      <p:pic>
        <p:nvPicPr>
          <p:cNvPr id="2" name="画板 1.png" descr="画板 1.png">
            <a:extLst>
              <a:ext uri="{FF2B5EF4-FFF2-40B4-BE49-F238E27FC236}">
                <a16:creationId xmlns:a16="http://schemas.microsoft.com/office/drawing/2014/main" id="{D6000E0B-F7DA-496E-9C50-E27069501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696" y="1396048"/>
            <a:ext cx="3092176" cy="431327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" name="画板 1 拷贝 4.png" descr="画板 1 拷贝 4.png">
            <a:extLst>
              <a:ext uri="{FF2B5EF4-FFF2-40B4-BE49-F238E27FC236}">
                <a16:creationId xmlns:a16="http://schemas.microsoft.com/office/drawing/2014/main" id="{EAE0E8EA-7CB7-4FA2-9061-3ABF436AC3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3692" y="1096328"/>
            <a:ext cx="3092176" cy="431327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" name="画板 1 拷贝 3.png" descr="画板 1 拷贝 3.png">
            <a:extLst>
              <a:ext uri="{FF2B5EF4-FFF2-40B4-BE49-F238E27FC236}">
                <a16:creationId xmlns:a16="http://schemas.microsoft.com/office/drawing/2014/main" id="{35BCF8F6-00F8-4EC5-B7BB-7AFC02B69C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3990" y="1737956"/>
            <a:ext cx="3092176" cy="431327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B74A1FB-3213-4606-99DD-0B7C2280C6D2}"/>
              </a:ext>
            </a:extLst>
          </p:cNvPr>
          <p:cNvSpPr txBox="1"/>
          <p:nvPr/>
        </p:nvSpPr>
        <p:spPr>
          <a:xfrm>
            <a:off x="1227318" y="1092863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首   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ED30E9-7FF2-444A-8CF7-48118D535AAC}"/>
              </a:ext>
            </a:extLst>
          </p:cNvPr>
          <p:cNvSpPr txBox="1"/>
          <p:nvPr/>
        </p:nvSpPr>
        <p:spPr>
          <a:xfrm>
            <a:off x="3610694" y="2020795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服务详情页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2ED14F-90D1-4C3E-8042-2B5AB552BF8D}"/>
              </a:ext>
            </a:extLst>
          </p:cNvPr>
          <p:cNvSpPr txBox="1"/>
          <p:nvPr/>
        </p:nvSpPr>
        <p:spPr>
          <a:xfrm>
            <a:off x="5999314" y="763529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下 单 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30892B-2A01-4B41-AD44-F6CC9820C7E6}"/>
              </a:ext>
            </a:extLst>
          </p:cNvPr>
          <p:cNvSpPr txBox="1"/>
          <p:nvPr/>
        </p:nvSpPr>
        <p:spPr>
          <a:xfrm>
            <a:off x="8504610" y="1422763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订单详情页</a:t>
            </a:r>
          </a:p>
        </p:txBody>
      </p:sp>
      <p:pic>
        <p:nvPicPr>
          <p:cNvPr id="33" name="图片 32" descr="雪地上&#10;&#10;描述已自动生成">
            <a:extLst>
              <a:ext uri="{FF2B5EF4-FFF2-40B4-BE49-F238E27FC236}">
                <a16:creationId xmlns:a16="http://schemas.microsoft.com/office/drawing/2014/main" id="{E99BB415-21FB-4EDF-A387-AE33CADAC7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07" y="6287728"/>
            <a:ext cx="3241509" cy="5032984"/>
          </a:xfrm>
          <a:prstGeom prst="rect">
            <a:avLst/>
          </a:prstGeom>
        </p:spPr>
      </p:pic>
      <p:pic>
        <p:nvPicPr>
          <p:cNvPr id="3" name="画板 1 拷贝.png" descr="画板 1 拷贝.png">
            <a:extLst>
              <a:ext uri="{FF2B5EF4-FFF2-40B4-BE49-F238E27FC236}">
                <a16:creationId xmlns:a16="http://schemas.microsoft.com/office/drawing/2014/main" id="{8D1A1EE4-58F9-444A-A248-9E8A62AB08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074" y="2317077"/>
            <a:ext cx="3092176" cy="431327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7840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波形 25">
            <a:extLst>
              <a:ext uri="{FF2B5EF4-FFF2-40B4-BE49-F238E27FC236}">
                <a16:creationId xmlns:a16="http://schemas.microsoft.com/office/drawing/2014/main" id="{5714436E-A6E6-4B84-9BE9-200DEF363387}"/>
              </a:ext>
            </a:extLst>
          </p:cNvPr>
          <p:cNvSpPr/>
          <p:nvPr/>
        </p:nvSpPr>
        <p:spPr>
          <a:xfrm rot="287166" flipH="1">
            <a:off x="-1790700" y="3225937"/>
            <a:ext cx="18351500" cy="6785336"/>
          </a:xfrm>
          <a:prstGeom prst="wave">
            <a:avLst>
              <a:gd name="adj1" fmla="val 15701"/>
              <a:gd name="adj2" fmla="val -18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波形 24">
            <a:extLst>
              <a:ext uri="{FF2B5EF4-FFF2-40B4-BE49-F238E27FC236}">
                <a16:creationId xmlns:a16="http://schemas.microsoft.com/office/drawing/2014/main" id="{447D9796-A334-4969-878F-783BCD1CA243}"/>
              </a:ext>
            </a:extLst>
          </p:cNvPr>
          <p:cNvSpPr/>
          <p:nvPr/>
        </p:nvSpPr>
        <p:spPr>
          <a:xfrm flipH="1">
            <a:off x="-1457960" y="3596716"/>
            <a:ext cx="18008600" cy="6785336"/>
          </a:xfrm>
          <a:prstGeom prst="wave">
            <a:avLst>
              <a:gd name="adj1" fmla="val 14578"/>
              <a:gd name="adj2" fmla="val -13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4A3C99-A0E1-4430-A3A7-77AEB3776047}"/>
              </a:ext>
            </a:extLst>
          </p:cNvPr>
          <p:cNvSpPr txBox="1"/>
          <p:nvPr/>
        </p:nvSpPr>
        <p:spPr>
          <a:xfrm>
            <a:off x="591002" y="445225"/>
            <a:ext cx="4799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服务流程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1B8CEB-0302-4BD5-BD47-FA77361300BA}"/>
              </a:ext>
            </a:extLst>
          </p:cNvPr>
          <p:cNvSpPr txBox="1"/>
          <p:nvPr/>
        </p:nvSpPr>
        <p:spPr>
          <a:xfrm>
            <a:off x="593813" y="1099033"/>
            <a:ext cx="1089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 panose="020F0502020204030204"/>
              </a:rPr>
              <a:t>优享陪诊：就医无忧，提供一站式陪诊服务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F04AC223-4351-45C5-AB0B-3D20DD259A67}"/>
              </a:ext>
            </a:extLst>
          </p:cNvPr>
          <p:cNvSpPr/>
          <p:nvPr/>
        </p:nvSpPr>
        <p:spPr>
          <a:xfrm>
            <a:off x="1407608" y="5404029"/>
            <a:ext cx="304004" cy="304004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7B76CF1-E5E6-4B8C-90C4-277521BF17F5}"/>
              </a:ext>
            </a:extLst>
          </p:cNvPr>
          <p:cNvSpPr/>
          <p:nvPr/>
        </p:nvSpPr>
        <p:spPr>
          <a:xfrm>
            <a:off x="3680893" y="5270078"/>
            <a:ext cx="304004" cy="304004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5B9357DF-08CC-49FF-98F6-187020991BCE}"/>
              </a:ext>
            </a:extLst>
          </p:cNvPr>
          <p:cNvSpPr/>
          <p:nvPr/>
        </p:nvSpPr>
        <p:spPr>
          <a:xfrm>
            <a:off x="5943998" y="4796266"/>
            <a:ext cx="304004" cy="304004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9F15B99-C2C7-47E0-B69B-6D9500F125B2}"/>
              </a:ext>
            </a:extLst>
          </p:cNvPr>
          <p:cNvSpPr/>
          <p:nvPr/>
        </p:nvSpPr>
        <p:spPr>
          <a:xfrm>
            <a:off x="8184957" y="4200534"/>
            <a:ext cx="304004" cy="304004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19A9FAF-42BD-4F14-A10D-9A7010E7A112}"/>
              </a:ext>
            </a:extLst>
          </p:cNvPr>
          <p:cNvSpPr/>
          <p:nvPr/>
        </p:nvSpPr>
        <p:spPr>
          <a:xfrm>
            <a:off x="10459849" y="3696242"/>
            <a:ext cx="304004" cy="304004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9" name="图形 78">
            <a:extLst>
              <a:ext uri="{FF2B5EF4-FFF2-40B4-BE49-F238E27FC236}">
                <a16:creationId xmlns:a16="http://schemas.microsoft.com/office/drawing/2014/main" id="{D133ECA5-CB94-4103-A605-E7C46CCE66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460009" y="5456430"/>
            <a:ext cx="199203" cy="199203"/>
          </a:xfrm>
          <a:prstGeom prst="rect">
            <a:avLst/>
          </a:prstGeom>
        </p:spPr>
      </p:pic>
      <p:pic>
        <p:nvPicPr>
          <p:cNvPr id="80" name="图形 79">
            <a:extLst>
              <a:ext uri="{FF2B5EF4-FFF2-40B4-BE49-F238E27FC236}">
                <a16:creationId xmlns:a16="http://schemas.microsoft.com/office/drawing/2014/main" id="{12251204-4676-46A6-81A6-B477E1C767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3733294" y="5322479"/>
            <a:ext cx="199203" cy="199203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:a16="http://schemas.microsoft.com/office/drawing/2014/main" id="{D12235C6-EB95-4331-87F8-EEF113D4F7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5996399" y="4848667"/>
            <a:ext cx="199203" cy="199203"/>
          </a:xfrm>
          <a:prstGeom prst="rect">
            <a:avLst/>
          </a:prstGeom>
        </p:spPr>
      </p:pic>
      <p:pic>
        <p:nvPicPr>
          <p:cNvPr id="82" name="图形 81">
            <a:extLst>
              <a:ext uri="{FF2B5EF4-FFF2-40B4-BE49-F238E27FC236}">
                <a16:creationId xmlns:a16="http://schemas.microsoft.com/office/drawing/2014/main" id="{810C95FC-8FD2-4F65-A8A5-C3CA16459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237358" y="4252935"/>
            <a:ext cx="199203" cy="199203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:a16="http://schemas.microsoft.com/office/drawing/2014/main" id="{635F7372-F0B7-46BF-B1E5-F4A43894FD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512250" y="3748643"/>
            <a:ext cx="199203" cy="199203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BD1E0795-8CB6-4895-A8BA-26688F422A3A}"/>
              </a:ext>
            </a:extLst>
          </p:cNvPr>
          <p:cNvGrpSpPr/>
          <p:nvPr/>
        </p:nvGrpSpPr>
        <p:grpSpPr>
          <a:xfrm rot="21300000">
            <a:off x="-708071" y="3354755"/>
            <a:ext cx="13611318" cy="5472748"/>
            <a:chOff x="-1100138" y="7797800"/>
            <a:chExt cx="14395451" cy="5788026"/>
          </a:xfrm>
          <a:gradFill flip="none" rotWithShape="1">
            <a:gsLst>
              <a:gs pos="35000">
                <a:schemeClr val="bg1">
                  <a:alpha val="24000"/>
                </a:schemeClr>
              </a:gs>
              <a:gs pos="300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</p:grpSpPr>
        <p:sp>
          <p:nvSpPr>
            <p:cNvPr id="85" name="Freeform 5">
              <a:extLst>
                <a:ext uri="{FF2B5EF4-FFF2-40B4-BE49-F238E27FC236}">
                  <a16:creationId xmlns:a16="http://schemas.microsoft.com/office/drawing/2014/main" id="{4412C0DE-865D-400D-ABCD-E4BF67780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2338" y="7797800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9740646A-933A-46CF-8DEE-0612F48C8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797800"/>
              <a:ext cx="13338176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7A600EAD-7CB0-4C97-A036-794247C0D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7797800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">
              <a:extLst>
                <a:ext uri="{FF2B5EF4-FFF2-40B4-BE49-F238E27FC236}">
                  <a16:creationId xmlns:a16="http://schemas.microsoft.com/office/drawing/2014/main" id="{237C3F70-B465-4CA4-8E97-55704B317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79819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">
              <a:extLst>
                <a:ext uri="{FF2B5EF4-FFF2-40B4-BE49-F238E27FC236}">
                  <a16:creationId xmlns:a16="http://schemas.microsoft.com/office/drawing/2014/main" id="{5B85E969-8C29-4350-B6AE-9B7C491E8D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939088"/>
              <a:ext cx="13355638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CFFE9E3D-3D07-4677-B0F3-AC9C1606B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5088" y="7974013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6A5DF1BD-9CE1-4AD0-88E6-020A0EEAC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167688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1EE53C32-A68E-4E15-8291-7A26FF71A2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27988"/>
              <a:ext cx="13403263" cy="206375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>
              <a:extLst>
                <a:ext uri="{FF2B5EF4-FFF2-40B4-BE49-F238E27FC236}">
                  <a16:creationId xmlns:a16="http://schemas.microsoft.com/office/drawing/2014/main" id="{32DE3AF8-6161-40AC-A1FB-DF9984DE5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04775" y="8132763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4">
              <a:extLst>
                <a:ext uri="{FF2B5EF4-FFF2-40B4-BE49-F238E27FC236}">
                  <a16:creationId xmlns:a16="http://schemas.microsoft.com/office/drawing/2014/main" id="{86163880-5CD2-4D1B-A738-37805D476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350250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">
              <a:extLst>
                <a:ext uri="{FF2B5EF4-FFF2-40B4-BE49-F238E27FC236}">
                  <a16:creationId xmlns:a16="http://schemas.microsoft.com/office/drawing/2014/main" id="{F2338D9B-F3E9-4A2D-8311-DD760DAC2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81963"/>
              <a:ext cx="13463588" cy="382588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">
              <a:extLst>
                <a:ext uri="{FF2B5EF4-FFF2-40B4-BE49-F238E27FC236}">
                  <a16:creationId xmlns:a16="http://schemas.microsoft.com/office/drawing/2014/main" id="{C1258E41-44CE-4DC1-BBEB-957B046BE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8750" y="8286750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7">
              <a:extLst>
                <a:ext uri="{FF2B5EF4-FFF2-40B4-BE49-F238E27FC236}">
                  <a16:creationId xmlns:a16="http://schemas.microsoft.com/office/drawing/2014/main" id="{C95342FB-048D-468E-B1F4-B932BE6FC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535988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53D779C8-B382-4402-B9CA-8C3AFDA557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132763"/>
              <a:ext cx="13525501" cy="560388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E737C4E3-E05D-4DB1-BDD8-FC915757E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8437563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0">
              <a:extLst>
                <a:ext uri="{FF2B5EF4-FFF2-40B4-BE49-F238E27FC236}">
                  <a16:creationId xmlns:a16="http://schemas.microsoft.com/office/drawing/2014/main" id="{04C7808B-C289-474B-A73D-3A13E60E9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720138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1">
              <a:extLst>
                <a:ext uri="{FF2B5EF4-FFF2-40B4-BE49-F238E27FC236}">
                  <a16:creationId xmlns:a16="http://schemas.microsoft.com/office/drawing/2014/main" id="{8889CF52-7FF5-4E75-94B6-F8310CD4A3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205788"/>
              <a:ext cx="13574713" cy="708025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">
              <a:extLst>
                <a:ext uri="{FF2B5EF4-FFF2-40B4-BE49-F238E27FC236}">
                  <a16:creationId xmlns:a16="http://schemas.microsoft.com/office/drawing/2014/main" id="{7CF7FED6-239B-4004-AF4E-B248750D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63" y="8593138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">
              <a:extLst>
                <a:ext uri="{FF2B5EF4-FFF2-40B4-BE49-F238E27FC236}">
                  <a16:creationId xmlns:a16="http://schemas.microsoft.com/office/drawing/2014/main" id="{5A22B2D3-A216-48AA-BED4-251C334EB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90587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>
              <a:extLst>
                <a:ext uri="{FF2B5EF4-FFF2-40B4-BE49-F238E27FC236}">
                  <a16:creationId xmlns:a16="http://schemas.microsoft.com/office/drawing/2014/main" id="{92A3A3B3-7953-4F11-8407-C741BC769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329613"/>
              <a:ext cx="13595351" cy="788988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">
              <a:extLst>
                <a:ext uri="{FF2B5EF4-FFF2-40B4-BE49-F238E27FC236}">
                  <a16:creationId xmlns:a16="http://schemas.microsoft.com/office/drawing/2014/main" id="{7283BA48-F857-4D81-9DB5-A3DB82574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79400" y="8763000"/>
              <a:ext cx="22225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">
              <a:extLst>
                <a:ext uri="{FF2B5EF4-FFF2-40B4-BE49-F238E27FC236}">
                  <a16:creationId xmlns:a16="http://schemas.microsoft.com/office/drawing/2014/main" id="{9C83BAE0-9E95-422A-B5C4-4BC42A301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9075738"/>
              <a:ext cx="25400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7">
              <a:extLst>
                <a:ext uri="{FF2B5EF4-FFF2-40B4-BE49-F238E27FC236}">
                  <a16:creationId xmlns:a16="http://schemas.microsoft.com/office/drawing/2014/main" id="{56875D05-9C21-47C6-90F8-87B2173F1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515350"/>
              <a:ext cx="13587413" cy="796925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">
              <a:extLst>
                <a:ext uri="{FF2B5EF4-FFF2-40B4-BE49-F238E27FC236}">
                  <a16:creationId xmlns:a16="http://schemas.microsoft.com/office/drawing/2014/main" id="{661FF434-7877-4AE4-B679-A60CAE8DE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75" y="8951913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">
              <a:extLst>
                <a:ext uri="{FF2B5EF4-FFF2-40B4-BE49-F238E27FC236}">
                  <a16:creationId xmlns:a16="http://schemas.microsoft.com/office/drawing/2014/main" id="{8109497A-CFF3-4681-92A3-6FEBE9B46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9204325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>
              <a:extLst>
                <a:ext uri="{FF2B5EF4-FFF2-40B4-BE49-F238E27FC236}">
                  <a16:creationId xmlns:a16="http://schemas.microsoft.com/office/drawing/2014/main" id="{7231D202-0E82-45B9-A95D-7D5905919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9775" y="8720138"/>
              <a:ext cx="13533438" cy="792163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">
              <a:extLst>
                <a:ext uri="{FF2B5EF4-FFF2-40B4-BE49-F238E27FC236}">
                  <a16:creationId xmlns:a16="http://schemas.microsoft.com/office/drawing/2014/main" id="{B7ABA68D-C660-4B0C-81D0-57273E123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775" y="9158288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">
              <a:extLst>
                <a:ext uri="{FF2B5EF4-FFF2-40B4-BE49-F238E27FC236}">
                  <a16:creationId xmlns:a16="http://schemas.microsoft.com/office/drawing/2014/main" id="{21E6AEF1-1703-483E-937B-0FEB8B50D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0588" y="9310688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">
              <a:extLst>
                <a:ext uri="{FF2B5EF4-FFF2-40B4-BE49-F238E27FC236}">
                  <a16:creationId xmlns:a16="http://schemas.microsoft.com/office/drawing/2014/main" id="{3EC39196-DCA2-4425-8E7A-8B381BDCB0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8936038"/>
              <a:ext cx="13457238" cy="784225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">
              <a:extLst>
                <a:ext uri="{FF2B5EF4-FFF2-40B4-BE49-F238E27FC236}">
                  <a16:creationId xmlns:a16="http://schemas.microsoft.com/office/drawing/2014/main" id="{41A928E8-36B8-4673-A781-AAA8BF7DB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7800" y="9374188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">
              <a:extLst>
                <a:ext uri="{FF2B5EF4-FFF2-40B4-BE49-F238E27FC236}">
                  <a16:creationId xmlns:a16="http://schemas.microsoft.com/office/drawing/2014/main" id="{3ED4FC8F-A8A7-4803-81C3-A0993220E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188" y="9404350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>
              <a:extLst>
                <a:ext uri="{FF2B5EF4-FFF2-40B4-BE49-F238E27FC236}">
                  <a16:creationId xmlns:a16="http://schemas.microsoft.com/office/drawing/2014/main" id="{E16D4D30-0806-4B44-A36F-AD404F4F2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0563" y="9153525"/>
              <a:ext cx="13374688" cy="773113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>
              <a:extLst>
                <a:ext uri="{FF2B5EF4-FFF2-40B4-BE49-F238E27FC236}">
                  <a16:creationId xmlns:a16="http://schemas.microsoft.com/office/drawing/2014/main" id="{435B36D4-6EC7-4779-9728-DC0336AFF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9063" y="95900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8">
              <a:extLst>
                <a:ext uri="{FF2B5EF4-FFF2-40B4-BE49-F238E27FC236}">
                  <a16:creationId xmlns:a16="http://schemas.microsoft.com/office/drawing/2014/main" id="{098F2F12-AC71-4DF1-96BE-DFD4DEA23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9512300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9">
              <a:extLst>
                <a:ext uri="{FF2B5EF4-FFF2-40B4-BE49-F238E27FC236}">
                  <a16:creationId xmlns:a16="http://schemas.microsoft.com/office/drawing/2014/main" id="{EB751D2B-7AF5-46F9-A059-25D632DB4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366250"/>
              <a:ext cx="13303251" cy="765175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0">
              <a:extLst>
                <a:ext uri="{FF2B5EF4-FFF2-40B4-BE49-F238E27FC236}">
                  <a16:creationId xmlns:a16="http://schemas.microsoft.com/office/drawing/2014/main" id="{73FC56F2-3EF5-4345-861F-4EF63C9F8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9850" y="98059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1">
              <a:extLst>
                <a:ext uri="{FF2B5EF4-FFF2-40B4-BE49-F238E27FC236}">
                  <a16:creationId xmlns:a16="http://schemas.microsoft.com/office/drawing/2014/main" id="{FD1C579B-D28B-4BC7-A4EF-C311F4F8F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613" y="9648825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2">
              <a:extLst>
                <a:ext uri="{FF2B5EF4-FFF2-40B4-BE49-F238E27FC236}">
                  <a16:creationId xmlns:a16="http://schemas.microsoft.com/office/drawing/2014/main" id="{8859B3B7-171B-4004-8F12-171484626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8813" y="9567863"/>
              <a:ext cx="13261976" cy="760413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3">
              <a:extLst>
                <a:ext uri="{FF2B5EF4-FFF2-40B4-BE49-F238E27FC236}">
                  <a16:creationId xmlns:a16="http://schemas.microsoft.com/office/drawing/2014/main" id="{7B23B612-CE1A-4D56-A7A0-BA0368C5A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9688" y="10007600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4">
              <a:extLst>
                <a:ext uri="{FF2B5EF4-FFF2-40B4-BE49-F238E27FC236}">
                  <a16:creationId xmlns:a16="http://schemas.microsoft.com/office/drawing/2014/main" id="{107CA163-4629-48CF-BEC4-E98DDB69D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375" y="9821863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5">
              <a:extLst>
                <a:ext uri="{FF2B5EF4-FFF2-40B4-BE49-F238E27FC236}">
                  <a16:creationId xmlns:a16="http://schemas.microsoft.com/office/drawing/2014/main" id="{2A35F8B9-24FF-4899-9B67-37F3C003BD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756775"/>
              <a:ext cx="13288963" cy="755650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6">
              <a:extLst>
                <a:ext uri="{FF2B5EF4-FFF2-40B4-BE49-F238E27FC236}">
                  <a16:creationId xmlns:a16="http://schemas.microsoft.com/office/drawing/2014/main" id="{4C8E5B5E-71F5-4700-87F6-E76E27AB0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10182225"/>
              <a:ext cx="38100" cy="22225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7">
              <a:extLst>
                <a:ext uri="{FF2B5EF4-FFF2-40B4-BE49-F238E27FC236}">
                  <a16:creationId xmlns:a16="http://schemas.microsoft.com/office/drawing/2014/main" id="{1B9A9B4B-9F43-4F83-A187-4AE6F916A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6300" y="9996488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8">
              <a:extLst>
                <a:ext uri="{FF2B5EF4-FFF2-40B4-BE49-F238E27FC236}">
                  <a16:creationId xmlns:a16="http://schemas.microsoft.com/office/drawing/2014/main" id="{5748C704-E92E-4038-BFCB-C5E077AF4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9613" y="9964738"/>
              <a:ext cx="13404851" cy="722313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9">
              <a:extLst>
                <a:ext uri="{FF2B5EF4-FFF2-40B4-BE49-F238E27FC236}">
                  <a16:creationId xmlns:a16="http://schemas.microsoft.com/office/drawing/2014/main" id="{5D8C84E1-F134-48BC-AAF8-CE234013D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5888" y="10261600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0">
              <a:extLst>
                <a:ext uri="{FF2B5EF4-FFF2-40B4-BE49-F238E27FC236}">
                  <a16:creationId xmlns:a16="http://schemas.microsoft.com/office/drawing/2014/main" id="{DFC20805-0454-470C-85AC-76B332CC9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3450" y="10169525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1">
              <a:extLst>
                <a:ext uri="{FF2B5EF4-FFF2-40B4-BE49-F238E27FC236}">
                  <a16:creationId xmlns:a16="http://schemas.microsoft.com/office/drawing/2014/main" id="{52124554-D517-45BA-AF28-B4526C42E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588" y="10139363"/>
              <a:ext cx="13565188" cy="795338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2">
              <a:extLst>
                <a:ext uri="{FF2B5EF4-FFF2-40B4-BE49-F238E27FC236}">
                  <a16:creationId xmlns:a16="http://schemas.microsoft.com/office/drawing/2014/main" id="{54BA3C2E-0B9F-4225-8B47-65B3B25FE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3838" y="10263188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3">
              <a:extLst>
                <a:ext uri="{FF2B5EF4-FFF2-40B4-BE49-F238E27FC236}">
                  <a16:creationId xmlns:a16="http://schemas.microsoft.com/office/drawing/2014/main" id="{EA33D806-84A1-414D-AE82-64F0EF81E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0336213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">
              <a:extLst>
                <a:ext uri="{FF2B5EF4-FFF2-40B4-BE49-F238E27FC236}">
                  <a16:creationId xmlns:a16="http://schemas.microsoft.com/office/drawing/2014/main" id="{EBDC8C05-8BD3-4440-848E-50B0CF8098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5500" y="10172700"/>
              <a:ext cx="13765213" cy="1017588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5">
              <a:extLst>
                <a:ext uri="{FF2B5EF4-FFF2-40B4-BE49-F238E27FC236}">
                  <a16:creationId xmlns:a16="http://schemas.microsoft.com/office/drawing/2014/main" id="{929F086F-03A4-45A3-9EF2-4A948A1D8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4488" y="10242550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6">
              <a:extLst>
                <a:ext uri="{FF2B5EF4-FFF2-40B4-BE49-F238E27FC236}">
                  <a16:creationId xmlns:a16="http://schemas.microsoft.com/office/drawing/2014/main" id="{3B8E8E02-AE50-4398-9D4D-4B848DA62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54100" y="1050607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7">
              <a:extLst>
                <a:ext uri="{FF2B5EF4-FFF2-40B4-BE49-F238E27FC236}">
                  <a16:creationId xmlns:a16="http://schemas.microsoft.com/office/drawing/2014/main" id="{50D6C4F5-3F84-4CAD-A3E3-AE5D9045F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4238" y="10177463"/>
              <a:ext cx="13939838" cy="1260475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8">
              <a:extLst>
                <a:ext uri="{FF2B5EF4-FFF2-40B4-BE49-F238E27FC236}">
                  <a16:creationId xmlns:a16="http://schemas.microsoft.com/office/drawing/2014/main" id="{3ABCD1CC-1CAC-451B-9FD2-BDD0F141F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75" y="10239375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9">
              <a:extLst>
                <a:ext uri="{FF2B5EF4-FFF2-40B4-BE49-F238E27FC236}">
                  <a16:creationId xmlns:a16="http://schemas.microsoft.com/office/drawing/2014/main" id="{354117D1-A374-44C0-9A49-3EF20559F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2200" y="10679113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0">
              <a:extLst>
                <a:ext uri="{FF2B5EF4-FFF2-40B4-BE49-F238E27FC236}">
                  <a16:creationId xmlns:a16="http://schemas.microsoft.com/office/drawing/2014/main" id="{22201676-AE69-4F64-BF26-F03638C7E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30275" y="10223500"/>
              <a:ext cx="14066838" cy="1441450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1">
              <a:extLst>
                <a:ext uri="{FF2B5EF4-FFF2-40B4-BE49-F238E27FC236}">
                  <a16:creationId xmlns:a16="http://schemas.microsoft.com/office/drawing/2014/main" id="{12AE06F2-BDCD-4EDB-92BF-6C8AB50AD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290175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2">
              <a:extLst>
                <a:ext uri="{FF2B5EF4-FFF2-40B4-BE49-F238E27FC236}">
                  <a16:creationId xmlns:a16="http://schemas.microsoft.com/office/drawing/2014/main" id="{8208A7BB-4A6C-488A-8C2C-13059BCE8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0138" y="10860088"/>
              <a:ext cx="41275" cy="66675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3">
              <a:extLst>
                <a:ext uri="{FF2B5EF4-FFF2-40B4-BE49-F238E27FC236}">
                  <a16:creationId xmlns:a16="http://schemas.microsoft.com/office/drawing/2014/main" id="{C2418C09-E978-426E-9C1A-91714DB99D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325" y="10350500"/>
              <a:ext cx="14104938" cy="1508125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4">
              <a:extLst>
                <a:ext uri="{FF2B5EF4-FFF2-40B4-BE49-F238E27FC236}">
                  <a16:creationId xmlns:a16="http://schemas.microsoft.com/office/drawing/2014/main" id="{664D5942-C2D7-4DD0-A48E-AD8602934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7213" y="10431463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5">
              <a:extLst>
                <a:ext uri="{FF2B5EF4-FFF2-40B4-BE49-F238E27FC236}">
                  <a16:creationId xmlns:a16="http://schemas.microsoft.com/office/drawing/2014/main" id="{5B55AE12-55ED-4E3A-B391-796FF4A80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2038" y="11150600"/>
              <a:ext cx="39688" cy="100013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6">
              <a:extLst>
                <a:ext uri="{FF2B5EF4-FFF2-40B4-BE49-F238E27FC236}">
                  <a16:creationId xmlns:a16="http://schemas.microsoft.com/office/drawing/2014/main" id="{95E1F824-6A00-41AD-B43C-EA3482824B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22338" y="10490200"/>
              <a:ext cx="14058901" cy="156527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7">
              <a:extLst>
                <a:ext uri="{FF2B5EF4-FFF2-40B4-BE49-F238E27FC236}">
                  <a16:creationId xmlns:a16="http://schemas.microsoft.com/office/drawing/2014/main" id="{07E14ABE-0551-4698-AFC6-D6AA4101D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556875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8">
              <a:extLst>
                <a:ext uri="{FF2B5EF4-FFF2-40B4-BE49-F238E27FC236}">
                  <a16:creationId xmlns:a16="http://schemas.microsoft.com/office/drawing/2014/main" id="{28EA4174-4B42-422B-B2CA-00E57922D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1545888"/>
              <a:ext cx="42863" cy="123825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9">
              <a:extLst>
                <a:ext uri="{FF2B5EF4-FFF2-40B4-BE49-F238E27FC236}">
                  <a16:creationId xmlns:a16="http://schemas.microsoft.com/office/drawing/2014/main" id="{D8216896-5BCD-40CC-914D-5207E51FF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3600" y="10574338"/>
              <a:ext cx="13966826" cy="168592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0">
              <a:extLst>
                <a:ext uri="{FF2B5EF4-FFF2-40B4-BE49-F238E27FC236}">
                  <a16:creationId xmlns:a16="http://schemas.microsoft.com/office/drawing/2014/main" id="{63406C0D-90A6-422C-8655-8E858F592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8000" y="10621963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1">
              <a:extLst>
                <a:ext uri="{FF2B5EF4-FFF2-40B4-BE49-F238E27FC236}">
                  <a16:creationId xmlns:a16="http://schemas.microsoft.com/office/drawing/2014/main" id="{D82CFCA5-6D90-4608-8E4F-A79E829D6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11996738"/>
              <a:ext cx="42863" cy="131763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2">
              <a:extLst>
                <a:ext uri="{FF2B5EF4-FFF2-40B4-BE49-F238E27FC236}">
                  <a16:creationId xmlns:a16="http://schemas.microsoft.com/office/drawing/2014/main" id="{93002C91-1496-4662-BE9C-F93B69F60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0575" y="10628313"/>
              <a:ext cx="13854113" cy="183673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3">
              <a:extLst>
                <a:ext uri="{FF2B5EF4-FFF2-40B4-BE49-F238E27FC236}">
                  <a16:creationId xmlns:a16="http://schemas.microsoft.com/office/drawing/2014/main" id="{DC8DABB9-AADC-4C85-AC84-D36D20493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1488" y="10656888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4">
              <a:extLst>
                <a:ext uri="{FF2B5EF4-FFF2-40B4-BE49-F238E27FC236}">
                  <a16:creationId xmlns:a16="http://schemas.microsoft.com/office/drawing/2014/main" id="{9CB5E331-1809-4EC0-B6B9-1D614ACD8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263" y="12444413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5">
              <a:extLst>
                <a:ext uri="{FF2B5EF4-FFF2-40B4-BE49-F238E27FC236}">
                  <a16:creationId xmlns:a16="http://schemas.microsoft.com/office/drawing/2014/main" id="{09C64D65-6AB5-449B-B55A-6F15FFF92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10680700"/>
              <a:ext cx="13739813" cy="1992313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6">
              <a:extLst>
                <a:ext uri="{FF2B5EF4-FFF2-40B4-BE49-F238E27FC236}">
                  <a16:creationId xmlns:a16="http://schemas.microsoft.com/office/drawing/2014/main" id="{E2FB6909-16B2-4FE1-8088-947C4940F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8150" y="10694988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7">
              <a:extLst>
                <a:ext uri="{FF2B5EF4-FFF2-40B4-BE49-F238E27FC236}">
                  <a16:creationId xmlns:a16="http://schemas.microsoft.com/office/drawing/2014/main" id="{B2320D23-A655-4F4D-9419-23C929459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12834938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8">
              <a:extLst>
                <a:ext uri="{FF2B5EF4-FFF2-40B4-BE49-F238E27FC236}">
                  <a16:creationId xmlns:a16="http://schemas.microsoft.com/office/drawing/2014/main" id="{A3739BB4-E5A2-4667-A246-DD1083903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0400" y="10761663"/>
              <a:ext cx="13654088" cy="2109788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9">
              <a:extLst>
                <a:ext uri="{FF2B5EF4-FFF2-40B4-BE49-F238E27FC236}">
                  <a16:creationId xmlns:a16="http://schemas.microsoft.com/office/drawing/2014/main" id="{4FA3E25C-A3FC-49F4-BE69-A1891E8F1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1163" y="10764838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0">
              <a:extLst>
                <a:ext uri="{FF2B5EF4-FFF2-40B4-BE49-F238E27FC236}">
                  <a16:creationId xmlns:a16="http://schemas.microsoft.com/office/drawing/2014/main" id="{929A9B21-1043-47E3-854B-EF6A494A1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4538" y="13114338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1">
              <a:extLst>
                <a:ext uri="{FF2B5EF4-FFF2-40B4-BE49-F238E27FC236}">
                  <a16:creationId xmlns:a16="http://schemas.microsoft.com/office/drawing/2014/main" id="{098580B1-AC7C-4D85-B741-CCB53CBD0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1825" y="10899775"/>
              <a:ext cx="13611226" cy="2217738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2">
              <a:extLst>
                <a:ext uri="{FF2B5EF4-FFF2-40B4-BE49-F238E27FC236}">
                  <a16:creationId xmlns:a16="http://schemas.microsoft.com/office/drawing/2014/main" id="{26344643-F286-4BC9-B6F2-199ED5E8E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1638" y="10896600"/>
              <a:ext cx="58738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3">
              <a:extLst>
                <a:ext uri="{FF2B5EF4-FFF2-40B4-BE49-F238E27FC236}">
                  <a16:creationId xmlns:a16="http://schemas.microsoft.com/office/drawing/2014/main" id="{F9369216-2F2B-4D1E-940E-F9586084A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413" y="13260388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84">
              <a:extLst>
                <a:ext uri="{FF2B5EF4-FFF2-40B4-BE49-F238E27FC236}">
                  <a16:creationId xmlns:a16="http://schemas.microsoft.com/office/drawing/2014/main" id="{0B8F16FE-ACD6-40C5-BB29-8572D44E84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763" y="11180763"/>
              <a:ext cx="13595351" cy="206375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5">
              <a:extLst>
                <a:ext uri="{FF2B5EF4-FFF2-40B4-BE49-F238E27FC236}">
                  <a16:creationId xmlns:a16="http://schemas.microsoft.com/office/drawing/2014/main" id="{C0BC0D94-A044-4016-A206-986F9B10D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1475" y="11169650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6">
              <a:extLst>
                <a:ext uri="{FF2B5EF4-FFF2-40B4-BE49-F238E27FC236}">
                  <a16:creationId xmlns:a16="http://schemas.microsoft.com/office/drawing/2014/main" id="{ED553644-6814-4AEB-A82F-F54AA8EC7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8513" y="13327063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7">
              <a:extLst>
                <a:ext uri="{FF2B5EF4-FFF2-40B4-BE49-F238E27FC236}">
                  <a16:creationId xmlns:a16="http://schemas.microsoft.com/office/drawing/2014/main" id="{24445328-1491-4AB5-9EA0-27FD731BE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6750" y="11606213"/>
              <a:ext cx="13560426" cy="1697038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8">
              <a:extLst>
                <a:ext uri="{FF2B5EF4-FFF2-40B4-BE49-F238E27FC236}">
                  <a16:creationId xmlns:a16="http://schemas.microsoft.com/office/drawing/2014/main" id="{DA0EFDFF-EAA2-4274-82D5-7BB1FC564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1625" y="11603038"/>
              <a:ext cx="66675" cy="166688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9">
              <a:extLst>
                <a:ext uri="{FF2B5EF4-FFF2-40B4-BE49-F238E27FC236}">
                  <a16:creationId xmlns:a16="http://schemas.microsoft.com/office/drawing/2014/main" id="{50224619-25FA-4AF0-9A5F-658F00D3B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13354050"/>
              <a:ext cx="55563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0">
              <a:extLst>
                <a:ext uri="{FF2B5EF4-FFF2-40B4-BE49-F238E27FC236}">
                  <a16:creationId xmlns:a16="http://schemas.microsoft.com/office/drawing/2014/main" id="{B3E2E723-9399-4CD6-889F-9F1E2CF26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4850" y="11899900"/>
              <a:ext cx="13517563" cy="1427163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1">
              <a:extLst>
                <a:ext uri="{FF2B5EF4-FFF2-40B4-BE49-F238E27FC236}">
                  <a16:creationId xmlns:a16="http://schemas.microsoft.com/office/drawing/2014/main" id="{4F34407E-2704-4065-8173-6FBB78461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12123738"/>
              <a:ext cx="73025" cy="185738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2">
              <a:extLst>
                <a:ext uri="{FF2B5EF4-FFF2-40B4-BE49-F238E27FC236}">
                  <a16:creationId xmlns:a16="http://schemas.microsoft.com/office/drawing/2014/main" id="{6C0D8850-DEAC-4492-9A7D-3FC179E20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350" y="13373100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3">
              <a:extLst>
                <a:ext uri="{FF2B5EF4-FFF2-40B4-BE49-F238E27FC236}">
                  <a16:creationId xmlns:a16="http://schemas.microsoft.com/office/drawing/2014/main" id="{E103D7C5-CBA3-4D80-80C9-572F7F70B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1363" y="11945938"/>
              <a:ext cx="13471526" cy="1411288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4">
              <a:extLst>
                <a:ext uri="{FF2B5EF4-FFF2-40B4-BE49-F238E27FC236}">
                  <a16:creationId xmlns:a16="http://schemas.microsoft.com/office/drawing/2014/main" id="{E753C730-531D-4CF5-9F9F-7D7122B15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0" y="12661900"/>
              <a:ext cx="69850" cy="180975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95">
              <a:extLst>
                <a:ext uri="{FF2B5EF4-FFF2-40B4-BE49-F238E27FC236}">
                  <a16:creationId xmlns:a16="http://schemas.microsoft.com/office/drawing/2014/main" id="{58418AFE-18FC-4BA2-965E-21D02158E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0275" y="13419138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96">
              <a:extLst>
                <a:ext uri="{FF2B5EF4-FFF2-40B4-BE49-F238E27FC236}">
                  <a16:creationId xmlns:a16="http://schemas.microsoft.com/office/drawing/2014/main" id="{5ABB9F70-430A-4753-8E2F-502DCEABF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1525" y="11961813"/>
              <a:ext cx="13428663" cy="1479550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7">
              <a:extLst>
                <a:ext uri="{FF2B5EF4-FFF2-40B4-BE49-F238E27FC236}">
                  <a16:creationId xmlns:a16="http://schemas.microsoft.com/office/drawing/2014/main" id="{E7A255AE-E97D-4BC0-B2CA-3C1CC3915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7150" y="13144500"/>
              <a:ext cx="69850" cy="147638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98">
              <a:extLst>
                <a:ext uri="{FF2B5EF4-FFF2-40B4-BE49-F238E27FC236}">
                  <a16:creationId xmlns:a16="http://schemas.microsoft.com/office/drawing/2014/main" id="{87F48B23-98B9-4E8B-8291-212ECA31E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2500" y="13523913"/>
              <a:ext cx="69850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99">
              <a:extLst>
                <a:ext uri="{FF2B5EF4-FFF2-40B4-BE49-F238E27FC236}">
                  <a16:creationId xmlns:a16="http://schemas.microsoft.com/office/drawing/2014/main" id="{96FCE0A0-2007-4ECF-8D47-E6A9D6514A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2638" y="12047538"/>
              <a:ext cx="13401676" cy="1536700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0">
              <a:extLst>
                <a:ext uri="{FF2B5EF4-FFF2-40B4-BE49-F238E27FC236}">
                  <a16:creationId xmlns:a16="http://schemas.microsoft.com/office/drawing/2014/main" id="{1EDD3263-9D49-4C71-949C-4D7FE2A15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0638" y="13500100"/>
              <a:ext cx="71438" cy="85725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81" name="画板 1.png" descr="画板 1.png">
            <a:extLst>
              <a:ext uri="{FF2B5EF4-FFF2-40B4-BE49-F238E27FC236}">
                <a16:creationId xmlns:a16="http://schemas.microsoft.com/office/drawing/2014/main" id="{2E7665CF-C6B3-4BB1-97F4-29258ED34B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302" y="2485572"/>
            <a:ext cx="2049092" cy="292672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82" name="画板 1 拷贝 3.png" descr="画板 1 拷贝 3.png">
            <a:extLst>
              <a:ext uri="{FF2B5EF4-FFF2-40B4-BE49-F238E27FC236}">
                <a16:creationId xmlns:a16="http://schemas.microsoft.com/office/drawing/2014/main" id="{95855F20-CF16-47A2-8F13-8FDD856126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9816" y="1269068"/>
            <a:ext cx="2049093" cy="290759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83" name="图像" descr="图像">
            <a:extLst>
              <a:ext uri="{FF2B5EF4-FFF2-40B4-BE49-F238E27FC236}">
                <a16:creationId xmlns:a16="http://schemas.microsoft.com/office/drawing/2014/main" id="{45F1D76E-C00A-41C9-A1BE-437727F857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2460" y="2105334"/>
            <a:ext cx="1559305" cy="283180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84" name="图像" descr="图像">
            <a:extLst>
              <a:ext uri="{FF2B5EF4-FFF2-40B4-BE49-F238E27FC236}">
                <a16:creationId xmlns:a16="http://schemas.microsoft.com/office/drawing/2014/main" id="{4F84F0FF-E5DA-4697-980F-2976166784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0090" y="860264"/>
            <a:ext cx="1575035" cy="286036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85" name="图像" descr="图像">
            <a:extLst>
              <a:ext uri="{FF2B5EF4-FFF2-40B4-BE49-F238E27FC236}">
                <a16:creationId xmlns:a16="http://schemas.microsoft.com/office/drawing/2014/main" id="{2219EA37-21B6-4DF9-863A-53388BEEBC1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795" y="1725097"/>
            <a:ext cx="1396978" cy="283180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431153-F848-49E4-B5A2-21EF1CDD49D4}"/>
              </a:ext>
            </a:extLst>
          </p:cNvPr>
          <p:cNvSpPr txBox="1"/>
          <p:nvPr/>
        </p:nvSpPr>
        <p:spPr>
          <a:xfrm>
            <a:off x="369144" y="5830026"/>
            <a:ext cx="2380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App/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小程序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选择服务查看详情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69EB1E2F-09D7-43EF-A471-9CCD11622F22}"/>
              </a:ext>
            </a:extLst>
          </p:cNvPr>
          <p:cNvSpPr txBox="1"/>
          <p:nvPr/>
        </p:nvSpPr>
        <p:spPr>
          <a:xfrm>
            <a:off x="2636990" y="5814949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填写订单信息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74A9DBA4-C9F3-44B8-9B2A-325C89A02865}"/>
              </a:ext>
            </a:extLst>
          </p:cNvPr>
          <p:cNvSpPr txBox="1"/>
          <p:nvPr/>
        </p:nvSpPr>
        <p:spPr>
          <a:xfrm>
            <a:off x="4905534" y="5372175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订单支付、派单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43AF6CE8-446E-4E06-B481-A92822F40C9A}"/>
              </a:ext>
            </a:extLst>
          </p:cNvPr>
          <p:cNvSpPr txBox="1"/>
          <p:nvPr/>
        </p:nvSpPr>
        <p:spPr>
          <a:xfrm>
            <a:off x="7143896" y="4654817"/>
            <a:ext cx="2380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服务人员接单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按时服务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5FB890C4-88E0-43C3-8687-9B3C53234BA2}"/>
              </a:ext>
            </a:extLst>
          </p:cNvPr>
          <p:cNvSpPr txBox="1"/>
          <p:nvPr/>
        </p:nvSpPr>
        <p:spPr>
          <a:xfrm>
            <a:off x="9413072" y="4196735"/>
            <a:ext cx="238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服务完成、订单结束</a:t>
            </a:r>
          </a:p>
        </p:txBody>
      </p:sp>
    </p:spTree>
    <p:extLst>
      <p:ext uri="{BB962C8B-B14F-4D97-AF65-F5344CB8AC3E}">
        <p14:creationId xmlns:p14="http://schemas.microsoft.com/office/powerpoint/2010/main" val="1602454189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优享陪诊">
      <a:dk1>
        <a:sysClr val="windowText" lastClr="000000"/>
      </a:dk1>
      <a:lt1>
        <a:sysClr val="window" lastClr="FFFFFF"/>
      </a:lt1>
      <a:dk2>
        <a:srgbClr val="3A3838"/>
      </a:dk2>
      <a:lt2>
        <a:srgbClr val="D0CECE"/>
      </a:lt2>
      <a:accent1>
        <a:srgbClr val="4659FF"/>
      </a:accent1>
      <a:accent2>
        <a:srgbClr val="446FF2"/>
      </a:accent2>
      <a:accent3>
        <a:srgbClr val="5086F2"/>
      </a:accent3>
      <a:accent4>
        <a:srgbClr val="D0DCF2"/>
      </a:accent4>
      <a:accent5>
        <a:srgbClr val="0511F2"/>
      </a:accent5>
      <a:accent6>
        <a:srgbClr val="F5D12A"/>
      </a:accent6>
      <a:hlink>
        <a:srgbClr val="0511F2"/>
      </a:hlink>
      <a:folHlink>
        <a:srgbClr val="D0DCF2"/>
      </a:folHlink>
    </a:clrScheme>
    <a:fontScheme name="锐欣航空">
      <a:majorFont>
        <a:latin typeface="等线 Light"/>
        <a:ea typeface="阿里巴巴普惠体 B"/>
        <a:cs typeface=""/>
      </a:majorFont>
      <a:minorFont>
        <a:latin typeface="等线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新建 Microsoft PowerPoint 演示文稿.pptx" id="{9890B5AD-99E8-4A3A-AC5B-A0C726A14D7A}" vid="{7EF4B8D9-1E19-4353-82E3-D89ADAA8810E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钉子-无母版</Template>
  <TotalTime>3334</TotalTime>
  <Words>1544</Words>
  <Application>Microsoft Office PowerPoint</Application>
  <PresentationFormat>宽屏</PresentationFormat>
  <Paragraphs>354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Calibri</vt:lpstr>
      <vt:lpstr>Bahnschrift SemiBold</vt:lpstr>
      <vt:lpstr>汉仪雅酷黑 45W</vt:lpstr>
      <vt:lpstr>思源黑体 CN Bold</vt:lpstr>
      <vt:lpstr>Bahnschrift SemiBold SemiConden</vt:lpstr>
      <vt:lpstr>Wingdings</vt:lpstr>
      <vt:lpstr>宋体</vt:lpstr>
      <vt:lpstr>Arial</vt:lpstr>
      <vt:lpstr>阿里巴巴普惠体 B</vt:lpstr>
      <vt:lpstr>阿里巴巴普惠体 R</vt:lpstr>
      <vt:lpstr>站酷快乐体2016修订版</vt:lpstr>
      <vt:lpstr>Segoe UI Light</vt:lpstr>
      <vt:lpstr>Roboto</vt:lpstr>
      <vt:lpstr>等线 Light</vt:lpstr>
      <vt:lpstr>OPPOSans H</vt:lpstr>
      <vt:lpstr>阿里巴巴普惠体 L</vt:lpstr>
      <vt:lpstr>思源黑体 CN Light</vt:lpstr>
      <vt:lpstr>Bahnschrift SemiLight</vt:lpstr>
      <vt:lpstr>等线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医疗app产品竞标介绍ppt模板</dc:title>
  <dc:creator>Kevin</dc:creator>
  <cp:keywords>P界达人</cp:keywords>
  <dc:description>www.51pptmoban.com</dc:description>
  <cp:lastModifiedBy>Win user</cp:lastModifiedBy>
  <cp:revision>143</cp:revision>
  <dcterms:created xsi:type="dcterms:W3CDTF">2021-09-27T07:49:58Z</dcterms:created>
  <dcterms:modified xsi:type="dcterms:W3CDTF">2022-09-15T07:30:03Z</dcterms:modified>
</cp:coreProperties>
</file>